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17.xml" ContentType="application/vnd.openxmlformats-officedocument.presentationml.slideLayout+xml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customXml/itemProps3.xml" ContentType="application/vnd.openxmlformats-officedocument.customXml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customXml/itemProps4.xml" ContentType="application/vnd.openxmlformats-officedocument.customXml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19"/>
  </p:notesMasterIdLst>
  <p:sldIdLst>
    <p:sldId id="285" r:id="rId5"/>
    <p:sldId id="358" r:id="rId6"/>
    <p:sldId id="359" r:id="rId7"/>
    <p:sldId id="360" r:id="rId8"/>
    <p:sldId id="366" r:id="rId9"/>
    <p:sldId id="381" r:id="rId10"/>
    <p:sldId id="367" r:id="rId11"/>
    <p:sldId id="379" r:id="rId12"/>
    <p:sldId id="382" r:id="rId13"/>
    <p:sldId id="365" r:id="rId14"/>
    <p:sldId id="374" r:id="rId15"/>
    <p:sldId id="375" r:id="rId16"/>
    <p:sldId id="376" r:id="rId17"/>
    <p:sldId id="377" r:id="rId18"/>
  </p:sldIdLst>
  <p:sldSz cx="12192000" cy="6858000"/>
  <p:notesSz cx="6797675" cy="9928225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4" orient="horz" pos="4178" userDrawn="1">
          <p15:clr>
            <a:srgbClr val="A4A3A4"/>
          </p15:clr>
        </p15:guide>
        <p15:guide id="5" pos="166" userDrawn="1">
          <p15:clr>
            <a:srgbClr val="A4A3A4"/>
          </p15:clr>
        </p15:guide>
        <p15:guide id="11" orient="horz" pos="391" userDrawn="1">
          <p15:clr>
            <a:srgbClr val="A4A3A4"/>
          </p15:clr>
        </p15:guide>
        <p15:guide id="12" orient="horz" pos="3906" userDrawn="1">
          <p15:clr>
            <a:srgbClr val="A4A3A4"/>
          </p15:clr>
        </p15:guide>
        <p15:guide id="13" pos="7491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97123A"/>
    <a:srgbClr val="BF1238"/>
    <a:srgbClr val="171717"/>
    <a:srgbClr val="15171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0603" autoAdjust="0"/>
    <p:restoredTop sz="96449" autoAdjust="0"/>
  </p:normalViewPr>
  <p:slideViewPr>
    <p:cSldViewPr snapToGrid="0">
      <p:cViewPr varScale="1">
        <p:scale>
          <a:sx n="111" d="100"/>
          <a:sy n="111" d="100"/>
        </p:scale>
        <p:origin x="846" y="96"/>
      </p:cViewPr>
      <p:guideLst>
        <p:guide orient="horz" pos="4178"/>
        <p:guide pos="166"/>
        <p:guide orient="horz" pos="391"/>
        <p:guide orient="horz" pos="3906"/>
        <p:guide pos="7491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95" d="100"/>
          <a:sy n="95" d="100"/>
        </p:scale>
        <p:origin x="4008" y="18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customXml" Target="../customXml/item3.xml"/><Relationship Id="rId21" Type="http://schemas.openxmlformats.org/officeDocument/2006/relationships/viewProps" Target="view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customXml" Target="../customXml/item4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F2BA6E4-65A5-904C-ACE8-7E58209DB2D2}" type="datetimeFigureOut">
              <a:rPr lang="fr-FR" smtClean="0"/>
              <a:t>17/03/2026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79768" y="4777958"/>
            <a:ext cx="5438140" cy="3909239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9430091"/>
            <a:ext cx="2945659" cy="4981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50443" y="9430091"/>
            <a:ext cx="2945659" cy="4981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454BF8A-B006-6A42-89E3-8A221463DCAC}" type="slidenum">
              <a:rPr lang="fr-FR" smtClean="0"/>
              <a:t>‹Nr.›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3500346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454BF8A-B006-6A42-89E3-8A221463DCAC}" type="slidenum">
              <a:rPr lang="fr-FR" smtClean="0"/>
              <a:t>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7161748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| Image | Black 100%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pour une image  2">
            <a:extLst>
              <a:ext uri="{FF2B5EF4-FFF2-40B4-BE49-F238E27FC236}">
                <a16:creationId xmlns:a16="http://schemas.microsoft.com/office/drawing/2014/main" id="{4540A2F2-6260-699E-5116-DF4F78CF1A29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0" y="751999"/>
            <a:ext cx="12192000" cy="5322443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1200"/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fr-CH" dirty="0">
                <a:solidFill>
                  <a:srgbClr val="3F3F3F"/>
                </a:solidFill>
                <a:effectLst/>
                <a:latin typeface="Helvetica" pitchFamily="2" charset="0"/>
              </a:rPr>
              <a:t>Cliquez sur l’icône pour ajouter une image.</a:t>
            </a:r>
            <a:br>
              <a:rPr lang="fr-CH" dirty="0">
                <a:solidFill>
                  <a:srgbClr val="3F3F3F"/>
                </a:solidFill>
                <a:effectLst/>
                <a:latin typeface="Helvetica" pitchFamily="2" charset="0"/>
              </a:rPr>
            </a:br>
            <a:r>
              <a:rPr lang="fr-CH" dirty="0" err="1">
                <a:solidFill>
                  <a:srgbClr val="3F3F3F"/>
                </a:solidFill>
                <a:effectLst/>
                <a:latin typeface="Helvetica" pitchFamily="2" charset="0"/>
              </a:rPr>
              <a:t>Klicken</a:t>
            </a:r>
            <a:r>
              <a:rPr lang="fr-CH" dirty="0">
                <a:solidFill>
                  <a:srgbClr val="3F3F3F"/>
                </a:solidFill>
                <a:effectLst/>
                <a:latin typeface="Helvetica" pitchFamily="2" charset="0"/>
              </a:rPr>
              <a:t> </a:t>
            </a:r>
            <a:r>
              <a:rPr lang="fr-CH" dirty="0" err="1">
                <a:solidFill>
                  <a:srgbClr val="3F3F3F"/>
                </a:solidFill>
                <a:effectLst/>
                <a:latin typeface="Helvetica" pitchFamily="2" charset="0"/>
              </a:rPr>
              <a:t>Sie</a:t>
            </a:r>
            <a:r>
              <a:rPr lang="fr-CH" dirty="0">
                <a:solidFill>
                  <a:srgbClr val="3F3F3F"/>
                </a:solidFill>
                <a:effectLst/>
                <a:latin typeface="Helvetica" pitchFamily="2" charset="0"/>
              </a:rPr>
              <a:t> </a:t>
            </a:r>
            <a:r>
              <a:rPr lang="fr-CH" dirty="0" err="1">
                <a:solidFill>
                  <a:srgbClr val="3F3F3F"/>
                </a:solidFill>
                <a:effectLst/>
                <a:latin typeface="Helvetica" pitchFamily="2" charset="0"/>
              </a:rPr>
              <a:t>auf</a:t>
            </a:r>
            <a:r>
              <a:rPr lang="fr-CH" dirty="0">
                <a:solidFill>
                  <a:srgbClr val="3F3F3F"/>
                </a:solidFill>
                <a:effectLst/>
                <a:latin typeface="Helvetica" pitchFamily="2" charset="0"/>
              </a:rPr>
              <a:t> </a:t>
            </a:r>
            <a:r>
              <a:rPr lang="fr-CH" dirty="0" err="1">
                <a:solidFill>
                  <a:srgbClr val="3F3F3F"/>
                </a:solidFill>
                <a:effectLst/>
                <a:latin typeface="Helvetica" pitchFamily="2" charset="0"/>
              </a:rPr>
              <a:t>das</a:t>
            </a:r>
            <a:r>
              <a:rPr lang="fr-CH" dirty="0">
                <a:solidFill>
                  <a:srgbClr val="3F3F3F"/>
                </a:solidFill>
                <a:effectLst/>
                <a:latin typeface="Helvetica" pitchFamily="2" charset="0"/>
              </a:rPr>
              <a:t> Symbol, um </a:t>
            </a:r>
            <a:r>
              <a:rPr lang="fr-CH" dirty="0" err="1">
                <a:solidFill>
                  <a:srgbClr val="3F3F3F"/>
                </a:solidFill>
                <a:effectLst/>
                <a:latin typeface="Helvetica" pitchFamily="2" charset="0"/>
              </a:rPr>
              <a:t>ein</a:t>
            </a:r>
            <a:r>
              <a:rPr lang="fr-CH" dirty="0">
                <a:solidFill>
                  <a:srgbClr val="3F3F3F"/>
                </a:solidFill>
                <a:effectLst/>
                <a:latin typeface="Helvetica" pitchFamily="2" charset="0"/>
              </a:rPr>
              <a:t> </a:t>
            </a:r>
            <a:r>
              <a:rPr lang="fr-CH" dirty="0" err="1">
                <a:solidFill>
                  <a:srgbClr val="3F3F3F"/>
                </a:solidFill>
                <a:effectLst/>
                <a:latin typeface="Helvetica" pitchFamily="2" charset="0"/>
              </a:rPr>
              <a:t>Bild</a:t>
            </a:r>
            <a:r>
              <a:rPr lang="fr-CH" dirty="0">
                <a:solidFill>
                  <a:srgbClr val="3F3F3F"/>
                </a:solidFill>
                <a:effectLst/>
                <a:latin typeface="Helvetica" pitchFamily="2" charset="0"/>
              </a:rPr>
              <a:t> </a:t>
            </a:r>
            <a:r>
              <a:rPr lang="fr-CH" dirty="0" err="1">
                <a:solidFill>
                  <a:srgbClr val="3F3F3F"/>
                </a:solidFill>
                <a:effectLst/>
                <a:latin typeface="Helvetica" pitchFamily="2" charset="0"/>
              </a:rPr>
              <a:t>hinzuzufügen</a:t>
            </a:r>
            <a:r>
              <a:rPr lang="fr-CH" dirty="0">
                <a:solidFill>
                  <a:srgbClr val="3F3F3F"/>
                </a:solidFill>
                <a:effectLst/>
                <a:latin typeface="Helvetica" pitchFamily="2" charset="0"/>
              </a:rPr>
              <a:t>.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781FD875-0B5F-E0CD-CBF8-63655CF9B8C5}"/>
              </a:ext>
            </a:extLst>
          </p:cNvPr>
          <p:cNvSpPr/>
          <p:nvPr userDrawn="1"/>
        </p:nvSpPr>
        <p:spPr>
          <a:xfrm>
            <a:off x="6627553" y="5454416"/>
            <a:ext cx="623201" cy="623201"/>
          </a:xfrm>
          <a:prstGeom prst="rect">
            <a:avLst/>
          </a:prstGeom>
          <a:solidFill>
            <a:srgbClr val="BF123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37" name="ZoneTexte 36">
            <a:extLst>
              <a:ext uri="{FF2B5EF4-FFF2-40B4-BE49-F238E27FC236}">
                <a16:creationId xmlns:a16="http://schemas.microsoft.com/office/drawing/2014/main" id="{3D526BAE-D1E5-055C-4ED6-B0875376758F}"/>
              </a:ext>
            </a:extLst>
          </p:cNvPr>
          <p:cNvSpPr txBox="1"/>
          <p:nvPr userDrawn="1"/>
        </p:nvSpPr>
        <p:spPr>
          <a:xfrm>
            <a:off x="10892215" y="407207"/>
            <a:ext cx="115931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H" altLang="fr-FR" sz="1400" b="1" dirty="0" err="1">
                <a:latin typeface="NATIONALUNIFR-MEDIUM" panose="02000503000000020004" pitchFamily="2" charset="77"/>
                <a:ea typeface="NATIONALUNIFR-MEDIUM" panose="02000503000000020004" pitchFamily="2" charset="77"/>
              </a:rPr>
              <a:t>unifr.ch</a:t>
            </a:r>
            <a:r>
              <a:rPr lang="fr-CH" altLang="fr-FR" sz="1400" b="1" dirty="0">
                <a:latin typeface="NATIONALUNIFR-MEDIUM" panose="02000503000000020004" pitchFamily="2" charset="77"/>
                <a:ea typeface="NATIONALUNIFR-MEDIUM" panose="02000503000000020004" pitchFamily="2" charset="77"/>
              </a:rPr>
              <a:t>/</a:t>
            </a:r>
            <a:r>
              <a:rPr lang="fr-CH" altLang="fr-FR" sz="1400" b="1" dirty="0" err="1">
                <a:latin typeface="NATIONALUNIFR-MEDIUM" panose="02000503000000020004" pitchFamily="2" charset="77"/>
                <a:ea typeface="NATIONALUNIFR-MEDIUM" panose="02000503000000020004" pitchFamily="2" charset="77"/>
              </a:rPr>
              <a:t>ius</a:t>
            </a:r>
            <a:endParaRPr lang="fr-FR" sz="1400" b="1" dirty="0">
              <a:latin typeface="NATIONALUNIFR-MEDIUM" panose="02000503000000020004" pitchFamily="2" charset="77"/>
              <a:ea typeface="NATIONALUNIFR-MEDIUM" panose="02000503000000020004" pitchFamily="2" charset="77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F787AB1F-0B9A-730E-CE37-0F953082ACC8}"/>
              </a:ext>
            </a:extLst>
          </p:cNvPr>
          <p:cNvSpPr/>
          <p:nvPr userDrawn="1"/>
        </p:nvSpPr>
        <p:spPr>
          <a:xfrm>
            <a:off x="7267936" y="1133242"/>
            <a:ext cx="4312355" cy="4312355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16000" tIns="324000" rIns="216000" bIns="720000" rtlCol="0" anchor="t"/>
          <a:lstStyle/>
          <a:p>
            <a:pPr algn="l"/>
            <a:r>
              <a:rPr lang="fr-FR" dirty="0"/>
              <a:t>a</a:t>
            </a:r>
          </a:p>
        </p:txBody>
      </p:sp>
      <p:sp>
        <p:nvSpPr>
          <p:cNvPr id="27" name="Espace réservé du texte 26">
            <a:extLst>
              <a:ext uri="{FF2B5EF4-FFF2-40B4-BE49-F238E27FC236}">
                <a16:creationId xmlns:a16="http://schemas.microsoft.com/office/drawing/2014/main" id="{B4FAE6C2-8094-B589-4D91-38D2304028D7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250754" y="1142061"/>
            <a:ext cx="4312355" cy="4312355"/>
          </a:xfrm>
          <a:prstGeom prst="rect">
            <a:avLst/>
          </a:prstGeom>
          <a:solidFill>
            <a:schemeClr val="tx1"/>
          </a:solidFill>
        </p:spPr>
        <p:txBody>
          <a:bodyPr lIns="216000" tIns="360000" rIns="216000" bIns="1044000" anchor="ctr">
            <a:normAutofit/>
          </a:bodyPr>
          <a:lstStyle>
            <a:lvl1pPr marL="0" indent="0">
              <a:buFontTx/>
              <a:buNone/>
              <a:defRPr sz="3000" b="1" i="0">
                <a:solidFill>
                  <a:schemeClr val="bg1"/>
                </a:solidFill>
                <a:latin typeface="National UniFr" panose="02000503000000020004" pitchFamily="2" charset="77"/>
                <a:ea typeface="National UniFr" panose="02000503000000020004" pitchFamily="2" charset="77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dirty="0"/>
              <a:t>Ajoutez ici le titre du diaporama.</a:t>
            </a:r>
            <a:br>
              <a:rPr lang="fr-FR" dirty="0"/>
            </a:br>
            <a:r>
              <a:rPr lang="fr-FR" dirty="0" err="1"/>
              <a:t>Fügen</a:t>
            </a:r>
            <a:r>
              <a:rPr lang="fr-FR" dirty="0"/>
              <a:t> </a:t>
            </a:r>
            <a:r>
              <a:rPr lang="fr-FR" dirty="0" err="1"/>
              <a:t>Sie</a:t>
            </a:r>
            <a:r>
              <a:rPr lang="fr-FR" dirty="0"/>
              <a:t> hier den </a:t>
            </a:r>
            <a:r>
              <a:rPr lang="fr-FR" dirty="0" err="1"/>
              <a:t>Titel</a:t>
            </a:r>
            <a:r>
              <a:rPr lang="fr-FR" dirty="0"/>
              <a:t> der </a:t>
            </a:r>
            <a:r>
              <a:rPr lang="fr-FR" dirty="0" err="1"/>
              <a:t>Diashow</a:t>
            </a:r>
            <a:r>
              <a:rPr lang="fr-FR" dirty="0"/>
              <a:t> </a:t>
            </a:r>
            <a:r>
              <a:rPr lang="fr-FR" dirty="0" err="1"/>
              <a:t>ein</a:t>
            </a:r>
            <a:r>
              <a:rPr lang="fr-FR" dirty="0"/>
              <a:t>.</a:t>
            </a:r>
          </a:p>
        </p:txBody>
      </p:sp>
      <p:sp>
        <p:nvSpPr>
          <p:cNvPr id="29" name="Espace réservé du texte 26">
            <a:extLst>
              <a:ext uri="{FF2B5EF4-FFF2-40B4-BE49-F238E27FC236}">
                <a16:creationId xmlns:a16="http://schemas.microsoft.com/office/drawing/2014/main" id="{5736DDC7-A311-5712-866E-23E08BC519D3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7360254" y="4675728"/>
            <a:ext cx="4079875" cy="283723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FontTx/>
              <a:buNone/>
              <a:defRPr sz="1600" b="1" i="0">
                <a:solidFill>
                  <a:schemeClr val="bg1"/>
                </a:solidFill>
                <a:latin typeface="NATIONALUNIFR-MEDIUM" panose="02000503000000020004" pitchFamily="2" charset="77"/>
                <a:ea typeface="NATIONALUNIFR-MEDIUM" panose="02000503000000020004" pitchFamily="2" charset="77"/>
              </a:defRPr>
            </a:lvl1pPr>
          </a:lstStyle>
          <a:p>
            <a:pPr lvl="0"/>
            <a:r>
              <a:rPr lang="fr-FR" dirty="0"/>
              <a:t>Nom/Name</a:t>
            </a:r>
          </a:p>
        </p:txBody>
      </p:sp>
      <p:sp>
        <p:nvSpPr>
          <p:cNvPr id="30" name="Espace réservé du texte 26">
            <a:extLst>
              <a:ext uri="{FF2B5EF4-FFF2-40B4-BE49-F238E27FC236}">
                <a16:creationId xmlns:a16="http://schemas.microsoft.com/office/drawing/2014/main" id="{9F299A97-B2CA-D9BD-979F-DCE4407181F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360254" y="4952565"/>
            <a:ext cx="4079875" cy="283723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FontTx/>
              <a:buNone/>
              <a:defRPr sz="1600" b="0" i="0">
                <a:solidFill>
                  <a:schemeClr val="bg1"/>
                </a:solidFill>
                <a:latin typeface="NATIONALUNIFR-LIGHT" pitchFamily="2" charset="77"/>
                <a:ea typeface="NATIONALUNIFR-LIGHT" pitchFamily="2" charset="77"/>
              </a:defRPr>
            </a:lvl1pPr>
          </a:lstStyle>
          <a:p>
            <a:pPr lvl="0"/>
            <a:r>
              <a:rPr lang="fr-FR" dirty="0"/>
              <a:t>Lieu et date/ </a:t>
            </a:r>
            <a:r>
              <a:rPr lang="fr-FR" dirty="0" err="1"/>
              <a:t>Ort</a:t>
            </a:r>
            <a:r>
              <a:rPr lang="fr-FR" dirty="0"/>
              <a:t> </a:t>
            </a:r>
            <a:r>
              <a:rPr lang="fr-FR" dirty="0" err="1"/>
              <a:t>und</a:t>
            </a:r>
            <a:r>
              <a:rPr lang="fr-FR" dirty="0"/>
              <a:t> </a:t>
            </a:r>
            <a:r>
              <a:rPr lang="fr-FR" dirty="0" err="1"/>
              <a:t>Datum</a:t>
            </a:r>
            <a:endParaRPr lang="fr-FR" dirty="0"/>
          </a:p>
        </p:txBody>
      </p:sp>
      <p:pic>
        <p:nvPicPr>
          <p:cNvPr id="14" name="Image 13">
            <a:extLst>
              <a:ext uri="{FF2B5EF4-FFF2-40B4-BE49-F238E27FC236}">
                <a16:creationId xmlns:a16="http://schemas.microsoft.com/office/drawing/2014/main" id="{18D574B5-BD96-CD3C-2EE8-1E2D1B99AD1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473558" y="6148804"/>
            <a:ext cx="1356122" cy="633757"/>
          </a:xfrm>
          <a:prstGeom prst="rect">
            <a:avLst/>
          </a:prstGeom>
        </p:spPr>
      </p:pic>
      <p:pic>
        <p:nvPicPr>
          <p:cNvPr id="38" name="Image 37">
            <a:extLst>
              <a:ext uri="{FF2B5EF4-FFF2-40B4-BE49-F238E27FC236}">
                <a16:creationId xmlns:a16="http://schemas.microsoft.com/office/drawing/2014/main" id="{03BEB4E9-52FD-F73F-6107-8E61EDBED89F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63525" y="144099"/>
            <a:ext cx="725394" cy="4805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7517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| Video | Black 80%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élément multimédia 3">
            <a:extLst>
              <a:ext uri="{FF2B5EF4-FFF2-40B4-BE49-F238E27FC236}">
                <a16:creationId xmlns:a16="http://schemas.microsoft.com/office/drawing/2014/main" id="{66145F27-DF8E-0612-4E4A-E39632A8D964}"/>
              </a:ext>
            </a:extLst>
          </p:cNvPr>
          <p:cNvSpPr>
            <a:spLocks noGrp="1"/>
          </p:cNvSpPr>
          <p:nvPr>
            <p:ph type="media" sz="quarter" idx="15" hasCustomPrompt="1"/>
          </p:nvPr>
        </p:nvSpPr>
        <p:spPr>
          <a:xfrm>
            <a:off x="0" y="748824"/>
            <a:ext cx="12192000" cy="5325618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1200" b="0" i="0">
                <a:latin typeface="Helvetica" pitchFamily="2" charset="0"/>
                <a:ea typeface="NATIONALUNIFR-BOOK" panose="02000503000000020004" pitchFamily="2" charset="77"/>
              </a:defRPr>
            </a:lvl1pPr>
          </a:lstStyle>
          <a:p>
            <a:r>
              <a:rPr lang="fr-FR" dirty="0"/>
              <a:t>Cliquez sur l’icône pour ajouter une vidéo.</a:t>
            </a:r>
            <a:br>
              <a:rPr lang="fr-FR" dirty="0"/>
            </a:br>
            <a:r>
              <a:rPr lang="fr-FR" dirty="0" err="1"/>
              <a:t>Klicken</a:t>
            </a:r>
            <a:r>
              <a:rPr lang="fr-FR" dirty="0"/>
              <a:t> </a:t>
            </a:r>
            <a:r>
              <a:rPr lang="fr-FR" dirty="0" err="1"/>
              <a:t>Sie</a:t>
            </a:r>
            <a:r>
              <a:rPr lang="fr-FR" dirty="0"/>
              <a:t> </a:t>
            </a:r>
            <a:r>
              <a:rPr lang="fr-FR" dirty="0" err="1"/>
              <a:t>auf</a:t>
            </a:r>
            <a:r>
              <a:rPr lang="fr-FR" dirty="0"/>
              <a:t> </a:t>
            </a:r>
            <a:r>
              <a:rPr lang="fr-FR" dirty="0" err="1"/>
              <a:t>das</a:t>
            </a:r>
            <a:r>
              <a:rPr lang="fr-FR" dirty="0"/>
              <a:t> Symbol, um </a:t>
            </a:r>
            <a:r>
              <a:rPr lang="fr-FR" dirty="0" err="1"/>
              <a:t>ein</a:t>
            </a:r>
            <a:r>
              <a:rPr lang="fr-FR" dirty="0"/>
              <a:t> </a:t>
            </a:r>
            <a:r>
              <a:rPr lang="fr-FR" dirty="0" err="1"/>
              <a:t>Video</a:t>
            </a:r>
            <a:r>
              <a:rPr lang="fr-FR" dirty="0"/>
              <a:t> </a:t>
            </a:r>
            <a:r>
              <a:rPr lang="fr-FR" dirty="0" err="1"/>
              <a:t>hinzuzufügen</a:t>
            </a:r>
            <a:r>
              <a:rPr lang="fr-FR" dirty="0"/>
              <a:t>.</a:t>
            </a:r>
          </a:p>
        </p:txBody>
      </p:sp>
      <p:sp>
        <p:nvSpPr>
          <p:cNvPr id="27" name="Espace réservé du texte 26">
            <a:extLst>
              <a:ext uri="{FF2B5EF4-FFF2-40B4-BE49-F238E27FC236}">
                <a16:creationId xmlns:a16="http://schemas.microsoft.com/office/drawing/2014/main" id="{B4FAE6C2-8094-B589-4D91-38D2304028D7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250754" y="1142061"/>
            <a:ext cx="4312355" cy="4312355"/>
          </a:xfrm>
          <a:prstGeom prst="rect">
            <a:avLst/>
          </a:prstGeom>
          <a:solidFill>
            <a:schemeClr val="tx1">
              <a:alpha val="80000"/>
            </a:schemeClr>
          </a:solidFill>
        </p:spPr>
        <p:txBody>
          <a:bodyPr lIns="216000" tIns="360000" rIns="216000" bIns="1044000" anchor="ctr">
            <a:normAutofit/>
          </a:bodyPr>
          <a:lstStyle>
            <a:lvl1pPr marL="0" indent="0">
              <a:buFontTx/>
              <a:buNone/>
              <a:defRPr sz="3000" b="1" i="0">
                <a:solidFill>
                  <a:schemeClr val="bg1"/>
                </a:solidFill>
                <a:latin typeface="National UniFr" panose="02000503000000020004" pitchFamily="2" charset="77"/>
                <a:ea typeface="National UniFr" panose="02000503000000020004" pitchFamily="2" charset="77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dirty="0"/>
              <a:t>Ajoutez ici le titre du diaporama.</a:t>
            </a:r>
            <a:br>
              <a:rPr lang="fr-FR" dirty="0"/>
            </a:br>
            <a:r>
              <a:rPr lang="fr-FR" dirty="0" err="1"/>
              <a:t>Fügen</a:t>
            </a:r>
            <a:r>
              <a:rPr lang="fr-FR" dirty="0"/>
              <a:t> </a:t>
            </a:r>
            <a:r>
              <a:rPr lang="fr-FR" dirty="0" err="1"/>
              <a:t>Sie</a:t>
            </a:r>
            <a:r>
              <a:rPr lang="fr-FR" dirty="0"/>
              <a:t> hier den </a:t>
            </a:r>
            <a:r>
              <a:rPr lang="fr-FR" dirty="0" err="1"/>
              <a:t>Titel</a:t>
            </a:r>
            <a:r>
              <a:rPr lang="fr-FR" dirty="0"/>
              <a:t> der </a:t>
            </a:r>
            <a:r>
              <a:rPr lang="fr-FR" dirty="0" err="1"/>
              <a:t>Diashow</a:t>
            </a:r>
            <a:r>
              <a:rPr lang="fr-FR" dirty="0"/>
              <a:t> </a:t>
            </a:r>
            <a:r>
              <a:rPr lang="fr-FR" dirty="0" err="1"/>
              <a:t>ein</a:t>
            </a:r>
            <a:r>
              <a:rPr lang="fr-FR" dirty="0"/>
              <a:t>.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781FD875-0B5F-E0CD-CBF8-63655CF9B8C5}"/>
              </a:ext>
            </a:extLst>
          </p:cNvPr>
          <p:cNvSpPr/>
          <p:nvPr userDrawn="1"/>
        </p:nvSpPr>
        <p:spPr>
          <a:xfrm>
            <a:off x="6627553" y="5454416"/>
            <a:ext cx="623201" cy="623201"/>
          </a:xfrm>
          <a:prstGeom prst="rect">
            <a:avLst/>
          </a:prstGeom>
          <a:solidFill>
            <a:srgbClr val="BF123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37" name="ZoneTexte 36">
            <a:extLst>
              <a:ext uri="{FF2B5EF4-FFF2-40B4-BE49-F238E27FC236}">
                <a16:creationId xmlns:a16="http://schemas.microsoft.com/office/drawing/2014/main" id="{3D526BAE-D1E5-055C-4ED6-B0875376758F}"/>
              </a:ext>
            </a:extLst>
          </p:cNvPr>
          <p:cNvSpPr txBox="1"/>
          <p:nvPr userDrawn="1"/>
        </p:nvSpPr>
        <p:spPr>
          <a:xfrm>
            <a:off x="10892215" y="407207"/>
            <a:ext cx="115931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H" altLang="fr-FR" sz="1400" b="1" dirty="0" err="1">
                <a:latin typeface="NATIONALUNIFR-MEDIUM" panose="02000503000000020004" pitchFamily="2" charset="77"/>
                <a:ea typeface="NATIONALUNIFR-MEDIUM" panose="02000503000000020004" pitchFamily="2" charset="77"/>
              </a:rPr>
              <a:t>unifr.ch</a:t>
            </a:r>
            <a:r>
              <a:rPr lang="fr-CH" altLang="fr-FR" sz="1400" b="1" dirty="0">
                <a:latin typeface="NATIONALUNIFR-MEDIUM" panose="02000503000000020004" pitchFamily="2" charset="77"/>
                <a:ea typeface="NATIONALUNIFR-MEDIUM" panose="02000503000000020004" pitchFamily="2" charset="77"/>
              </a:rPr>
              <a:t>/</a:t>
            </a:r>
            <a:r>
              <a:rPr lang="fr-CH" altLang="fr-FR" sz="1400" b="1" dirty="0" err="1">
                <a:latin typeface="NATIONALUNIFR-MEDIUM" panose="02000503000000020004" pitchFamily="2" charset="77"/>
                <a:ea typeface="NATIONALUNIFR-MEDIUM" panose="02000503000000020004" pitchFamily="2" charset="77"/>
              </a:rPr>
              <a:t>ius</a:t>
            </a:r>
            <a:endParaRPr lang="fr-FR" sz="1400" b="1" dirty="0">
              <a:latin typeface="NATIONALUNIFR-MEDIUM" panose="02000503000000020004" pitchFamily="2" charset="77"/>
              <a:ea typeface="NATIONALUNIFR-MEDIUM" panose="02000503000000020004" pitchFamily="2" charset="77"/>
            </a:endParaRPr>
          </a:p>
        </p:txBody>
      </p:sp>
      <p:sp>
        <p:nvSpPr>
          <p:cNvPr id="29" name="Espace réservé du texte 26">
            <a:extLst>
              <a:ext uri="{FF2B5EF4-FFF2-40B4-BE49-F238E27FC236}">
                <a16:creationId xmlns:a16="http://schemas.microsoft.com/office/drawing/2014/main" id="{5736DDC7-A311-5712-866E-23E08BC519D3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7360254" y="4675728"/>
            <a:ext cx="4079875" cy="283723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FontTx/>
              <a:buNone/>
              <a:defRPr sz="1600" b="1" i="0">
                <a:solidFill>
                  <a:schemeClr val="bg1"/>
                </a:solidFill>
                <a:latin typeface="NATIONALUNIFR-MEDIUM" panose="02000503000000020004" pitchFamily="2" charset="77"/>
                <a:ea typeface="NATIONALUNIFR-MEDIUM" panose="02000503000000020004" pitchFamily="2" charset="77"/>
              </a:defRPr>
            </a:lvl1pPr>
          </a:lstStyle>
          <a:p>
            <a:pPr lvl="0"/>
            <a:r>
              <a:rPr lang="fr-FR" dirty="0"/>
              <a:t>Nom/Name</a:t>
            </a:r>
          </a:p>
        </p:txBody>
      </p:sp>
      <p:sp>
        <p:nvSpPr>
          <p:cNvPr id="30" name="Espace réservé du texte 26">
            <a:extLst>
              <a:ext uri="{FF2B5EF4-FFF2-40B4-BE49-F238E27FC236}">
                <a16:creationId xmlns:a16="http://schemas.microsoft.com/office/drawing/2014/main" id="{9F299A97-B2CA-D9BD-979F-DCE4407181F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360254" y="4952565"/>
            <a:ext cx="4079875" cy="283723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FontTx/>
              <a:buNone/>
              <a:defRPr sz="1600" b="0" i="0">
                <a:solidFill>
                  <a:schemeClr val="bg1"/>
                </a:solidFill>
                <a:latin typeface="NATIONALUNIFR-LIGHT" pitchFamily="2" charset="77"/>
                <a:ea typeface="NATIONALUNIFR-LIGHT" pitchFamily="2" charset="77"/>
              </a:defRPr>
            </a:lvl1pPr>
          </a:lstStyle>
          <a:p>
            <a:pPr lvl="0"/>
            <a:r>
              <a:rPr lang="fr-FR" dirty="0"/>
              <a:t>Lieu et date/ </a:t>
            </a:r>
            <a:r>
              <a:rPr lang="fr-FR" dirty="0" err="1"/>
              <a:t>Ort</a:t>
            </a:r>
            <a:r>
              <a:rPr lang="fr-FR" dirty="0"/>
              <a:t> </a:t>
            </a:r>
            <a:r>
              <a:rPr lang="fr-FR" dirty="0" err="1"/>
              <a:t>und</a:t>
            </a:r>
            <a:r>
              <a:rPr lang="fr-FR" dirty="0"/>
              <a:t> </a:t>
            </a:r>
            <a:r>
              <a:rPr lang="fr-FR" dirty="0" err="1"/>
              <a:t>Datum</a:t>
            </a:r>
            <a:endParaRPr lang="fr-FR" dirty="0"/>
          </a:p>
        </p:txBody>
      </p:sp>
      <p:pic>
        <p:nvPicPr>
          <p:cNvPr id="14" name="Image 13">
            <a:extLst>
              <a:ext uri="{FF2B5EF4-FFF2-40B4-BE49-F238E27FC236}">
                <a16:creationId xmlns:a16="http://schemas.microsoft.com/office/drawing/2014/main" id="{18D574B5-BD96-CD3C-2EE8-1E2D1B99AD1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473558" y="6148804"/>
            <a:ext cx="1356122" cy="633757"/>
          </a:xfrm>
          <a:prstGeom prst="rect">
            <a:avLst/>
          </a:prstGeom>
        </p:spPr>
      </p:pic>
      <p:pic>
        <p:nvPicPr>
          <p:cNvPr id="38" name="Image 37">
            <a:extLst>
              <a:ext uri="{FF2B5EF4-FFF2-40B4-BE49-F238E27FC236}">
                <a16:creationId xmlns:a16="http://schemas.microsoft.com/office/drawing/2014/main" id="{03BEB4E9-52FD-F73F-6107-8E61EDBED89F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63525" y="144099"/>
            <a:ext cx="725394" cy="4805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76863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| Video | Red 80%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élément multimédia 3">
            <a:extLst>
              <a:ext uri="{FF2B5EF4-FFF2-40B4-BE49-F238E27FC236}">
                <a16:creationId xmlns:a16="http://schemas.microsoft.com/office/drawing/2014/main" id="{E90B5F40-51F4-AA4D-CD39-6D2883FE44DB}"/>
              </a:ext>
            </a:extLst>
          </p:cNvPr>
          <p:cNvSpPr>
            <a:spLocks noGrp="1"/>
          </p:cNvSpPr>
          <p:nvPr>
            <p:ph type="media" sz="quarter" idx="15" hasCustomPrompt="1"/>
          </p:nvPr>
        </p:nvSpPr>
        <p:spPr>
          <a:xfrm>
            <a:off x="0" y="748824"/>
            <a:ext cx="12192000" cy="5325618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1200" b="0" i="0">
                <a:latin typeface="Helvetica" pitchFamily="2" charset="0"/>
                <a:ea typeface="NATIONALUNIFR-BOOK" panose="02000503000000020004" pitchFamily="2" charset="77"/>
              </a:defRPr>
            </a:lvl1pPr>
          </a:lstStyle>
          <a:p>
            <a:r>
              <a:rPr lang="fr-FR" dirty="0"/>
              <a:t>Cliquez sur l’icône pour ajouter une vidéo.</a:t>
            </a:r>
            <a:br>
              <a:rPr lang="fr-FR" dirty="0"/>
            </a:br>
            <a:r>
              <a:rPr lang="fr-FR" dirty="0" err="1"/>
              <a:t>Klicken</a:t>
            </a:r>
            <a:r>
              <a:rPr lang="fr-FR" dirty="0"/>
              <a:t> </a:t>
            </a:r>
            <a:r>
              <a:rPr lang="fr-FR" dirty="0" err="1"/>
              <a:t>Sie</a:t>
            </a:r>
            <a:r>
              <a:rPr lang="fr-FR" dirty="0"/>
              <a:t> </a:t>
            </a:r>
            <a:r>
              <a:rPr lang="fr-FR" dirty="0" err="1"/>
              <a:t>auf</a:t>
            </a:r>
            <a:r>
              <a:rPr lang="fr-FR" dirty="0"/>
              <a:t> </a:t>
            </a:r>
            <a:r>
              <a:rPr lang="fr-FR" dirty="0" err="1"/>
              <a:t>das</a:t>
            </a:r>
            <a:r>
              <a:rPr lang="fr-FR" dirty="0"/>
              <a:t> Symbol, um </a:t>
            </a:r>
            <a:r>
              <a:rPr lang="fr-FR" dirty="0" err="1"/>
              <a:t>ein</a:t>
            </a:r>
            <a:r>
              <a:rPr lang="fr-FR" dirty="0"/>
              <a:t> </a:t>
            </a:r>
            <a:r>
              <a:rPr lang="fr-FR" dirty="0" err="1"/>
              <a:t>Video</a:t>
            </a:r>
            <a:r>
              <a:rPr lang="fr-FR" dirty="0"/>
              <a:t> </a:t>
            </a:r>
            <a:r>
              <a:rPr lang="fr-FR" dirty="0" err="1"/>
              <a:t>hinzuzufügen</a:t>
            </a:r>
            <a:r>
              <a:rPr lang="fr-FR" dirty="0"/>
              <a:t>.</a:t>
            </a:r>
          </a:p>
        </p:txBody>
      </p:sp>
      <p:sp>
        <p:nvSpPr>
          <p:cNvPr id="37" name="ZoneTexte 36">
            <a:extLst>
              <a:ext uri="{FF2B5EF4-FFF2-40B4-BE49-F238E27FC236}">
                <a16:creationId xmlns:a16="http://schemas.microsoft.com/office/drawing/2014/main" id="{3D526BAE-D1E5-055C-4ED6-B0875376758F}"/>
              </a:ext>
            </a:extLst>
          </p:cNvPr>
          <p:cNvSpPr txBox="1"/>
          <p:nvPr userDrawn="1"/>
        </p:nvSpPr>
        <p:spPr>
          <a:xfrm>
            <a:off x="10892215" y="407207"/>
            <a:ext cx="115931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H" altLang="fr-FR" sz="1400" b="1" dirty="0" err="1">
                <a:latin typeface="NATIONALUNIFR-MEDIUM" panose="02000503000000020004" pitchFamily="2" charset="77"/>
                <a:ea typeface="NATIONALUNIFR-MEDIUM" panose="02000503000000020004" pitchFamily="2" charset="77"/>
              </a:rPr>
              <a:t>unifr.ch</a:t>
            </a:r>
            <a:r>
              <a:rPr lang="fr-CH" altLang="fr-FR" sz="1400" b="1" dirty="0">
                <a:latin typeface="NATIONALUNIFR-MEDIUM" panose="02000503000000020004" pitchFamily="2" charset="77"/>
                <a:ea typeface="NATIONALUNIFR-MEDIUM" panose="02000503000000020004" pitchFamily="2" charset="77"/>
              </a:rPr>
              <a:t>/</a:t>
            </a:r>
            <a:r>
              <a:rPr lang="fr-CH" altLang="fr-FR" sz="1400" b="1" dirty="0" err="1">
                <a:latin typeface="NATIONALUNIFR-MEDIUM" panose="02000503000000020004" pitchFamily="2" charset="77"/>
                <a:ea typeface="NATIONALUNIFR-MEDIUM" panose="02000503000000020004" pitchFamily="2" charset="77"/>
              </a:rPr>
              <a:t>ius</a:t>
            </a:r>
            <a:endParaRPr lang="fr-FR" sz="1400" b="1" dirty="0">
              <a:latin typeface="NATIONALUNIFR-MEDIUM" panose="02000503000000020004" pitchFamily="2" charset="77"/>
              <a:ea typeface="NATIONALUNIFR-MEDIUM" panose="02000503000000020004" pitchFamily="2" charset="77"/>
            </a:endParaRPr>
          </a:p>
        </p:txBody>
      </p:sp>
      <p:pic>
        <p:nvPicPr>
          <p:cNvPr id="14" name="Image 13">
            <a:extLst>
              <a:ext uri="{FF2B5EF4-FFF2-40B4-BE49-F238E27FC236}">
                <a16:creationId xmlns:a16="http://schemas.microsoft.com/office/drawing/2014/main" id="{18D574B5-BD96-CD3C-2EE8-1E2D1B99AD1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473558" y="6148804"/>
            <a:ext cx="1356122" cy="633757"/>
          </a:xfrm>
          <a:prstGeom prst="rect">
            <a:avLst/>
          </a:prstGeom>
        </p:spPr>
      </p:pic>
      <p:pic>
        <p:nvPicPr>
          <p:cNvPr id="38" name="Image 37">
            <a:extLst>
              <a:ext uri="{FF2B5EF4-FFF2-40B4-BE49-F238E27FC236}">
                <a16:creationId xmlns:a16="http://schemas.microsoft.com/office/drawing/2014/main" id="{03BEB4E9-52FD-F73F-6107-8E61EDBED89F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63525" y="144099"/>
            <a:ext cx="725394" cy="480574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7A1B60AE-5F52-F16A-2561-9EE5964CEC0E}"/>
              </a:ext>
            </a:extLst>
          </p:cNvPr>
          <p:cNvSpPr/>
          <p:nvPr userDrawn="1"/>
        </p:nvSpPr>
        <p:spPr>
          <a:xfrm>
            <a:off x="6627553" y="5454416"/>
            <a:ext cx="623201" cy="623201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4" name="Espace réservé du texte 26">
            <a:extLst>
              <a:ext uri="{FF2B5EF4-FFF2-40B4-BE49-F238E27FC236}">
                <a16:creationId xmlns:a16="http://schemas.microsoft.com/office/drawing/2014/main" id="{F2B8D185-F9CB-2CD3-5CF6-62388C7CBE7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250754" y="1142061"/>
            <a:ext cx="4312355" cy="4312355"/>
          </a:xfrm>
          <a:prstGeom prst="rect">
            <a:avLst/>
          </a:prstGeom>
          <a:solidFill>
            <a:schemeClr val="tx2">
              <a:alpha val="80000"/>
            </a:schemeClr>
          </a:solidFill>
        </p:spPr>
        <p:txBody>
          <a:bodyPr lIns="216000" tIns="360000" rIns="216000" bIns="1044000" anchor="ctr">
            <a:normAutofit/>
          </a:bodyPr>
          <a:lstStyle>
            <a:lvl1pPr marL="0" indent="0">
              <a:buFontTx/>
              <a:buNone/>
              <a:defRPr sz="3000" b="1" i="0">
                <a:solidFill>
                  <a:schemeClr val="bg1"/>
                </a:solidFill>
                <a:latin typeface="National UniFr" panose="02000503000000020004" pitchFamily="2" charset="77"/>
                <a:ea typeface="National UniFr" panose="02000503000000020004" pitchFamily="2" charset="77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dirty="0"/>
              <a:t>Ajoutez ici le titre du diaporama.</a:t>
            </a:r>
            <a:br>
              <a:rPr lang="fr-FR" dirty="0"/>
            </a:br>
            <a:r>
              <a:rPr lang="fr-FR" dirty="0" err="1"/>
              <a:t>Fügen</a:t>
            </a:r>
            <a:r>
              <a:rPr lang="fr-FR" dirty="0"/>
              <a:t> </a:t>
            </a:r>
            <a:r>
              <a:rPr lang="fr-FR" dirty="0" err="1"/>
              <a:t>Sie</a:t>
            </a:r>
            <a:r>
              <a:rPr lang="fr-FR" dirty="0"/>
              <a:t> hier den </a:t>
            </a:r>
            <a:r>
              <a:rPr lang="fr-FR" dirty="0" err="1"/>
              <a:t>Titel</a:t>
            </a:r>
            <a:r>
              <a:rPr lang="fr-FR" dirty="0"/>
              <a:t> der </a:t>
            </a:r>
            <a:r>
              <a:rPr lang="fr-FR" dirty="0" err="1"/>
              <a:t>Diashow</a:t>
            </a:r>
            <a:r>
              <a:rPr lang="fr-FR" dirty="0"/>
              <a:t> </a:t>
            </a:r>
            <a:r>
              <a:rPr lang="fr-FR" dirty="0" err="1"/>
              <a:t>ein</a:t>
            </a:r>
            <a:r>
              <a:rPr lang="fr-FR" dirty="0"/>
              <a:t>.</a:t>
            </a:r>
          </a:p>
        </p:txBody>
      </p:sp>
      <p:sp>
        <p:nvSpPr>
          <p:cNvPr id="5" name="Espace réservé du texte 26">
            <a:extLst>
              <a:ext uri="{FF2B5EF4-FFF2-40B4-BE49-F238E27FC236}">
                <a16:creationId xmlns:a16="http://schemas.microsoft.com/office/drawing/2014/main" id="{AF42B8F1-C026-EC0D-4BCE-5AD4BFF338DD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7360254" y="4675728"/>
            <a:ext cx="4079875" cy="283723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FontTx/>
              <a:buNone/>
              <a:defRPr sz="1600" b="1" i="0">
                <a:solidFill>
                  <a:schemeClr val="bg1"/>
                </a:solidFill>
                <a:latin typeface="NATIONALUNIFR-MEDIUM" panose="02000503000000020004" pitchFamily="2" charset="77"/>
                <a:ea typeface="NATIONALUNIFR-MEDIUM" panose="02000503000000020004" pitchFamily="2" charset="77"/>
              </a:defRPr>
            </a:lvl1pPr>
          </a:lstStyle>
          <a:p>
            <a:pPr lvl="0"/>
            <a:r>
              <a:rPr lang="fr-FR" dirty="0"/>
              <a:t>Nom/Name</a:t>
            </a:r>
          </a:p>
        </p:txBody>
      </p:sp>
      <p:sp>
        <p:nvSpPr>
          <p:cNvPr id="6" name="Espace réservé du texte 26">
            <a:extLst>
              <a:ext uri="{FF2B5EF4-FFF2-40B4-BE49-F238E27FC236}">
                <a16:creationId xmlns:a16="http://schemas.microsoft.com/office/drawing/2014/main" id="{84D18300-8FA5-3215-FBA6-13D51E436F9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360254" y="4952565"/>
            <a:ext cx="4079875" cy="283723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FontTx/>
              <a:buNone/>
              <a:defRPr sz="1600" b="0" i="0">
                <a:solidFill>
                  <a:schemeClr val="bg1"/>
                </a:solidFill>
                <a:latin typeface="NATIONALUNIFR-LIGHT" pitchFamily="2" charset="77"/>
                <a:ea typeface="NATIONALUNIFR-LIGHT" pitchFamily="2" charset="77"/>
              </a:defRPr>
            </a:lvl1pPr>
          </a:lstStyle>
          <a:p>
            <a:pPr lvl="0"/>
            <a:r>
              <a:rPr lang="fr-FR" dirty="0"/>
              <a:t>Lieu et date/ </a:t>
            </a:r>
            <a:r>
              <a:rPr lang="fr-FR" dirty="0" err="1"/>
              <a:t>Ort</a:t>
            </a:r>
            <a:r>
              <a:rPr lang="fr-FR" dirty="0"/>
              <a:t> </a:t>
            </a:r>
            <a:r>
              <a:rPr lang="fr-FR" dirty="0" err="1"/>
              <a:t>und</a:t>
            </a:r>
            <a:r>
              <a:rPr lang="fr-FR" dirty="0"/>
              <a:t> </a:t>
            </a:r>
            <a:r>
              <a:rPr lang="fr-FR" dirty="0" err="1"/>
              <a:t>Datum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17443694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| Video | White 80%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élément multimédia 3">
            <a:extLst>
              <a:ext uri="{FF2B5EF4-FFF2-40B4-BE49-F238E27FC236}">
                <a16:creationId xmlns:a16="http://schemas.microsoft.com/office/drawing/2014/main" id="{4858FC4D-F991-3A65-8414-460F4A9204ED}"/>
              </a:ext>
            </a:extLst>
          </p:cNvPr>
          <p:cNvSpPr>
            <a:spLocks noGrp="1"/>
          </p:cNvSpPr>
          <p:nvPr>
            <p:ph type="media" sz="quarter" idx="15" hasCustomPrompt="1"/>
          </p:nvPr>
        </p:nvSpPr>
        <p:spPr>
          <a:xfrm>
            <a:off x="0" y="748824"/>
            <a:ext cx="12192000" cy="5325618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1200" b="0" i="0">
                <a:latin typeface="Helvetica" pitchFamily="2" charset="0"/>
                <a:ea typeface="NATIONALUNIFR-BOOK" panose="02000503000000020004" pitchFamily="2" charset="77"/>
              </a:defRPr>
            </a:lvl1pPr>
          </a:lstStyle>
          <a:p>
            <a:r>
              <a:rPr lang="fr-FR" dirty="0"/>
              <a:t>Cliquez sur l’icône pour ajouter une vidéo.</a:t>
            </a:r>
            <a:br>
              <a:rPr lang="fr-FR" dirty="0"/>
            </a:br>
            <a:r>
              <a:rPr lang="fr-FR" dirty="0" err="1"/>
              <a:t>Klicken</a:t>
            </a:r>
            <a:r>
              <a:rPr lang="fr-FR" dirty="0"/>
              <a:t> </a:t>
            </a:r>
            <a:r>
              <a:rPr lang="fr-FR" dirty="0" err="1"/>
              <a:t>Sie</a:t>
            </a:r>
            <a:r>
              <a:rPr lang="fr-FR" dirty="0"/>
              <a:t> </a:t>
            </a:r>
            <a:r>
              <a:rPr lang="fr-FR" dirty="0" err="1"/>
              <a:t>auf</a:t>
            </a:r>
            <a:r>
              <a:rPr lang="fr-FR" dirty="0"/>
              <a:t> </a:t>
            </a:r>
            <a:r>
              <a:rPr lang="fr-FR" dirty="0" err="1"/>
              <a:t>das</a:t>
            </a:r>
            <a:r>
              <a:rPr lang="fr-FR" dirty="0"/>
              <a:t> Symbol, um </a:t>
            </a:r>
            <a:r>
              <a:rPr lang="fr-FR" dirty="0" err="1"/>
              <a:t>ein</a:t>
            </a:r>
            <a:r>
              <a:rPr lang="fr-FR" dirty="0"/>
              <a:t> </a:t>
            </a:r>
            <a:r>
              <a:rPr lang="fr-FR" dirty="0" err="1"/>
              <a:t>Video</a:t>
            </a:r>
            <a:r>
              <a:rPr lang="fr-FR" dirty="0"/>
              <a:t> </a:t>
            </a:r>
            <a:r>
              <a:rPr lang="fr-FR" dirty="0" err="1"/>
              <a:t>hinzuzufügen</a:t>
            </a:r>
            <a:r>
              <a:rPr lang="fr-FR" dirty="0"/>
              <a:t>.</a:t>
            </a:r>
          </a:p>
        </p:txBody>
      </p:sp>
      <p:sp>
        <p:nvSpPr>
          <p:cNvPr id="37" name="ZoneTexte 36">
            <a:extLst>
              <a:ext uri="{FF2B5EF4-FFF2-40B4-BE49-F238E27FC236}">
                <a16:creationId xmlns:a16="http://schemas.microsoft.com/office/drawing/2014/main" id="{3D526BAE-D1E5-055C-4ED6-B0875376758F}"/>
              </a:ext>
            </a:extLst>
          </p:cNvPr>
          <p:cNvSpPr txBox="1"/>
          <p:nvPr userDrawn="1"/>
        </p:nvSpPr>
        <p:spPr>
          <a:xfrm>
            <a:off x="10892215" y="407207"/>
            <a:ext cx="115931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H" altLang="fr-FR" sz="1400" b="1" dirty="0" err="1">
                <a:latin typeface="NATIONALUNIFR-MEDIUM" panose="02000503000000020004" pitchFamily="2" charset="77"/>
                <a:ea typeface="NATIONALUNIFR-MEDIUM" panose="02000503000000020004" pitchFamily="2" charset="77"/>
              </a:rPr>
              <a:t>unifr.ch</a:t>
            </a:r>
            <a:r>
              <a:rPr lang="fr-CH" altLang="fr-FR" sz="1400" b="1" dirty="0">
                <a:latin typeface="NATIONALUNIFR-MEDIUM" panose="02000503000000020004" pitchFamily="2" charset="77"/>
                <a:ea typeface="NATIONALUNIFR-MEDIUM" panose="02000503000000020004" pitchFamily="2" charset="77"/>
              </a:rPr>
              <a:t>/</a:t>
            </a:r>
            <a:r>
              <a:rPr lang="fr-CH" altLang="fr-FR" sz="1400" b="1" dirty="0" err="1">
                <a:latin typeface="NATIONALUNIFR-MEDIUM" panose="02000503000000020004" pitchFamily="2" charset="77"/>
                <a:ea typeface="NATIONALUNIFR-MEDIUM" panose="02000503000000020004" pitchFamily="2" charset="77"/>
              </a:rPr>
              <a:t>ius</a:t>
            </a:r>
            <a:endParaRPr lang="fr-FR" sz="1400" b="1" dirty="0">
              <a:latin typeface="NATIONALUNIFR-MEDIUM" panose="02000503000000020004" pitchFamily="2" charset="77"/>
              <a:ea typeface="NATIONALUNIFR-MEDIUM" panose="02000503000000020004" pitchFamily="2" charset="77"/>
            </a:endParaRPr>
          </a:p>
        </p:txBody>
      </p:sp>
      <p:pic>
        <p:nvPicPr>
          <p:cNvPr id="14" name="Image 13">
            <a:extLst>
              <a:ext uri="{FF2B5EF4-FFF2-40B4-BE49-F238E27FC236}">
                <a16:creationId xmlns:a16="http://schemas.microsoft.com/office/drawing/2014/main" id="{18D574B5-BD96-CD3C-2EE8-1E2D1B99AD1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473558" y="6148804"/>
            <a:ext cx="1356122" cy="633757"/>
          </a:xfrm>
          <a:prstGeom prst="rect">
            <a:avLst/>
          </a:prstGeom>
        </p:spPr>
      </p:pic>
      <p:pic>
        <p:nvPicPr>
          <p:cNvPr id="38" name="Image 37">
            <a:extLst>
              <a:ext uri="{FF2B5EF4-FFF2-40B4-BE49-F238E27FC236}">
                <a16:creationId xmlns:a16="http://schemas.microsoft.com/office/drawing/2014/main" id="{03BEB4E9-52FD-F73F-6107-8E61EDBED89F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63525" y="144099"/>
            <a:ext cx="725394" cy="480574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7A1B60AE-5F52-F16A-2561-9EE5964CEC0E}"/>
              </a:ext>
            </a:extLst>
          </p:cNvPr>
          <p:cNvSpPr/>
          <p:nvPr userDrawn="1"/>
        </p:nvSpPr>
        <p:spPr>
          <a:xfrm>
            <a:off x="6627553" y="5454416"/>
            <a:ext cx="623201" cy="623201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4" name="Espace réservé du texte 26">
            <a:extLst>
              <a:ext uri="{FF2B5EF4-FFF2-40B4-BE49-F238E27FC236}">
                <a16:creationId xmlns:a16="http://schemas.microsoft.com/office/drawing/2014/main" id="{F2B8D185-F9CB-2CD3-5CF6-62388C7CBE7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250754" y="1142061"/>
            <a:ext cx="4312355" cy="4312355"/>
          </a:xfrm>
          <a:prstGeom prst="rect">
            <a:avLst/>
          </a:prstGeom>
          <a:solidFill>
            <a:schemeClr val="bg1">
              <a:alpha val="80000"/>
            </a:schemeClr>
          </a:solidFill>
        </p:spPr>
        <p:txBody>
          <a:bodyPr lIns="216000" tIns="360000" rIns="216000" bIns="1044000" anchor="ctr">
            <a:normAutofit/>
          </a:bodyPr>
          <a:lstStyle>
            <a:lvl1pPr marL="0" indent="0">
              <a:buFontTx/>
              <a:buNone/>
              <a:defRPr sz="3000" b="1" i="0">
                <a:solidFill>
                  <a:schemeClr val="tx1"/>
                </a:solidFill>
                <a:latin typeface="National UniFr" panose="02000503000000020004" pitchFamily="2" charset="77"/>
                <a:ea typeface="National UniFr" panose="02000503000000020004" pitchFamily="2" charset="77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dirty="0"/>
              <a:t>Ajoutez ici le titre du diaporama.</a:t>
            </a:r>
            <a:br>
              <a:rPr lang="fr-FR" dirty="0"/>
            </a:br>
            <a:r>
              <a:rPr lang="fr-FR" dirty="0" err="1"/>
              <a:t>Fügen</a:t>
            </a:r>
            <a:r>
              <a:rPr lang="fr-FR" dirty="0"/>
              <a:t> </a:t>
            </a:r>
            <a:r>
              <a:rPr lang="fr-FR" dirty="0" err="1"/>
              <a:t>Sie</a:t>
            </a:r>
            <a:r>
              <a:rPr lang="fr-FR" dirty="0"/>
              <a:t> hier den </a:t>
            </a:r>
            <a:r>
              <a:rPr lang="fr-FR" dirty="0" err="1"/>
              <a:t>Titel</a:t>
            </a:r>
            <a:r>
              <a:rPr lang="fr-FR" dirty="0"/>
              <a:t> der </a:t>
            </a:r>
            <a:r>
              <a:rPr lang="fr-FR" dirty="0" err="1"/>
              <a:t>Diashow</a:t>
            </a:r>
            <a:r>
              <a:rPr lang="fr-FR" dirty="0"/>
              <a:t> </a:t>
            </a:r>
            <a:r>
              <a:rPr lang="fr-FR" dirty="0" err="1"/>
              <a:t>ein</a:t>
            </a:r>
            <a:r>
              <a:rPr lang="fr-FR" dirty="0"/>
              <a:t>.</a:t>
            </a:r>
          </a:p>
        </p:txBody>
      </p:sp>
      <p:sp>
        <p:nvSpPr>
          <p:cNvPr id="5" name="Espace réservé du texte 26">
            <a:extLst>
              <a:ext uri="{FF2B5EF4-FFF2-40B4-BE49-F238E27FC236}">
                <a16:creationId xmlns:a16="http://schemas.microsoft.com/office/drawing/2014/main" id="{AF42B8F1-C026-EC0D-4BCE-5AD4BFF338DD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7360254" y="4675728"/>
            <a:ext cx="4079875" cy="283723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FontTx/>
              <a:buNone/>
              <a:defRPr sz="1600" b="1" i="0">
                <a:solidFill>
                  <a:schemeClr val="tx1"/>
                </a:solidFill>
                <a:latin typeface="NATIONALUNIFR-MEDIUM" panose="02000503000000020004" pitchFamily="2" charset="77"/>
                <a:ea typeface="NATIONALUNIFR-MEDIUM" panose="02000503000000020004" pitchFamily="2" charset="77"/>
              </a:defRPr>
            </a:lvl1pPr>
          </a:lstStyle>
          <a:p>
            <a:pPr lvl="0"/>
            <a:r>
              <a:rPr lang="fr-FR" dirty="0"/>
              <a:t>Nom/Name</a:t>
            </a:r>
          </a:p>
        </p:txBody>
      </p:sp>
      <p:sp>
        <p:nvSpPr>
          <p:cNvPr id="6" name="Espace réservé du texte 26">
            <a:extLst>
              <a:ext uri="{FF2B5EF4-FFF2-40B4-BE49-F238E27FC236}">
                <a16:creationId xmlns:a16="http://schemas.microsoft.com/office/drawing/2014/main" id="{84D18300-8FA5-3215-FBA6-13D51E436F9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360254" y="4952565"/>
            <a:ext cx="4079875" cy="283723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FontTx/>
              <a:buNone/>
              <a:defRPr sz="1600" b="0" i="0">
                <a:solidFill>
                  <a:schemeClr val="tx1"/>
                </a:solidFill>
                <a:latin typeface="NATIONALUNIFR-LIGHT" pitchFamily="2" charset="77"/>
                <a:ea typeface="NATIONALUNIFR-LIGHT" pitchFamily="2" charset="77"/>
              </a:defRPr>
            </a:lvl1pPr>
          </a:lstStyle>
          <a:p>
            <a:pPr lvl="0"/>
            <a:r>
              <a:rPr lang="fr-FR" dirty="0"/>
              <a:t>Lieu et date/ </a:t>
            </a:r>
            <a:r>
              <a:rPr lang="fr-FR" dirty="0" err="1"/>
              <a:t>Ort</a:t>
            </a:r>
            <a:r>
              <a:rPr lang="fr-FR" dirty="0"/>
              <a:t> </a:t>
            </a:r>
            <a:r>
              <a:rPr lang="fr-FR" dirty="0" err="1"/>
              <a:t>und</a:t>
            </a:r>
            <a:r>
              <a:rPr lang="fr-FR" dirty="0"/>
              <a:t> </a:t>
            </a:r>
            <a:r>
              <a:rPr lang="fr-FR" dirty="0" err="1"/>
              <a:t>Datum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63681808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ter Title | Without Number | R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 6">
            <a:extLst>
              <a:ext uri="{FF2B5EF4-FFF2-40B4-BE49-F238E27FC236}">
                <a16:creationId xmlns:a16="http://schemas.microsoft.com/office/drawing/2014/main" id="{E2A6AC79-B528-36BB-6790-DF4B733679C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rot="5400000" flipH="1" flipV="1">
            <a:off x="11619213" y="6285207"/>
            <a:ext cx="579390" cy="579390"/>
          </a:xfrm>
          <a:prstGeom prst="rect">
            <a:avLst/>
          </a:prstGeom>
        </p:spPr>
      </p:pic>
      <p:sp>
        <p:nvSpPr>
          <p:cNvPr id="14" name="Espace réservé du numéro de diapositive 13">
            <a:extLst>
              <a:ext uri="{FF2B5EF4-FFF2-40B4-BE49-F238E27FC236}">
                <a16:creationId xmlns:a16="http://schemas.microsoft.com/office/drawing/2014/main" id="{75968ED7-A722-1B6F-AF6F-C2DC536AA8AE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42BD33C-CDCC-324B-BD76-250311637E3B}" type="slidenum">
              <a:rPr lang="fr-FR" smtClean="0"/>
              <a:pPr/>
              <a:t>‹Nr.›</a:t>
            </a:fld>
            <a:endParaRPr lang="fr-FR" dirty="0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E20C321D-4352-2AA2-72C5-D5A4D3FDB1C7}"/>
              </a:ext>
            </a:extLst>
          </p:cNvPr>
          <p:cNvSpPr/>
          <p:nvPr userDrawn="1"/>
        </p:nvSpPr>
        <p:spPr>
          <a:xfrm>
            <a:off x="-24492" y="6122131"/>
            <a:ext cx="3273970" cy="50291"/>
          </a:xfrm>
          <a:prstGeom prst="rect">
            <a:avLst/>
          </a:prstGeom>
          <a:solidFill>
            <a:srgbClr val="BF123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5CDA3B34-C6D2-A8D9-15AD-26E5793FF4CF}"/>
              </a:ext>
            </a:extLst>
          </p:cNvPr>
          <p:cNvSpPr/>
          <p:nvPr userDrawn="1"/>
        </p:nvSpPr>
        <p:spPr>
          <a:xfrm>
            <a:off x="2382881" y="2551937"/>
            <a:ext cx="6829341" cy="1119735"/>
          </a:xfrm>
          <a:prstGeom prst="rect">
            <a:avLst/>
          </a:prstGeom>
          <a:solidFill>
            <a:srgbClr val="BF123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fr-FR" dirty="0">
              <a:latin typeface="NATIONALUNIFR-BOOK" panose="02000503000000020004" pitchFamily="2" charset="77"/>
              <a:ea typeface="NATIONALUNIFR-BOOK" panose="02000503000000020004" pitchFamily="2" charset="77"/>
            </a:endParaRPr>
          </a:p>
        </p:txBody>
      </p:sp>
      <p:sp>
        <p:nvSpPr>
          <p:cNvPr id="30" name="Espace réservé du texte 29">
            <a:extLst>
              <a:ext uri="{FF2B5EF4-FFF2-40B4-BE49-F238E27FC236}">
                <a16:creationId xmlns:a16="http://schemas.microsoft.com/office/drawing/2014/main" id="{32D8E3B6-2BC2-C886-2596-B985F8A512DA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463113" y="2794608"/>
            <a:ext cx="6640628" cy="634392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3600" b="1" i="0">
                <a:solidFill>
                  <a:schemeClr val="bg1"/>
                </a:solidFill>
                <a:latin typeface="National UniFr" panose="02000503000000020004" pitchFamily="2" charset="77"/>
                <a:ea typeface="National UniFr" panose="02000503000000020004" pitchFamily="2" charset="77"/>
              </a:defRPr>
            </a:lvl1pPr>
          </a:lstStyle>
          <a:p>
            <a:pPr lvl="0"/>
            <a:r>
              <a:rPr lang="fr-FR" b="1" i="0" dirty="0">
                <a:latin typeface="National UniFr" panose="02000503000000020004" pitchFamily="2" charset="77"/>
                <a:ea typeface="National UniFr" panose="02000503000000020004" pitchFamily="2" charset="77"/>
              </a:rPr>
              <a:t>Titre | </a:t>
            </a:r>
            <a:r>
              <a:rPr lang="fr-FR" b="1" i="0" dirty="0" err="1">
                <a:latin typeface="National UniFr" panose="02000503000000020004" pitchFamily="2" charset="77"/>
                <a:ea typeface="National UniFr" panose="02000503000000020004" pitchFamily="2" charset="77"/>
              </a:rPr>
              <a:t>Titel</a:t>
            </a:r>
            <a:endParaRPr lang="fr-FR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96F6510F-6C3C-0ED8-8EFA-7E79AC4108D7}"/>
              </a:ext>
            </a:extLst>
          </p:cNvPr>
          <p:cNvSpPr/>
          <p:nvPr userDrawn="1"/>
        </p:nvSpPr>
        <p:spPr>
          <a:xfrm>
            <a:off x="9212222" y="3671672"/>
            <a:ext cx="606763" cy="606763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6" name="Espace réservé du texte 5">
            <a:extLst>
              <a:ext uri="{FF2B5EF4-FFF2-40B4-BE49-F238E27FC236}">
                <a16:creationId xmlns:a16="http://schemas.microsoft.com/office/drawing/2014/main" id="{96612725-D4B2-4219-A885-E91434AC7BD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382882" y="3719513"/>
            <a:ext cx="6721432" cy="558800"/>
          </a:xfrm>
          <a:prstGeom prst="rect">
            <a:avLst/>
          </a:prstGeom>
        </p:spPr>
        <p:txBody>
          <a:bodyPr lIns="144000"/>
          <a:lstStyle>
            <a:lvl1pPr marL="0" indent="0">
              <a:buNone/>
              <a:defRPr b="0" i="0">
                <a:latin typeface="NATIONALUNIFR-LIGHT" pitchFamily="2" charset="77"/>
                <a:ea typeface="NATIONALUNIFR-LIGHT" pitchFamily="2" charset="77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fr-FR" dirty="0"/>
              <a:t>Sous-titre |</a:t>
            </a:r>
            <a:r>
              <a:rPr lang="fr-FR" dirty="0" err="1"/>
              <a:t>Untertitel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73009986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ter Title | Without Number | Blac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 6">
            <a:extLst>
              <a:ext uri="{FF2B5EF4-FFF2-40B4-BE49-F238E27FC236}">
                <a16:creationId xmlns:a16="http://schemas.microsoft.com/office/drawing/2014/main" id="{E2A6AC79-B528-36BB-6790-DF4B733679C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rot="5400000" flipH="1" flipV="1">
            <a:off x="11619213" y="6285207"/>
            <a:ext cx="579390" cy="579390"/>
          </a:xfrm>
          <a:prstGeom prst="rect">
            <a:avLst/>
          </a:prstGeom>
        </p:spPr>
      </p:pic>
      <p:sp>
        <p:nvSpPr>
          <p:cNvPr id="14" name="Espace réservé du numéro de diapositive 13">
            <a:extLst>
              <a:ext uri="{FF2B5EF4-FFF2-40B4-BE49-F238E27FC236}">
                <a16:creationId xmlns:a16="http://schemas.microsoft.com/office/drawing/2014/main" id="{75968ED7-A722-1B6F-AF6F-C2DC536AA8AE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42BD33C-CDCC-324B-BD76-250311637E3B}" type="slidenum">
              <a:rPr lang="fr-FR" smtClean="0"/>
              <a:pPr/>
              <a:t>‹Nr.›</a:t>
            </a:fld>
            <a:endParaRPr lang="fr-FR" dirty="0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E20C321D-4352-2AA2-72C5-D5A4D3FDB1C7}"/>
              </a:ext>
            </a:extLst>
          </p:cNvPr>
          <p:cNvSpPr/>
          <p:nvPr userDrawn="1"/>
        </p:nvSpPr>
        <p:spPr>
          <a:xfrm>
            <a:off x="-24492" y="6122131"/>
            <a:ext cx="3273970" cy="50291"/>
          </a:xfrm>
          <a:prstGeom prst="rect">
            <a:avLst/>
          </a:prstGeom>
          <a:solidFill>
            <a:srgbClr val="BF123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5CDA3B34-C6D2-A8D9-15AD-26E5793FF4CF}"/>
              </a:ext>
            </a:extLst>
          </p:cNvPr>
          <p:cNvSpPr/>
          <p:nvPr userDrawn="1"/>
        </p:nvSpPr>
        <p:spPr>
          <a:xfrm>
            <a:off x="2382881" y="2551937"/>
            <a:ext cx="6829341" cy="1119735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fr-FR" dirty="0">
              <a:latin typeface="NATIONALUNIFR-BOOK" panose="02000503000000020004" pitchFamily="2" charset="77"/>
              <a:ea typeface="NATIONALUNIFR-BOOK" panose="02000503000000020004" pitchFamily="2" charset="77"/>
            </a:endParaRPr>
          </a:p>
        </p:txBody>
      </p:sp>
      <p:sp>
        <p:nvSpPr>
          <p:cNvPr id="30" name="Espace réservé du texte 29">
            <a:extLst>
              <a:ext uri="{FF2B5EF4-FFF2-40B4-BE49-F238E27FC236}">
                <a16:creationId xmlns:a16="http://schemas.microsoft.com/office/drawing/2014/main" id="{32D8E3B6-2BC2-C886-2596-B985F8A512DA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463113" y="2794608"/>
            <a:ext cx="6640628" cy="634392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3600" b="1" i="0">
                <a:solidFill>
                  <a:schemeClr val="bg1"/>
                </a:solidFill>
                <a:latin typeface="National UniFr" panose="02000503000000020004" pitchFamily="2" charset="77"/>
                <a:ea typeface="National UniFr" panose="02000503000000020004" pitchFamily="2" charset="77"/>
              </a:defRPr>
            </a:lvl1pPr>
          </a:lstStyle>
          <a:p>
            <a:pPr lvl="0"/>
            <a:r>
              <a:rPr lang="fr-FR" b="1" i="0" dirty="0">
                <a:latin typeface="National UniFr" panose="02000503000000020004" pitchFamily="2" charset="77"/>
                <a:ea typeface="National UniFr" panose="02000503000000020004" pitchFamily="2" charset="77"/>
              </a:rPr>
              <a:t>Titre | </a:t>
            </a:r>
            <a:r>
              <a:rPr lang="fr-FR" b="1" i="0" dirty="0" err="1">
                <a:latin typeface="National UniFr" panose="02000503000000020004" pitchFamily="2" charset="77"/>
                <a:ea typeface="National UniFr" panose="02000503000000020004" pitchFamily="2" charset="77"/>
              </a:rPr>
              <a:t>Titel</a:t>
            </a:r>
            <a:endParaRPr lang="fr-FR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96F6510F-6C3C-0ED8-8EFA-7E79AC4108D7}"/>
              </a:ext>
            </a:extLst>
          </p:cNvPr>
          <p:cNvSpPr/>
          <p:nvPr userDrawn="1"/>
        </p:nvSpPr>
        <p:spPr>
          <a:xfrm>
            <a:off x="9212222" y="3671550"/>
            <a:ext cx="606763" cy="606763"/>
          </a:xfrm>
          <a:prstGeom prst="rect">
            <a:avLst/>
          </a:prstGeom>
          <a:solidFill>
            <a:schemeClr val="tx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6" name="Espace réservé du texte 5">
            <a:extLst>
              <a:ext uri="{FF2B5EF4-FFF2-40B4-BE49-F238E27FC236}">
                <a16:creationId xmlns:a16="http://schemas.microsoft.com/office/drawing/2014/main" id="{96612725-D4B2-4219-A885-E91434AC7BD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382882" y="3719513"/>
            <a:ext cx="6721432" cy="558800"/>
          </a:xfrm>
          <a:prstGeom prst="rect">
            <a:avLst/>
          </a:prstGeom>
        </p:spPr>
        <p:txBody>
          <a:bodyPr lIns="144000"/>
          <a:lstStyle>
            <a:lvl1pPr marL="0" indent="0">
              <a:buNone/>
              <a:defRPr b="0" i="0">
                <a:latin typeface="NATIONALUNIFR-LIGHT" pitchFamily="2" charset="77"/>
                <a:ea typeface="NATIONALUNIFR-LIGHT" pitchFamily="2" charset="77"/>
              </a:defRPr>
            </a:lvl1pPr>
          </a:lstStyle>
          <a:p>
            <a:pPr lvl="0"/>
            <a:r>
              <a:rPr lang="fr-FR" dirty="0"/>
              <a:t>Sous-titre | </a:t>
            </a:r>
            <a:r>
              <a:rPr lang="fr-FR" dirty="0" err="1"/>
              <a:t>Untertitel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07254206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ter Title | With Number | R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 6">
            <a:extLst>
              <a:ext uri="{FF2B5EF4-FFF2-40B4-BE49-F238E27FC236}">
                <a16:creationId xmlns:a16="http://schemas.microsoft.com/office/drawing/2014/main" id="{E2A6AC79-B528-36BB-6790-DF4B733679C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rot="5400000" flipH="1" flipV="1">
            <a:off x="11619213" y="6285207"/>
            <a:ext cx="579390" cy="579390"/>
          </a:xfrm>
          <a:prstGeom prst="rect">
            <a:avLst/>
          </a:prstGeom>
        </p:spPr>
      </p:pic>
      <p:sp>
        <p:nvSpPr>
          <p:cNvPr id="14" name="Espace réservé du numéro de diapositive 13">
            <a:extLst>
              <a:ext uri="{FF2B5EF4-FFF2-40B4-BE49-F238E27FC236}">
                <a16:creationId xmlns:a16="http://schemas.microsoft.com/office/drawing/2014/main" id="{75968ED7-A722-1B6F-AF6F-C2DC536AA8AE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42BD33C-CDCC-324B-BD76-250311637E3B}" type="slidenum">
              <a:rPr lang="fr-FR" smtClean="0"/>
              <a:pPr/>
              <a:t>‹Nr.›</a:t>
            </a:fld>
            <a:endParaRPr lang="fr-FR" dirty="0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E20C321D-4352-2AA2-72C5-D5A4D3FDB1C7}"/>
              </a:ext>
            </a:extLst>
          </p:cNvPr>
          <p:cNvSpPr/>
          <p:nvPr userDrawn="1"/>
        </p:nvSpPr>
        <p:spPr>
          <a:xfrm>
            <a:off x="-24492" y="6122131"/>
            <a:ext cx="3273970" cy="50291"/>
          </a:xfrm>
          <a:prstGeom prst="rect">
            <a:avLst/>
          </a:prstGeom>
          <a:solidFill>
            <a:srgbClr val="BF123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5CDA3B34-C6D2-A8D9-15AD-26E5793FF4CF}"/>
              </a:ext>
            </a:extLst>
          </p:cNvPr>
          <p:cNvSpPr/>
          <p:nvPr userDrawn="1"/>
        </p:nvSpPr>
        <p:spPr>
          <a:xfrm>
            <a:off x="2681329" y="2551937"/>
            <a:ext cx="6829341" cy="1119735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fr-FR" dirty="0">
              <a:latin typeface="NATIONALUNIFR-BOOK" panose="02000503000000020004" pitchFamily="2" charset="77"/>
              <a:ea typeface="NATIONALUNIFR-BOOK" panose="02000503000000020004" pitchFamily="2" charset="77"/>
            </a:endParaRPr>
          </a:p>
        </p:txBody>
      </p:sp>
      <p:sp>
        <p:nvSpPr>
          <p:cNvPr id="30" name="Espace réservé du texte 29">
            <a:extLst>
              <a:ext uri="{FF2B5EF4-FFF2-40B4-BE49-F238E27FC236}">
                <a16:creationId xmlns:a16="http://schemas.microsoft.com/office/drawing/2014/main" id="{32D8E3B6-2BC2-C886-2596-B985F8A512DA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761561" y="2794608"/>
            <a:ext cx="6640628" cy="634392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3600" b="1" i="0">
                <a:solidFill>
                  <a:schemeClr val="bg1"/>
                </a:solidFill>
                <a:latin typeface="National UniFr" panose="02000503000000020004" pitchFamily="2" charset="77"/>
                <a:ea typeface="National UniFr" panose="02000503000000020004" pitchFamily="2" charset="77"/>
              </a:defRPr>
            </a:lvl1pPr>
          </a:lstStyle>
          <a:p>
            <a:pPr lvl="0"/>
            <a:r>
              <a:rPr lang="fr-FR" b="1" i="0" dirty="0">
                <a:latin typeface="National UniFr" panose="02000503000000020004" pitchFamily="2" charset="77"/>
                <a:ea typeface="National UniFr" panose="02000503000000020004" pitchFamily="2" charset="77"/>
              </a:rPr>
              <a:t>Titre | </a:t>
            </a:r>
            <a:r>
              <a:rPr lang="fr-FR" b="1" i="0" dirty="0" err="1">
                <a:latin typeface="National UniFr" panose="02000503000000020004" pitchFamily="2" charset="77"/>
                <a:ea typeface="National UniFr" panose="02000503000000020004" pitchFamily="2" charset="77"/>
              </a:rPr>
              <a:t>Titel</a:t>
            </a:r>
            <a:endParaRPr lang="fr-FR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96F6510F-6C3C-0ED8-8EFA-7E79AC4108D7}"/>
              </a:ext>
            </a:extLst>
          </p:cNvPr>
          <p:cNvSpPr/>
          <p:nvPr userDrawn="1"/>
        </p:nvSpPr>
        <p:spPr>
          <a:xfrm>
            <a:off x="2074566" y="1945174"/>
            <a:ext cx="606763" cy="606763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3" name="Espace réservé du texte 5">
            <a:extLst>
              <a:ext uri="{FF2B5EF4-FFF2-40B4-BE49-F238E27FC236}">
                <a16:creationId xmlns:a16="http://schemas.microsoft.com/office/drawing/2014/main" id="{993EF167-C29C-4063-B7B1-E012F16B041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681330" y="3719513"/>
            <a:ext cx="6829340" cy="558800"/>
          </a:xfrm>
          <a:prstGeom prst="rect">
            <a:avLst/>
          </a:prstGeom>
        </p:spPr>
        <p:txBody>
          <a:bodyPr lIns="144000"/>
          <a:lstStyle>
            <a:lvl1pPr marL="0" indent="0">
              <a:buNone/>
              <a:defRPr b="0" i="0">
                <a:latin typeface="NATIONALUNIFR-LIGHT" pitchFamily="2" charset="77"/>
                <a:ea typeface="NATIONALUNIFR-LIGHT" pitchFamily="2" charset="77"/>
              </a:defRPr>
            </a:lvl1pPr>
          </a:lstStyle>
          <a:p>
            <a:pPr lvl="0"/>
            <a:r>
              <a:rPr lang="fr-FR" dirty="0"/>
              <a:t>Sous-titre | </a:t>
            </a:r>
            <a:r>
              <a:rPr lang="fr-FR" dirty="0" err="1"/>
              <a:t>Untertitel</a:t>
            </a:r>
            <a:endParaRPr lang="fr-FR" dirty="0"/>
          </a:p>
        </p:txBody>
      </p:sp>
      <p:sp>
        <p:nvSpPr>
          <p:cNvPr id="6" name="Espace réservé du texte 29">
            <a:extLst>
              <a:ext uri="{FF2B5EF4-FFF2-40B4-BE49-F238E27FC236}">
                <a16:creationId xmlns:a16="http://schemas.microsoft.com/office/drawing/2014/main" id="{02774288-18E2-523A-05A9-E5B24AA914E0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074566" y="1945174"/>
            <a:ext cx="605568" cy="606763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600" b="1" i="0">
                <a:solidFill>
                  <a:schemeClr val="bg1"/>
                </a:solidFill>
                <a:latin typeface="National UniFr" panose="02000503000000020004" pitchFamily="2" charset="77"/>
                <a:ea typeface="National UniFr" panose="02000503000000020004" pitchFamily="2" charset="77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fr-CH" dirty="0"/>
              <a:t>N°</a:t>
            </a:r>
            <a:endParaRPr lang="fr-CH" dirty="0">
              <a:solidFill>
                <a:srgbClr val="3F3F3F"/>
              </a:solidFill>
              <a:effectLst/>
              <a:latin typeface="Helvetica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120669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ter Title | With Number | Blac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 6">
            <a:extLst>
              <a:ext uri="{FF2B5EF4-FFF2-40B4-BE49-F238E27FC236}">
                <a16:creationId xmlns:a16="http://schemas.microsoft.com/office/drawing/2014/main" id="{E2A6AC79-B528-36BB-6790-DF4B733679C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rot="5400000" flipH="1" flipV="1">
            <a:off x="11619213" y="6285207"/>
            <a:ext cx="579390" cy="579390"/>
          </a:xfrm>
          <a:prstGeom prst="rect">
            <a:avLst/>
          </a:prstGeom>
        </p:spPr>
      </p:pic>
      <p:sp>
        <p:nvSpPr>
          <p:cNvPr id="14" name="Espace réservé du numéro de diapositive 13">
            <a:extLst>
              <a:ext uri="{FF2B5EF4-FFF2-40B4-BE49-F238E27FC236}">
                <a16:creationId xmlns:a16="http://schemas.microsoft.com/office/drawing/2014/main" id="{75968ED7-A722-1B6F-AF6F-C2DC536AA8AE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42BD33C-CDCC-324B-BD76-250311637E3B}" type="slidenum">
              <a:rPr lang="fr-FR" smtClean="0"/>
              <a:pPr/>
              <a:t>‹Nr.›</a:t>
            </a:fld>
            <a:endParaRPr lang="fr-FR" dirty="0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E20C321D-4352-2AA2-72C5-D5A4D3FDB1C7}"/>
              </a:ext>
            </a:extLst>
          </p:cNvPr>
          <p:cNvSpPr/>
          <p:nvPr userDrawn="1"/>
        </p:nvSpPr>
        <p:spPr>
          <a:xfrm>
            <a:off x="-24492" y="6122131"/>
            <a:ext cx="3273970" cy="50291"/>
          </a:xfrm>
          <a:prstGeom prst="rect">
            <a:avLst/>
          </a:prstGeom>
          <a:solidFill>
            <a:srgbClr val="BF123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5CDA3B34-C6D2-A8D9-15AD-26E5793FF4CF}"/>
              </a:ext>
            </a:extLst>
          </p:cNvPr>
          <p:cNvSpPr/>
          <p:nvPr userDrawn="1"/>
        </p:nvSpPr>
        <p:spPr>
          <a:xfrm>
            <a:off x="2681329" y="2551937"/>
            <a:ext cx="6829341" cy="1119735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fr-FR" dirty="0">
              <a:latin typeface="NATIONALUNIFR-BOOK" panose="02000503000000020004" pitchFamily="2" charset="77"/>
              <a:ea typeface="NATIONALUNIFR-BOOK" panose="02000503000000020004" pitchFamily="2" charset="77"/>
            </a:endParaRPr>
          </a:p>
        </p:txBody>
      </p:sp>
      <p:sp>
        <p:nvSpPr>
          <p:cNvPr id="30" name="Espace réservé du texte 29">
            <a:extLst>
              <a:ext uri="{FF2B5EF4-FFF2-40B4-BE49-F238E27FC236}">
                <a16:creationId xmlns:a16="http://schemas.microsoft.com/office/drawing/2014/main" id="{32D8E3B6-2BC2-C886-2596-B985F8A512DA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761561" y="2794608"/>
            <a:ext cx="6640628" cy="634392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3600" b="1" i="0">
                <a:solidFill>
                  <a:schemeClr val="bg1"/>
                </a:solidFill>
                <a:latin typeface="National UniFr" panose="02000503000000020004" pitchFamily="2" charset="77"/>
                <a:ea typeface="National UniFr" panose="02000503000000020004" pitchFamily="2" charset="77"/>
              </a:defRPr>
            </a:lvl1pPr>
          </a:lstStyle>
          <a:p>
            <a:pPr lvl="0"/>
            <a:r>
              <a:rPr lang="fr-FR" b="1" i="0" dirty="0">
                <a:latin typeface="National UniFr" panose="02000503000000020004" pitchFamily="2" charset="77"/>
                <a:ea typeface="National UniFr" panose="02000503000000020004" pitchFamily="2" charset="77"/>
              </a:rPr>
              <a:t>Titre | </a:t>
            </a:r>
            <a:r>
              <a:rPr lang="fr-FR" b="1" i="0" dirty="0" err="1">
                <a:latin typeface="National UniFr" panose="02000503000000020004" pitchFamily="2" charset="77"/>
                <a:ea typeface="National UniFr" panose="02000503000000020004" pitchFamily="2" charset="77"/>
              </a:rPr>
              <a:t>Titel</a:t>
            </a:r>
            <a:endParaRPr lang="fr-FR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96F6510F-6C3C-0ED8-8EFA-7E79AC4108D7}"/>
              </a:ext>
            </a:extLst>
          </p:cNvPr>
          <p:cNvSpPr/>
          <p:nvPr userDrawn="1"/>
        </p:nvSpPr>
        <p:spPr>
          <a:xfrm>
            <a:off x="2074566" y="1945174"/>
            <a:ext cx="606763" cy="606763"/>
          </a:xfrm>
          <a:prstGeom prst="rect">
            <a:avLst/>
          </a:prstGeom>
          <a:solidFill>
            <a:srgbClr val="BF123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3" name="Espace réservé du texte 5">
            <a:extLst>
              <a:ext uri="{FF2B5EF4-FFF2-40B4-BE49-F238E27FC236}">
                <a16:creationId xmlns:a16="http://schemas.microsoft.com/office/drawing/2014/main" id="{993EF167-C29C-4063-B7B1-E012F16B041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681330" y="3719513"/>
            <a:ext cx="6829340" cy="558800"/>
          </a:xfrm>
          <a:prstGeom prst="rect">
            <a:avLst/>
          </a:prstGeom>
        </p:spPr>
        <p:txBody>
          <a:bodyPr lIns="144000"/>
          <a:lstStyle>
            <a:lvl1pPr marL="0" indent="0">
              <a:buNone/>
              <a:defRPr b="0" i="0">
                <a:latin typeface="NATIONALUNIFR-LIGHT" pitchFamily="2" charset="77"/>
                <a:ea typeface="NATIONALUNIFR-LIGHT" pitchFamily="2" charset="77"/>
              </a:defRPr>
            </a:lvl1pPr>
          </a:lstStyle>
          <a:p>
            <a:pPr lvl="0"/>
            <a:r>
              <a:rPr lang="fr-FR" dirty="0"/>
              <a:t>Sous-titre | </a:t>
            </a:r>
            <a:r>
              <a:rPr lang="fr-FR" dirty="0" err="1"/>
              <a:t>Untertitel</a:t>
            </a:r>
            <a:endParaRPr lang="fr-FR" dirty="0"/>
          </a:p>
        </p:txBody>
      </p:sp>
      <p:sp>
        <p:nvSpPr>
          <p:cNvPr id="4" name="Espace réservé du texte 29">
            <a:extLst>
              <a:ext uri="{FF2B5EF4-FFF2-40B4-BE49-F238E27FC236}">
                <a16:creationId xmlns:a16="http://schemas.microsoft.com/office/drawing/2014/main" id="{71EAFE5A-6EF2-50FD-92E2-59A33EBF22BD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074566" y="1945174"/>
            <a:ext cx="605568" cy="606763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600" b="1" i="0">
                <a:solidFill>
                  <a:schemeClr val="bg1"/>
                </a:solidFill>
                <a:latin typeface="National UniFr" panose="02000503000000020004" pitchFamily="2" charset="77"/>
                <a:ea typeface="National UniFr" panose="02000503000000020004" pitchFamily="2" charset="77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fr-CH" dirty="0"/>
              <a:t>N°</a:t>
            </a:r>
            <a:endParaRPr lang="fr-CH" dirty="0">
              <a:solidFill>
                <a:srgbClr val="3F3F3F"/>
              </a:solidFill>
              <a:effectLst/>
              <a:latin typeface="Helvetica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1076563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| centered red block | Red 90%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>
            <a:extLst>
              <a:ext uri="{FF2B5EF4-FFF2-40B4-BE49-F238E27FC236}">
                <a16:creationId xmlns:a16="http://schemas.microsoft.com/office/drawing/2014/main" id="{62B21016-223F-4A84-2989-373A3C2C7FE9}"/>
              </a:ext>
            </a:extLst>
          </p:cNvPr>
          <p:cNvSpPr/>
          <p:nvPr userDrawn="1"/>
        </p:nvSpPr>
        <p:spPr>
          <a:xfrm>
            <a:off x="247135" y="1248032"/>
            <a:ext cx="11695669" cy="4305764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fr-FR" dirty="0">
              <a:latin typeface="NATIONALUNIFR-BOOK" panose="02000503000000020004" pitchFamily="2" charset="77"/>
              <a:ea typeface="NATIONALUNIFR-BOOK" panose="02000503000000020004" pitchFamily="2" charset="77"/>
            </a:endParaRPr>
          </a:p>
        </p:txBody>
      </p:sp>
      <p:sp>
        <p:nvSpPr>
          <p:cNvPr id="30" name="Espace réservé du texte 29">
            <a:extLst>
              <a:ext uri="{FF2B5EF4-FFF2-40B4-BE49-F238E27FC236}">
                <a16:creationId xmlns:a16="http://schemas.microsoft.com/office/drawing/2014/main" id="{32D8E3B6-2BC2-C886-2596-B985F8A512DA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66650" y="372520"/>
            <a:ext cx="9603883" cy="64633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600" b="1" i="0">
                <a:latin typeface="National UniFr" panose="02000503000000020004" pitchFamily="2" charset="77"/>
                <a:ea typeface="National UniFr" panose="02000503000000020004" pitchFamily="2" charset="77"/>
              </a:defRPr>
            </a:lvl1pPr>
          </a:lstStyle>
          <a:p>
            <a:pPr lvl="0"/>
            <a:r>
              <a:rPr lang="fr-FR" b="1" i="0" dirty="0">
                <a:latin typeface="National UniFr" panose="02000503000000020004" pitchFamily="2" charset="77"/>
                <a:ea typeface="National UniFr" panose="02000503000000020004" pitchFamily="2" charset="77"/>
              </a:rPr>
              <a:t>Titre | </a:t>
            </a:r>
            <a:r>
              <a:rPr lang="fr-FR" b="1" i="0" dirty="0" err="1">
                <a:latin typeface="National UniFr" panose="02000503000000020004" pitchFamily="2" charset="77"/>
                <a:ea typeface="National UniFr" panose="02000503000000020004" pitchFamily="2" charset="77"/>
              </a:rPr>
              <a:t>Titel</a:t>
            </a:r>
            <a:endParaRPr lang="fr-FR" dirty="0"/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E2A6AC79-B528-36BB-6790-DF4B733679C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rot="5400000" flipH="1" flipV="1">
            <a:off x="11619213" y="6285207"/>
            <a:ext cx="579390" cy="579390"/>
          </a:xfrm>
          <a:prstGeom prst="rect">
            <a:avLst/>
          </a:prstGeom>
        </p:spPr>
      </p:pic>
      <p:sp>
        <p:nvSpPr>
          <p:cNvPr id="14" name="Espace réservé du numéro de diapositive 13">
            <a:extLst>
              <a:ext uri="{FF2B5EF4-FFF2-40B4-BE49-F238E27FC236}">
                <a16:creationId xmlns:a16="http://schemas.microsoft.com/office/drawing/2014/main" id="{75968ED7-A722-1B6F-AF6F-C2DC536AA8AE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42BD33C-CDCC-324B-BD76-250311637E3B}" type="slidenum">
              <a:rPr lang="fr-FR" smtClean="0"/>
              <a:pPr/>
              <a:t>‹Nr.›</a:t>
            </a:fld>
            <a:endParaRPr lang="fr-FR" dirty="0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E20C321D-4352-2AA2-72C5-D5A4D3FDB1C7}"/>
              </a:ext>
            </a:extLst>
          </p:cNvPr>
          <p:cNvSpPr/>
          <p:nvPr userDrawn="1"/>
        </p:nvSpPr>
        <p:spPr>
          <a:xfrm>
            <a:off x="-24492" y="6122131"/>
            <a:ext cx="3273970" cy="50291"/>
          </a:xfrm>
          <a:prstGeom prst="rect">
            <a:avLst/>
          </a:prstGeom>
          <a:solidFill>
            <a:srgbClr val="BF123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3" name="Espace réservé du texte 15">
            <a:extLst>
              <a:ext uri="{FF2B5EF4-FFF2-40B4-BE49-F238E27FC236}">
                <a16:creationId xmlns:a16="http://schemas.microsoft.com/office/drawing/2014/main" id="{42C328DA-F2BF-F66A-8DBD-F20D0C8BE029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47135" y="1532238"/>
            <a:ext cx="11683313" cy="3787346"/>
          </a:xfrm>
          <a:prstGeom prst="rect">
            <a:avLst/>
          </a:prstGeom>
        </p:spPr>
        <p:txBody>
          <a:bodyPr lIns="144000" rIns="144000" anchor="ctr"/>
          <a:lstStyle>
            <a:lvl1pPr marL="0" indent="0" algn="ctr">
              <a:buNone/>
              <a:defRPr sz="2000" b="0" i="0">
                <a:solidFill>
                  <a:schemeClr val="bg1"/>
                </a:solidFill>
                <a:latin typeface="NATIONALUNIFR-BOOK" panose="02000503000000020004" pitchFamily="2" charset="77"/>
                <a:ea typeface="NATIONALUNIFR-BOOK" panose="02000503000000020004" pitchFamily="2" charset="77"/>
              </a:defRPr>
            </a:lvl1pPr>
          </a:lstStyle>
          <a:p>
            <a:pPr lvl="0"/>
            <a:r>
              <a:rPr lang="fr-FR" sz="2000" b="0" i="0" dirty="0">
                <a:latin typeface="NATIONALUNIFR-BOOK" panose="02000503000000020004" pitchFamily="2" charset="77"/>
                <a:ea typeface="NATIONALUNIFR-BOOK" panose="02000503000000020004" pitchFamily="2" charset="77"/>
              </a:rPr>
              <a:t>Ajoutez ici du texte.</a:t>
            </a:r>
            <a:br>
              <a:rPr lang="fr-FR" sz="2000" b="0" i="0" dirty="0">
                <a:latin typeface="NATIONALUNIFR-BOOK" panose="02000503000000020004" pitchFamily="2" charset="77"/>
                <a:ea typeface="NATIONALUNIFR-BOOK" panose="02000503000000020004" pitchFamily="2" charset="77"/>
              </a:rPr>
            </a:br>
            <a:r>
              <a:rPr lang="fr-FR" sz="2000" b="0" i="0" dirty="0" err="1">
                <a:latin typeface="NATIONALUNIFR-BOOK" panose="02000503000000020004" pitchFamily="2" charset="77"/>
                <a:ea typeface="NATIONALUNIFR-BOOK" panose="02000503000000020004" pitchFamily="2" charset="77"/>
              </a:rPr>
              <a:t>Fügen</a:t>
            </a:r>
            <a:r>
              <a:rPr lang="fr-FR" sz="2000" b="0" i="0" dirty="0">
                <a:latin typeface="NATIONALUNIFR-BOOK" panose="02000503000000020004" pitchFamily="2" charset="77"/>
                <a:ea typeface="NATIONALUNIFR-BOOK" panose="02000503000000020004" pitchFamily="2" charset="77"/>
              </a:rPr>
              <a:t> </a:t>
            </a:r>
            <a:r>
              <a:rPr lang="fr-FR" sz="2000" b="0" i="0" dirty="0" err="1">
                <a:latin typeface="NATIONALUNIFR-BOOK" panose="02000503000000020004" pitchFamily="2" charset="77"/>
                <a:ea typeface="NATIONALUNIFR-BOOK" panose="02000503000000020004" pitchFamily="2" charset="77"/>
              </a:rPr>
              <a:t>Sie</a:t>
            </a:r>
            <a:r>
              <a:rPr lang="fr-FR" sz="2000" b="0" i="0" dirty="0">
                <a:latin typeface="NATIONALUNIFR-BOOK" panose="02000503000000020004" pitchFamily="2" charset="77"/>
                <a:ea typeface="NATIONALUNIFR-BOOK" panose="02000503000000020004" pitchFamily="2" charset="77"/>
              </a:rPr>
              <a:t> </a:t>
            </a:r>
            <a:r>
              <a:rPr lang="fr-FR" sz="2000" b="0" i="0" dirty="0" err="1">
                <a:latin typeface="NATIONALUNIFR-BOOK" panose="02000503000000020004" pitchFamily="2" charset="77"/>
                <a:ea typeface="NATIONALUNIFR-BOOK" panose="02000503000000020004" pitchFamily="2" charset="77"/>
              </a:rPr>
              <a:t>Text</a:t>
            </a:r>
            <a:r>
              <a:rPr lang="fr-FR" sz="2000" b="0" i="0" dirty="0">
                <a:latin typeface="NATIONALUNIFR-BOOK" panose="02000503000000020004" pitchFamily="2" charset="77"/>
                <a:ea typeface="NATIONALUNIFR-BOOK" panose="02000503000000020004" pitchFamily="2" charset="77"/>
              </a:rPr>
              <a:t> </a:t>
            </a:r>
            <a:r>
              <a:rPr lang="fr-FR" sz="2000" b="0" i="0" dirty="0" err="1">
                <a:latin typeface="NATIONALUNIFR-BOOK" panose="02000503000000020004" pitchFamily="2" charset="77"/>
                <a:ea typeface="NATIONALUNIFR-BOOK" panose="02000503000000020004" pitchFamily="2" charset="77"/>
              </a:rPr>
              <a:t>hinzu</a:t>
            </a:r>
            <a:r>
              <a:rPr lang="fr-FR" sz="2000" b="0" i="0" dirty="0">
                <a:latin typeface="NATIONALUNIFR-BOOK" panose="02000503000000020004" pitchFamily="2" charset="77"/>
                <a:ea typeface="NATIONALUNIFR-BOOK" panose="02000503000000020004" pitchFamily="2" charset="77"/>
              </a:rPr>
              <a:t>.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06747046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| centered black block | Red 90%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>
            <a:extLst>
              <a:ext uri="{FF2B5EF4-FFF2-40B4-BE49-F238E27FC236}">
                <a16:creationId xmlns:a16="http://schemas.microsoft.com/office/drawing/2014/main" id="{62B21016-223F-4A84-2989-373A3C2C7FE9}"/>
              </a:ext>
            </a:extLst>
          </p:cNvPr>
          <p:cNvSpPr/>
          <p:nvPr userDrawn="1"/>
        </p:nvSpPr>
        <p:spPr>
          <a:xfrm>
            <a:off x="247135" y="1248032"/>
            <a:ext cx="11695669" cy="4305764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fr-FR" dirty="0">
              <a:latin typeface="NATIONALUNIFR-BOOK" panose="02000503000000020004" pitchFamily="2" charset="77"/>
              <a:ea typeface="NATIONALUNIFR-BOOK" panose="02000503000000020004" pitchFamily="2" charset="77"/>
            </a:endParaRPr>
          </a:p>
        </p:txBody>
      </p:sp>
      <p:sp>
        <p:nvSpPr>
          <p:cNvPr id="30" name="Espace réservé du texte 29">
            <a:extLst>
              <a:ext uri="{FF2B5EF4-FFF2-40B4-BE49-F238E27FC236}">
                <a16:creationId xmlns:a16="http://schemas.microsoft.com/office/drawing/2014/main" id="{32D8E3B6-2BC2-C886-2596-B985F8A512DA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66650" y="372520"/>
            <a:ext cx="9603883" cy="64633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600" b="1" i="0">
                <a:latin typeface="National UniFr" panose="02000503000000020004" pitchFamily="2" charset="77"/>
                <a:ea typeface="National UniFr" panose="02000503000000020004" pitchFamily="2" charset="77"/>
              </a:defRPr>
            </a:lvl1pPr>
          </a:lstStyle>
          <a:p>
            <a:pPr lvl="0"/>
            <a:r>
              <a:rPr lang="fr-FR" b="1" i="0" dirty="0">
                <a:latin typeface="National UniFr" panose="02000503000000020004" pitchFamily="2" charset="77"/>
                <a:ea typeface="National UniFr" panose="02000503000000020004" pitchFamily="2" charset="77"/>
              </a:rPr>
              <a:t>Titre | </a:t>
            </a:r>
            <a:r>
              <a:rPr lang="fr-FR" b="1" i="0" dirty="0" err="1">
                <a:latin typeface="National UniFr" panose="02000503000000020004" pitchFamily="2" charset="77"/>
                <a:ea typeface="National UniFr" panose="02000503000000020004" pitchFamily="2" charset="77"/>
              </a:rPr>
              <a:t>Titel</a:t>
            </a:r>
            <a:endParaRPr lang="fr-FR" dirty="0"/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E2A6AC79-B528-36BB-6790-DF4B733679C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rot="5400000" flipH="1" flipV="1">
            <a:off x="11619213" y="6285207"/>
            <a:ext cx="579390" cy="579390"/>
          </a:xfrm>
          <a:prstGeom prst="rect">
            <a:avLst/>
          </a:prstGeom>
        </p:spPr>
      </p:pic>
      <p:sp>
        <p:nvSpPr>
          <p:cNvPr id="14" name="Espace réservé du numéro de diapositive 13">
            <a:extLst>
              <a:ext uri="{FF2B5EF4-FFF2-40B4-BE49-F238E27FC236}">
                <a16:creationId xmlns:a16="http://schemas.microsoft.com/office/drawing/2014/main" id="{75968ED7-A722-1B6F-AF6F-C2DC536AA8AE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42BD33C-CDCC-324B-BD76-250311637E3B}" type="slidenum">
              <a:rPr lang="fr-FR" smtClean="0"/>
              <a:pPr/>
              <a:t>‹Nr.›</a:t>
            </a:fld>
            <a:endParaRPr lang="fr-FR" dirty="0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E20C321D-4352-2AA2-72C5-D5A4D3FDB1C7}"/>
              </a:ext>
            </a:extLst>
          </p:cNvPr>
          <p:cNvSpPr/>
          <p:nvPr userDrawn="1"/>
        </p:nvSpPr>
        <p:spPr>
          <a:xfrm>
            <a:off x="-24492" y="6122131"/>
            <a:ext cx="3273970" cy="50291"/>
          </a:xfrm>
          <a:prstGeom prst="rect">
            <a:avLst/>
          </a:prstGeom>
          <a:solidFill>
            <a:srgbClr val="BF123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3" name="Espace réservé du texte 15">
            <a:extLst>
              <a:ext uri="{FF2B5EF4-FFF2-40B4-BE49-F238E27FC236}">
                <a16:creationId xmlns:a16="http://schemas.microsoft.com/office/drawing/2014/main" id="{42C328DA-F2BF-F66A-8DBD-F20D0C8BE029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47135" y="1532238"/>
            <a:ext cx="11683313" cy="3787346"/>
          </a:xfrm>
          <a:prstGeom prst="rect">
            <a:avLst/>
          </a:prstGeom>
        </p:spPr>
        <p:txBody>
          <a:bodyPr lIns="144000" rIns="144000" anchor="ctr"/>
          <a:lstStyle>
            <a:lvl1pPr marL="0" indent="0" algn="ctr">
              <a:buNone/>
              <a:defRPr sz="2000" b="0" i="0">
                <a:solidFill>
                  <a:schemeClr val="bg1"/>
                </a:solidFill>
                <a:latin typeface="NATIONALUNIFR-BOOK" panose="02000503000000020004" pitchFamily="2" charset="77"/>
                <a:ea typeface="NATIONALUNIFR-BOOK" panose="02000503000000020004" pitchFamily="2" charset="77"/>
              </a:defRPr>
            </a:lvl1pPr>
          </a:lstStyle>
          <a:p>
            <a:pPr lvl="0"/>
            <a:r>
              <a:rPr lang="fr-FR" sz="2000" b="0" i="0" dirty="0">
                <a:latin typeface="NATIONALUNIFR-BOOK" panose="02000503000000020004" pitchFamily="2" charset="77"/>
                <a:ea typeface="NATIONALUNIFR-BOOK" panose="02000503000000020004" pitchFamily="2" charset="77"/>
              </a:rPr>
              <a:t>Ajoutez ici du texte.</a:t>
            </a:r>
            <a:br>
              <a:rPr lang="fr-FR" sz="2000" b="0" i="0" dirty="0">
                <a:latin typeface="NATIONALUNIFR-BOOK" panose="02000503000000020004" pitchFamily="2" charset="77"/>
                <a:ea typeface="NATIONALUNIFR-BOOK" panose="02000503000000020004" pitchFamily="2" charset="77"/>
              </a:rPr>
            </a:br>
            <a:r>
              <a:rPr lang="fr-FR" sz="2000" b="0" i="0" dirty="0" err="1">
                <a:latin typeface="NATIONALUNIFR-BOOK" panose="02000503000000020004" pitchFamily="2" charset="77"/>
                <a:ea typeface="NATIONALUNIFR-BOOK" panose="02000503000000020004" pitchFamily="2" charset="77"/>
              </a:rPr>
              <a:t>Fügen</a:t>
            </a:r>
            <a:r>
              <a:rPr lang="fr-FR" sz="2000" b="0" i="0" dirty="0">
                <a:latin typeface="NATIONALUNIFR-BOOK" panose="02000503000000020004" pitchFamily="2" charset="77"/>
                <a:ea typeface="NATIONALUNIFR-BOOK" panose="02000503000000020004" pitchFamily="2" charset="77"/>
              </a:rPr>
              <a:t> </a:t>
            </a:r>
            <a:r>
              <a:rPr lang="fr-FR" sz="2000" b="0" i="0" dirty="0" err="1">
                <a:latin typeface="NATIONALUNIFR-BOOK" panose="02000503000000020004" pitchFamily="2" charset="77"/>
                <a:ea typeface="NATIONALUNIFR-BOOK" panose="02000503000000020004" pitchFamily="2" charset="77"/>
              </a:rPr>
              <a:t>Sie</a:t>
            </a:r>
            <a:r>
              <a:rPr lang="fr-FR" sz="2000" b="0" i="0" dirty="0">
                <a:latin typeface="NATIONALUNIFR-BOOK" panose="02000503000000020004" pitchFamily="2" charset="77"/>
                <a:ea typeface="NATIONALUNIFR-BOOK" panose="02000503000000020004" pitchFamily="2" charset="77"/>
              </a:rPr>
              <a:t> </a:t>
            </a:r>
            <a:r>
              <a:rPr lang="fr-FR" sz="2000" b="0" i="0" dirty="0" err="1">
                <a:latin typeface="NATIONALUNIFR-BOOK" panose="02000503000000020004" pitchFamily="2" charset="77"/>
                <a:ea typeface="NATIONALUNIFR-BOOK" panose="02000503000000020004" pitchFamily="2" charset="77"/>
              </a:rPr>
              <a:t>Text</a:t>
            </a:r>
            <a:r>
              <a:rPr lang="fr-FR" sz="2000" b="0" i="0" dirty="0">
                <a:latin typeface="NATIONALUNIFR-BOOK" panose="02000503000000020004" pitchFamily="2" charset="77"/>
                <a:ea typeface="NATIONALUNIFR-BOOK" panose="02000503000000020004" pitchFamily="2" charset="77"/>
              </a:rPr>
              <a:t> </a:t>
            </a:r>
            <a:r>
              <a:rPr lang="fr-FR" sz="2000" b="0" i="0" dirty="0" err="1">
                <a:latin typeface="NATIONALUNIFR-BOOK" panose="02000503000000020004" pitchFamily="2" charset="77"/>
                <a:ea typeface="NATIONALUNIFR-BOOK" panose="02000503000000020004" pitchFamily="2" charset="77"/>
              </a:rPr>
              <a:t>hinzu</a:t>
            </a:r>
            <a:r>
              <a:rPr lang="fr-FR" sz="2000" b="0" i="0" dirty="0">
                <a:latin typeface="NATIONALUNIFR-BOOK" panose="02000503000000020004" pitchFamily="2" charset="77"/>
                <a:ea typeface="NATIONALUNIFR-BOOK" panose="02000503000000020004" pitchFamily="2" charset="77"/>
              </a:rPr>
              <a:t>.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70749872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+ Text | Red Block 100%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 6">
            <a:extLst>
              <a:ext uri="{FF2B5EF4-FFF2-40B4-BE49-F238E27FC236}">
                <a16:creationId xmlns:a16="http://schemas.microsoft.com/office/drawing/2014/main" id="{E2A6AC79-B528-36BB-6790-DF4B733679C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rot="5400000" flipH="1" flipV="1">
            <a:off x="11619213" y="6285207"/>
            <a:ext cx="579390" cy="579390"/>
          </a:xfrm>
          <a:prstGeom prst="rect">
            <a:avLst/>
          </a:prstGeom>
        </p:spPr>
      </p:pic>
      <p:sp>
        <p:nvSpPr>
          <p:cNvPr id="14" name="Espace réservé du numéro de diapositive 13">
            <a:extLst>
              <a:ext uri="{FF2B5EF4-FFF2-40B4-BE49-F238E27FC236}">
                <a16:creationId xmlns:a16="http://schemas.microsoft.com/office/drawing/2014/main" id="{75968ED7-A722-1B6F-AF6F-C2DC536AA8AE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42BD33C-CDCC-324B-BD76-250311637E3B}" type="slidenum">
              <a:rPr lang="fr-FR" smtClean="0"/>
              <a:pPr/>
              <a:t>‹Nr.›</a:t>
            </a:fld>
            <a:endParaRPr lang="fr-FR" dirty="0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B72A3AE2-9DEC-9121-46E9-AF49306FEA18}"/>
              </a:ext>
            </a:extLst>
          </p:cNvPr>
          <p:cNvSpPr/>
          <p:nvPr userDrawn="1"/>
        </p:nvSpPr>
        <p:spPr>
          <a:xfrm>
            <a:off x="-24492" y="6122131"/>
            <a:ext cx="3273970" cy="50291"/>
          </a:xfrm>
          <a:prstGeom prst="rect">
            <a:avLst/>
          </a:prstGeom>
          <a:solidFill>
            <a:srgbClr val="BF123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1A48D745-B5E0-FB7E-7025-BE2A5628270C}"/>
              </a:ext>
            </a:extLst>
          </p:cNvPr>
          <p:cNvSpPr/>
          <p:nvPr userDrawn="1"/>
        </p:nvSpPr>
        <p:spPr>
          <a:xfrm>
            <a:off x="263525" y="1119531"/>
            <a:ext cx="7959110" cy="4780080"/>
          </a:xfrm>
          <a:prstGeom prst="rect">
            <a:avLst/>
          </a:prstGeom>
          <a:solidFill>
            <a:srgbClr val="171717">
              <a:alpha val="4757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fr-FR" dirty="0">
              <a:latin typeface="NATIONALUNIFR-BOOK" panose="02000503000000020004" pitchFamily="2" charset="77"/>
              <a:ea typeface="NATIONALUNIFR-BOOK" panose="02000503000000020004" pitchFamily="2" charset="77"/>
            </a:endParaRPr>
          </a:p>
        </p:txBody>
      </p:sp>
      <p:sp>
        <p:nvSpPr>
          <p:cNvPr id="27" name="Forme en L 26">
            <a:extLst>
              <a:ext uri="{FF2B5EF4-FFF2-40B4-BE49-F238E27FC236}">
                <a16:creationId xmlns:a16="http://schemas.microsoft.com/office/drawing/2014/main" id="{1F41AC1C-CD91-A7D1-852D-2AA9E982A2E7}"/>
              </a:ext>
            </a:extLst>
          </p:cNvPr>
          <p:cNvSpPr/>
          <p:nvPr userDrawn="1"/>
        </p:nvSpPr>
        <p:spPr>
          <a:xfrm rot="5400000">
            <a:off x="212052" y="1057251"/>
            <a:ext cx="293229" cy="293229"/>
          </a:xfrm>
          <a:prstGeom prst="corner">
            <a:avLst>
              <a:gd name="adj1" fmla="val 17299"/>
              <a:gd name="adj2" fmla="val 16088"/>
            </a:avLst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solidFill>
                <a:srgbClr val="171717"/>
              </a:solidFill>
            </a:endParaRPr>
          </a:p>
        </p:txBody>
      </p:sp>
      <p:sp>
        <p:nvSpPr>
          <p:cNvPr id="28" name="Forme en L 27">
            <a:extLst>
              <a:ext uri="{FF2B5EF4-FFF2-40B4-BE49-F238E27FC236}">
                <a16:creationId xmlns:a16="http://schemas.microsoft.com/office/drawing/2014/main" id="{DDAC06B6-EA98-27D4-7198-20CB1643169B}"/>
              </a:ext>
            </a:extLst>
          </p:cNvPr>
          <p:cNvSpPr/>
          <p:nvPr userDrawn="1"/>
        </p:nvSpPr>
        <p:spPr>
          <a:xfrm>
            <a:off x="212052" y="5656721"/>
            <a:ext cx="293229" cy="293229"/>
          </a:xfrm>
          <a:prstGeom prst="corner">
            <a:avLst>
              <a:gd name="adj1" fmla="val 17299"/>
              <a:gd name="adj2" fmla="val 16088"/>
            </a:avLst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solidFill>
                <a:srgbClr val="171717"/>
              </a:solidFill>
            </a:endParaRPr>
          </a:p>
        </p:txBody>
      </p:sp>
      <p:sp>
        <p:nvSpPr>
          <p:cNvPr id="29" name="Forme en L 28">
            <a:extLst>
              <a:ext uri="{FF2B5EF4-FFF2-40B4-BE49-F238E27FC236}">
                <a16:creationId xmlns:a16="http://schemas.microsoft.com/office/drawing/2014/main" id="{CA963448-D84F-C227-83D5-8FCBFE979143}"/>
              </a:ext>
            </a:extLst>
          </p:cNvPr>
          <p:cNvSpPr/>
          <p:nvPr userDrawn="1"/>
        </p:nvSpPr>
        <p:spPr>
          <a:xfrm rot="16200000">
            <a:off x="7995753" y="5654134"/>
            <a:ext cx="293229" cy="293229"/>
          </a:xfrm>
          <a:prstGeom prst="corner">
            <a:avLst>
              <a:gd name="adj1" fmla="val 17299"/>
              <a:gd name="adj2" fmla="val 16088"/>
            </a:avLst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solidFill>
                <a:srgbClr val="171717"/>
              </a:solidFill>
            </a:endParaRPr>
          </a:p>
        </p:txBody>
      </p:sp>
      <p:sp>
        <p:nvSpPr>
          <p:cNvPr id="30" name="Forme en L 29">
            <a:extLst>
              <a:ext uri="{FF2B5EF4-FFF2-40B4-BE49-F238E27FC236}">
                <a16:creationId xmlns:a16="http://schemas.microsoft.com/office/drawing/2014/main" id="{F4D8C4B7-026F-E4F8-6872-CFC98C74D332}"/>
              </a:ext>
            </a:extLst>
          </p:cNvPr>
          <p:cNvSpPr/>
          <p:nvPr userDrawn="1"/>
        </p:nvSpPr>
        <p:spPr>
          <a:xfrm rot="10800000">
            <a:off x="7995753" y="1057250"/>
            <a:ext cx="293229" cy="293229"/>
          </a:xfrm>
          <a:prstGeom prst="corner">
            <a:avLst>
              <a:gd name="adj1" fmla="val 17299"/>
              <a:gd name="adj2" fmla="val 16088"/>
            </a:avLst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solidFill>
                <a:srgbClr val="171717"/>
              </a:solidFill>
            </a:endParaRPr>
          </a:p>
        </p:txBody>
      </p:sp>
      <p:sp>
        <p:nvSpPr>
          <p:cNvPr id="32" name="Espace réservé du texte 29">
            <a:extLst>
              <a:ext uri="{FF2B5EF4-FFF2-40B4-BE49-F238E27FC236}">
                <a16:creationId xmlns:a16="http://schemas.microsoft.com/office/drawing/2014/main" id="{6DDFCFC3-4075-4DF7-6E39-412998808424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66650" y="372520"/>
            <a:ext cx="9603883" cy="64633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600" b="1" i="0">
                <a:latin typeface="National UniFr" panose="02000503000000020004" pitchFamily="2" charset="77"/>
                <a:ea typeface="National UniFr" panose="02000503000000020004" pitchFamily="2" charset="77"/>
              </a:defRPr>
            </a:lvl1pPr>
          </a:lstStyle>
          <a:p>
            <a:pPr lvl="0"/>
            <a:r>
              <a:rPr lang="fr-FR" b="1" i="0" dirty="0">
                <a:latin typeface="National UniFr" panose="02000503000000020004" pitchFamily="2" charset="77"/>
                <a:ea typeface="National UniFr" panose="02000503000000020004" pitchFamily="2" charset="77"/>
              </a:rPr>
              <a:t>Titre | </a:t>
            </a:r>
            <a:r>
              <a:rPr lang="fr-FR" b="1" i="0" dirty="0" err="1">
                <a:latin typeface="National UniFr" panose="02000503000000020004" pitchFamily="2" charset="77"/>
                <a:ea typeface="National UniFr" panose="02000503000000020004" pitchFamily="2" charset="77"/>
              </a:rPr>
              <a:t>Titel</a:t>
            </a:r>
            <a:endParaRPr lang="fr-FR" dirty="0"/>
          </a:p>
        </p:txBody>
      </p:sp>
      <p:sp>
        <p:nvSpPr>
          <p:cNvPr id="34" name="Espace réservé pour une image  33">
            <a:extLst>
              <a:ext uri="{FF2B5EF4-FFF2-40B4-BE49-F238E27FC236}">
                <a16:creationId xmlns:a16="http://schemas.microsoft.com/office/drawing/2014/main" id="{F3326F56-0CAC-7DA0-9AEA-9E6870447655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263525" y="1119188"/>
            <a:ext cx="7959725" cy="4779962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1200"/>
            </a:lvl1pPr>
          </a:lstStyle>
          <a:p>
            <a:r>
              <a:rPr lang="fr-CH" dirty="0">
                <a:solidFill>
                  <a:srgbClr val="3F3F3F"/>
                </a:solidFill>
                <a:effectLst/>
                <a:latin typeface="Helvetica" pitchFamily="2" charset="0"/>
              </a:rPr>
              <a:t>Cliquez sur l’icône pour ajouter une image.</a:t>
            </a:r>
            <a:br>
              <a:rPr lang="fr-CH" dirty="0">
                <a:solidFill>
                  <a:srgbClr val="3F3F3F"/>
                </a:solidFill>
                <a:effectLst/>
                <a:latin typeface="Helvetica" pitchFamily="2" charset="0"/>
              </a:rPr>
            </a:br>
            <a:r>
              <a:rPr lang="fr-CH" dirty="0" err="1">
                <a:solidFill>
                  <a:srgbClr val="3F3F3F"/>
                </a:solidFill>
                <a:effectLst/>
                <a:latin typeface="Helvetica" pitchFamily="2" charset="0"/>
              </a:rPr>
              <a:t>Klicken</a:t>
            </a:r>
            <a:r>
              <a:rPr lang="fr-CH" dirty="0">
                <a:solidFill>
                  <a:srgbClr val="3F3F3F"/>
                </a:solidFill>
                <a:effectLst/>
                <a:latin typeface="Helvetica" pitchFamily="2" charset="0"/>
              </a:rPr>
              <a:t> </a:t>
            </a:r>
            <a:r>
              <a:rPr lang="fr-CH" dirty="0" err="1">
                <a:solidFill>
                  <a:srgbClr val="3F3F3F"/>
                </a:solidFill>
                <a:effectLst/>
                <a:latin typeface="Helvetica" pitchFamily="2" charset="0"/>
              </a:rPr>
              <a:t>Sie</a:t>
            </a:r>
            <a:r>
              <a:rPr lang="fr-CH" dirty="0">
                <a:solidFill>
                  <a:srgbClr val="3F3F3F"/>
                </a:solidFill>
                <a:effectLst/>
                <a:latin typeface="Helvetica" pitchFamily="2" charset="0"/>
              </a:rPr>
              <a:t> </a:t>
            </a:r>
            <a:r>
              <a:rPr lang="fr-CH" dirty="0" err="1">
                <a:solidFill>
                  <a:srgbClr val="3F3F3F"/>
                </a:solidFill>
                <a:effectLst/>
                <a:latin typeface="Helvetica" pitchFamily="2" charset="0"/>
              </a:rPr>
              <a:t>auf</a:t>
            </a:r>
            <a:r>
              <a:rPr lang="fr-CH" dirty="0">
                <a:solidFill>
                  <a:srgbClr val="3F3F3F"/>
                </a:solidFill>
                <a:effectLst/>
                <a:latin typeface="Helvetica" pitchFamily="2" charset="0"/>
              </a:rPr>
              <a:t> </a:t>
            </a:r>
            <a:r>
              <a:rPr lang="fr-CH" dirty="0" err="1">
                <a:solidFill>
                  <a:srgbClr val="3F3F3F"/>
                </a:solidFill>
                <a:effectLst/>
                <a:latin typeface="Helvetica" pitchFamily="2" charset="0"/>
              </a:rPr>
              <a:t>das</a:t>
            </a:r>
            <a:r>
              <a:rPr lang="fr-CH" dirty="0">
                <a:solidFill>
                  <a:srgbClr val="3F3F3F"/>
                </a:solidFill>
                <a:effectLst/>
                <a:latin typeface="Helvetica" pitchFamily="2" charset="0"/>
              </a:rPr>
              <a:t> Symbol, um </a:t>
            </a:r>
            <a:r>
              <a:rPr lang="fr-CH" dirty="0" err="1">
                <a:solidFill>
                  <a:srgbClr val="3F3F3F"/>
                </a:solidFill>
                <a:effectLst/>
                <a:latin typeface="Helvetica" pitchFamily="2" charset="0"/>
              </a:rPr>
              <a:t>ein</a:t>
            </a:r>
            <a:r>
              <a:rPr lang="fr-CH" dirty="0">
                <a:solidFill>
                  <a:srgbClr val="3F3F3F"/>
                </a:solidFill>
                <a:effectLst/>
                <a:latin typeface="Helvetica" pitchFamily="2" charset="0"/>
              </a:rPr>
              <a:t> </a:t>
            </a:r>
            <a:r>
              <a:rPr lang="fr-CH" dirty="0" err="1">
                <a:solidFill>
                  <a:srgbClr val="3F3F3F"/>
                </a:solidFill>
                <a:effectLst/>
                <a:latin typeface="Helvetica" pitchFamily="2" charset="0"/>
              </a:rPr>
              <a:t>Bild</a:t>
            </a:r>
            <a:r>
              <a:rPr lang="fr-CH" dirty="0">
                <a:solidFill>
                  <a:srgbClr val="3F3F3F"/>
                </a:solidFill>
                <a:effectLst/>
                <a:latin typeface="Helvetica" pitchFamily="2" charset="0"/>
              </a:rPr>
              <a:t> </a:t>
            </a:r>
            <a:r>
              <a:rPr lang="fr-CH" dirty="0" err="1">
                <a:solidFill>
                  <a:srgbClr val="3F3F3F"/>
                </a:solidFill>
                <a:effectLst/>
                <a:latin typeface="Helvetica" pitchFamily="2" charset="0"/>
              </a:rPr>
              <a:t>hinzuzufügen</a:t>
            </a:r>
            <a:r>
              <a:rPr lang="fr-CH" dirty="0">
                <a:solidFill>
                  <a:srgbClr val="3F3F3F"/>
                </a:solidFill>
                <a:effectLst/>
                <a:latin typeface="Helvetica" pitchFamily="2" charset="0"/>
              </a:rPr>
              <a:t>.</a:t>
            </a:r>
          </a:p>
        </p:txBody>
      </p:sp>
      <p:sp>
        <p:nvSpPr>
          <p:cNvPr id="2" name="Espace réservé du texte 15">
            <a:extLst>
              <a:ext uri="{FF2B5EF4-FFF2-40B4-BE49-F238E27FC236}">
                <a16:creationId xmlns:a16="http://schemas.microsoft.com/office/drawing/2014/main" id="{0CA8E4E2-5C70-8A7F-EAD9-5255302D1DE7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7286705" y="1829674"/>
            <a:ext cx="4618536" cy="3168633"/>
          </a:xfrm>
          <a:prstGeom prst="rect">
            <a:avLst/>
          </a:prstGeom>
          <a:solidFill>
            <a:schemeClr val="tx2"/>
          </a:solidFill>
        </p:spPr>
        <p:txBody>
          <a:bodyPr lIns="144000" rIns="144000" anchor="ctr"/>
          <a:lstStyle>
            <a:lvl1pPr marL="0" indent="0">
              <a:buNone/>
              <a:defRPr sz="2000" b="0" i="0">
                <a:solidFill>
                  <a:schemeClr val="bg1"/>
                </a:solidFill>
                <a:latin typeface="NATIONALUNIFR-BOOK" panose="02000503000000020004" pitchFamily="2" charset="77"/>
                <a:ea typeface="NATIONALUNIFR-BOOK" panose="02000503000000020004" pitchFamily="2" charset="77"/>
              </a:defRPr>
            </a:lvl1pPr>
          </a:lstStyle>
          <a:p>
            <a:pPr lvl="0"/>
            <a:r>
              <a:rPr lang="fr-FR" sz="2000" b="0" i="0" dirty="0">
                <a:latin typeface="NATIONALUNIFR-BOOK" panose="02000503000000020004" pitchFamily="2" charset="77"/>
                <a:ea typeface="NATIONALUNIFR-BOOK" panose="02000503000000020004" pitchFamily="2" charset="77"/>
              </a:rPr>
              <a:t>Ajoutez ici du texte.</a:t>
            </a:r>
            <a:br>
              <a:rPr lang="fr-FR" sz="2000" b="0" i="0" dirty="0">
                <a:latin typeface="NATIONALUNIFR-BOOK" panose="02000503000000020004" pitchFamily="2" charset="77"/>
                <a:ea typeface="NATIONALUNIFR-BOOK" panose="02000503000000020004" pitchFamily="2" charset="77"/>
              </a:rPr>
            </a:br>
            <a:r>
              <a:rPr lang="fr-FR" sz="2000" b="0" i="0" dirty="0" err="1">
                <a:latin typeface="NATIONALUNIFR-BOOK" panose="02000503000000020004" pitchFamily="2" charset="77"/>
                <a:ea typeface="NATIONALUNIFR-BOOK" panose="02000503000000020004" pitchFamily="2" charset="77"/>
              </a:rPr>
              <a:t>Fügen</a:t>
            </a:r>
            <a:r>
              <a:rPr lang="fr-FR" sz="2000" b="0" i="0" dirty="0">
                <a:latin typeface="NATIONALUNIFR-BOOK" panose="02000503000000020004" pitchFamily="2" charset="77"/>
                <a:ea typeface="NATIONALUNIFR-BOOK" panose="02000503000000020004" pitchFamily="2" charset="77"/>
              </a:rPr>
              <a:t> </a:t>
            </a:r>
            <a:r>
              <a:rPr lang="fr-FR" sz="2000" b="0" i="0" dirty="0" err="1">
                <a:latin typeface="NATIONALUNIFR-BOOK" panose="02000503000000020004" pitchFamily="2" charset="77"/>
                <a:ea typeface="NATIONALUNIFR-BOOK" panose="02000503000000020004" pitchFamily="2" charset="77"/>
              </a:rPr>
              <a:t>Sie</a:t>
            </a:r>
            <a:r>
              <a:rPr lang="fr-FR" sz="2000" b="0" i="0" dirty="0">
                <a:latin typeface="NATIONALUNIFR-BOOK" panose="02000503000000020004" pitchFamily="2" charset="77"/>
                <a:ea typeface="NATIONALUNIFR-BOOK" panose="02000503000000020004" pitchFamily="2" charset="77"/>
              </a:rPr>
              <a:t> </a:t>
            </a:r>
            <a:r>
              <a:rPr lang="fr-FR" sz="2000" b="0" i="0" dirty="0" err="1">
                <a:latin typeface="NATIONALUNIFR-BOOK" panose="02000503000000020004" pitchFamily="2" charset="77"/>
                <a:ea typeface="NATIONALUNIFR-BOOK" panose="02000503000000020004" pitchFamily="2" charset="77"/>
              </a:rPr>
              <a:t>Text</a:t>
            </a:r>
            <a:r>
              <a:rPr lang="fr-FR" sz="2000" b="0" i="0" dirty="0">
                <a:latin typeface="NATIONALUNIFR-BOOK" panose="02000503000000020004" pitchFamily="2" charset="77"/>
                <a:ea typeface="NATIONALUNIFR-BOOK" panose="02000503000000020004" pitchFamily="2" charset="77"/>
              </a:rPr>
              <a:t> </a:t>
            </a:r>
            <a:r>
              <a:rPr lang="fr-FR" sz="2000" b="0" i="0" dirty="0" err="1">
                <a:latin typeface="NATIONALUNIFR-BOOK" panose="02000503000000020004" pitchFamily="2" charset="77"/>
                <a:ea typeface="NATIONALUNIFR-BOOK" panose="02000503000000020004" pitchFamily="2" charset="77"/>
              </a:rPr>
              <a:t>hinzu</a:t>
            </a:r>
            <a:r>
              <a:rPr lang="fr-FR" sz="2000" b="0" i="0" dirty="0">
                <a:latin typeface="NATIONALUNIFR-BOOK" panose="02000503000000020004" pitchFamily="2" charset="77"/>
                <a:ea typeface="NATIONALUNIFR-BOOK" panose="02000503000000020004" pitchFamily="2" charset="77"/>
              </a:rPr>
              <a:t>.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7011157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| Image | Red 100%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pour une image  2">
            <a:extLst>
              <a:ext uri="{FF2B5EF4-FFF2-40B4-BE49-F238E27FC236}">
                <a16:creationId xmlns:a16="http://schemas.microsoft.com/office/drawing/2014/main" id="{E8AE0C21-32DC-75EB-6110-854C357DB244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0" y="751999"/>
            <a:ext cx="12192000" cy="5322443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1200"/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fr-CH" dirty="0">
                <a:solidFill>
                  <a:srgbClr val="3F3F3F"/>
                </a:solidFill>
                <a:effectLst/>
                <a:latin typeface="Helvetica" pitchFamily="2" charset="0"/>
              </a:rPr>
              <a:t>Cliquez sur l’icône pour ajouter une image.</a:t>
            </a:r>
            <a:br>
              <a:rPr lang="fr-CH" dirty="0">
                <a:solidFill>
                  <a:srgbClr val="3F3F3F"/>
                </a:solidFill>
                <a:effectLst/>
                <a:latin typeface="Helvetica" pitchFamily="2" charset="0"/>
              </a:rPr>
            </a:br>
            <a:r>
              <a:rPr lang="fr-CH" dirty="0" err="1">
                <a:solidFill>
                  <a:srgbClr val="3F3F3F"/>
                </a:solidFill>
                <a:effectLst/>
                <a:latin typeface="Helvetica" pitchFamily="2" charset="0"/>
              </a:rPr>
              <a:t>Klicken</a:t>
            </a:r>
            <a:r>
              <a:rPr lang="fr-CH" dirty="0">
                <a:solidFill>
                  <a:srgbClr val="3F3F3F"/>
                </a:solidFill>
                <a:effectLst/>
                <a:latin typeface="Helvetica" pitchFamily="2" charset="0"/>
              </a:rPr>
              <a:t> </a:t>
            </a:r>
            <a:r>
              <a:rPr lang="fr-CH" dirty="0" err="1">
                <a:solidFill>
                  <a:srgbClr val="3F3F3F"/>
                </a:solidFill>
                <a:effectLst/>
                <a:latin typeface="Helvetica" pitchFamily="2" charset="0"/>
              </a:rPr>
              <a:t>Sie</a:t>
            </a:r>
            <a:r>
              <a:rPr lang="fr-CH" dirty="0">
                <a:solidFill>
                  <a:srgbClr val="3F3F3F"/>
                </a:solidFill>
                <a:effectLst/>
                <a:latin typeface="Helvetica" pitchFamily="2" charset="0"/>
              </a:rPr>
              <a:t> </a:t>
            </a:r>
            <a:r>
              <a:rPr lang="fr-CH" dirty="0" err="1">
                <a:solidFill>
                  <a:srgbClr val="3F3F3F"/>
                </a:solidFill>
                <a:effectLst/>
                <a:latin typeface="Helvetica" pitchFamily="2" charset="0"/>
              </a:rPr>
              <a:t>auf</a:t>
            </a:r>
            <a:r>
              <a:rPr lang="fr-CH" dirty="0">
                <a:solidFill>
                  <a:srgbClr val="3F3F3F"/>
                </a:solidFill>
                <a:effectLst/>
                <a:latin typeface="Helvetica" pitchFamily="2" charset="0"/>
              </a:rPr>
              <a:t> </a:t>
            </a:r>
            <a:r>
              <a:rPr lang="fr-CH" dirty="0" err="1">
                <a:solidFill>
                  <a:srgbClr val="3F3F3F"/>
                </a:solidFill>
                <a:effectLst/>
                <a:latin typeface="Helvetica" pitchFamily="2" charset="0"/>
              </a:rPr>
              <a:t>das</a:t>
            </a:r>
            <a:r>
              <a:rPr lang="fr-CH" dirty="0">
                <a:solidFill>
                  <a:srgbClr val="3F3F3F"/>
                </a:solidFill>
                <a:effectLst/>
                <a:latin typeface="Helvetica" pitchFamily="2" charset="0"/>
              </a:rPr>
              <a:t> Symbol, um </a:t>
            </a:r>
            <a:r>
              <a:rPr lang="fr-CH" dirty="0" err="1">
                <a:solidFill>
                  <a:srgbClr val="3F3F3F"/>
                </a:solidFill>
                <a:effectLst/>
                <a:latin typeface="Helvetica" pitchFamily="2" charset="0"/>
              </a:rPr>
              <a:t>ein</a:t>
            </a:r>
            <a:r>
              <a:rPr lang="fr-CH" dirty="0">
                <a:solidFill>
                  <a:srgbClr val="3F3F3F"/>
                </a:solidFill>
                <a:effectLst/>
                <a:latin typeface="Helvetica" pitchFamily="2" charset="0"/>
              </a:rPr>
              <a:t> </a:t>
            </a:r>
            <a:r>
              <a:rPr lang="fr-CH" dirty="0" err="1">
                <a:solidFill>
                  <a:srgbClr val="3F3F3F"/>
                </a:solidFill>
                <a:effectLst/>
                <a:latin typeface="Helvetica" pitchFamily="2" charset="0"/>
              </a:rPr>
              <a:t>Bild</a:t>
            </a:r>
            <a:r>
              <a:rPr lang="fr-CH" dirty="0">
                <a:solidFill>
                  <a:srgbClr val="3F3F3F"/>
                </a:solidFill>
                <a:effectLst/>
                <a:latin typeface="Helvetica" pitchFamily="2" charset="0"/>
              </a:rPr>
              <a:t> </a:t>
            </a:r>
            <a:r>
              <a:rPr lang="fr-CH" dirty="0" err="1">
                <a:solidFill>
                  <a:srgbClr val="3F3F3F"/>
                </a:solidFill>
                <a:effectLst/>
                <a:latin typeface="Helvetica" pitchFamily="2" charset="0"/>
              </a:rPr>
              <a:t>hinzuzufügen</a:t>
            </a:r>
            <a:r>
              <a:rPr lang="fr-CH" dirty="0">
                <a:solidFill>
                  <a:srgbClr val="3F3F3F"/>
                </a:solidFill>
                <a:effectLst/>
                <a:latin typeface="Helvetica" pitchFamily="2" charset="0"/>
              </a:rPr>
              <a:t>.</a:t>
            </a:r>
          </a:p>
        </p:txBody>
      </p:sp>
      <p:sp>
        <p:nvSpPr>
          <p:cNvPr id="37" name="ZoneTexte 36">
            <a:extLst>
              <a:ext uri="{FF2B5EF4-FFF2-40B4-BE49-F238E27FC236}">
                <a16:creationId xmlns:a16="http://schemas.microsoft.com/office/drawing/2014/main" id="{3D526BAE-D1E5-055C-4ED6-B0875376758F}"/>
              </a:ext>
            </a:extLst>
          </p:cNvPr>
          <p:cNvSpPr txBox="1"/>
          <p:nvPr userDrawn="1"/>
        </p:nvSpPr>
        <p:spPr>
          <a:xfrm>
            <a:off x="10892215" y="407207"/>
            <a:ext cx="115931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H" altLang="fr-FR" sz="1400" b="1" dirty="0" err="1">
                <a:latin typeface="NATIONALUNIFR-MEDIUM" panose="02000503000000020004" pitchFamily="2" charset="77"/>
                <a:ea typeface="NATIONALUNIFR-MEDIUM" panose="02000503000000020004" pitchFamily="2" charset="77"/>
              </a:rPr>
              <a:t>unifr.ch</a:t>
            </a:r>
            <a:r>
              <a:rPr lang="fr-CH" altLang="fr-FR" sz="1400" b="1" dirty="0">
                <a:latin typeface="NATIONALUNIFR-MEDIUM" panose="02000503000000020004" pitchFamily="2" charset="77"/>
                <a:ea typeface="NATIONALUNIFR-MEDIUM" panose="02000503000000020004" pitchFamily="2" charset="77"/>
              </a:rPr>
              <a:t>/</a:t>
            </a:r>
            <a:r>
              <a:rPr lang="fr-CH" altLang="fr-FR" sz="1400" b="1" dirty="0" err="1">
                <a:latin typeface="NATIONALUNIFR-MEDIUM" panose="02000503000000020004" pitchFamily="2" charset="77"/>
                <a:ea typeface="NATIONALUNIFR-MEDIUM" panose="02000503000000020004" pitchFamily="2" charset="77"/>
              </a:rPr>
              <a:t>ius</a:t>
            </a:r>
            <a:endParaRPr lang="fr-FR" sz="1400" b="1" dirty="0">
              <a:latin typeface="NATIONALUNIFR-MEDIUM" panose="02000503000000020004" pitchFamily="2" charset="77"/>
              <a:ea typeface="NATIONALUNIFR-MEDIUM" panose="02000503000000020004" pitchFamily="2" charset="77"/>
            </a:endParaRPr>
          </a:p>
        </p:txBody>
      </p:sp>
      <p:pic>
        <p:nvPicPr>
          <p:cNvPr id="14" name="Image 13">
            <a:extLst>
              <a:ext uri="{FF2B5EF4-FFF2-40B4-BE49-F238E27FC236}">
                <a16:creationId xmlns:a16="http://schemas.microsoft.com/office/drawing/2014/main" id="{18D574B5-BD96-CD3C-2EE8-1E2D1B99AD1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473558" y="6148804"/>
            <a:ext cx="1356122" cy="633757"/>
          </a:xfrm>
          <a:prstGeom prst="rect">
            <a:avLst/>
          </a:prstGeom>
        </p:spPr>
      </p:pic>
      <p:pic>
        <p:nvPicPr>
          <p:cNvPr id="38" name="Image 37">
            <a:extLst>
              <a:ext uri="{FF2B5EF4-FFF2-40B4-BE49-F238E27FC236}">
                <a16:creationId xmlns:a16="http://schemas.microsoft.com/office/drawing/2014/main" id="{03BEB4E9-52FD-F73F-6107-8E61EDBED89F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63525" y="144099"/>
            <a:ext cx="725394" cy="480574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7A1B60AE-5F52-F16A-2561-9EE5964CEC0E}"/>
              </a:ext>
            </a:extLst>
          </p:cNvPr>
          <p:cNvSpPr/>
          <p:nvPr userDrawn="1"/>
        </p:nvSpPr>
        <p:spPr>
          <a:xfrm>
            <a:off x="6627553" y="5454416"/>
            <a:ext cx="623201" cy="623201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4" name="Espace réservé du texte 26">
            <a:extLst>
              <a:ext uri="{FF2B5EF4-FFF2-40B4-BE49-F238E27FC236}">
                <a16:creationId xmlns:a16="http://schemas.microsoft.com/office/drawing/2014/main" id="{F2B8D185-F9CB-2CD3-5CF6-62388C7CBE7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250754" y="1142061"/>
            <a:ext cx="4312355" cy="4312355"/>
          </a:xfrm>
          <a:prstGeom prst="rect">
            <a:avLst/>
          </a:prstGeom>
          <a:solidFill>
            <a:schemeClr val="tx2"/>
          </a:solidFill>
        </p:spPr>
        <p:txBody>
          <a:bodyPr lIns="216000" tIns="360000" rIns="216000" bIns="1044000" anchor="ctr">
            <a:normAutofit/>
          </a:bodyPr>
          <a:lstStyle>
            <a:lvl1pPr marL="0" indent="0">
              <a:buFontTx/>
              <a:buNone/>
              <a:defRPr sz="3000" b="1" i="0">
                <a:solidFill>
                  <a:schemeClr val="bg1"/>
                </a:solidFill>
                <a:latin typeface="National UniFr" panose="02000503000000020004" pitchFamily="2" charset="77"/>
                <a:ea typeface="National UniFr" panose="02000503000000020004" pitchFamily="2" charset="77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dirty="0"/>
              <a:t>Ajoutez ici le titre du diaporama.</a:t>
            </a:r>
            <a:br>
              <a:rPr lang="fr-FR" dirty="0"/>
            </a:br>
            <a:r>
              <a:rPr lang="fr-FR" dirty="0" err="1"/>
              <a:t>Fügen</a:t>
            </a:r>
            <a:r>
              <a:rPr lang="fr-FR" dirty="0"/>
              <a:t> </a:t>
            </a:r>
            <a:r>
              <a:rPr lang="fr-FR" dirty="0" err="1"/>
              <a:t>Sie</a:t>
            </a:r>
            <a:r>
              <a:rPr lang="fr-FR" dirty="0"/>
              <a:t> hier den </a:t>
            </a:r>
            <a:r>
              <a:rPr lang="fr-FR" dirty="0" err="1"/>
              <a:t>Titel</a:t>
            </a:r>
            <a:r>
              <a:rPr lang="fr-FR" dirty="0"/>
              <a:t> der </a:t>
            </a:r>
            <a:r>
              <a:rPr lang="fr-FR" dirty="0" err="1"/>
              <a:t>Diashow</a:t>
            </a:r>
            <a:r>
              <a:rPr lang="fr-FR" dirty="0"/>
              <a:t> </a:t>
            </a:r>
            <a:r>
              <a:rPr lang="fr-FR" dirty="0" err="1"/>
              <a:t>ein</a:t>
            </a:r>
            <a:r>
              <a:rPr lang="fr-FR" dirty="0"/>
              <a:t>.</a:t>
            </a:r>
          </a:p>
        </p:txBody>
      </p:sp>
      <p:sp>
        <p:nvSpPr>
          <p:cNvPr id="5" name="Espace réservé du texte 26">
            <a:extLst>
              <a:ext uri="{FF2B5EF4-FFF2-40B4-BE49-F238E27FC236}">
                <a16:creationId xmlns:a16="http://schemas.microsoft.com/office/drawing/2014/main" id="{AF42B8F1-C026-EC0D-4BCE-5AD4BFF338DD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7360254" y="4675728"/>
            <a:ext cx="4079875" cy="283723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FontTx/>
              <a:buNone/>
              <a:defRPr sz="1600" b="1" i="0">
                <a:solidFill>
                  <a:schemeClr val="bg1"/>
                </a:solidFill>
                <a:latin typeface="NATIONALUNIFR-MEDIUM" panose="02000503000000020004" pitchFamily="2" charset="77"/>
                <a:ea typeface="NATIONALUNIFR-MEDIUM" panose="02000503000000020004" pitchFamily="2" charset="77"/>
              </a:defRPr>
            </a:lvl1pPr>
          </a:lstStyle>
          <a:p>
            <a:pPr lvl="0"/>
            <a:r>
              <a:rPr lang="fr-FR" dirty="0"/>
              <a:t>Nom/Name</a:t>
            </a:r>
          </a:p>
        </p:txBody>
      </p:sp>
      <p:sp>
        <p:nvSpPr>
          <p:cNvPr id="6" name="Espace réservé du texte 26">
            <a:extLst>
              <a:ext uri="{FF2B5EF4-FFF2-40B4-BE49-F238E27FC236}">
                <a16:creationId xmlns:a16="http://schemas.microsoft.com/office/drawing/2014/main" id="{84D18300-8FA5-3215-FBA6-13D51E436F9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360254" y="4952565"/>
            <a:ext cx="4079875" cy="283723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FontTx/>
              <a:buNone/>
              <a:defRPr sz="1600" b="0" i="0">
                <a:solidFill>
                  <a:schemeClr val="bg1"/>
                </a:solidFill>
                <a:latin typeface="NATIONALUNIFR-LIGHT" pitchFamily="2" charset="77"/>
                <a:ea typeface="NATIONALUNIFR-LIGHT" pitchFamily="2" charset="77"/>
              </a:defRPr>
            </a:lvl1pPr>
          </a:lstStyle>
          <a:p>
            <a:pPr lvl="0"/>
            <a:r>
              <a:rPr lang="fr-FR" dirty="0"/>
              <a:t>Lieu et date/ </a:t>
            </a:r>
            <a:r>
              <a:rPr lang="fr-FR" dirty="0" err="1"/>
              <a:t>Ort</a:t>
            </a:r>
            <a:r>
              <a:rPr lang="fr-FR" dirty="0"/>
              <a:t> </a:t>
            </a:r>
            <a:r>
              <a:rPr lang="fr-FR" dirty="0" err="1"/>
              <a:t>und</a:t>
            </a:r>
            <a:r>
              <a:rPr lang="fr-FR" dirty="0"/>
              <a:t> </a:t>
            </a:r>
            <a:r>
              <a:rPr lang="fr-FR" dirty="0" err="1"/>
              <a:t>Datum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6082548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+ Text | Black Block 100%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 6">
            <a:extLst>
              <a:ext uri="{FF2B5EF4-FFF2-40B4-BE49-F238E27FC236}">
                <a16:creationId xmlns:a16="http://schemas.microsoft.com/office/drawing/2014/main" id="{E2A6AC79-B528-36BB-6790-DF4B733679C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rot="5400000" flipH="1" flipV="1">
            <a:off x="11619213" y="6285207"/>
            <a:ext cx="579390" cy="579390"/>
          </a:xfrm>
          <a:prstGeom prst="rect">
            <a:avLst/>
          </a:prstGeom>
        </p:spPr>
      </p:pic>
      <p:sp>
        <p:nvSpPr>
          <p:cNvPr id="14" name="Espace réservé du numéro de diapositive 13">
            <a:extLst>
              <a:ext uri="{FF2B5EF4-FFF2-40B4-BE49-F238E27FC236}">
                <a16:creationId xmlns:a16="http://schemas.microsoft.com/office/drawing/2014/main" id="{75968ED7-A722-1B6F-AF6F-C2DC536AA8AE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42BD33C-CDCC-324B-BD76-250311637E3B}" type="slidenum">
              <a:rPr lang="fr-FR" smtClean="0"/>
              <a:pPr/>
              <a:t>‹Nr.›</a:t>
            </a:fld>
            <a:endParaRPr lang="fr-FR" dirty="0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B72A3AE2-9DEC-9121-46E9-AF49306FEA18}"/>
              </a:ext>
            </a:extLst>
          </p:cNvPr>
          <p:cNvSpPr/>
          <p:nvPr userDrawn="1"/>
        </p:nvSpPr>
        <p:spPr>
          <a:xfrm>
            <a:off x="-24492" y="6122131"/>
            <a:ext cx="3273970" cy="50291"/>
          </a:xfrm>
          <a:prstGeom prst="rect">
            <a:avLst/>
          </a:prstGeom>
          <a:solidFill>
            <a:srgbClr val="BF123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1A48D745-B5E0-FB7E-7025-BE2A5628270C}"/>
              </a:ext>
            </a:extLst>
          </p:cNvPr>
          <p:cNvSpPr/>
          <p:nvPr userDrawn="1"/>
        </p:nvSpPr>
        <p:spPr>
          <a:xfrm>
            <a:off x="263525" y="1119531"/>
            <a:ext cx="7959110" cy="4780080"/>
          </a:xfrm>
          <a:prstGeom prst="rect">
            <a:avLst/>
          </a:prstGeom>
          <a:solidFill>
            <a:srgbClr val="171717">
              <a:alpha val="4757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fr-FR" dirty="0">
              <a:latin typeface="NATIONALUNIFR-BOOK" panose="02000503000000020004" pitchFamily="2" charset="77"/>
              <a:ea typeface="NATIONALUNIFR-BOOK" panose="02000503000000020004" pitchFamily="2" charset="77"/>
            </a:endParaRPr>
          </a:p>
        </p:txBody>
      </p:sp>
      <p:sp>
        <p:nvSpPr>
          <p:cNvPr id="27" name="Forme en L 26">
            <a:extLst>
              <a:ext uri="{FF2B5EF4-FFF2-40B4-BE49-F238E27FC236}">
                <a16:creationId xmlns:a16="http://schemas.microsoft.com/office/drawing/2014/main" id="{1F41AC1C-CD91-A7D1-852D-2AA9E982A2E7}"/>
              </a:ext>
            </a:extLst>
          </p:cNvPr>
          <p:cNvSpPr/>
          <p:nvPr userDrawn="1"/>
        </p:nvSpPr>
        <p:spPr>
          <a:xfrm rot="5400000">
            <a:off x="212052" y="1057251"/>
            <a:ext cx="293229" cy="293229"/>
          </a:xfrm>
          <a:prstGeom prst="corner">
            <a:avLst>
              <a:gd name="adj1" fmla="val 17299"/>
              <a:gd name="adj2" fmla="val 16088"/>
            </a:avLst>
          </a:prstGeom>
          <a:solidFill>
            <a:srgbClr val="C00000"/>
          </a:solidFill>
          <a:ln>
            <a:solidFill>
              <a:schemeClr val="tx2"/>
            </a:solidFill>
          </a:ln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solidFill>
                <a:srgbClr val="171717"/>
              </a:solidFill>
            </a:endParaRPr>
          </a:p>
        </p:txBody>
      </p:sp>
      <p:sp>
        <p:nvSpPr>
          <p:cNvPr id="28" name="Forme en L 27">
            <a:extLst>
              <a:ext uri="{FF2B5EF4-FFF2-40B4-BE49-F238E27FC236}">
                <a16:creationId xmlns:a16="http://schemas.microsoft.com/office/drawing/2014/main" id="{DDAC06B6-EA98-27D4-7198-20CB1643169B}"/>
              </a:ext>
            </a:extLst>
          </p:cNvPr>
          <p:cNvSpPr/>
          <p:nvPr userDrawn="1"/>
        </p:nvSpPr>
        <p:spPr>
          <a:xfrm>
            <a:off x="212052" y="5656721"/>
            <a:ext cx="293229" cy="293229"/>
          </a:xfrm>
          <a:prstGeom prst="corner">
            <a:avLst>
              <a:gd name="adj1" fmla="val 17299"/>
              <a:gd name="adj2" fmla="val 16088"/>
            </a:avLst>
          </a:prstGeom>
          <a:solidFill>
            <a:srgbClr val="C00000"/>
          </a:solidFill>
          <a:ln>
            <a:solidFill>
              <a:schemeClr val="tx2"/>
            </a:solidFill>
          </a:ln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solidFill>
                <a:srgbClr val="171717"/>
              </a:solidFill>
            </a:endParaRPr>
          </a:p>
        </p:txBody>
      </p:sp>
      <p:sp>
        <p:nvSpPr>
          <p:cNvPr id="29" name="Forme en L 28">
            <a:extLst>
              <a:ext uri="{FF2B5EF4-FFF2-40B4-BE49-F238E27FC236}">
                <a16:creationId xmlns:a16="http://schemas.microsoft.com/office/drawing/2014/main" id="{CA963448-D84F-C227-83D5-8FCBFE979143}"/>
              </a:ext>
            </a:extLst>
          </p:cNvPr>
          <p:cNvSpPr/>
          <p:nvPr userDrawn="1"/>
        </p:nvSpPr>
        <p:spPr>
          <a:xfrm rot="16200000">
            <a:off x="7995753" y="5654134"/>
            <a:ext cx="293229" cy="293229"/>
          </a:xfrm>
          <a:prstGeom prst="corner">
            <a:avLst>
              <a:gd name="adj1" fmla="val 17299"/>
              <a:gd name="adj2" fmla="val 16088"/>
            </a:avLst>
          </a:prstGeom>
          <a:solidFill>
            <a:srgbClr val="C00000"/>
          </a:solidFill>
          <a:ln>
            <a:solidFill>
              <a:schemeClr val="tx2"/>
            </a:solidFill>
          </a:ln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solidFill>
                <a:srgbClr val="171717"/>
              </a:solidFill>
            </a:endParaRPr>
          </a:p>
        </p:txBody>
      </p:sp>
      <p:sp>
        <p:nvSpPr>
          <p:cNvPr id="30" name="Forme en L 29">
            <a:extLst>
              <a:ext uri="{FF2B5EF4-FFF2-40B4-BE49-F238E27FC236}">
                <a16:creationId xmlns:a16="http://schemas.microsoft.com/office/drawing/2014/main" id="{F4D8C4B7-026F-E4F8-6872-CFC98C74D332}"/>
              </a:ext>
            </a:extLst>
          </p:cNvPr>
          <p:cNvSpPr/>
          <p:nvPr userDrawn="1"/>
        </p:nvSpPr>
        <p:spPr>
          <a:xfrm rot="10800000">
            <a:off x="7995753" y="1057250"/>
            <a:ext cx="293229" cy="293229"/>
          </a:xfrm>
          <a:prstGeom prst="corner">
            <a:avLst>
              <a:gd name="adj1" fmla="val 17299"/>
              <a:gd name="adj2" fmla="val 16088"/>
            </a:avLst>
          </a:prstGeom>
          <a:solidFill>
            <a:srgbClr val="C00000"/>
          </a:solidFill>
          <a:ln>
            <a:solidFill>
              <a:schemeClr val="tx2"/>
            </a:solidFill>
          </a:ln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solidFill>
                <a:srgbClr val="171717"/>
              </a:solidFill>
            </a:endParaRPr>
          </a:p>
        </p:txBody>
      </p:sp>
      <p:sp>
        <p:nvSpPr>
          <p:cNvPr id="32" name="Espace réservé du texte 29">
            <a:extLst>
              <a:ext uri="{FF2B5EF4-FFF2-40B4-BE49-F238E27FC236}">
                <a16:creationId xmlns:a16="http://schemas.microsoft.com/office/drawing/2014/main" id="{6DDFCFC3-4075-4DF7-6E39-412998808424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66650" y="372520"/>
            <a:ext cx="9603883" cy="64633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600" b="1" i="0">
                <a:latin typeface="National UniFr" panose="02000503000000020004" pitchFamily="2" charset="77"/>
                <a:ea typeface="National UniFr" panose="02000503000000020004" pitchFamily="2" charset="77"/>
              </a:defRPr>
            </a:lvl1pPr>
          </a:lstStyle>
          <a:p>
            <a:pPr lvl="0"/>
            <a:r>
              <a:rPr lang="fr-FR" b="1" i="0" dirty="0">
                <a:latin typeface="National UniFr" panose="02000503000000020004" pitchFamily="2" charset="77"/>
                <a:ea typeface="National UniFr" panose="02000503000000020004" pitchFamily="2" charset="77"/>
              </a:rPr>
              <a:t>Titre | </a:t>
            </a:r>
            <a:r>
              <a:rPr lang="fr-FR" b="1" i="0" dirty="0" err="1">
                <a:latin typeface="National UniFr" panose="02000503000000020004" pitchFamily="2" charset="77"/>
                <a:ea typeface="National UniFr" panose="02000503000000020004" pitchFamily="2" charset="77"/>
              </a:rPr>
              <a:t>Titel</a:t>
            </a:r>
            <a:endParaRPr lang="fr-FR" dirty="0"/>
          </a:p>
        </p:txBody>
      </p:sp>
      <p:sp>
        <p:nvSpPr>
          <p:cNvPr id="34" name="Espace réservé pour une image  33">
            <a:extLst>
              <a:ext uri="{FF2B5EF4-FFF2-40B4-BE49-F238E27FC236}">
                <a16:creationId xmlns:a16="http://schemas.microsoft.com/office/drawing/2014/main" id="{F3326F56-0CAC-7DA0-9AEA-9E6870447655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263525" y="1119188"/>
            <a:ext cx="7959725" cy="4779962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1200">
                <a:latin typeface="Helvetica" pitchFamily="2" charset="0"/>
              </a:defRPr>
            </a:lvl1pPr>
          </a:lstStyle>
          <a:p>
            <a:r>
              <a:rPr lang="fr-FR" dirty="0"/>
              <a:t>Cliquez sur l’icône pour ajouter une image.</a:t>
            </a:r>
            <a:br>
              <a:rPr lang="fr-FR" dirty="0"/>
            </a:br>
            <a:r>
              <a:rPr lang="fr-FR" dirty="0" err="1"/>
              <a:t>Klicken</a:t>
            </a:r>
            <a:r>
              <a:rPr lang="fr-FR" dirty="0"/>
              <a:t> </a:t>
            </a:r>
            <a:r>
              <a:rPr lang="fr-FR" dirty="0" err="1"/>
              <a:t>Sie</a:t>
            </a:r>
            <a:r>
              <a:rPr lang="fr-FR" dirty="0"/>
              <a:t> </a:t>
            </a:r>
            <a:r>
              <a:rPr lang="fr-FR" dirty="0" err="1"/>
              <a:t>auf</a:t>
            </a:r>
            <a:r>
              <a:rPr lang="fr-FR" dirty="0"/>
              <a:t> </a:t>
            </a:r>
            <a:r>
              <a:rPr lang="fr-FR" dirty="0" err="1"/>
              <a:t>das</a:t>
            </a:r>
            <a:r>
              <a:rPr lang="fr-FR" dirty="0"/>
              <a:t> Symbol, um </a:t>
            </a:r>
            <a:r>
              <a:rPr lang="fr-FR" dirty="0" err="1"/>
              <a:t>ein</a:t>
            </a:r>
            <a:r>
              <a:rPr lang="fr-FR" dirty="0"/>
              <a:t> </a:t>
            </a:r>
            <a:r>
              <a:rPr lang="fr-FR" dirty="0" err="1"/>
              <a:t>Bild</a:t>
            </a:r>
            <a:r>
              <a:rPr lang="fr-FR" dirty="0"/>
              <a:t> </a:t>
            </a:r>
            <a:r>
              <a:rPr lang="fr-FR" dirty="0" err="1"/>
              <a:t>hinzuzufügen</a:t>
            </a:r>
            <a:r>
              <a:rPr lang="fr-FR" dirty="0"/>
              <a:t>.</a:t>
            </a:r>
          </a:p>
        </p:txBody>
      </p:sp>
      <p:sp>
        <p:nvSpPr>
          <p:cNvPr id="31" name="Espace réservé du texte 15">
            <a:extLst>
              <a:ext uri="{FF2B5EF4-FFF2-40B4-BE49-F238E27FC236}">
                <a16:creationId xmlns:a16="http://schemas.microsoft.com/office/drawing/2014/main" id="{3E94079E-FD26-D0BC-D79F-615059582DAA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7286705" y="1829674"/>
            <a:ext cx="4618536" cy="3168633"/>
          </a:xfrm>
          <a:prstGeom prst="rect">
            <a:avLst/>
          </a:prstGeom>
          <a:solidFill>
            <a:schemeClr val="tx1"/>
          </a:solidFill>
        </p:spPr>
        <p:txBody>
          <a:bodyPr lIns="144000" rIns="144000" anchor="ctr"/>
          <a:lstStyle>
            <a:lvl1pPr marL="0" indent="0">
              <a:buNone/>
              <a:defRPr sz="2000" b="0" i="0">
                <a:solidFill>
                  <a:schemeClr val="bg1"/>
                </a:solidFill>
                <a:latin typeface="NATIONALUNIFR-BOOK" panose="02000503000000020004" pitchFamily="2" charset="77"/>
                <a:ea typeface="NATIONALUNIFR-BOOK" panose="02000503000000020004" pitchFamily="2" charset="77"/>
              </a:defRPr>
            </a:lvl1pPr>
          </a:lstStyle>
          <a:p>
            <a:pPr lvl="0"/>
            <a:r>
              <a:rPr lang="fr-FR" sz="2000" b="0" i="0" dirty="0">
                <a:latin typeface="NATIONALUNIFR-BOOK" panose="02000503000000020004" pitchFamily="2" charset="77"/>
                <a:ea typeface="NATIONALUNIFR-BOOK" panose="02000503000000020004" pitchFamily="2" charset="77"/>
              </a:rPr>
              <a:t>Ajoutez ici du texte.</a:t>
            </a:r>
            <a:br>
              <a:rPr lang="fr-FR" sz="2000" b="0" i="0" dirty="0">
                <a:latin typeface="NATIONALUNIFR-BOOK" panose="02000503000000020004" pitchFamily="2" charset="77"/>
                <a:ea typeface="NATIONALUNIFR-BOOK" panose="02000503000000020004" pitchFamily="2" charset="77"/>
              </a:rPr>
            </a:br>
            <a:r>
              <a:rPr lang="fr-FR" sz="2000" b="0" i="0" dirty="0" err="1">
                <a:latin typeface="NATIONALUNIFR-BOOK" panose="02000503000000020004" pitchFamily="2" charset="77"/>
                <a:ea typeface="NATIONALUNIFR-BOOK" panose="02000503000000020004" pitchFamily="2" charset="77"/>
              </a:rPr>
              <a:t>Fügen</a:t>
            </a:r>
            <a:r>
              <a:rPr lang="fr-FR" sz="2000" b="0" i="0" dirty="0">
                <a:latin typeface="NATIONALUNIFR-BOOK" panose="02000503000000020004" pitchFamily="2" charset="77"/>
                <a:ea typeface="NATIONALUNIFR-BOOK" panose="02000503000000020004" pitchFamily="2" charset="77"/>
              </a:rPr>
              <a:t> </a:t>
            </a:r>
            <a:r>
              <a:rPr lang="fr-FR" sz="2000" b="0" i="0" dirty="0" err="1">
                <a:latin typeface="NATIONALUNIFR-BOOK" panose="02000503000000020004" pitchFamily="2" charset="77"/>
                <a:ea typeface="NATIONALUNIFR-BOOK" panose="02000503000000020004" pitchFamily="2" charset="77"/>
              </a:rPr>
              <a:t>Sie</a:t>
            </a:r>
            <a:r>
              <a:rPr lang="fr-FR" sz="2000" b="0" i="0" dirty="0">
                <a:latin typeface="NATIONALUNIFR-BOOK" panose="02000503000000020004" pitchFamily="2" charset="77"/>
                <a:ea typeface="NATIONALUNIFR-BOOK" panose="02000503000000020004" pitchFamily="2" charset="77"/>
              </a:rPr>
              <a:t> </a:t>
            </a:r>
            <a:r>
              <a:rPr lang="fr-FR" sz="2000" b="0" i="0" dirty="0" err="1">
                <a:latin typeface="NATIONALUNIFR-BOOK" panose="02000503000000020004" pitchFamily="2" charset="77"/>
                <a:ea typeface="NATIONALUNIFR-BOOK" panose="02000503000000020004" pitchFamily="2" charset="77"/>
              </a:rPr>
              <a:t>Text</a:t>
            </a:r>
            <a:r>
              <a:rPr lang="fr-FR" sz="2000" b="0" i="0" dirty="0">
                <a:latin typeface="NATIONALUNIFR-BOOK" panose="02000503000000020004" pitchFamily="2" charset="77"/>
                <a:ea typeface="NATIONALUNIFR-BOOK" panose="02000503000000020004" pitchFamily="2" charset="77"/>
              </a:rPr>
              <a:t> </a:t>
            </a:r>
            <a:r>
              <a:rPr lang="fr-FR" sz="2000" b="0" i="0" dirty="0" err="1">
                <a:latin typeface="NATIONALUNIFR-BOOK" panose="02000503000000020004" pitchFamily="2" charset="77"/>
                <a:ea typeface="NATIONALUNIFR-BOOK" panose="02000503000000020004" pitchFamily="2" charset="77"/>
              </a:rPr>
              <a:t>hinzu</a:t>
            </a:r>
            <a:r>
              <a:rPr lang="fr-FR" sz="2000" b="0" i="0" dirty="0">
                <a:latin typeface="NATIONALUNIFR-BOOK" panose="02000503000000020004" pitchFamily="2" charset="77"/>
                <a:ea typeface="NATIONALUNIFR-BOOK" panose="02000503000000020004" pitchFamily="2" charset="77"/>
              </a:rPr>
              <a:t>.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79576821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| full page | red bor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>
            <a:extLst>
              <a:ext uri="{FF2B5EF4-FFF2-40B4-BE49-F238E27FC236}">
                <a16:creationId xmlns:a16="http://schemas.microsoft.com/office/drawing/2014/main" id="{62B21016-223F-4A84-2989-373A3C2C7FE9}"/>
              </a:ext>
            </a:extLst>
          </p:cNvPr>
          <p:cNvSpPr/>
          <p:nvPr userDrawn="1"/>
        </p:nvSpPr>
        <p:spPr>
          <a:xfrm>
            <a:off x="263525" y="1085136"/>
            <a:ext cx="11641262" cy="4815950"/>
          </a:xfrm>
          <a:prstGeom prst="rect">
            <a:avLst/>
          </a:prstGeom>
          <a:solidFill>
            <a:srgbClr val="171717">
              <a:alpha val="4757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fr-FR" dirty="0">
              <a:latin typeface="NATIONALUNIFR-BOOK" panose="02000503000000020004" pitchFamily="2" charset="77"/>
              <a:ea typeface="NATIONALUNIFR-BOOK" panose="02000503000000020004" pitchFamily="2" charset="77"/>
            </a:endParaRPr>
          </a:p>
        </p:txBody>
      </p:sp>
      <p:sp>
        <p:nvSpPr>
          <p:cNvPr id="30" name="Espace réservé du texte 29">
            <a:extLst>
              <a:ext uri="{FF2B5EF4-FFF2-40B4-BE49-F238E27FC236}">
                <a16:creationId xmlns:a16="http://schemas.microsoft.com/office/drawing/2014/main" id="{32D8E3B6-2BC2-C886-2596-B985F8A512DA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66650" y="372520"/>
            <a:ext cx="9603883" cy="64633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600" b="1" i="0">
                <a:latin typeface="National UniFr" panose="02000503000000020004" pitchFamily="2" charset="77"/>
                <a:ea typeface="National UniFr" panose="02000503000000020004" pitchFamily="2" charset="77"/>
              </a:defRPr>
            </a:lvl1pPr>
          </a:lstStyle>
          <a:p>
            <a:pPr lvl="0"/>
            <a:r>
              <a:rPr lang="fr-FR" b="1" i="0" dirty="0">
                <a:latin typeface="National UniFr" panose="02000503000000020004" pitchFamily="2" charset="77"/>
                <a:ea typeface="National UniFr" panose="02000503000000020004" pitchFamily="2" charset="77"/>
              </a:rPr>
              <a:t>Titre | </a:t>
            </a:r>
            <a:r>
              <a:rPr lang="fr-FR" b="1" i="0" dirty="0" err="1">
                <a:latin typeface="National UniFr" panose="02000503000000020004" pitchFamily="2" charset="77"/>
                <a:ea typeface="National UniFr" panose="02000503000000020004" pitchFamily="2" charset="77"/>
              </a:rPr>
              <a:t>Titel</a:t>
            </a:r>
            <a:endParaRPr lang="fr-FR" dirty="0"/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E2A6AC79-B528-36BB-6790-DF4B733679C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rot="5400000" flipH="1" flipV="1">
            <a:off x="11619213" y="6285207"/>
            <a:ext cx="579390" cy="579390"/>
          </a:xfrm>
          <a:prstGeom prst="rect">
            <a:avLst/>
          </a:prstGeom>
        </p:spPr>
      </p:pic>
      <p:sp>
        <p:nvSpPr>
          <p:cNvPr id="14" name="Espace réservé du numéro de diapositive 13">
            <a:extLst>
              <a:ext uri="{FF2B5EF4-FFF2-40B4-BE49-F238E27FC236}">
                <a16:creationId xmlns:a16="http://schemas.microsoft.com/office/drawing/2014/main" id="{75968ED7-A722-1B6F-AF6F-C2DC536AA8AE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42BD33C-CDCC-324B-BD76-250311637E3B}" type="slidenum">
              <a:rPr lang="fr-FR" smtClean="0"/>
              <a:pPr/>
              <a:t>‹Nr.›</a:t>
            </a:fld>
            <a:endParaRPr lang="fr-FR" dirty="0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E20C321D-4352-2AA2-72C5-D5A4D3FDB1C7}"/>
              </a:ext>
            </a:extLst>
          </p:cNvPr>
          <p:cNvSpPr/>
          <p:nvPr userDrawn="1"/>
        </p:nvSpPr>
        <p:spPr>
          <a:xfrm>
            <a:off x="-24492" y="6122131"/>
            <a:ext cx="3273970" cy="50291"/>
          </a:xfrm>
          <a:prstGeom prst="rect">
            <a:avLst/>
          </a:prstGeom>
          <a:solidFill>
            <a:srgbClr val="BF123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25" name="Forme en L 24">
            <a:extLst>
              <a:ext uri="{FF2B5EF4-FFF2-40B4-BE49-F238E27FC236}">
                <a16:creationId xmlns:a16="http://schemas.microsoft.com/office/drawing/2014/main" id="{9649C688-EDF6-E702-43A2-32999C093C90}"/>
              </a:ext>
            </a:extLst>
          </p:cNvPr>
          <p:cNvSpPr/>
          <p:nvPr userDrawn="1"/>
        </p:nvSpPr>
        <p:spPr>
          <a:xfrm rot="16200000">
            <a:off x="11669364" y="5653303"/>
            <a:ext cx="293229" cy="293229"/>
          </a:xfrm>
          <a:prstGeom prst="corner">
            <a:avLst>
              <a:gd name="adj1" fmla="val 17299"/>
              <a:gd name="adj2" fmla="val 16088"/>
            </a:avLst>
          </a:prstGeom>
          <a:solidFill>
            <a:schemeClr val="tx2"/>
          </a:solidFill>
          <a:ln>
            <a:solidFill>
              <a:srgbClr val="BF1238"/>
            </a:solidFill>
          </a:ln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solidFill>
                <a:srgbClr val="171717"/>
              </a:solidFill>
            </a:endParaRPr>
          </a:p>
        </p:txBody>
      </p:sp>
      <p:sp>
        <p:nvSpPr>
          <p:cNvPr id="26" name="Forme en L 25">
            <a:extLst>
              <a:ext uri="{FF2B5EF4-FFF2-40B4-BE49-F238E27FC236}">
                <a16:creationId xmlns:a16="http://schemas.microsoft.com/office/drawing/2014/main" id="{51AB9A18-1D25-CF41-D51A-80670CA529FE}"/>
              </a:ext>
            </a:extLst>
          </p:cNvPr>
          <p:cNvSpPr/>
          <p:nvPr userDrawn="1"/>
        </p:nvSpPr>
        <p:spPr>
          <a:xfrm rot="10800000">
            <a:off x="11669364" y="1046348"/>
            <a:ext cx="293229" cy="293229"/>
          </a:xfrm>
          <a:prstGeom prst="corner">
            <a:avLst>
              <a:gd name="adj1" fmla="val 17299"/>
              <a:gd name="adj2" fmla="val 16088"/>
            </a:avLst>
          </a:prstGeom>
          <a:solidFill>
            <a:schemeClr val="tx2"/>
          </a:solidFill>
          <a:ln>
            <a:solidFill>
              <a:srgbClr val="BF1238"/>
            </a:solidFill>
          </a:ln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solidFill>
                <a:srgbClr val="171717"/>
              </a:solidFill>
            </a:endParaRPr>
          </a:p>
        </p:txBody>
      </p:sp>
      <p:sp>
        <p:nvSpPr>
          <p:cNvPr id="3" name="Espace réservé du texte 15">
            <a:extLst>
              <a:ext uri="{FF2B5EF4-FFF2-40B4-BE49-F238E27FC236}">
                <a16:creationId xmlns:a16="http://schemas.microsoft.com/office/drawing/2014/main" id="{42C328DA-F2BF-F66A-8DBD-F20D0C8BE029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63522" y="1085136"/>
            <a:ext cx="11641263" cy="4815949"/>
          </a:xfrm>
          <a:prstGeom prst="rect">
            <a:avLst/>
          </a:prstGeom>
        </p:spPr>
        <p:txBody>
          <a:bodyPr lIns="216000" tIns="216000" rIns="216000" bIns="216000" anchor="t"/>
          <a:lstStyle>
            <a:lvl1pPr marL="0" indent="0">
              <a:buNone/>
              <a:defRPr sz="2000" b="0" i="0">
                <a:solidFill>
                  <a:srgbClr val="151716"/>
                </a:solidFill>
                <a:latin typeface="NATIONALUNIFR-BOOK" panose="02000503000000020004" pitchFamily="2" charset="77"/>
                <a:ea typeface="NATIONALUNIFR-BOOK" panose="02000503000000020004" pitchFamily="2" charset="77"/>
              </a:defRPr>
            </a:lvl1pPr>
          </a:lstStyle>
          <a:p>
            <a:pPr lvl="0"/>
            <a:r>
              <a:rPr lang="fr-FR" sz="2000" b="0" i="0" dirty="0">
                <a:latin typeface="NATIONALUNIFR-BOOK" panose="02000503000000020004" pitchFamily="2" charset="77"/>
                <a:ea typeface="NATIONALUNIFR-BOOK" panose="02000503000000020004" pitchFamily="2" charset="77"/>
              </a:rPr>
              <a:t>Ajoutez ici du texte.</a:t>
            </a:r>
            <a:br>
              <a:rPr lang="fr-FR" sz="2000" b="0" i="0" dirty="0">
                <a:latin typeface="NATIONALUNIFR-BOOK" panose="02000503000000020004" pitchFamily="2" charset="77"/>
                <a:ea typeface="NATIONALUNIFR-BOOK" panose="02000503000000020004" pitchFamily="2" charset="77"/>
              </a:rPr>
            </a:br>
            <a:r>
              <a:rPr lang="fr-FR" sz="2000" b="0" i="0" dirty="0" err="1">
                <a:latin typeface="NATIONALUNIFR-BOOK" panose="02000503000000020004" pitchFamily="2" charset="77"/>
                <a:ea typeface="NATIONALUNIFR-BOOK" panose="02000503000000020004" pitchFamily="2" charset="77"/>
              </a:rPr>
              <a:t>Fügen</a:t>
            </a:r>
            <a:r>
              <a:rPr lang="fr-FR" sz="2000" b="0" i="0" dirty="0">
                <a:latin typeface="NATIONALUNIFR-BOOK" panose="02000503000000020004" pitchFamily="2" charset="77"/>
                <a:ea typeface="NATIONALUNIFR-BOOK" panose="02000503000000020004" pitchFamily="2" charset="77"/>
              </a:rPr>
              <a:t> </a:t>
            </a:r>
            <a:r>
              <a:rPr lang="fr-FR" sz="2000" b="0" i="0" dirty="0" err="1">
                <a:latin typeface="NATIONALUNIFR-BOOK" panose="02000503000000020004" pitchFamily="2" charset="77"/>
                <a:ea typeface="NATIONALUNIFR-BOOK" panose="02000503000000020004" pitchFamily="2" charset="77"/>
              </a:rPr>
              <a:t>Sie</a:t>
            </a:r>
            <a:r>
              <a:rPr lang="fr-FR" sz="2000" b="0" i="0" dirty="0">
                <a:latin typeface="NATIONALUNIFR-BOOK" panose="02000503000000020004" pitchFamily="2" charset="77"/>
                <a:ea typeface="NATIONALUNIFR-BOOK" panose="02000503000000020004" pitchFamily="2" charset="77"/>
              </a:rPr>
              <a:t> </a:t>
            </a:r>
            <a:r>
              <a:rPr lang="fr-FR" sz="2000" b="0" i="0" dirty="0" err="1">
                <a:latin typeface="NATIONALUNIFR-BOOK" panose="02000503000000020004" pitchFamily="2" charset="77"/>
                <a:ea typeface="NATIONALUNIFR-BOOK" panose="02000503000000020004" pitchFamily="2" charset="77"/>
              </a:rPr>
              <a:t>Text</a:t>
            </a:r>
            <a:r>
              <a:rPr lang="fr-FR" sz="2000" b="0" i="0" dirty="0">
                <a:latin typeface="NATIONALUNIFR-BOOK" panose="02000503000000020004" pitchFamily="2" charset="77"/>
                <a:ea typeface="NATIONALUNIFR-BOOK" panose="02000503000000020004" pitchFamily="2" charset="77"/>
              </a:rPr>
              <a:t> </a:t>
            </a:r>
            <a:r>
              <a:rPr lang="fr-FR" sz="2000" b="0" i="0" dirty="0" err="1">
                <a:latin typeface="NATIONALUNIFR-BOOK" panose="02000503000000020004" pitchFamily="2" charset="77"/>
                <a:ea typeface="NATIONALUNIFR-BOOK" panose="02000503000000020004" pitchFamily="2" charset="77"/>
              </a:rPr>
              <a:t>hinzu</a:t>
            </a:r>
            <a:r>
              <a:rPr lang="fr-FR" sz="2000" b="0" i="0" dirty="0">
                <a:latin typeface="NATIONALUNIFR-BOOK" panose="02000503000000020004" pitchFamily="2" charset="77"/>
                <a:ea typeface="NATIONALUNIFR-BOOK" panose="02000503000000020004" pitchFamily="2" charset="77"/>
              </a:rPr>
              <a:t>.</a:t>
            </a:r>
            <a:endParaRPr lang="fr-FR" dirty="0"/>
          </a:p>
        </p:txBody>
      </p:sp>
      <p:sp>
        <p:nvSpPr>
          <p:cNvPr id="5" name="Forme en L 4">
            <a:extLst>
              <a:ext uri="{FF2B5EF4-FFF2-40B4-BE49-F238E27FC236}">
                <a16:creationId xmlns:a16="http://schemas.microsoft.com/office/drawing/2014/main" id="{3355A920-8A80-8C18-BD0B-D49E152A034C}"/>
              </a:ext>
            </a:extLst>
          </p:cNvPr>
          <p:cNvSpPr/>
          <p:nvPr userDrawn="1"/>
        </p:nvSpPr>
        <p:spPr>
          <a:xfrm rot="5400000">
            <a:off x="212052" y="1057251"/>
            <a:ext cx="293229" cy="293229"/>
          </a:xfrm>
          <a:prstGeom prst="corner">
            <a:avLst>
              <a:gd name="adj1" fmla="val 17299"/>
              <a:gd name="adj2" fmla="val 16088"/>
            </a:avLst>
          </a:prstGeom>
          <a:solidFill>
            <a:srgbClr val="C00000"/>
          </a:solidFill>
          <a:ln>
            <a:solidFill>
              <a:schemeClr val="tx2"/>
            </a:solidFill>
          </a:ln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solidFill>
                <a:srgbClr val="171717"/>
              </a:solidFill>
            </a:endParaRPr>
          </a:p>
        </p:txBody>
      </p:sp>
      <p:sp>
        <p:nvSpPr>
          <p:cNvPr id="6" name="Forme en L 5">
            <a:extLst>
              <a:ext uri="{FF2B5EF4-FFF2-40B4-BE49-F238E27FC236}">
                <a16:creationId xmlns:a16="http://schemas.microsoft.com/office/drawing/2014/main" id="{17D6C530-553F-355C-F403-14A751906187}"/>
              </a:ext>
            </a:extLst>
          </p:cNvPr>
          <p:cNvSpPr/>
          <p:nvPr userDrawn="1"/>
        </p:nvSpPr>
        <p:spPr>
          <a:xfrm>
            <a:off x="212052" y="5656721"/>
            <a:ext cx="293229" cy="293229"/>
          </a:xfrm>
          <a:prstGeom prst="corner">
            <a:avLst>
              <a:gd name="adj1" fmla="val 17299"/>
              <a:gd name="adj2" fmla="val 16088"/>
            </a:avLst>
          </a:prstGeom>
          <a:solidFill>
            <a:srgbClr val="C00000"/>
          </a:solidFill>
          <a:ln>
            <a:solidFill>
              <a:schemeClr val="tx2"/>
            </a:solidFill>
          </a:ln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solidFill>
                <a:srgbClr val="17171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819152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| full page | black bor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Espace réservé du texte 29">
            <a:extLst>
              <a:ext uri="{FF2B5EF4-FFF2-40B4-BE49-F238E27FC236}">
                <a16:creationId xmlns:a16="http://schemas.microsoft.com/office/drawing/2014/main" id="{32D8E3B6-2BC2-C886-2596-B985F8A512DA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66650" y="372520"/>
            <a:ext cx="9603883" cy="64633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600" b="1" i="0">
                <a:latin typeface="National UniFr" panose="02000503000000020004" pitchFamily="2" charset="77"/>
                <a:ea typeface="National UniFr" panose="02000503000000020004" pitchFamily="2" charset="77"/>
              </a:defRPr>
            </a:lvl1pPr>
          </a:lstStyle>
          <a:p>
            <a:pPr lvl="0"/>
            <a:r>
              <a:rPr lang="fr-FR" b="1" i="0" dirty="0">
                <a:latin typeface="National UniFr" panose="02000503000000020004" pitchFamily="2" charset="77"/>
                <a:ea typeface="National UniFr" panose="02000503000000020004" pitchFamily="2" charset="77"/>
              </a:rPr>
              <a:t>Titre | </a:t>
            </a:r>
            <a:r>
              <a:rPr lang="fr-FR" b="1" i="0" dirty="0" err="1">
                <a:latin typeface="National UniFr" panose="02000503000000020004" pitchFamily="2" charset="77"/>
                <a:ea typeface="National UniFr" panose="02000503000000020004" pitchFamily="2" charset="77"/>
              </a:rPr>
              <a:t>Titel</a:t>
            </a:r>
            <a:endParaRPr lang="fr-FR" dirty="0"/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E2A6AC79-B528-36BB-6790-DF4B733679C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rot="5400000" flipH="1" flipV="1">
            <a:off x="11619213" y="6285207"/>
            <a:ext cx="579390" cy="579390"/>
          </a:xfrm>
          <a:prstGeom prst="rect">
            <a:avLst/>
          </a:prstGeom>
        </p:spPr>
      </p:pic>
      <p:sp>
        <p:nvSpPr>
          <p:cNvPr id="14" name="Espace réservé du numéro de diapositive 13">
            <a:extLst>
              <a:ext uri="{FF2B5EF4-FFF2-40B4-BE49-F238E27FC236}">
                <a16:creationId xmlns:a16="http://schemas.microsoft.com/office/drawing/2014/main" id="{75968ED7-A722-1B6F-AF6F-C2DC536AA8AE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42BD33C-CDCC-324B-BD76-250311637E3B}" type="slidenum">
              <a:rPr lang="fr-FR" smtClean="0"/>
              <a:pPr/>
              <a:t>‹Nr.›</a:t>
            </a:fld>
            <a:endParaRPr lang="fr-FR" dirty="0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E20C321D-4352-2AA2-72C5-D5A4D3FDB1C7}"/>
              </a:ext>
            </a:extLst>
          </p:cNvPr>
          <p:cNvSpPr/>
          <p:nvPr userDrawn="1"/>
        </p:nvSpPr>
        <p:spPr>
          <a:xfrm>
            <a:off x="-24492" y="6122131"/>
            <a:ext cx="3273970" cy="50291"/>
          </a:xfrm>
          <a:prstGeom prst="rect">
            <a:avLst/>
          </a:prstGeom>
          <a:solidFill>
            <a:srgbClr val="BF123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EDFFA169-3081-BD3C-0C92-11866F36CCF2}"/>
              </a:ext>
            </a:extLst>
          </p:cNvPr>
          <p:cNvSpPr/>
          <p:nvPr userDrawn="1"/>
        </p:nvSpPr>
        <p:spPr>
          <a:xfrm>
            <a:off x="263525" y="1085136"/>
            <a:ext cx="11641262" cy="4815950"/>
          </a:xfrm>
          <a:prstGeom prst="rect">
            <a:avLst/>
          </a:prstGeom>
          <a:solidFill>
            <a:srgbClr val="171717">
              <a:alpha val="4757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fr-FR" dirty="0">
              <a:latin typeface="NATIONALUNIFR-BOOK" panose="02000503000000020004" pitchFamily="2" charset="77"/>
              <a:ea typeface="NATIONALUNIFR-BOOK" panose="02000503000000020004" pitchFamily="2" charset="77"/>
            </a:endParaRPr>
          </a:p>
        </p:txBody>
      </p:sp>
      <p:sp>
        <p:nvSpPr>
          <p:cNvPr id="18" name="Forme en L 17">
            <a:extLst>
              <a:ext uri="{FF2B5EF4-FFF2-40B4-BE49-F238E27FC236}">
                <a16:creationId xmlns:a16="http://schemas.microsoft.com/office/drawing/2014/main" id="{20AEB5F8-6E29-B4C1-27B4-EE57B3334B50}"/>
              </a:ext>
            </a:extLst>
          </p:cNvPr>
          <p:cNvSpPr/>
          <p:nvPr userDrawn="1"/>
        </p:nvSpPr>
        <p:spPr>
          <a:xfrm rot="16200000">
            <a:off x="11669364" y="5653303"/>
            <a:ext cx="293229" cy="293229"/>
          </a:xfrm>
          <a:prstGeom prst="corner">
            <a:avLst>
              <a:gd name="adj1" fmla="val 17299"/>
              <a:gd name="adj2" fmla="val 16088"/>
            </a:avLst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solidFill>
                <a:srgbClr val="171717"/>
              </a:solidFill>
            </a:endParaRPr>
          </a:p>
        </p:txBody>
      </p:sp>
      <p:sp>
        <p:nvSpPr>
          <p:cNvPr id="21" name="Forme en L 20">
            <a:extLst>
              <a:ext uri="{FF2B5EF4-FFF2-40B4-BE49-F238E27FC236}">
                <a16:creationId xmlns:a16="http://schemas.microsoft.com/office/drawing/2014/main" id="{63635935-5908-AA17-319E-3B49FE0DC31B}"/>
              </a:ext>
            </a:extLst>
          </p:cNvPr>
          <p:cNvSpPr/>
          <p:nvPr userDrawn="1"/>
        </p:nvSpPr>
        <p:spPr>
          <a:xfrm rot="10800000">
            <a:off x="11669364" y="1046348"/>
            <a:ext cx="293229" cy="293229"/>
          </a:xfrm>
          <a:prstGeom prst="corner">
            <a:avLst>
              <a:gd name="adj1" fmla="val 17299"/>
              <a:gd name="adj2" fmla="val 16088"/>
            </a:avLst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solidFill>
                <a:srgbClr val="171717"/>
              </a:solidFill>
            </a:endParaRPr>
          </a:p>
        </p:txBody>
      </p:sp>
      <p:sp>
        <p:nvSpPr>
          <p:cNvPr id="27" name="Forme en L 26">
            <a:extLst>
              <a:ext uri="{FF2B5EF4-FFF2-40B4-BE49-F238E27FC236}">
                <a16:creationId xmlns:a16="http://schemas.microsoft.com/office/drawing/2014/main" id="{9B475278-F866-7DED-A364-127BCF06F609}"/>
              </a:ext>
            </a:extLst>
          </p:cNvPr>
          <p:cNvSpPr/>
          <p:nvPr userDrawn="1"/>
        </p:nvSpPr>
        <p:spPr>
          <a:xfrm rot="5400000">
            <a:off x="212052" y="1057251"/>
            <a:ext cx="293229" cy="293229"/>
          </a:xfrm>
          <a:prstGeom prst="corner">
            <a:avLst>
              <a:gd name="adj1" fmla="val 17299"/>
              <a:gd name="adj2" fmla="val 16088"/>
            </a:avLst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solidFill>
                <a:srgbClr val="171717"/>
              </a:solidFill>
            </a:endParaRPr>
          </a:p>
        </p:txBody>
      </p:sp>
      <p:sp>
        <p:nvSpPr>
          <p:cNvPr id="28" name="Forme en L 27">
            <a:extLst>
              <a:ext uri="{FF2B5EF4-FFF2-40B4-BE49-F238E27FC236}">
                <a16:creationId xmlns:a16="http://schemas.microsoft.com/office/drawing/2014/main" id="{BF6BCEAE-FF85-C403-9012-020E1D1C4EC4}"/>
              </a:ext>
            </a:extLst>
          </p:cNvPr>
          <p:cNvSpPr/>
          <p:nvPr userDrawn="1"/>
        </p:nvSpPr>
        <p:spPr>
          <a:xfrm>
            <a:off x="212052" y="5656721"/>
            <a:ext cx="293229" cy="293229"/>
          </a:xfrm>
          <a:prstGeom prst="corner">
            <a:avLst>
              <a:gd name="adj1" fmla="val 17299"/>
              <a:gd name="adj2" fmla="val 16088"/>
            </a:avLst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solidFill>
                <a:srgbClr val="171717"/>
              </a:solidFill>
            </a:endParaRPr>
          </a:p>
        </p:txBody>
      </p:sp>
      <p:sp>
        <p:nvSpPr>
          <p:cNvPr id="5" name="Espace réservé du texte 15">
            <a:extLst>
              <a:ext uri="{FF2B5EF4-FFF2-40B4-BE49-F238E27FC236}">
                <a16:creationId xmlns:a16="http://schemas.microsoft.com/office/drawing/2014/main" id="{63A97D81-09B0-BD28-B86C-28C69A164441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63522" y="1085136"/>
            <a:ext cx="11641263" cy="4815949"/>
          </a:xfrm>
          <a:prstGeom prst="rect">
            <a:avLst/>
          </a:prstGeom>
        </p:spPr>
        <p:txBody>
          <a:bodyPr lIns="216000" tIns="216000" rIns="216000" bIns="216000" anchor="t"/>
          <a:lstStyle>
            <a:lvl1pPr marL="0" indent="0">
              <a:buNone/>
              <a:defRPr sz="2000" b="0" i="0">
                <a:solidFill>
                  <a:srgbClr val="151716"/>
                </a:solidFill>
                <a:latin typeface="NATIONALUNIFR-BOOK" panose="02000503000000020004" pitchFamily="2" charset="77"/>
                <a:ea typeface="NATIONALUNIFR-BOOK" panose="02000503000000020004" pitchFamily="2" charset="77"/>
              </a:defRPr>
            </a:lvl1pPr>
          </a:lstStyle>
          <a:p>
            <a:pPr lvl="0"/>
            <a:r>
              <a:rPr lang="fr-FR" sz="2000" b="0" i="0" dirty="0">
                <a:latin typeface="NATIONALUNIFR-BOOK" panose="02000503000000020004" pitchFamily="2" charset="77"/>
                <a:ea typeface="NATIONALUNIFR-BOOK" panose="02000503000000020004" pitchFamily="2" charset="77"/>
              </a:rPr>
              <a:t>Ajoutez ici du texte.</a:t>
            </a:r>
            <a:br>
              <a:rPr lang="fr-FR" sz="2000" b="0" i="0" dirty="0">
                <a:latin typeface="NATIONALUNIFR-BOOK" panose="02000503000000020004" pitchFamily="2" charset="77"/>
                <a:ea typeface="NATIONALUNIFR-BOOK" panose="02000503000000020004" pitchFamily="2" charset="77"/>
              </a:rPr>
            </a:br>
            <a:r>
              <a:rPr lang="fr-FR" sz="2000" b="0" i="0" dirty="0" err="1">
                <a:latin typeface="NATIONALUNIFR-BOOK" panose="02000503000000020004" pitchFamily="2" charset="77"/>
                <a:ea typeface="NATIONALUNIFR-BOOK" panose="02000503000000020004" pitchFamily="2" charset="77"/>
              </a:rPr>
              <a:t>Fügen</a:t>
            </a:r>
            <a:r>
              <a:rPr lang="fr-FR" sz="2000" b="0" i="0" dirty="0">
                <a:latin typeface="NATIONALUNIFR-BOOK" panose="02000503000000020004" pitchFamily="2" charset="77"/>
                <a:ea typeface="NATIONALUNIFR-BOOK" panose="02000503000000020004" pitchFamily="2" charset="77"/>
              </a:rPr>
              <a:t> </a:t>
            </a:r>
            <a:r>
              <a:rPr lang="fr-FR" sz="2000" b="0" i="0" dirty="0" err="1">
                <a:latin typeface="NATIONALUNIFR-BOOK" panose="02000503000000020004" pitchFamily="2" charset="77"/>
                <a:ea typeface="NATIONALUNIFR-BOOK" panose="02000503000000020004" pitchFamily="2" charset="77"/>
              </a:rPr>
              <a:t>Sie</a:t>
            </a:r>
            <a:r>
              <a:rPr lang="fr-FR" sz="2000" b="0" i="0" dirty="0">
                <a:latin typeface="NATIONALUNIFR-BOOK" panose="02000503000000020004" pitchFamily="2" charset="77"/>
                <a:ea typeface="NATIONALUNIFR-BOOK" panose="02000503000000020004" pitchFamily="2" charset="77"/>
              </a:rPr>
              <a:t> </a:t>
            </a:r>
            <a:r>
              <a:rPr lang="fr-FR" sz="2000" b="0" i="0" dirty="0" err="1">
                <a:latin typeface="NATIONALUNIFR-BOOK" panose="02000503000000020004" pitchFamily="2" charset="77"/>
                <a:ea typeface="NATIONALUNIFR-BOOK" panose="02000503000000020004" pitchFamily="2" charset="77"/>
              </a:rPr>
              <a:t>Text</a:t>
            </a:r>
            <a:r>
              <a:rPr lang="fr-FR" sz="2000" b="0" i="0" dirty="0">
                <a:latin typeface="NATIONALUNIFR-BOOK" panose="02000503000000020004" pitchFamily="2" charset="77"/>
                <a:ea typeface="NATIONALUNIFR-BOOK" panose="02000503000000020004" pitchFamily="2" charset="77"/>
              </a:rPr>
              <a:t> </a:t>
            </a:r>
            <a:r>
              <a:rPr lang="fr-FR" sz="2000" b="0" i="0" dirty="0" err="1">
                <a:latin typeface="NATIONALUNIFR-BOOK" panose="02000503000000020004" pitchFamily="2" charset="77"/>
                <a:ea typeface="NATIONALUNIFR-BOOK" panose="02000503000000020004" pitchFamily="2" charset="77"/>
              </a:rPr>
              <a:t>hinzu</a:t>
            </a:r>
            <a:r>
              <a:rPr lang="fr-FR" sz="2000" b="0" i="0" dirty="0">
                <a:latin typeface="NATIONALUNIFR-BOOK" panose="02000503000000020004" pitchFamily="2" charset="77"/>
                <a:ea typeface="NATIONALUNIFR-BOOK" panose="02000503000000020004" pitchFamily="2" charset="77"/>
              </a:rPr>
              <a:t>.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77286231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to | content | black bor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>
            <a:extLst>
              <a:ext uri="{FF2B5EF4-FFF2-40B4-BE49-F238E27FC236}">
                <a16:creationId xmlns:a16="http://schemas.microsoft.com/office/drawing/2014/main" id="{62B21016-223F-4A84-2989-373A3C2C7FE9}"/>
              </a:ext>
            </a:extLst>
          </p:cNvPr>
          <p:cNvSpPr/>
          <p:nvPr userDrawn="1"/>
        </p:nvSpPr>
        <p:spPr>
          <a:xfrm>
            <a:off x="6221150" y="1019194"/>
            <a:ext cx="5683637" cy="4780080"/>
          </a:xfrm>
          <a:prstGeom prst="rect">
            <a:avLst/>
          </a:prstGeom>
          <a:solidFill>
            <a:srgbClr val="171717">
              <a:alpha val="4757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fr-FR" dirty="0">
              <a:latin typeface="NATIONALUNIFR-BOOK" panose="02000503000000020004" pitchFamily="2" charset="77"/>
              <a:ea typeface="NATIONALUNIFR-BOOK" panose="02000503000000020004" pitchFamily="2" charset="77"/>
            </a:endParaRPr>
          </a:p>
        </p:txBody>
      </p:sp>
      <p:sp>
        <p:nvSpPr>
          <p:cNvPr id="32" name="Espace réservé pour une image  31">
            <a:extLst>
              <a:ext uri="{FF2B5EF4-FFF2-40B4-BE49-F238E27FC236}">
                <a16:creationId xmlns:a16="http://schemas.microsoft.com/office/drawing/2014/main" id="{BD71239B-5632-5EFB-123F-9BDEBC9DDDA0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6221604" y="1018851"/>
            <a:ext cx="5683637" cy="4779962"/>
          </a:xfrm>
          <a:prstGeom prst="rect">
            <a:avLst/>
          </a:prstGeom>
        </p:spPr>
        <p:txBody>
          <a:bodyPr anchor="b"/>
          <a:lstStyle>
            <a:lvl1pPr marL="0" indent="0" algn="ctr">
              <a:buNone/>
              <a:defRPr sz="1200">
                <a:latin typeface="Helvetica" pitchFamily="2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fr-FR" dirty="0"/>
              <a:t>Cliquez sur l’icône pour ajouter une image.</a:t>
            </a:r>
            <a:br>
              <a:rPr lang="fr-FR" dirty="0"/>
            </a:br>
            <a:r>
              <a:rPr lang="fr-FR" dirty="0" err="1"/>
              <a:t>Klicken</a:t>
            </a:r>
            <a:r>
              <a:rPr lang="fr-FR" dirty="0"/>
              <a:t> </a:t>
            </a:r>
            <a:r>
              <a:rPr lang="fr-FR" dirty="0" err="1"/>
              <a:t>Sie</a:t>
            </a:r>
            <a:r>
              <a:rPr lang="fr-FR" dirty="0"/>
              <a:t> </a:t>
            </a:r>
            <a:r>
              <a:rPr lang="fr-FR" dirty="0" err="1"/>
              <a:t>auf</a:t>
            </a:r>
            <a:r>
              <a:rPr lang="fr-FR" dirty="0"/>
              <a:t> </a:t>
            </a:r>
            <a:r>
              <a:rPr lang="fr-FR" dirty="0" err="1"/>
              <a:t>das</a:t>
            </a:r>
            <a:r>
              <a:rPr lang="fr-FR" dirty="0"/>
              <a:t> Symbol, um </a:t>
            </a:r>
            <a:r>
              <a:rPr lang="fr-FR" dirty="0" err="1"/>
              <a:t>ein</a:t>
            </a:r>
            <a:r>
              <a:rPr lang="fr-FR" dirty="0"/>
              <a:t> </a:t>
            </a:r>
            <a:r>
              <a:rPr lang="fr-FR" dirty="0" err="1"/>
              <a:t>Bild</a:t>
            </a:r>
            <a:r>
              <a:rPr lang="fr-FR" dirty="0"/>
              <a:t> </a:t>
            </a:r>
            <a:r>
              <a:rPr lang="fr-FR" dirty="0" err="1"/>
              <a:t>hinzuzufügen</a:t>
            </a:r>
            <a:r>
              <a:rPr lang="fr-FR" dirty="0"/>
              <a:t>.</a:t>
            </a:r>
          </a:p>
        </p:txBody>
      </p:sp>
      <p:sp>
        <p:nvSpPr>
          <p:cNvPr id="30" name="Espace réservé du texte 29">
            <a:extLst>
              <a:ext uri="{FF2B5EF4-FFF2-40B4-BE49-F238E27FC236}">
                <a16:creationId xmlns:a16="http://schemas.microsoft.com/office/drawing/2014/main" id="{32D8E3B6-2BC2-C886-2596-B985F8A512DA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66650" y="372520"/>
            <a:ext cx="9603883" cy="64633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600" b="1" i="0">
                <a:latin typeface="National UniFr" panose="02000503000000020004" pitchFamily="2" charset="77"/>
                <a:ea typeface="National UniFr" panose="02000503000000020004" pitchFamily="2" charset="77"/>
              </a:defRPr>
            </a:lvl1pPr>
          </a:lstStyle>
          <a:p>
            <a:pPr lvl="0"/>
            <a:r>
              <a:rPr lang="fr-FR" b="1" i="0" dirty="0">
                <a:latin typeface="National UniFr" panose="02000503000000020004" pitchFamily="2" charset="77"/>
                <a:ea typeface="National UniFr" panose="02000503000000020004" pitchFamily="2" charset="77"/>
              </a:rPr>
              <a:t>Titre | </a:t>
            </a:r>
            <a:r>
              <a:rPr lang="fr-FR" b="1" i="0" dirty="0" err="1">
                <a:latin typeface="National UniFr" panose="02000503000000020004" pitchFamily="2" charset="77"/>
                <a:ea typeface="National UniFr" panose="02000503000000020004" pitchFamily="2" charset="77"/>
              </a:rPr>
              <a:t>Titel</a:t>
            </a:r>
            <a:endParaRPr lang="fr-FR" dirty="0"/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E2A6AC79-B528-36BB-6790-DF4B733679C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rot="5400000" flipH="1" flipV="1">
            <a:off x="11619213" y="6285207"/>
            <a:ext cx="579390" cy="579390"/>
          </a:xfrm>
          <a:prstGeom prst="rect">
            <a:avLst/>
          </a:prstGeom>
        </p:spPr>
      </p:pic>
      <p:sp>
        <p:nvSpPr>
          <p:cNvPr id="14" name="Espace réservé du numéro de diapositive 13">
            <a:extLst>
              <a:ext uri="{FF2B5EF4-FFF2-40B4-BE49-F238E27FC236}">
                <a16:creationId xmlns:a16="http://schemas.microsoft.com/office/drawing/2014/main" id="{75968ED7-A722-1B6F-AF6F-C2DC536AA8AE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42BD33C-CDCC-324B-BD76-250311637E3B}" type="slidenum">
              <a:rPr lang="fr-FR" smtClean="0"/>
              <a:pPr/>
              <a:t>‹Nr.›</a:t>
            </a:fld>
            <a:endParaRPr lang="fr-FR" dirty="0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E20C321D-4352-2AA2-72C5-D5A4D3FDB1C7}"/>
              </a:ext>
            </a:extLst>
          </p:cNvPr>
          <p:cNvSpPr/>
          <p:nvPr userDrawn="1"/>
        </p:nvSpPr>
        <p:spPr>
          <a:xfrm>
            <a:off x="-24492" y="6122131"/>
            <a:ext cx="3273970" cy="50291"/>
          </a:xfrm>
          <a:prstGeom prst="rect">
            <a:avLst/>
          </a:prstGeom>
          <a:solidFill>
            <a:srgbClr val="BF123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23" name="Forme en L 22">
            <a:extLst>
              <a:ext uri="{FF2B5EF4-FFF2-40B4-BE49-F238E27FC236}">
                <a16:creationId xmlns:a16="http://schemas.microsoft.com/office/drawing/2014/main" id="{4A854250-7A67-3838-E8B2-5FBF1BCCDC14}"/>
              </a:ext>
            </a:extLst>
          </p:cNvPr>
          <p:cNvSpPr/>
          <p:nvPr userDrawn="1"/>
        </p:nvSpPr>
        <p:spPr>
          <a:xfrm rot="5400000">
            <a:off x="6164252" y="956914"/>
            <a:ext cx="293229" cy="293229"/>
          </a:xfrm>
          <a:prstGeom prst="corner">
            <a:avLst>
              <a:gd name="adj1" fmla="val 17299"/>
              <a:gd name="adj2" fmla="val 16088"/>
            </a:avLst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solidFill>
                <a:srgbClr val="171717"/>
              </a:solidFill>
            </a:endParaRPr>
          </a:p>
        </p:txBody>
      </p:sp>
      <p:sp>
        <p:nvSpPr>
          <p:cNvPr id="24" name="Forme en L 23">
            <a:extLst>
              <a:ext uri="{FF2B5EF4-FFF2-40B4-BE49-F238E27FC236}">
                <a16:creationId xmlns:a16="http://schemas.microsoft.com/office/drawing/2014/main" id="{6649EC77-6419-BC9A-43A3-832D622E823F}"/>
              </a:ext>
            </a:extLst>
          </p:cNvPr>
          <p:cNvSpPr/>
          <p:nvPr userDrawn="1"/>
        </p:nvSpPr>
        <p:spPr>
          <a:xfrm>
            <a:off x="6164252" y="5556384"/>
            <a:ext cx="293229" cy="293229"/>
          </a:xfrm>
          <a:prstGeom prst="corner">
            <a:avLst>
              <a:gd name="adj1" fmla="val 17299"/>
              <a:gd name="adj2" fmla="val 16088"/>
            </a:avLst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solidFill>
                <a:srgbClr val="171717"/>
              </a:solidFill>
            </a:endParaRPr>
          </a:p>
        </p:txBody>
      </p:sp>
      <p:sp>
        <p:nvSpPr>
          <p:cNvPr id="25" name="Forme en L 24">
            <a:extLst>
              <a:ext uri="{FF2B5EF4-FFF2-40B4-BE49-F238E27FC236}">
                <a16:creationId xmlns:a16="http://schemas.microsoft.com/office/drawing/2014/main" id="{9649C688-EDF6-E702-43A2-32999C093C90}"/>
              </a:ext>
            </a:extLst>
          </p:cNvPr>
          <p:cNvSpPr/>
          <p:nvPr userDrawn="1"/>
        </p:nvSpPr>
        <p:spPr>
          <a:xfrm rot="16200000">
            <a:off x="11669364" y="5553797"/>
            <a:ext cx="293229" cy="293229"/>
          </a:xfrm>
          <a:prstGeom prst="corner">
            <a:avLst>
              <a:gd name="adj1" fmla="val 17299"/>
              <a:gd name="adj2" fmla="val 16088"/>
            </a:avLst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solidFill>
                <a:srgbClr val="171717"/>
              </a:solidFill>
            </a:endParaRPr>
          </a:p>
        </p:txBody>
      </p:sp>
      <p:sp>
        <p:nvSpPr>
          <p:cNvPr id="26" name="Forme en L 25">
            <a:extLst>
              <a:ext uri="{FF2B5EF4-FFF2-40B4-BE49-F238E27FC236}">
                <a16:creationId xmlns:a16="http://schemas.microsoft.com/office/drawing/2014/main" id="{51AB9A18-1D25-CF41-D51A-80670CA529FE}"/>
              </a:ext>
            </a:extLst>
          </p:cNvPr>
          <p:cNvSpPr/>
          <p:nvPr userDrawn="1"/>
        </p:nvSpPr>
        <p:spPr>
          <a:xfrm rot="10800000">
            <a:off x="11669364" y="956913"/>
            <a:ext cx="293229" cy="293229"/>
          </a:xfrm>
          <a:prstGeom prst="corner">
            <a:avLst>
              <a:gd name="adj1" fmla="val 17299"/>
              <a:gd name="adj2" fmla="val 16088"/>
            </a:avLst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solidFill>
                <a:srgbClr val="171717"/>
              </a:solidFill>
            </a:endParaRPr>
          </a:p>
        </p:txBody>
      </p:sp>
      <p:sp>
        <p:nvSpPr>
          <p:cNvPr id="4" name="Espace réservé du texte 15">
            <a:extLst>
              <a:ext uri="{FF2B5EF4-FFF2-40B4-BE49-F238E27FC236}">
                <a16:creationId xmlns:a16="http://schemas.microsoft.com/office/drawing/2014/main" id="{B7999C1E-99AB-36A5-8116-25B5351F99EA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66650" y="1250142"/>
            <a:ext cx="5797440" cy="4600782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2000" b="0" i="0">
                <a:solidFill>
                  <a:srgbClr val="151716"/>
                </a:solidFill>
                <a:latin typeface="NATIONALUNIFR-BOOK" panose="02000503000000020004" pitchFamily="2" charset="77"/>
                <a:ea typeface="NATIONALUNIFR-BOOK" panose="02000503000000020004" pitchFamily="2" charset="77"/>
              </a:defRPr>
            </a:lvl1pPr>
          </a:lstStyle>
          <a:p>
            <a:pPr lvl="0"/>
            <a:r>
              <a:rPr lang="fr-FR" sz="2000" b="0" i="0" dirty="0">
                <a:latin typeface="NATIONALUNIFR-BOOK" panose="02000503000000020004" pitchFamily="2" charset="77"/>
                <a:ea typeface="NATIONALUNIFR-BOOK" panose="02000503000000020004" pitchFamily="2" charset="77"/>
              </a:rPr>
              <a:t>Ajoutez ici du texte.</a:t>
            </a:r>
            <a:br>
              <a:rPr lang="fr-FR" sz="2000" b="0" i="0" dirty="0">
                <a:latin typeface="NATIONALUNIFR-BOOK" panose="02000503000000020004" pitchFamily="2" charset="77"/>
                <a:ea typeface="NATIONALUNIFR-BOOK" panose="02000503000000020004" pitchFamily="2" charset="77"/>
              </a:rPr>
            </a:br>
            <a:r>
              <a:rPr lang="fr-FR" sz="2000" b="0" i="0" dirty="0" err="1">
                <a:latin typeface="NATIONALUNIFR-BOOK" panose="02000503000000020004" pitchFamily="2" charset="77"/>
                <a:ea typeface="NATIONALUNIFR-BOOK" panose="02000503000000020004" pitchFamily="2" charset="77"/>
              </a:rPr>
              <a:t>Fügen</a:t>
            </a:r>
            <a:r>
              <a:rPr lang="fr-FR" sz="2000" b="0" i="0" dirty="0">
                <a:latin typeface="NATIONALUNIFR-BOOK" panose="02000503000000020004" pitchFamily="2" charset="77"/>
                <a:ea typeface="NATIONALUNIFR-BOOK" panose="02000503000000020004" pitchFamily="2" charset="77"/>
              </a:rPr>
              <a:t> </a:t>
            </a:r>
            <a:r>
              <a:rPr lang="fr-FR" sz="2000" b="0" i="0" dirty="0" err="1">
                <a:latin typeface="NATIONALUNIFR-BOOK" panose="02000503000000020004" pitchFamily="2" charset="77"/>
                <a:ea typeface="NATIONALUNIFR-BOOK" panose="02000503000000020004" pitchFamily="2" charset="77"/>
              </a:rPr>
              <a:t>Sie</a:t>
            </a:r>
            <a:r>
              <a:rPr lang="fr-FR" sz="2000" b="0" i="0" dirty="0">
                <a:latin typeface="NATIONALUNIFR-BOOK" panose="02000503000000020004" pitchFamily="2" charset="77"/>
                <a:ea typeface="NATIONALUNIFR-BOOK" panose="02000503000000020004" pitchFamily="2" charset="77"/>
              </a:rPr>
              <a:t> </a:t>
            </a:r>
            <a:r>
              <a:rPr lang="fr-FR" sz="2000" b="0" i="0" dirty="0" err="1">
                <a:latin typeface="NATIONALUNIFR-BOOK" panose="02000503000000020004" pitchFamily="2" charset="77"/>
                <a:ea typeface="NATIONALUNIFR-BOOK" panose="02000503000000020004" pitchFamily="2" charset="77"/>
              </a:rPr>
              <a:t>Text</a:t>
            </a:r>
            <a:r>
              <a:rPr lang="fr-FR" sz="2000" b="0" i="0" dirty="0">
                <a:latin typeface="NATIONALUNIFR-BOOK" panose="02000503000000020004" pitchFamily="2" charset="77"/>
                <a:ea typeface="NATIONALUNIFR-BOOK" panose="02000503000000020004" pitchFamily="2" charset="77"/>
              </a:rPr>
              <a:t> </a:t>
            </a:r>
            <a:r>
              <a:rPr lang="fr-FR" sz="2000" b="0" i="0" dirty="0" err="1">
                <a:latin typeface="NATIONALUNIFR-BOOK" panose="02000503000000020004" pitchFamily="2" charset="77"/>
                <a:ea typeface="NATIONALUNIFR-BOOK" panose="02000503000000020004" pitchFamily="2" charset="77"/>
              </a:rPr>
              <a:t>hinzu</a:t>
            </a:r>
            <a:r>
              <a:rPr lang="fr-FR" sz="2000" b="0" i="0" dirty="0">
                <a:latin typeface="NATIONALUNIFR-BOOK" panose="02000503000000020004" pitchFamily="2" charset="77"/>
                <a:ea typeface="NATIONALUNIFR-BOOK" panose="02000503000000020004" pitchFamily="2" charset="77"/>
              </a:rPr>
              <a:t>.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25837326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to | content | red bor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>
            <a:extLst>
              <a:ext uri="{FF2B5EF4-FFF2-40B4-BE49-F238E27FC236}">
                <a16:creationId xmlns:a16="http://schemas.microsoft.com/office/drawing/2014/main" id="{62B21016-223F-4A84-2989-373A3C2C7FE9}"/>
              </a:ext>
            </a:extLst>
          </p:cNvPr>
          <p:cNvSpPr/>
          <p:nvPr userDrawn="1"/>
        </p:nvSpPr>
        <p:spPr>
          <a:xfrm>
            <a:off x="6221150" y="1019194"/>
            <a:ext cx="5683637" cy="4780080"/>
          </a:xfrm>
          <a:prstGeom prst="rect">
            <a:avLst/>
          </a:prstGeom>
          <a:solidFill>
            <a:srgbClr val="171717">
              <a:alpha val="4757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fr-FR" dirty="0">
              <a:latin typeface="NATIONALUNIFR-BOOK" panose="02000503000000020004" pitchFamily="2" charset="77"/>
              <a:ea typeface="NATIONALUNIFR-BOOK" panose="02000503000000020004" pitchFamily="2" charset="77"/>
            </a:endParaRPr>
          </a:p>
        </p:txBody>
      </p:sp>
      <p:sp>
        <p:nvSpPr>
          <p:cNvPr id="32" name="Espace réservé pour une image  31">
            <a:extLst>
              <a:ext uri="{FF2B5EF4-FFF2-40B4-BE49-F238E27FC236}">
                <a16:creationId xmlns:a16="http://schemas.microsoft.com/office/drawing/2014/main" id="{BD71239B-5632-5EFB-123F-9BDEBC9DDDA0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6221604" y="1018851"/>
            <a:ext cx="5683637" cy="47799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200">
                <a:latin typeface="Helvetica" pitchFamily="2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fr-FR" dirty="0"/>
              <a:t>Cliquez sur l’icône pour ajouter une image.</a:t>
            </a:r>
            <a:br>
              <a:rPr lang="fr-FR" dirty="0"/>
            </a:br>
            <a:r>
              <a:rPr lang="fr-FR" dirty="0" err="1"/>
              <a:t>Klicken</a:t>
            </a:r>
            <a:r>
              <a:rPr lang="fr-FR" dirty="0"/>
              <a:t> </a:t>
            </a:r>
            <a:r>
              <a:rPr lang="fr-FR" dirty="0" err="1"/>
              <a:t>Sie</a:t>
            </a:r>
            <a:r>
              <a:rPr lang="fr-FR" dirty="0"/>
              <a:t> </a:t>
            </a:r>
            <a:r>
              <a:rPr lang="fr-FR" dirty="0" err="1"/>
              <a:t>auf</a:t>
            </a:r>
            <a:r>
              <a:rPr lang="fr-FR" dirty="0"/>
              <a:t> </a:t>
            </a:r>
            <a:r>
              <a:rPr lang="fr-FR" dirty="0" err="1"/>
              <a:t>das</a:t>
            </a:r>
            <a:r>
              <a:rPr lang="fr-FR" dirty="0"/>
              <a:t> Symbol, um </a:t>
            </a:r>
            <a:r>
              <a:rPr lang="fr-FR" dirty="0" err="1"/>
              <a:t>ein</a:t>
            </a:r>
            <a:r>
              <a:rPr lang="fr-FR" dirty="0"/>
              <a:t> </a:t>
            </a:r>
            <a:r>
              <a:rPr lang="fr-FR" dirty="0" err="1"/>
              <a:t>Bild</a:t>
            </a:r>
            <a:r>
              <a:rPr lang="fr-FR" dirty="0"/>
              <a:t> </a:t>
            </a:r>
            <a:r>
              <a:rPr lang="fr-FR" dirty="0" err="1"/>
              <a:t>hinzuzufügen</a:t>
            </a:r>
            <a:r>
              <a:rPr lang="fr-FR" dirty="0"/>
              <a:t>.</a:t>
            </a:r>
          </a:p>
        </p:txBody>
      </p:sp>
      <p:sp>
        <p:nvSpPr>
          <p:cNvPr id="30" name="Espace réservé du texte 29">
            <a:extLst>
              <a:ext uri="{FF2B5EF4-FFF2-40B4-BE49-F238E27FC236}">
                <a16:creationId xmlns:a16="http://schemas.microsoft.com/office/drawing/2014/main" id="{32D8E3B6-2BC2-C886-2596-B985F8A512DA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66650" y="372520"/>
            <a:ext cx="9603883" cy="64633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600" b="1" i="0">
                <a:latin typeface="National UniFr" panose="02000503000000020004" pitchFamily="2" charset="77"/>
                <a:ea typeface="National UniFr" panose="02000503000000020004" pitchFamily="2" charset="77"/>
              </a:defRPr>
            </a:lvl1pPr>
          </a:lstStyle>
          <a:p>
            <a:pPr lvl="0"/>
            <a:r>
              <a:rPr lang="fr-FR" b="1" i="0" dirty="0">
                <a:latin typeface="National UniFr" panose="02000503000000020004" pitchFamily="2" charset="77"/>
                <a:ea typeface="National UniFr" panose="02000503000000020004" pitchFamily="2" charset="77"/>
              </a:rPr>
              <a:t>Titre | </a:t>
            </a:r>
            <a:r>
              <a:rPr lang="fr-FR" b="1" i="0" dirty="0" err="1">
                <a:latin typeface="National UniFr" panose="02000503000000020004" pitchFamily="2" charset="77"/>
                <a:ea typeface="National UniFr" panose="02000503000000020004" pitchFamily="2" charset="77"/>
              </a:rPr>
              <a:t>Titel</a:t>
            </a:r>
            <a:endParaRPr lang="fr-FR" dirty="0"/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E2A6AC79-B528-36BB-6790-DF4B733679C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rot="5400000" flipH="1" flipV="1">
            <a:off x="11619213" y="6285207"/>
            <a:ext cx="579390" cy="579390"/>
          </a:xfrm>
          <a:prstGeom prst="rect">
            <a:avLst/>
          </a:prstGeom>
        </p:spPr>
      </p:pic>
      <p:sp>
        <p:nvSpPr>
          <p:cNvPr id="14" name="Espace réservé du numéro de diapositive 13">
            <a:extLst>
              <a:ext uri="{FF2B5EF4-FFF2-40B4-BE49-F238E27FC236}">
                <a16:creationId xmlns:a16="http://schemas.microsoft.com/office/drawing/2014/main" id="{75968ED7-A722-1B6F-AF6F-C2DC536AA8AE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42BD33C-CDCC-324B-BD76-250311637E3B}" type="slidenum">
              <a:rPr lang="fr-FR" smtClean="0"/>
              <a:pPr/>
              <a:t>‹Nr.›</a:t>
            </a:fld>
            <a:endParaRPr lang="fr-FR" dirty="0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E20C321D-4352-2AA2-72C5-D5A4D3FDB1C7}"/>
              </a:ext>
            </a:extLst>
          </p:cNvPr>
          <p:cNvSpPr/>
          <p:nvPr userDrawn="1"/>
        </p:nvSpPr>
        <p:spPr>
          <a:xfrm>
            <a:off x="-24492" y="6122131"/>
            <a:ext cx="3273970" cy="50291"/>
          </a:xfrm>
          <a:prstGeom prst="rect">
            <a:avLst/>
          </a:prstGeom>
          <a:solidFill>
            <a:srgbClr val="BF123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23" name="Forme en L 22">
            <a:extLst>
              <a:ext uri="{FF2B5EF4-FFF2-40B4-BE49-F238E27FC236}">
                <a16:creationId xmlns:a16="http://schemas.microsoft.com/office/drawing/2014/main" id="{4A854250-7A67-3838-E8B2-5FBF1BCCDC14}"/>
              </a:ext>
            </a:extLst>
          </p:cNvPr>
          <p:cNvSpPr/>
          <p:nvPr userDrawn="1"/>
        </p:nvSpPr>
        <p:spPr>
          <a:xfrm rot="5400000">
            <a:off x="6164252" y="956914"/>
            <a:ext cx="293229" cy="293229"/>
          </a:xfrm>
          <a:prstGeom prst="corner">
            <a:avLst>
              <a:gd name="adj1" fmla="val 17299"/>
              <a:gd name="adj2" fmla="val 16088"/>
            </a:avLst>
          </a:prstGeom>
          <a:solidFill>
            <a:schemeClr val="tx2"/>
          </a:solidFill>
          <a:ln>
            <a:solidFill>
              <a:srgbClr val="BF1238"/>
            </a:solidFill>
          </a:ln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solidFill>
                <a:srgbClr val="171717"/>
              </a:solidFill>
            </a:endParaRPr>
          </a:p>
        </p:txBody>
      </p:sp>
      <p:sp>
        <p:nvSpPr>
          <p:cNvPr id="24" name="Forme en L 23">
            <a:extLst>
              <a:ext uri="{FF2B5EF4-FFF2-40B4-BE49-F238E27FC236}">
                <a16:creationId xmlns:a16="http://schemas.microsoft.com/office/drawing/2014/main" id="{6649EC77-6419-BC9A-43A3-832D622E823F}"/>
              </a:ext>
            </a:extLst>
          </p:cNvPr>
          <p:cNvSpPr/>
          <p:nvPr userDrawn="1"/>
        </p:nvSpPr>
        <p:spPr>
          <a:xfrm>
            <a:off x="6164252" y="5556384"/>
            <a:ext cx="293229" cy="293229"/>
          </a:xfrm>
          <a:prstGeom prst="corner">
            <a:avLst>
              <a:gd name="adj1" fmla="val 17299"/>
              <a:gd name="adj2" fmla="val 16088"/>
            </a:avLst>
          </a:prstGeom>
          <a:solidFill>
            <a:schemeClr val="tx2"/>
          </a:solidFill>
          <a:ln>
            <a:solidFill>
              <a:srgbClr val="BF1238"/>
            </a:solidFill>
          </a:ln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solidFill>
                <a:srgbClr val="171717"/>
              </a:solidFill>
            </a:endParaRPr>
          </a:p>
        </p:txBody>
      </p:sp>
      <p:sp>
        <p:nvSpPr>
          <p:cNvPr id="25" name="Forme en L 24">
            <a:extLst>
              <a:ext uri="{FF2B5EF4-FFF2-40B4-BE49-F238E27FC236}">
                <a16:creationId xmlns:a16="http://schemas.microsoft.com/office/drawing/2014/main" id="{9649C688-EDF6-E702-43A2-32999C093C90}"/>
              </a:ext>
            </a:extLst>
          </p:cNvPr>
          <p:cNvSpPr/>
          <p:nvPr userDrawn="1"/>
        </p:nvSpPr>
        <p:spPr>
          <a:xfrm rot="16200000">
            <a:off x="11669364" y="5553797"/>
            <a:ext cx="293229" cy="293229"/>
          </a:xfrm>
          <a:prstGeom prst="corner">
            <a:avLst>
              <a:gd name="adj1" fmla="val 17299"/>
              <a:gd name="adj2" fmla="val 16088"/>
            </a:avLst>
          </a:prstGeom>
          <a:solidFill>
            <a:schemeClr val="tx2"/>
          </a:solidFill>
          <a:ln>
            <a:solidFill>
              <a:srgbClr val="BF1238"/>
            </a:solidFill>
          </a:ln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solidFill>
                <a:srgbClr val="171717"/>
              </a:solidFill>
            </a:endParaRPr>
          </a:p>
        </p:txBody>
      </p:sp>
      <p:sp>
        <p:nvSpPr>
          <p:cNvPr id="26" name="Forme en L 25">
            <a:extLst>
              <a:ext uri="{FF2B5EF4-FFF2-40B4-BE49-F238E27FC236}">
                <a16:creationId xmlns:a16="http://schemas.microsoft.com/office/drawing/2014/main" id="{51AB9A18-1D25-CF41-D51A-80670CA529FE}"/>
              </a:ext>
            </a:extLst>
          </p:cNvPr>
          <p:cNvSpPr/>
          <p:nvPr userDrawn="1"/>
        </p:nvSpPr>
        <p:spPr>
          <a:xfrm rot="10800000">
            <a:off x="11669364" y="956913"/>
            <a:ext cx="293229" cy="293229"/>
          </a:xfrm>
          <a:prstGeom prst="corner">
            <a:avLst>
              <a:gd name="adj1" fmla="val 17299"/>
              <a:gd name="adj2" fmla="val 16088"/>
            </a:avLst>
          </a:prstGeom>
          <a:solidFill>
            <a:schemeClr val="tx2"/>
          </a:solidFill>
          <a:ln>
            <a:solidFill>
              <a:srgbClr val="BF1238"/>
            </a:solidFill>
          </a:ln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solidFill>
                <a:srgbClr val="171717"/>
              </a:solidFill>
            </a:endParaRPr>
          </a:p>
        </p:txBody>
      </p:sp>
      <p:sp>
        <p:nvSpPr>
          <p:cNvPr id="4" name="Espace réservé du texte 15">
            <a:extLst>
              <a:ext uri="{FF2B5EF4-FFF2-40B4-BE49-F238E27FC236}">
                <a16:creationId xmlns:a16="http://schemas.microsoft.com/office/drawing/2014/main" id="{9EB64331-4DA5-113D-9B23-82FCC37F1798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66650" y="1250142"/>
            <a:ext cx="5797440" cy="4600782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2000" b="0" i="0">
                <a:solidFill>
                  <a:srgbClr val="151716"/>
                </a:solidFill>
                <a:latin typeface="NATIONALUNIFR-BOOK" panose="02000503000000020004" pitchFamily="2" charset="77"/>
                <a:ea typeface="NATIONALUNIFR-BOOK" panose="02000503000000020004" pitchFamily="2" charset="77"/>
              </a:defRPr>
            </a:lvl1pPr>
          </a:lstStyle>
          <a:p>
            <a:pPr lvl="0"/>
            <a:r>
              <a:rPr lang="fr-FR" sz="2000" b="0" i="0" dirty="0">
                <a:latin typeface="NATIONALUNIFR-BOOK" panose="02000503000000020004" pitchFamily="2" charset="77"/>
                <a:ea typeface="NATIONALUNIFR-BOOK" panose="02000503000000020004" pitchFamily="2" charset="77"/>
              </a:rPr>
              <a:t>Ajoutez ici du texte.</a:t>
            </a:r>
            <a:br>
              <a:rPr lang="fr-FR" sz="2000" b="0" i="0" dirty="0">
                <a:latin typeface="NATIONALUNIFR-BOOK" panose="02000503000000020004" pitchFamily="2" charset="77"/>
                <a:ea typeface="NATIONALUNIFR-BOOK" panose="02000503000000020004" pitchFamily="2" charset="77"/>
              </a:rPr>
            </a:br>
            <a:r>
              <a:rPr lang="fr-FR" sz="2000" b="0" i="0" dirty="0" err="1">
                <a:latin typeface="NATIONALUNIFR-BOOK" panose="02000503000000020004" pitchFamily="2" charset="77"/>
                <a:ea typeface="NATIONALUNIFR-BOOK" panose="02000503000000020004" pitchFamily="2" charset="77"/>
              </a:rPr>
              <a:t>Fügen</a:t>
            </a:r>
            <a:r>
              <a:rPr lang="fr-FR" sz="2000" b="0" i="0" dirty="0">
                <a:latin typeface="NATIONALUNIFR-BOOK" panose="02000503000000020004" pitchFamily="2" charset="77"/>
                <a:ea typeface="NATIONALUNIFR-BOOK" panose="02000503000000020004" pitchFamily="2" charset="77"/>
              </a:rPr>
              <a:t> </a:t>
            </a:r>
            <a:r>
              <a:rPr lang="fr-FR" sz="2000" b="0" i="0" dirty="0" err="1">
                <a:latin typeface="NATIONALUNIFR-BOOK" panose="02000503000000020004" pitchFamily="2" charset="77"/>
                <a:ea typeface="NATIONALUNIFR-BOOK" panose="02000503000000020004" pitchFamily="2" charset="77"/>
              </a:rPr>
              <a:t>Sie</a:t>
            </a:r>
            <a:r>
              <a:rPr lang="fr-FR" sz="2000" b="0" i="0" dirty="0">
                <a:latin typeface="NATIONALUNIFR-BOOK" panose="02000503000000020004" pitchFamily="2" charset="77"/>
                <a:ea typeface="NATIONALUNIFR-BOOK" panose="02000503000000020004" pitchFamily="2" charset="77"/>
              </a:rPr>
              <a:t> </a:t>
            </a:r>
            <a:r>
              <a:rPr lang="fr-FR" sz="2000" b="0" i="0" dirty="0" err="1">
                <a:latin typeface="NATIONALUNIFR-BOOK" panose="02000503000000020004" pitchFamily="2" charset="77"/>
                <a:ea typeface="NATIONALUNIFR-BOOK" panose="02000503000000020004" pitchFamily="2" charset="77"/>
              </a:rPr>
              <a:t>Text</a:t>
            </a:r>
            <a:r>
              <a:rPr lang="fr-FR" sz="2000" b="0" i="0" dirty="0">
                <a:latin typeface="NATIONALUNIFR-BOOK" panose="02000503000000020004" pitchFamily="2" charset="77"/>
                <a:ea typeface="NATIONALUNIFR-BOOK" panose="02000503000000020004" pitchFamily="2" charset="77"/>
              </a:rPr>
              <a:t> </a:t>
            </a:r>
            <a:r>
              <a:rPr lang="fr-FR" sz="2000" b="0" i="0" dirty="0" err="1">
                <a:latin typeface="NATIONALUNIFR-BOOK" panose="02000503000000020004" pitchFamily="2" charset="77"/>
                <a:ea typeface="NATIONALUNIFR-BOOK" panose="02000503000000020004" pitchFamily="2" charset="77"/>
              </a:rPr>
              <a:t>hinzu</a:t>
            </a:r>
            <a:r>
              <a:rPr lang="fr-FR" sz="2000" b="0" i="0" dirty="0">
                <a:latin typeface="NATIONALUNIFR-BOOK" panose="02000503000000020004" pitchFamily="2" charset="77"/>
                <a:ea typeface="NATIONALUNIFR-BOOK" panose="02000503000000020004" pitchFamily="2" charset="77"/>
              </a:rPr>
              <a:t>.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63146379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deo | Full Page | Red Bor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>
            <a:extLst>
              <a:ext uri="{FF2B5EF4-FFF2-40B4-BE49-F238E27FC236}">
                <a16:creationId xmlns:a16="http://schemas.microsoft.com/office/drawing/2014/main" id="{62B21016-223F-4A84-2989-373A3C2C7FE9}"/>
              </a:ext>
            </a:extLst>
          </p:cNvPr>
          <p:cNvSpPr/>
          <p:nvPr userDrawn="1"/>
        </p:nvSpPr>
        <p:spPr>
          <a:xfrm>
            <a:off x="263525" y="1085136"/>
            <a:ext cx="11641262" cy="4815950"/>
          </a:xfrm>
          <a:prstGeom prst="rect">
            <a:avLst/>
          </a:prstGeom>
          <a:solidFill>
            <a:srgbClr val="171717">
              <a:alpha val="4757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fr-FR" dirty="0">
              <a:latin typeface="NATIONALUNIFR-BOOK" panose="02000503000000020004" pitchFamily="2" charset="77"/>
              <a:ea typeface="NATIONALUNIFR-BOOK" panose="02000503000000020004" pitchFamily="2" charset="77"/>
            </a:endParaRPr>
          </a:p>
        </p:txBody>
      </p:sp>
      <p:sp>
        <p:nvSpPr>
          <p:cNvPr id="30" name="Espace réservé du texte 29">
            <a:extLst>
              <a:ext uri="{FF2B5EF4-FFF2-40B4-BE49-F238E27FC236}">
                <a16:creationId xmlns:a16="http://schemas.microsoft.com/office/drawing/2014/main" id="{32D8E3B6-2BC2-C886-2596-B985F8A512DA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66650" y="372520"/>
            <a:ext cx="9603883" cy="64633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600" b="1" i="0">
                <a:latin typeface="National UniFr" panose="02000503000000020004" pitchFamily="2" charset="77"/>
                <a:ea typeface="National UniFr" panose="02000503000000020004" pitchFamily="2" charset="77"/>
              </a:defRPr>
            </a:lvl1pPr>
          </a:lstStyle>
          <a:p>
            <a:pPr lvl="0"/>
            <a:r>
              <a:rPr lang="fr-FR" b="1" i="0" dirty="0">
                <a:latin typeface="National UniFr" panose="02000503000000020004" pitchFamily="2" charset="77"/>
                <a:ea typeface="National UniFr" panose="02000503000000020004" pitchFamily="2" charset="77"/>
              </a:rPr>
              <a:t>Titre | </a:t>
            </a:r>
            <a:r>
              <a:rPr lang="fr-FR" b="1" i="0" dirty="0" err="1">
                <a:latin typeface="National UniFr" panose="02000503000000020004" pitchFamily="2" charset="77"/>
                <a:ea typeface="National UniFr" panose="02000503000000020004" pitchFamily="2" charset="77"/>
              </a:rPr>
              <a:t>Titel</a:t>
            </a:r>
            <a:endParaRPr lang="fr-FR" dirty="0"/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E2A6AC79-B528-36BB-6790-DF4B733679C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rot="5400000" flipH="1" flipV="1">
            <a:off x="11619213" y="6285207"/>
            <a:ext cx="579390" cy="579390"/>
          </a:xfrm>
          <a:prstGeom prst="rect">
            <a:avLst/>
          </a:prstGeom>
        </p:spPr>
      </p:pic>
      <p:sp>
        <p:nvSpPr>
          <p:cNvPr id="14" name="Espace réservé du numéro de diapositive 13">
            <a:extLst>
              <a:ext uri="{FF2B5EF4-FFF2-40B4-BE49-F238E27FC236}">
                <a16:creationId xmlns:a16="http://schemas.microsoft.com/office/drawing/2014/main" id="{75968ED7-A722-1B6F-AF6F-C2DC536AA8AE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42BD33C-CDCC-324B-BD76-250311637E3B}" type="slidenum">
              <a:rPr lang="fr-FR" smtClean="0"/>
              <a:pPr/>
              <a:t>‹Nr.›</a:t>
            </a:fld>
            <a:endParaRPr lang="fr-FR" dirty="0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E20C321D-4352-2AA2-72C5-D5A4D3FDB1C7}"/>
              </a:ext>
            </a:extLst>
          </p:cNvPr>
          <p:cNvSpPr/>
          <p:nvPr userDrawn="1"/>
        </p:nvSpPr>
        <p:spPr>
          <a:xfrm>
            <a:off x="-24492" y="6122131"/>
            <a:ext cx="3273970" cy="50291"/>
          </a:xfrm>
          <a:prstGeom prst="rect">
            <a:avLst/>
          </a:prstGeom>
          <a:solidFill>
            <a:srgbClr val="BF123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25" name="Forme en L 24">
            <a:extLst>
              <a:ext uri="{FF2B5EF4-FFF2-40B4-BE49-F238E27FC236}">
                <a16:creationId xmlns:a16="http://schemas.microsoft.com/office/drawing/2014/main" id="{9649C688-EDF6-E702-43A2-32999C093C90}"/>
              </a:ext>
            </a:extLst>
          </p:cNvPr>
          <p:cNvSpPr/>
          <p:nvPr userDrawn="1"/>
        </p:nvSpPr>
        <p:spPr>
          <a:xfrm rot="16200000">
            <a:off x="11669364" y="5653303"/>
            <a:ext cx="293229" cy="293229"/>
          </a:xfrm>
          <a:prstGeom prst="corner">
            <a:avLst>
              <a:gd name="adj1" fmla="val 17299"/>
              <a:gd name="adj2" fmla="val 16088"/>
            </a:avLst>
          </a:prstGeom>
          <a:solidFill>
            <a:schemeClr val="tx2"/>
          </a:solidFill>
          <a:ln>
            <a:solidFill>
              <a:srgbClr val="BF1238"/>
            </a:solidFill>
          </a:ln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solidFill>
                <a:srgbClr val="171717"/>
              </a:solidFill>
            </a:endParaRPr>
          </a:p>
        </p:txBody>
      </p:sp>
      <p:sp>
        <p:nvSpPr>
          <p:cNvPr id="26" name="Forme en L 25">
            <a:extLst>
              <a:ext uri="{FF2B5EF4-FFF2-40B4-BE49-F238E27FC236}">
                <a16:creationId xmlns:a16="http://schemas.microsoft.com/office/drawing/2014/main" id="{51AB9A18-1D25-CF41-D51A-80670CA529FE}"/>
              </a:ext>
            </a:extLst>
          </p:cNvPr>
          <p:cNvSpPr/>
          <p:nvPr userDrawn="1"/>
        </p:nvSpPr>
        <p:spPr>
          <a:xfrm rot="10800000">
            <a:off x="11669364" y="1046348"/>
            <a:ext cx="293229" cy="293229"/>
          </a:xfrm>
          <a:prstGeom prst="corner">
            <a:avLst>
              <a:gd name="adj1" fmla="val 17299"/>
              <a:gd name="adj2" fmla="val 16088"/>
            </a:avLst>
          </a:prstGeom>
          <a:solidFill>
            <a:schemeClr val="tx2"/>
          </a:solidFill>
          <a:ln>
            <a:solidFill>
              <a:srgbClr val="BF1238"/>
            </a:solidFill>
          </a:ln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solidFill>
                <a:srgbClr val="171717"/>
              </a:solidFill>
            </a:endParaRPr>
          </a:p>
        </p:txBody>
      </p:sp>
      <p:sp>
        <p:nvSpPr>
          <p:cNvPr id="5" name="Forme en L 4">
            <a:extLst>
              <a:ext uri="{FF2B5EF4-FFF2-40B4-BE49-F238E27FC236}">
                <a16:creationId xmlns:a16="http://schemas.microsoft.com/office/drawing/2014/main" id="{3355A920-8A80-8C18-BD0B-D49E152A034C}"/>
              </a:ext>
            </a:extLst>
          </p:cNvPr>
          <p:cNvSpPr/>
          <p:nvPr userDrawn="1"/>
        </p:nvSpPr>
        <p:spPr>
          <a:xfrm rot="5400000">
            <a:off x="212052" y="1057251"/>
            <a:ext cx="293229" cy="293229"/>
          </a:xfrm>
          <a:prstGeom prst="corner">
            <a:avLst>
              <a:gd name="adj1" fmla="val 17299"/>
              <a:gd name="adj2" fmla="val 16088"/>
            </a:avLst>
          </a:prstGeom>
          <a:solidFill>
            <a:srgbClr val="C00000"/>
          </a:solidFill>
          <a:ln>
            <a:solidFill>
              <a:schemeClr val="tx2"/>
            </a:solidFill>
          </a:ln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solidFill>
                <a:srgbClr val="171717"/>
              </a:solidFill>
            </a:endParaRPr>
          </a:p>
        </p:txBody>
      </p:sp>
      <p:sp>
        <p:nvSpPr>
          <p:cNvPr id="6" name="Forme en L 5">
            <a:extLst>
              <a:ext uri="{FF2B5EF4-FFF2-40B4-BE49-F238E27FC236}">
                <a16:creationId xmlns:a16="http://schemas.microsoft.com/office/drawing/2014/main" id="{17D6C530-553F-355C-F403-14A751906187}"/>
              </a:ext>
            </a:extLst>
          </p:cNvPr>
          <p:cNvSpPr/>
          <p:nvPr userDrawn="1"/>
        </p:nvSpPr>
        <p:spPr>
          <a:xfrm>
            <a:off x="212052" y="5656721"/>
            <a:ext cx="293229" cy="293229"/>
          </a:xfrm>
          <a:prstGeom prst="corner">
            <a:avLst>
              <a:gd name="adj1" fmla="val 17299"/>
              <a:gd name="adj2" fmla="val 16088"/>
            </a:avLst>
          </a:prstGeom>
          <a:solidFill>
            <a:srgbClr val="C00000"/>
          </a:solidFill>
          <a:ln>
            <a:solidFill>
              <a:schemeClr val="tx2"/>
            </a:solidFill>
          </a:ln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solidFill>
                <a:srgbClr val="171717"/>
              </a:solidFill>
            </a:endParaRPr>
          </a:p>
        </p:txBody>
      </p:sp>
      <p:sp>
        <p:nvSpPr>
          <p:cNvPr id="3" name="Espace réservé de l'élément multimédia 3">
            <a:extLst>
              <a:ext uri="{FF2B5EF4-FFF2-40B4-BE49-F238E27FC236}">
                <a16:creationId xmlns:a16="http://schemas.microsoft.com/office/drawing/2014/main" id="{8646AE4D-9CFC-2486-C592-DB146EE502F1}"/>
              </a:ext>
            </a:extLst>
          </p:cNvPr>
          <p:cNvSpPr>
            <a:spLocks noGrp="1"/>
          </p:cNvSpPr>
          <p:nvPr>
            <p:ph type="media" sz="quarter" idx="13" hasCustomPrompt="1"/>
          </p:nvPr>
        </p:nvSpPr>
        <p:spPr>
          <a:xfrm>
            <a:off x="263525" y="1085850"/>
            <a:ext cx="11641138" cy="4814888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lang="fr-FR" sz="1200" dirty="0">
                <a:ln>
                  <a:noFill/>
                </a:ln>
                <a:solidFill>
                  <a:schemeClr val="tx1"/>
                </a:solidFill>
                <a:latin typeface="Helvetica" pitchFamily="2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fr-FR" dirty="0"/>
              <a:t>Cliquez sur l’icône pour ajouter une vidéo.</a:t>
            </a:r>
            <a:br>
              <a:rPr lang="fr-FR" dirty="0"/>
            </a:br>
            <a:r>
              <a:rPr lang="fr-FR" dirty="0" err="1"/>
              <a:t>Klicken</a:t>
            </a:r>
            <a:r>
              <a:rPr lang="fr-FR" dirty="0"/>
              <a:t> </a:t>
            </a:r>
            <a:r>
              <a:rPr lang="fr-FR" dirty="0" err="1"/>
              <a:t>Sie</a:t>
            </a:r>
            <a:r>
              <a:rPr lang="fr-FR" dirty="0"/>
              <a:t> </a:t>
            </a:r>
            <a:r>
              <a:rPr lang="fr-FR" dirty="0" err="1"/>
              <a:t>auf</a:t>
            </a:r>
            <a:r>
              <a:rPr lang="fr-FR" dirty="0"/>
              <a:t> </a:t>
            </a:r>
            <a:r>
              <a:rPr lang="fr-FR" dirty="0" err="1"/>
              <a:t>das</a:t>
            </a:r>
            <a:r>
              <a:rPr lang="fr-FR" dirty="0"/>
              <a:t> Symbol, um </a:t>
            </a:r>
            <a:r>
              <a:rPr lang="fr-FR" dirty="0" err="1"/>
              <a:t>ein</a:t>
            </a:r>
            <a:r>
              <a:rPr lang="fr-FR" dirty="0"/>
              <a:t> </a:t>
            </a:r>
            <a:r>
              <a:rPr lang="fr-FR" dirty="0" err="1"/>
              <a:t>Video</a:t>
            </a:r>
            <a:r>
              <a:rPr lang="fr-FR" dirty="0"/>
              <a:t> </a:t>
            </a:r>
            <a:r>
              <a:rPr lang="fr-FR" dirty="0" err="1"/>
              <a:t>hinzuzufügen</a:t>
            </a:r>
            <a:r>
              <a:rPr lang="fr-FR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83749960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deo | Full Page | Black Bor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Espace réservé du texte 29">
            <a:extLst>
              <a:ext uri="{FF2B5EF4-FFF2-40B4-BE49-F238E27FC236}">
                <a16:creationId xmlns:a16="http://schemas.microsoft.com/office/drawing/2014/main" id="{32D8E3B6-2BC2-C886-2596-B985F8A512DA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66650" y="372520"/>
            <a:ext cx="9603883" cy="64633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600" b="1" i="0">
                <a:latin typeface="National UniFr" panose="02000503000000020004" pitchFamily="2" charset="77"/>
                <a:ea typeface="National UniFr" panose="02000503000000020004" pitchFamily="2" charset="77"/>
              </a:defRPr>
            </a:lvl1pPr>
          </a:lstStyle>
          <a:p>
            <a:pPr lvl="0"/>
            <a:r>
              <a:rPr lang="fr-FR" b="1" i="0" dirty="0">
                <a:latin typeface="National UniFr" panose="02000503000000020004" pitchFamily="2" charset="77"/>
                <a:ea typeface="National UniFr" panose="02000503000000020004" pitchFamily="2" charset="77"/>
              </a:rPr>
              <a:t>Titre | </a:t>
            </a:r>
            <a:r>
              <a:rPr lang="fr-FR" b="1" i="0" dirty="0" err="1">
                <a:latin typeface="National UniFr" panose="02000503000000020004" pitchFamily="2" charset="77"/>
                <a:ea typeface="National UniFr" panose="02000503000000020004" pitchFamily="2" charset="77"/>
              </a:rPr>
              <a:t>Titel</a:t>
            </a:r>
            <a:endParaRPr lang="fr-FR" dirty="0"/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E2A6AC79-B528-36BB-6790-DF4B733679C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rot="5400000" flipH="1" flipV="1">
            <a:off x="11619213" y="6285207"/>
            <a:ext cx="579390" cy="579390"/>
          </a:xfrm>
          <a:prstGeom prst="rect">
            <a:avLst/>
          </a:prstGeom>
        </p:spPr>
      </p:pic>
      <p:sp>
        <p:nvSpPr>
          <p:cNvPr id="14" name="Espace réservé du numéro de diapositive 13">
            <a:extLst>
              <a:ext uri="{FF2B5EF4-FFF2-40B4-BE49-F238E27FC236}">
                <a16:creationId xmlns:a16="http://schemas.microsoft.com/office/drawing/2014/main" id="{75968ED7-A722-1B6F-AF6F-C2DC536AA8AE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42BD33C-CDCC-324B-BD76-250311637E3B}" type="slidenum">
              <a:rPr lang="fr-FR" smtClean="0"/>
              <a:pPr/>
              <a:t>‹Nr.›</a:t>
            </a:fld>
            <a:endParaRPr lang="fr-FR" dirty="0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E20C321D-4352-2AA2-72C5-D5A4D3FDB1C7}"/>
              </a:ext>
            </a:extLst>
          </p:cNvPr>
          <p:cNvSpPr/>
          <p:nvPr userDrawn="1"/>
        </p:nvSpPr>
        <p:spPr>
          <a:xfrm>
            <a:off x="-24492" y="6122131"/>
            <a:ext cx="3273970" cy="50291"/>
          </a:xfrm>
          <a:prstGeom prst="rect">
            <a:avLst/>
          </a:prstGeom>
          <a:solidFill>
            <a:srgbClr val="BF123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EDFFA169-3081-BD3C-0C92-11866F36CCF2}"/>
              </a:ext>
            </a:extLst>
          </p:cNvPr>
          <p:cNvSpPr/>
          <p:nvPr userDrawn="1"/>
        </p:nvSpPr>
        <p:spPr>
          <a:xfrm>
            <a:off x="263525" y="1085136"/>
            <a:ext cx="11641262" cy="4815950"/>
          </a:xfrm>
          <a:prstGeom prst="rect">
            <a:avLst/>
          </a:prstGeom>
          <a:solidFill>
            <a:srgbClr val="171717">
              <a:alpha val="4757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fr-FR" dirty="0">
              <a:latin typeface="NATIONALUNIFR-BOOK" panose="02000503000000020004" pitchFamily="2" charset="77"/>
              <a:ea typeface="NATIONALUNIFR-BOOK" panose="02000503000000020004" pitchFamily="2" charset="77"/>
            </a:endParaRPr>
          </a:p>
        </p:txBody>
      </p:sp>
      <p:sp>
        <p:nvSpPr>
          <p:cNvPr id="18" name="Forme en L 17">
            <a:extLst>
              <a:ext uri="{FF2B5EF4-FFF2-40B4-BE49-F238E27FC236}">
                <a16:creationId xmlns:a16="http://schemas.microsoft.com/office/drawing/2014/main" id="{20AEB5F8-6E29-B4C1-27B4-EE57B3334B50}"/>
              </a:ext>
            </a:extLst>
          </p:cNvPr>
          <p:cNvSpPr/>
          <p:nvPr userDrawn="1"/>
        </p:nvSpPr>
        <p:spPr>
          <a:xfrm rot="16200000">
            <a:off x="11669364" y="5653303"/>
            <a:ext cx="293229" cy="293229"/>
          </a:xfrm>
          <a:prstGeom prst="corner">
            <a:avLst>
              <a:gd name="adj1" fmla="val 17299"/>
              <a:gd name="adj2" fmla="val 16088"/>
            </a:avLst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solidFill>
                <a:srgbClr val="171717"/>
              </a:solidFill>
            </a:endParaRPr>
          </a:p>
        </p:txBody>
      </p:sp>
      <p:sp>
        <p:nvSpPr>
          <p:cNvPr id="21" name="Forme en L 20">
            <a:extLst>
              <a:ext uri="{FF2B5EF4-FFF2-40B4-BE49-F238E27FC236}">
                <a16:creationId xmlns:a16="http://schemas.microsoft.com/office/drawing/2014/main" id="{63635935-5908-AA17-319E-3B49FE0DC31B}"/>
              </a:ext>
            </a:extLst>
          </p:cNvPr>
          <p:cNvSpPr/>
          <p:nvPr userDrawn="1"/>
        </p:nvSpPr>
        <p:spPr>
          <a:xfrm rot="10800000">
            <a:off x="11669364" y="1046348"/>
            <a:ext cx="293229" cy="293229"/>
          </a:xfrm>
          <a:prstGeom prst="corner">
            <a:avLst>
              <a:gd name="adj1" fmla="val 17299"/>
              <a:gd name="adj2" fmla="val 16088"/>
            </a:avLst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solidFill>
                <a:srgbClr val="171717"/>
              </a:solidFill>
            </a:endParaRPr>
          </a:p>
        </p:txBody>
      </p:sp>
      <p:sp>
        <p:nvSpPr>
          <p:cNvPr id="27" name="Forme en L 26">
            <a:extLst>
              <a:ext uri="{FF2B5EF4-FFF2-40B4-BE49-F238E27FC236}">
                <a16:creationId xmlns:a16="http://schemas.microsoft.com/office/drawing/2014/main" id="{9B475278-F866-7DED-A364-127BCF06F609}"/>
              </a:ext>
            </a:extLst>
          </p:cNvPr>
          <p:cNvSpPr/>
          <p:nvPr userDrawn="1"/>
        </p:nvSpPr>
        <p:spPr>
          <a:xfrm rot="5400000">
            <a:off x="212052" y="1057251"/>
            <a:ext cx="293229" cy="293229"/>
          </a:xfrm>
          <a:prstGeom prst="corner">
            <a:avLst>
              <a:gd name="adj1" fmla="val 17299"/>
              <a:gd name="adj2" fmla="val 16088"/>
            </a:avLst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solidFill>
                <a:srgbClr val="171717"/>
              </a:solidFill>
            </a:endParaRPr>
          </a:p>
        </p:txBody>
      </p:sp>
      <p:sp>
        <p:nvSpPr>
          <p:cNvPr id="28" name="Forme en L 27">
            <a:extLst>
              <a:ext uri="{FF2B5EF4-FFF2-40B4-BE49-F238E27FC236}">
                <a16:creationId xmlns:a16="http://schemas.microsoft.com/office/drawing/2014/main" id="{BF6BCEAE-FF85-C403-9012-020E1D1C4EC4}"/>
              </a:ext>
            </a:extLst>
          </p:cNvPr>
          <p:cNvSpPr/>
          <p:nvPr userDrawn="1"/>
        </p:nvSpPr>
        <p:spPr>
          <a:xfrm>
            <a:off x="212052" y="5656721"/>
            <a:ext cx="293229" cy="293229"/>
          </a:xfrm>
          <a:prstGeom prst="corner">
            <a:avLst>
              <a:gd name="adj1" fmla="val 17299"/>
              <a:gd name="adj2" fmla="val 16088"/>
            </a:avLst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solidFill>
                <a:srgbClr val="171717"/>
              </a:solidFill>
            </a:endParaRPr>
          </a:p>
        </p:txBody>
      </p:sp>
      <p:sp>
        <p:nvSpPr>
          <p:cNvPr id="4" name="Espace réservé de l'élément multimédia 3">
            <a:extLst>
              <a:ext uri="{FF2B5EF4-FFF2-40B4-BE49-F238E27FC236}">
                <a16:creationId xmlns:a16="http://schemas.microsoft.com/office/drawing/2014/main" id="{4039B035-A866-454F-FBD2-7F66BB10B9ED}"/>
              </a:ext>
            </a:extLst>
          </p:cNvPr>
          <p:cNvSpPr>
            <a:spLocks noGrp="1"/>
          </p:cNvSpPr>
          <p:nvPr>
            <p:ph type="media" sz="quarter" idx="13" hasCustomPrompt="1"/>
          </p:nvPr>
        </p:nvSpPr>
        <p:spPr>
          <a:xfrm>
            <a:off x="263525" y="1085850"/>
            <a:ext cx="11641138" cy="4814888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lang="fr-FR" sz="1200" dirty="0">
                <a:ln>
                  <a:noFill/>
                </a:ln>
                <a:solidFill>
                  <a:schemeClr val="tx1"/>
                </a:solidFill>
                <a:latin typeface="Helvetica" pitchFamily="2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fr-FR" dirty="0"/>
              <a:t>Cliquez sur l’icône pour ajouter une vidéo.</a:t>
            </a:r>
            <a:br>
              <a:rPr lang="fr-FR" dirty="0"/>
            </a:br>
            <a:r>
              <a:rPr lang="fr-FR" dirty="0" err="1"/>
              <a:t>Klicken</a:t>
            </a:r>
            <a:r>
              <a:rPr lang="fr-FR" dirty="0"/>
              <a:t> </a:t>
            </a:r>
            <a:r>
              <a:rPr lang="fr-FR" dirty="0" err="1"/>
              <a:t>Sie</a:t>
            </a:r>
            <a:r>
              <a:rPr lang="fr-FR" dirty="0"/>
              <a:t> </a:t>
            </a:r>
            <a:r>
              <a:rPr lang="fr-FR" dirty="0" err="1"/>
              <a:t>auf</a:t>
            </a:r>
            <a:r>
              <a:rPr lang="fr-FR" dirty="0"/>
              <a:t> </a:t>
            </a:r>
            <a:r>
              <a:rPr lang="fr-FR" dirty="0" err="1"/>
              <a:t>das</a:t>
            </a:r>
            <a:r>
              <a:rPr lang="fr-FR" dirty="0"/>
              <a:t> Symbol, um </a:t>
            </a:r>
            <a:r>
              <a:rPr lang="fr-FR" dirty="0" err="1"/>
              <a:t>ein</a:t>
            </a:r>
            <a:r>
              <a:rPr lang="fr-FR" dirty="0"/>
              <a:t> </a:t>
            </a:r>
            <a:r>
              <a:rPr lang="fr-FR" dirty="0" err="1"/>
              <a:t>Video</a:t>
            </a:r>
            <a:r>
              <a:rPr lang="fr-FR" dirty="0"/>
              <a:t> </a:t>
            </a:r>
            <a:r>
              <a:rPr lang="fr-FR" dirty="0" err="1"/>
              <a:t>hinzuzufügen</a:t>
            </a:r>
            <a:r>
              <a:rPr lang="fr-FR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44446577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mpty | whit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848998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| Image | White 100%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ce réservé pour une image  2">
            <a:extLst>
              <a:ext uri="{FF2B5EF4-FFF2-40B4-BE49-F238E27FC236}">
                <a16:creationId xmlns:a16="http://schemas.microsoft.com/office/drawing/2014/main" id="{1E9BEF54-17CD-3C80-3B54-77EBBAE552EA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0" y="751999"/>
            <a:ext cx="12192000" cy="5322443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1200"/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fr-CH" dirty="0">
                <a:solidFill>
                  <a:srgbClr val="3F3F3F"/>
                </a:solidFill>
                <a:effectLst/>
                <a:latin typeface="Helvetica" pitchFamily="2" charset="0"/>
              </a:rPr>
              <a:t>Cliquez sur l’icône pour ajouter une image.</a:t>
            </a:r>
            <a:br>
              <a:rPr lang="fr-CH" dirty="0">
                <a:solidFill>
                  <a:srgbClr val="3F3F3F"/>
                </a:solidFill>
                <a:effectLst/>
                <a:latin typeface="Helvetica" pitchFamily="2" charset="0"/>
              </a:rPr>
            </a:br>
            <a:r>
              <a:rPr lang="fr-CH" dirty="0" err="1">
                <a:solidFill>
                  <a:srgbClr val="3F3F3F"/>
                </a:solidFill>
                <a:effectLst/>
                <a:latin typeface="Helvetica" pitchFamily="2" charset="0"/>
              </a:rPr>
              <a:t>Klicken</a:t>
            </a:r>
            <a:r>
              <a:rPr lang="fr-CH" dirty="0">
                <a:solidFill>
                  <a:srgbClr val="3F3F3F"/>
                </a:solidFill>
                <a:effectLst/>
                <a:latin typeface="Helvetica" pitchFamily="2" charset="0"/>
              </a:rPr>
              <a:t> </a:t>
            </a:r>
            <a:r>
              <a:rPr lang="fr-CH" dirty="0" err="1">
                <a:solidFill>
                  <a:srgbClr val="3F3F3F"/>
                </a:solidFill>
                <a:effectLst/>
                <a:latin typeface="Helvetica" pitchFamily="2" charset="0"/>
              </a:rPr>
              <a:t>Sie</a:t>
            </a:r>
            <a:r>
              <a:rPr lang="fr-CH" dirty="0">
                <a:solidFill>
                  <a:srgbClr val="3F3F3F"/>
                </a:solidFill>
                <a:effectLst/>
                <a:latin typeface="Helvetica" pitchFamily="2" charset="0"/>
              </a:rPr>
              <a:t> </a:t>
            </a:r>
            <a:r>
              <a:rPr lang="fr-CH" dirty="0" err="1">
                <a:solidFill>
                  <a:srgbClr val="3F3F3F"/>
                </a:solidFill>
                <a:effectLst/>
                <a:latin typeface="Helvetica" pitchFamily="2" charset="0"/>
              </a:rPr>
              <a:t>auf</a:t>
            </a:r>
            <a:r>
              <a:rPr lang="fr-CH" dirty="0">
                <a:solidFill>
                  <a:srgbClr val="3F3F3F"/>
                </a:solidFill>
                <a:effectLst/>
                <a:latin typeface="Helvetica" pitchFamily="2" charset="0"/>
              </a:rPr>
              <a:t> </a:t>
            </a:r>
            <a:r>
              <a:rPr lang="fr-CH" dirty="0" err="1">
                <a:solidFill>
                  <a:srgbClr val="3F3F3F"/>
                </a:solidFill>
                <a:effectLst/>
                <a:latin typeface="Helvetica" pitchFamily="2" charset="0"/>
              </a:rPr>
              <a:t>das</a:t>
            </a:r>
            <a:r>
              <a:rPr lang="fr-CH" dirty="0">
                <a:solidFill>
                  <a:srgbClr val="3F3F3F"/>
                </a:solidFill>
                <a:effectLst/>
                <a:latin typeface="Helvetica" pitchFamily="2" charset="0"/>
              </a:rPr>
              <a:t> Symbol, um </a:t>
            </a:r>
            <a:r>
              <a:rPr lang="fr-CH" dirty="0" err="1">
                <a:solidFill>
                  <a:srgbClr val="3F3F3F"/>
                </a:solidFill>
                <a:effectLst/>
                <a:latin typeface="Helvetica" pitchFamily="2" charset="0"/>
              </a:rPr>
              <a:t>ein</a:t>
            </a:r>
            <a:r>
              <a:rPr lang="fr-CH" dirty="0">
                <a:solidFill>
                  <a:srgbClr val="3F3F3F"/>
                </a:solidFill>
                <a:effectLst/>
                <a:latin typeface="Helvetica" pitchFamily="2" charset="0"/>
              </a:rPr>
              <a:t> </a:t>
            </a:r>
            <a:r>
              <a:rPr lang="fr-CH" dirty="0" err="1">
                <a:solidFill>
                  <a:srgbClr val="3F3F3F"/>
                </a:solidFill>
                <a:effectLst/>
                <a:latin typeface="Helvetica" pitchFamily="2" charset="0"/>
              </a:rPr>
              <a:t>Bild</a:t>
            </a:r>
            <a:r>
              <a:rPr lang="fr-CH" dirty="0">
                <a:solidFill>
                  <a:srgbClr val="3F3F3F"/>
                </a:solidFill>
                <a:effectLst/>
                <a:latin typeface="Helvetica" pitchFamily="2" charset="0"/>
              </a:rPr>
              <a:t> </a:t>
            </a:r>
            <a:r>
              <a:rPr lang="fr-CH" dirty="0" err="1">
                <a:solidFill>
                  <a:srgbClr val="3F3F3F"/>
                </a:solidFill>
                <a:effectLst/>
                <a:latin typeface="Helvetica" pitchFamily="2" charset="0"/>
              </a:rPr>
              <a:t>hinzuzufügen</a:t>
            </a:r>
            <a:r>
              <a:rPr lang="fr-CH" dirty="0">
                <a:solidFill>
                  <a:srgbClr val="3F3F3F"/>
                </a:solidFill>
                <a:effectLst/>
                <a:latin typeface="Helvetica" pitchFamily="2" charset="0"/>
              </a:rPr>
              <a:t>.</a:t>
            </a:r>
          </a:p>
        </p:txBody>
      </p:sp>
      <p:sp>
        <p:nvSpPr>
          <p:cNvPr id="37" name="ZoneTexte 36">
            <a:extLst>
              <a:ext uri="{FF2B5EF4-FFF2-40B4-BE49-F238E27FC236}">
                <a16:creationId xmlns:a16="http://schemas.microsoft.com/office/drawing/2014/main" id="{3D526BAE-D1E5-055C-4ED6-B0875376758F}"/>
              </a:ext>
            </a:extLst>
          </p:cNvPr>
          <p:cNvSpPr txBox="1"/>
          <p:nvPr userDrawn="1"/>
        </p:nvSpPr>
        <p:spPr>
          <a:xfrm>
            <a:off x="10892215" y="407207"/>
            <a:ext cx="115931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H" altLang="fr-FR" sz="1400" b="1" dirty="0" err="1">
                <a:latin typeface="NATIONALUNIFR-MEDIUM" panose="02000503000000020004" pitchFamily="2" charset="77"/>
                <a:ea typeface="NATIONALUNIFR-MEDIUM" panose="02000503000000020004" pitchFamily="2" charset="77"/>
              </a:rPr>
              <a:t>unifr.ch</a:t>
            </a:r>
            <a:r>
              <a:rPr lang="fr-CH" altLang="fr-FR" sz="1400" b="1" dirty="0">
                <a:latin typeface="NATIONALUNIFR-MEDIUM" panose="02000503000000020004" pitchFamily="2" charset="77"/>
                <a:ea typeface="NATIONALUNIFR-MEDIUM" panose="02000503000000020004" pitchFamily="2" charset="77"/>
              </a:rPr>
              <a:t>/</a:t>
            </a:r>
            <a:r>
              <a:rPr lang="fr-CH" altLang="fr-FR" sz="1400" b="1" dirty="0" err="1">
                <a:latin typeface="NATIONALUNIFR-MEDIUM" panose="02000503000000020004" pitchFamily="2" charset="77"/>
                <a:ea typeface="NATIONALUNIFR-MEDIUM" panose="02000503000000020004" pitchFamily="2" charset="77"/>
              </a:rPr>
              <a:t>ius</a:t>
            </a:r>
            <a:endParaRPr lang="fr-FR" sz="1400" b="1" dirty="0">
              <a:latin typeface="NATIONALUNIFR-MEDIUM" panose="02000503000000020004" pitchFamily="2" charset="77"/>
              <a:ea typeface="NATIONALUNIFR-MEDIUM" panose="02000503000000020004" pitchFamily="2" charset="77"/>
            </a:endParaRPr>
          </a:p>
        </p:txBody>
      </p:sp>
      <p:pic>
        <p:nvPicPr>
          <p:cNvPr id="14" name="Image 13">
            <a:extLst>
              <a:ext uri="{FF2B5EF4-FFF2-40B4-BE49-F238E27FC236}">
                <a16:creationId xmlns:a16="http://schemas.microsoft.com/office/drawing/2014/main" id="{18D574B5-BD96-CD3C-2EE8-1E2D1B99AD1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473558" y="6148804"/>
            <a:ext cx="1356122" cy="633757"/>
          </a:xfrm>
          <a:prstGeom prst="rect">
            <a:avLst/>
          </a:prstGeom>
        </p:spPr>
      </p:pic>
      <p:pic>
        <p:nvPicPr>
          <p:cNvPr id="38" name="Image 37">
            <a:extLst>
              <a:ext uri="{FF2B5EF4-FFF2-40B4-BE49-F238E27FC236}">
                <a16:creationId xmlns:a16="http://schemas.microsoft.com/office/drawing/2014/main" id="{03BEB4E9-52FD-F73F-6107-8E61EDBED89F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63525" y="144099"/>
            <a:ext cx="725394" cy="480574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7A1B60AE-5F52-F16A-2561-9EE5964CEC0E}"/>
              </a:ext>
            </a:extLst>
          </p:cNvPr>
          <p:cNvSpPr/>
          <p:nvPr userDrawn="1"/>
        </p:nvSpPr>
        <p:spPr>
          <a:xfrm>
            <a:off x="6627553" y="5454416"/>
            <a:ext cx="623201" cy="623201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4" name="Espace réservé du texte 26">
            <a:extLst>
              <a:ext uri="{FF2B5EF4-FFF2-40B4-BE49-F238E27FC236}">
                <a16:creationId xmlns:a16="http://schemas.microsoft.com/office/drawing/2014/main" id="{F2B8D185-F9CB-2CD3-5CF6-62388C7CBE7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250754" y="1142061"/>
            <a:ext cx="4312355" cy="4312355"/>
          </a:xfrm>
          <a:prstGeom prst="rect">
            <a:avLst/>
          </a:prstGeom>
          <a:solidFill>
            <a:schemeClr val="bg1"/>
          </a:solidFill>
        </p:spPr>
        <p:txBody>
          <a:bodyPr lIns="216000" tIns="360000" rIns="216000" bIns="1044000" anchor="ctr">
            <a:normAutofit/>
          </a:bodyPr>
          <a:lstStyle>
            <a:lvl1pPr marL="0" indent="0">
              <a:buFontTx/>
              <a:buNone/>
              <a:defRPr sz="3000" b="1" i="0">
                <a:solidFill>
                  <a:schemeClr val="tx1"/>
                </a:solidFill>
                <a:latin typeface="National UniFr" panose="02000503000000020004" pitchFamily="2" charset="77"/>
                <a:ea typeface="National UniFr" panose="02000503000000020004" pitchFamily="2" charset="77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dirty="0"/>
              <a:t>Ajoutez ici le titre du diaporama.</a:t>
            </a:r>
            <a:br>
              <a:rPr lang="fr-FR" dirty="0"/>
            </a:br>
            <a:r>
              <a:rPr lang="fr-FR" dirty="0" err="1"/>
              <a:t>Fügen</a:t>
            </a:r>
            <a:r>
              <a:rPr lang="fr-FR" dirty="0"/>
              <a:t> </a:t>
            </a:r>
            <a:r>
              <a:rPr lang="fr-FR" dirty="0" err="1"/>
              <a:t>Sie</a:t>
            </a:r>
            <a:r>
              <a:rPr lang="fr-FR" dirty="0"/>
              <a:t> hier den </a:t>
            </a:r>
            <a:r>
              <a:rPr lang="fr-FR" dirty="0" err="1"/>
              <a:t>Titel</a:t>
            </a:r>
            <a:r>
              <a:rPr lang="fr-FR" dirty="0"/>
              <a:t> der </a:t>
            </a:r>
            <a:r>
              <a:rPr lang="fr-FR" dirty="0" err="1"/>
              <a:t>Diashow</a:t>
            </a:r>
            <a:r>
              <a:rPr lang="fr-FR" dirty="0"/>
              <a:t> </a:t>
            </a:r>
            <a:r>
              <a:rPr lang="fr-FR" dirty="0" err="1"/>
              <a:t>ein</a:t>
            </a:r>
            <a:r>
              <a:rPr lang="fr-FR" dirty="0"/>
              <a:t>.</a:t>
            </a:r>
          </a:p>
        </p:txBody>
      </p:sp>
      <p:sp>
        <p:nvSpPr>
          <p:cNvPr id="5" name="Espace réservé du texte 26">
            <a:extLst>
              <a:ext uri="{FF2B5EF4-FFF2-40B4-BE49-F238E27FC236}">
                <a16:creationId xmlns:a16="http://schemas.microsoft.com/office/drawing/2014/main" id="{AF42B8F1-C026-EC0D-4BCE-5AD4BFF338DD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7360254" y="4675728"/>
            <a:ext cx="4079875" cy="283723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FontTx/>
              <a:buNone/>
              <a:defRPr sz="1600" b="1" i="0">
                <a:solidFill>
                  <a:schemeClr val="tx1"/>
                </a:solidFill>
                <a:latin typeface="NATIONALUNIFR-MEDIUM" panose="02000503000000020004" pitchFamily="2" charset="77"/>
                <a:ea typeface="NATIONALUNIFR-MEDIUM" panose="02000503000000020004" pitchFamily="2" charset="77"/>
              </a:defRPr>
            </a:lvl1pPr>
          </a:lstStyle>
          <a:p>
            <a:pPr lvl="0"/>
            <a:r>
              <a:rPr lang="fr-FR" dirty="0"/>
              <a:t>Nom/Name</a:t>
            </a:r>
          </a:p>
        </p:txBody>
      </p:sp>
      <p:sp>
        <p:nvSpPr>
          <p:cNvPr id="6" name="Espace réservé du texte 26">
            <a:extLst>
              <a:ext uri="{FF2B5EF4-FFF2-40B4-BE49-F238E27FC236}">
                <a16:creationId xmlns:a16="http://schemas.microsoft.com/office/drawing/2014/main" id="{84D18300-8FA5-3215-FBA6-13D51E436F9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360254" y="4952565"/>
            <a:ext cx="4079875" cy="283723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FontTx/>
              <a:buNone/>
              <a:defRPr sz="1600" b="0" i="0">
                <a:solidFill>
                  <a:schemeClr val="tx1"/>
                </a:solidFill>
                <a:latin typeface="NATIONALUNIFR-LIGHT" pitchFamily="2" charset="77"/>
                <a:ea typeface="NATIONALUNIFR-LIGHT" pitchFamily="2" charset="77"/>
              </a:defRPr>
            </a:lvl1pPr>
          </a:lstStyle>
          <a:p>
            <a:pPr lvl="0"/>
            <a:r>
              <a:rPr lang="fr-FR" dirty="0"/>
              <a:t>Lieu et date/ </a:t>
            </a:r>
            <a:r>
              <a:rPr lang="fr-FR" dirty="0" err="1"/>
              <a:t>Ort</a:t>
            </a:r>
            <a:r>
              <a:rPr lang="fr-FR" dirty="0"/>
              <a:t> </a:t>
            </a:r>
            <a:r>
              <a:rPr lang="fr-FR" dirty="0" err="1"/>
              <a:t>und</a:t>
            </a:r>
            <a:r>
              <a:rPr lang="fr-FR" dirty="0"/>
              <a:t> </a:t>
            </a:r>
            <a:r>
              <a:rPr lang="fr-FR" dirty="0" err="1"/>
              <a:t>Datum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9910380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| Image | Black 80%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pour une image  2">
            <a:extLst>
              <a:ext uri="{FF2B5EF4-FFF2-40B4-BE49-F238E27FC236}">
                <a16:creationId xmlns:a16="http://schemas.microsoft.com/office/drawing/2014/main" id="{793544FF-FC38-603C-8393-F7123EF46D4E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0" y="751999"/>
            <a:ext cx="12192000" cy="5322443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1200"/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fr-CH" dirty="0">
                <a:solidFill>
                  <a:srgbClr val="3F3F3F"/>
                </a:solidFill>
                <a:effectLst/>
                <a:latin typeface="Helvetica" pitchFamily="2" charset="0"/>
              </a:rPr>
              <a:t>Cliquez sur l’icône pour ajouter une image.</a:t>
            </a:r>
            <a:br>
              <a:rPr lang="fr-CH" dirty="0">
                <a:solidFill>
                  <a:srgbClr val="3F3F3F"/>
                </a:solidFill>
                <a:effectLst/>
                <a:latin typeface="Helvetica" pitchFamily="2" charset="0"/>
              </a:rPr>
            </a:br>
            <a:r>
              <a:rPr lang="fr-CH" dirty="0" err="1">
                <a:solidFill>
                  <a:srgbClr val="3F3F3F"/>
                </a:solidFill>
                <a:effectLst/>
                <a:latin typeface="Helvetica" pitchFamily="2" charset="0"/>
              </a:rPr>
              <a:t>Klicken</a:t>
            </a:r>
            <a:r>
              <a:rPr lang="fr-CH" dirty="0">
                <a:solidFill>
                  <a:srgbClr val="3F3F3F"/>
                </a:solidFill>
                <a:effectLst/>
                <a:latin typeface="Helvetica" pitchFamily="2" charset="0"/>
              </a:rPr>
              <a:t> </a:t>
            </a:r>
            <a:r>
              <a:rPr lang="fr-CH" dirty="0" err="1">
                <a:solidFill>
                  <a:srgbClr val="3F3F3F"/>
                </a:solidFill>
                <a:effectLst/>
                <a:latin typeface="Helvetica" pitchFamily="2" charset="0"/>
              </a:rPr>
              <a:t>Sie</a:t>
            </a:r>
            <a:r>
              <a:rPr lang="fr-CH" dirty="0">
                <a:solidFill>
                  <a:srgbClr val="3F3F3F"/>
                </a:solidFill>
                <a:effectLst/>
                <a:latin typeface="Helvetica" pitchFamily="2" charset="0"/>
              </a:rPr>
              <a:t> </a:t>
            </a:r>
            <a:r>
              <a:rPr lang="fr-CH" dirty="0" err="1">
                <a:solidFill>
                  <a:srgbClr val="3F3F3F"/>
                </a:solidFill>
                <a:effectLst/>
                <a:latin typeface="Helvetica" pitchFamily="2" charset="0"/>
              </a:rPr>
              <a:t>auf</a:t>
            </a:r>
            <a:r>
              <a:rPr lang="fr-CH" dirty="0">
                <a:solidFill>
                  <a:srgbClr val="3F3F3F"/>
                </a:solidFill>
                <a:effectLst/>
                <a:latin typeface="Helvetica" pitchFamily="2" charset="0"/>
              </a:rPr>
              <a:t> </a:t>
            </a:r>
            <a:r>
              <a:rPr lang="fr-CH" dirty="0" err="1">
                <a:solidFill>
                  <a:srgbClr val="3F3F3F"/>
                </a:solidFill>
                <a:effectLst/>
                <a:latin typeface="Helvetica" pitchFamily="2" charset="0"/>
              </a:rPr>
              <a:t>das</a:t>
            </a:r>
            <a:r>
              <a:rPr lang="fr-CH" dirty="0">
                <a:solidFill>
                  <a:srgbClr val="3F3F3F"/>
                </a:solidFill>
                <a:effectLst/>
                <a:latin typeface="Helvetica" pitchFamily="2" charset="0"/>
              </a:rPr>
              <a:t> Symbol, um </a:t>
            </a:r>
            <a:r>
              <a:rPr lang="fr-CH" dirty="0" err="1">
                <a:solidFill>
                  <a:srgbClr val="3F3F3F"/>
                </a:solidFill>
                <a:effectLst/>
                <a:latin typeface="Helvetica" pitchFamily="2" charset="0"/>
              </a:rPr>
              <a:t>ein</a:t>
            </a:r>
            <a:r>
              <a:rPr lang="fr-CH" dirty="0">
                <a:solidFill>
                  <a:srgbClr val="3F3F3F"/>
                </a:solidFill>
                <a:effectLst/>
                <a:latin typeface="Helvetica" pitchFamily="2" charset="0"/>
              </a:rPr>
              <a:t> </a:t>
            </a:r>
            <a:r>
              <a:rPr lang="fr-CH" dirty="0" err="1">
                <a:solidFill>
                  <a:srgbClr val="3F3F3F"/>
                </a:solidFill>
                <a:effectLst/>
                <a:latin typeface="Helvetica" pitchFamily="2" charset="0"/>
              </a:rPr>
              <a:t>Bild</a:t>
            </a:r>
            <a:r>
              <a:rPr lang="fr-CH" dirty="0">
                <a:solidFill>
                  <a:srgbClr val="3F3F3F"/>
                </a:solidFill>
                <a:effectLst/>
                <a:latin typeface="Helvetica" pitchFamily="2" charset="0"/>
              </a:rPr>
              <a:t> </a:t>
            </a:r>
            <a:r>
              <a:rPr lang="fr-CH" dirty="0" err="1">
                <a:solidFill>
                  <a:srgbClr val="3F3F3F"/>
                </a:solidFill>
                <a:effectLst/>
                <a:latin typeface="Helvetica" pitchFamily="2" charset="0"/>
              </a:rPr>
              <a:t>hinzuzufügen</a:t>
            </a:r>
            <a:r>
              <a:rPr lang="fr-CH" dirty="0">
                <a:solidFill>
                  <a:srgbClr val="3F3F3F"/>
                </a:solidFill>
                <a:effectLst/>
                <a:latin typeface="Helvetica" pitchFamily="2" charset="0"/>
              </a:rPr>
              <a:t>.</a:t>
            </a:r>
          </a:p>
        </p:txBody>
      </p:sp>
      <p:sp>
        <p:nvSpPr>
          <p:cNvPr id="27" name="Espace réservé du texte 26">
            <a:extLst>
              <a:ext uri="{FF2B5EF4-FFF2-40B4-BE49-F238E27FC236}">
                <a16:creationId xmlns:a16="http://schemas.microsoft.com/office/drawing/2014/main" id="{B4FAE6C2-8094-B589-4D91-38D2304028D7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250754" y="1142061"/>
            <a:ext cx="4312355" cy="4312355"/>
          </a:xfrm>
          <a:prstGeom prst="rect">
            <a:avLst/>
          </a:prstGeom>
          <a:solidFill>
            <a:schemeClr val="tx1">
              <a:alpha val="80000"/>
            </a:schemeClr>
          </a:solidFill>
        </p:spPr>
        <p:txBody>
          <a:bodyPr lIns="216000" tIns="360000" rIns="216000" bIns="1044000" anchor="ctr">
            <a:normAutofit/>
          </a:bodyPr>
          <a:lstStyle>
            <a:lvl1pPr marL="0" indent="0">
              <a:buFontTx/>
              <a:buNone/>
              <a:defRPr sz="3000" b="1" i="0">
                <a:solidFill>
                  <a:schemeClr val="bg1"/>
                </a:solidFill>
                <a:latin typeface="National UniFr" panose="02000503000000020004" pitchFamily="2" charset="77"/>
                <a:ea typeface="National UniFr" panose="02000503000000020004" pitchFamily="2" charset="77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dirty="0"/>
              <a:t>Ajoutez ici le titre du diaporama.</a:t>
            </a:r>
            <a:br>
              <a:rPr lang="fr-FR" dirty="0"/>
            </a:br>
            <a:r>
              <a:rPr lang="fr-FR" dirty="0" err="1"/>
              <a:t>Fügen</a:t>
            </a:r>
            <a:r>
              <a:rPr lang="fr-FR" dirty="0"/>
              <a:t> </a:t>
            </a:r>
            <a:r>
              <a:rPr lang="fr-FR" dirty="0" err="1"/>
              <a:t>Sie</a:t>
            </a:r>
            <a:r>
              <a:rPr lang="fr-FR" dirty="0"/>
              <a:t> hier den </a:t>
            </a:r>
            <a:r>
              <a:rPr lang="fr-FR" dirty="0" err="1"/>
              <a:t>Titel</a:t>
            </a:r>
            <a:r>
              <a:rPr lang="fr-FR" dirty="0"/>
              <a:t> der </a:t>
            </a:r>
            <a:r>
              <a:rPr lang="fr-FR" dirty="0" err="1"/>
              <a:t>Diashow</a:t>
            </a:r>
            <a:r>
              <a:rPr lang="fr-FR" dirty="0"/>
              <a:t> </a:t>
            </a:r>
            <a:r>
              <a:rPr lang="fr-FR" dirty="0" err="1"/>
              <a:t>ein</a:t>
            </a:r>
            <a:r>
              <a:rPr lang="fr-FR" dirty="0"/>
              <a:t>.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781FD875-0B5F-E0CD-CBF8-63655CF9B8C5}"/>
              </a:ext>
            </a:extLst>
          </p:cNvPr>
          <p:cNvSpPr/>
          <p:nvPr userDrawn="1"/>
        </p:nvSpPr>
        <p:spPr>
          <a:xfrm>
            <a:off x="6627553" y="5454416"/>
            <a:ext cx="623201" cy="623201"/>
          </a:xfrm>
          <a:prstGeom prst="rect">
            <a:avLst/>
          </a:prstGeom>
          <a:solidFill>
            <a:srgbClr val="BF123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37" name="ZoneTexte 36">
            <a:extLst>
              <a:ext uri="{FF2B5EF4-FFF2-40B4-BE49-F238E27FC236}">
                <a16:creationId xmlns:a16="http://schemas.microsoft.com/office/drawing/2014/main" id="{3D526BAE-D1E5-055C-4ED6-B0875376758F}"/>
              </a:ext>
            </a:extLst>
          </p:cNvPr>
          <p:cNvSpPr txBox="1"/>
          <p:nvPr userDrawn="1"/>
        </p:nvSpPr>
        <p:spPr>
          <a:xfrm>
            <a:off x="10892215" y="407207"/>
            <a:ext cx="115931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H" altLang="fr-FR" sz="1400" b="1" dirty="0" err="1">
                <a:latin typeface="NATIONALUNIFR-MEDIUM" panose="02000503000000020004" pitchFamily="2" charset="77"/>
                <a:ea typeface="NATIONALUNIFR-MEDIUM" panose="02000503000000020004" pitchFamily="2" charset="77"/>
              </a:rPr>
              <a:t>unifr.ch</a:t>
            </a:r>
            <a:r>
              <a:rPr lang="fr-CH" altLang="fr-FR" sz="1400" b="1" dirty="0">
                <a:latin typeface="NATIONALUNIFR-MEDIUM" panose="02000503000000020004" pitchFamily="2" charset="77"/>
                <a:ea typeface="NATIONALUNIFR-MEDIUM" panose="02000503000000020004" pitchFamily="2" charset="77"/>
              </a:rPr>
              <a:t>/</a:t>
            </a:r>
            <a:r>
              <a:rPr lang="fr-CH" altLang="fr-FR" sz="1400" b="1" dirty="0" err="1">
                <a:latin typeface="NATIONALUNIFR-MEDIUM" panose="02000503000000020004" pitchFamily="2" charset="77"/>
                <a:ea typeface="NATIONALUNIFR-MEDIUM" panose="02000503000000020004" pitchFamily="2" charset="77"/>
              </a:rPr>
              <a:t>ius</a:t>
            </a:r>
            <a:endParaRPr lang="fr-FR" sz="1400" b="1" dirty="0">
              <a:latin typeface="NATIONALUNIFR-MEDIUM" panose="02000503000000020004" pitchFamily="2" charset="77"/>
              <a:ea typeface="NATIONALUNIFR-MEDIUM" panose="02000503000000020004" pitchFamily="2" charset="77"/>
            </a:endParaRPr>
          </a:p>
        </p:txBody>
      </p:sp>
      <p:sp>
        <p:nvSpPr>
          <p:cNvPr id="29" name="Espace réservé du texte 26">
            <a:extLst>
              <a:ext uri="{FF2B5EF4-FFF2-40B4-BE49-F238E27FC236}">
                <a16:creationId xmlns:a16="http://schemas.microsoft.com/office/drawing/2014/main" id="{5736DDC7-A311-5712-866E-23E08BC519D3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7360254" y="4675728"/>
            <a:ext cx="4079875" cy="283723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FontTx/>
              <a:buNone/>
              <a:defRPr sz="1600" b="1" i="0">
                <a:solidFill>
                  <a:schemeClr val="bg1"/>
                </a:solidFill>
                <a:latin typeface="NATIONALUNIFR-MEDIUM" panose="02000503000000020004" pitchFamily="2" charset="77"/>
                <a:ea typeface="NATIONALUNIFR-MEDIUM" panose="02000503000000020004" pitchFamily="2" charset="77"/>
              </a:defRPr>
            </a:lvl1pPr>
          </a:lstStyle>
          <a:p>
            <a:pPr lvl="0"/>
            <a:r>
              <a:rPr lang="fr-FR" dirty="0"/>
              <a:t>Nom/Name</a:t>
            </a:r>
          </a:p>
        </p:txBody>
      </p:sp>
      <p:sp>
        <p:nvSpPr>
          <p:cNvPr id="30" name="Espace réservé du texte 26">
            <a:extLst>
              <a:ext uri="{FF2B5EF4-FFF2-40B4-BE49-F238E27FC236}">
                <a16:creationId xmlns:a16="http://schemas.microsoft.com/office/drawing/2014/main" id="{9F299A97-B2CA-D9BD-979F-DCE4407181F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360254" y="4952565"/>
            <a:ext cx="4079875" cy="283723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FontTx/>
              <a:buNone/>
              <a:defRPr sz="1600" b="0" i="0">
                <a:solidFill>
                  <a:schemeClr val="bg1"/>
                </a:solidFill>
                <a:latin typeface="NATIONALUNIFR-LIGHT" pitchFamily="2" charset="77"/>
                <a:ea typeface="NATIONALUNIFR-LIGHT" pitchFamily="2" charset="77"/>
              </a:defRPr>
            </a:lvl1pPr>
          </a:lstStyle>
          <a:p>
            <a:pPr lvl="0"/>
            <a:r>
              <a:rPr lang="fr-FR" dirty="0"/>
              <a:t>Lieu et date/ </a:t>
            </a:r>
            <a:r>
              <a:rPr lang="fr-FR" dirty="0" err="1"/>
              <a:t>Ort</a:t>
            </a:r>
            <a:r>
              <a:rPr lang="fr-FR" dirty="0"/>
              <a:t> </a:t>
            </a:r>
            <a:r>
              <a:rPr lang="fr-FR" dirty="0" err="1"/>
              <a:t>und</a:t>
            </a:r>
            <a:r>
              <a:rPr lang="fr-FR" dirty="0"/>
              <a:t> </a:t>
            </a:r>
            <a:r>
              <a:rPr lang="fr-FR" dirty="0" err="1"/>
              <a:t>Datum</a:t>
            </a:r>
            <a:endParaRPr lang="fr-FR" dirty="0"/>
          </a:p>
        </p:txBody>
      </p:sp>
      <p:pic>
        <p:nvPicPr>
          <p:cNvPr id="14" name="Image 13">
            <a:extLst>
              <a:ext uri="{FF2B5EF4-FFF2-40B4-BE49-F238E27FC236}">
                <a16:creationId xmlns:a16="http://schemas.microsoft.com/office/drawing/2014/main" id="{18D574B5-BD96-CD3C-2EE8-1E2D1B99AD1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473558" y="6148804"/>
            <a:ext cx="1356122" cy="633757"/>
          </a:xfrm>
          <a:prstGeom prst="rect">
            <a:avLst/>
          </a:prstGeom>
        </p:spPr>
      </p:pic>
      <p:pic>
        <p:nvPicPr>
          <p:cNvPr id="38" name="Image 37">
            <a:extLst>
              <a:ext uri="{FF2B5EF4-FFF2-40B4-BE49-F238E27FC236}">
                <a16:creationId xmlns:a16="http://schemas.microsoft.com/office/drawing/2014/main" id="{03BEB4E9-52FD-F73F-6107-8E61EDBED89F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63525" y="144099"/>
            <a:ext cx="725394" cy="4805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05545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| Image | Red 80%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ce réservé pour une image  2">
            <a:extLst>
              <a:ext uri="{FF2B5EF4-FFF2-40B4-BE49-F238E27FC236}">
                <a16:creationId xmlns:a16="http://schemas.microsoft.com/office/drawing/2014/main" id="{32265093-B7DB-45A5-9A98-1A4CF5FAB24F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0" y="751999"/>
            <a:ext cx="12192000" cy="5322443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1200"/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fr-CH" dirty="0">
                <a:solidFill>
                  <a:srgbClr val="3F3F3F"/>
                </a:solidFill>
                <a:effectLst/>
                <a:latin typeface="Helvetica" pitchFamily="2" charset="0"/>
              </a:rPr>
              <a:t>Cliquez sur l’icône pour ajouter une image.</a:t>
            </a:r>
            <a:br>
              <a:rPr lang="fr-CH" dirty="0">
                <a:solidFill>
                  <a:srgbClr val="3F3F3F"/>
                </a:solidFill>
                <a:effectLst/>
                <a:latin typeface="Helvetica" pitchFamily="2" charset="0"/>
              </a:rPr>
            </a:br>
            <a:r>
              <a:rPr lang="fr-CH" dirty="0" err="1">
                <a:solidFill>
                  <a:srgbClr val="3F3F3F"/>
                </a:solidFill>
                <a:effectLst/>
                <a:latin typeface="Helvetica" pitchFamily="2" charset="0"/>
              </a:rPr>
              <a:t>Klicken</a:t>
            </a:r>
            <a:r>
              <a:rPr lang="fr-CH" dirty="0">
                <a:solidFill>
                  <a:srgbClr val="3F3F3F"/>
                </a:solidFill>
                <a:effectLst/>
                <a:latin typeface="Helvetica" pitchFamily="2" charset="0"/>
              </a:rPr>
              <a:t> </a:t>
            </a:r>
            <a:r>
              <a:rPr lang="fr-CH" dirty="0" err="1">
                <a:solidFill>
                  <a:srgbClr val="3F3F3F"/>
                </a:solidFill>
                <a:effectLst/>
                <a:latin typeface="Helvetica" pitchFamily="2" charset="0"/>
              </a:rPr>
              <a:t>Sie</a:t>
            </a:r>
            <a:r>
              <a:rPr lang="fr-CH" dirty="0">
                <a:solidFill>
                  <a:srgbClr val="3F3F3F"/>
                </a:solidFill>
                <a:effectLst/>
                <a:latin typeface="Helvetica" pitchFamily="2" charset="0"/>
              </a:rPr>
              <a:t> </a:t>
            </a:r>
            <a:r>
              <a:rPr lang="fr-CH" dirty="0" err="1">
                <a:solidFill>
                  <a:srgbClr val="3F3F3F"/>
                </a:solidFill>
                <a:effectLst/>
                <a:latin typeface="Helvetica" pitchFamily="2" charset="0"/>
              </a:rPr>
              <a:t>auf</a:t>
            </a:r>
            <a:r>
              <a:rPr lang="fr-CH" dirty="0">
                <a:solidFill>
                  <a:srgbClr val="3F3F3F"/>
                </a:solidFill>
                <a:effectLst/>
                <a:latin typeface="Helvetica" pitchFamily="2" charset="0"/>
              </a:rPr>
              <a:t> </a:t>
            </a:r>
            <a:r>
              <a:rPr lang="fr-CH" dirty="0" err="1">
                <a:solidFill>
                  <a:srgbClr val="3F3F3F"/>
                </a:solidFill>
                <a:effectLst/>
                <a:latin typeface="Helvetica" pitchFamily="2" charset="0"/>
              </a:rPr>
              <a:t>das</a:t>
            </a:r>
            <a:r>
              <a:rPr lang="fr-CH" dirty="0">
                <a:solidFill>
                  <a:srgbClr val="3F3F3F"/>
                </a:solidFill>
                <a:effectLst/>
                <a:latin typeface="Helvetica" pitchFamily="2" charset="0"/>
              </a:rPr>
              <a:t> Symbol, um </a:t>
            </a:r>
            <a:r>
              <a:rPr lang="fr-CH" dirty="0" err="1">
                <a:solidFill>
                  <a:srgbClr val="3F3F3F"/>
                </a:solidFill>
                <a:effectLst/>
                <a:latin typeface="Helvetica" pitchFamily="2" charset="0"/>
              </a:rPr>
              <a:t>ein</a:t>
            </a:r>
            <a:r>
              <a:rPr lang="fr-CH" dirty="0">
                <a:solidFill>
                  <a:srgbClr val="3F3F3F"/>
                </a:solidFill>
                <a:effectLst/>
                <a:latin typeface="Helvetica" pitchFamily="2" charset="0"/>
              </a:rPr>
              <a:t> </a:t>
            </a:r>
            <a:r>
              <a:rPr lang="fr-CH" dirty="0" err="1">
                <a:solidFill>
                  <a:srgbClr val="3F3F3F"/>
                </a:solidFill>
                <a:effectLst/>
                <a:latin typeface="Helvetica" pitchFamily="2" charset="0"/>
              </a:rPr>
              <a:t>Bild</a:t>
            </a:r>
            <a:r>
              <a:rPr lang="fr-CH" dirty="0">
                <a:solidFill>
                  <a:srgbClr val="3F3F3F"/>
                </a:solidFill>
                <a:effectLst/>
                <a:latin typeface="Helvetica" pitchFamily="2" charset="0"/>
              </a:rPr>
              <a:t> </a:t>
            </a:r>
            <a:r>
              <a:rPr lang="fr-CH" dirty="0" err="1">
                <a:solidFill>
                  <a:srgbClr val="3F3F3F"/>
                </a:solidFill>
                <a:effectLst/>
                <a:latin typeface="Helvetica" pitchFamily="2" charset="0"/>
              </a:rPr>
              <a:t>hinzuzufügen</a:t>
            </a:r>
            <a:r>
              <a:rPr lang="fr-CH" dirty="0">
                <a:solidFill>
                  <a:srgbClr val="3F3F3F"/>
                </a:solidFill>
                <a:effectLst/>
                <a:latin typeface="Helvetica" pitchFamily="2" charset="0"/>
              </a:rPr>
              <a:t>.</a:t>
            </a:r>
          </a:p>
        </p:txBody>
      </p:sp>
      <p:sp>
        <p:nvSpPr>
          <p:cNvPr id="37" name="ZoneTexte 36">
            <a:extLst>
              <a:ext uri="{FF2B5EF4-FFF2-40B4-BE49-F238E27FC236}">
                <a16:creationId xmlns:a16="http://schemas.microsoft.com/office/drawing/2014/main" id="{3D526BAE-D1E5-055C-4ED6-B0875376758F}"/>
              </a:ext>
            </a:extLst>
          </p:cNvPr>
          <p:cNvSpPr txBox="1"/>
          <p:nvPr userDrawn="1"/>
        </p:nvSpPr>
        <p:spPr>
          <a:xfrm>
            <a:off x="10892215" y="407207"/>
            <a:ext cx="115931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H" altLang="fr-FR" sz="1400" b="1" dirty="0" err="1">
                <a:latin typeface="NATIONALUNIFR-MEDIUM" panose="02000503000000020004" pitchFamily="2" charset="77"/>
                <a:ea typeface="NATIONALUNIFR-MEDIUM" panose="02000503000000020004" pitchFamily="2" charset="77"/>
              </a:rPr>
              <a:t>unifr.ch</a:t>
            </a:r>
            <a:r>
              <a:rPr lang="fr-CH" altLang="fr-FR" sz="1400" b="1" dirty="0">
                <a:latin typeface="NATIONALUNIFR-MEDIUM" panose="02000503000000020004" pitchFamily="2" charset="77"/>
                <a:ea typeface="NATIONALUNIFR-MEDIUM" panose="02000503000000020004" pitchFamily="2" charset="77"/>
              </a:rPr>
              <a:t>/</a:t>
            </a:r>
            <a:r>
              <a:rPr lang="fr-CH" altLang="fr-FR" sz="1400" b="1" dirty="0" err="1">
                <a:latin typeface="NATIONALUNIFR-MEDIUM" panose="02000503000000020004" pitchFamily="2" charset="77"/>
                <a:ea typeface="NATIONALUNIFR-MEDIUM" panose="02000503000000020004" pitchFamily="2" charset="77"/>
              </a:rPr>
              <a:t>ius</a:t>
            </a:r>
            <a:endParaRPr lang="fr-FR" sz="1400" b="1" dirty="0">
              <a:latin typeface="NATIONALUNIFR-MEDIUM" panose="02000503000000020004" pitchFamily="2" charset="77"/>
              <a:ea typeface="NATIONALUNIFR-MEDIUM" panose="02000503000000020004" pitchFamily="2" charset="77"/>
            </a:endParaRPr>
          </a:p>
        </p:txBody>
      </p:sp>
      <p:pic>
        <p:nvPicPr>
          <p:cNvPr id="14" name="Image 13">
            <a:extLst>
              <a:ext uri="{FF2B5EF4-FFF2-40B4-BE49-F238E27FC236}">
                <a16:creationId xmlns:a16="http://schemas.microsoft.com/office/drawing/2014/main" id="{18D574B5-BD96-CD3C-2EE8-1E2D1B99AD1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473558" y="6148804"/>
            <a:ext cx="1356122" cy="633757"/>
          </a:xfrm>
          <a:prstGeom prst="rect">
            <a:avLst/>
          </a:prstGeom>
        </p:spPr>
      </p:pic>
      <p:pic>
        <p:nvPicPr>
          <p:cNvPr id="38" name="Image 37">
            <a:extLst>
              <a:ext uri="{FF2B5EF4-FFF2-40B4-BE49-F238E27FC236}">
                <a16:creationId xmlns:a16="http://schemas.microsoft.com/office/drawing/2014/main" id="{03BEB4E9-52FD-F73F-6107-8E61EDBED89F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63525" y="144099"/>
            <a:ext cx="725394" cy="480574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7A1B60AE-5F52-F16A-2561-9EE5964CEC0E}"/>
              </a:ext>
            </a:extLst>
          </p:cNvPr>
          <p:cNvSpPr/>
          <p:nvPr userDrawn="1"/>
        </p:nvSpPr>
        <p:spPr>
          <a:xfrm>
            <a:off x="6627553" y="5454416"/>
            <a:ext cx="623201" cy="623201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4" name="Espace réservé du texte 26">
            <a:extLst>
              <a:ext uri="{FF2B5EF4-FFF2-40B4-BE49-F238E27FC236}">
                <a16:creationId xmlns:a16="http://schemas.microsoft.com/office/drawing/2014/main" id="{F2B8D185-F9CB-2CD3-5CF6-62388C7CBE7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250754" y="1142061"/>
            <a:ext cx="4312355" cy="4312355"/>
          </a:xfrm>
          <a:prstGeom prst="rect">
            <a:avLst/>
          </a:prstGeom>
          <a:solidFill>
            <a:schemeClr val="tx2">
              <a:alpha val="80000"/>
            </a:schemeClr>
          </a:solidFill>
        </p:spPr>
        <p:txBody>
          <a:bodyPr lIns="216000" tIns="360000" rIns="216000" bIns="1044000" anchor="ctr">
            <a:normAutofit/>
          </a:bodyPr>
          <a:lstStyle>
            <a:lvl1pPr marL="0" indent="0">
              <a:buFontTx/>
              <a:buNone/>
              <a:defRPr sz="3000" b="1" i="0">
                <a:solidFill>
                  <a:schemeClr val="bg1"/>
                </a:solidFill>
                <a:latin typeface="National UniFr" panose="02000503000000020004" pitchFamily="2" charset="77"/>
                <a:ea typeface="National UniFr" panose="02000503000000020004" pitchFamily="2" charset="77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dirty="0"/>
              <a:t>Ajoutez ici le titre du diaporama.</a:t>
            </a:r>
            <a:br>
              <a:rPr lang="fr-FR" dirty="0"/>
            </a:br>
            <a:r>
              <a:rPr lang="fr-FR" dirty="0" err="1"/>
              <a:t>Fügen</a:t>
            </a:r>
            <a:r>
              <a:rPr lang="fr-FR" dirty="0"/>
              <a:t> </a:t>
            </a:r>
            <a:r>
              <a:rPr lang="fr-FR" dirty="0" err="1"/>
              <a:t>Sie</a:t>
            </a:r>
            <a:r>
              <a:rPr lang="fr-FR" dirty="0"/>
              <a:t> hier den </a:t>
            </a:r>
            <a:r>
              <a:rPr lang="fr-FR" dirty="0" err="1"/>
              <a:t>Titel</a:t>
            </a:r>
            <a:r>
              <a:rPr lang="fr-FR" dirty="0"/>
              <a:t> der </a:t>
            </a:r>
            <a:r>
              <a:rPr lang="fr-FR" dirty="0" err="1"/>
              <a:t>Diashow</a:t>
            </a:r>
            <a:r>
              <a:rPr lang="fr-FR" dirty="0"/>
              <a:t> </a:t>
            </a:r>
            <a:r>
              <a:rPr lang="fr-FR" dirty="0" err="1"/>
              <a:t>ein</a:t>
            </a:r>
            <a:r>
              <a:rPr lang="fr-FR" dirty="0"/>
              <a:t>.</a:t>
            </a:r>
          </a:p>
        </p:txBody>
      </p:sp>
      <p:sp>
        <p:nvSpPr>
          <p:cNvPr id="5" name="Espace réservé du texte 26">
            <a:extLst>
              <a:ext uri="{FF2B5EF4-FFF2-40B4-BE49-F238E27FC236}">
                <a16:creationId xmlns:a16="http://schemas.microsoft.com/office/drawing/2014/main" id="{AF42B8F1-C026-EC0D-4BCE-5AD4BFF338DD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7360254" y="4675728"/>
            <a:ext cx="4079875" cy="283723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FontTx/>
              <a:buNone/>
              <a:defRPr sz="1600" b="1" i="0">
                <a:solidFill>
                  <a:schemeClr val="bg1"/>
                </a:solidFill>
                <a:latin typeface="NATIONALUNIFR-MEDIUM" panose="02000503000000020004" pitchFamily="2" charset="77"/>
                <a:ea typeface="NATIONALUNIFR-MEDIUM" panose="02000503000000020004" pitchFamily="2" charset="77"/>
              </a:defRPr>
            </a:lvl1pPr>
          </a:lstStyle>
          <a:p>
            <a:pPr lvl="0"/>
            <a:r>
              <a:rPr lang="fr-FR" dirty="0"/>
              <a:t>Nom/Name</a:t>
            </a:r>
          </a:p>
        </p:txBody>
      </p:sp>
      <p:sp>
        <p:nvSpPr>
          <p:cNvPr id="6" name="Espace réservé du texte 26">
            <a:extLst>
              <a:ext uri="{FF2B5EF4-FFF2-40B4-BE49-F238E27FC236}">
                <a16:creationId xmlns:a16="http://schemas.microsoft.com/office/drawing/2014/main" id="{84D18300-8FA5-3215-FBA6-13D51E436F9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360254" y="4952565"/>
            <a:ext cx="4079875" cy="283723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FontTx/>
              <a:buNone/>
              <a:defRPr sz="1600" b="0" i="0">
                <a:solidFill>
                  <a:schemeClr val="bg1"/>
                </a:solidFill>
                <a:latin typeface="NATIONALUNIFR-LIGHT" pitchFamily="2" charset="77"/>
                <a:ea typeface="NATIONALUNIFR-LIGHT" pitchFamily="2" charset="77"/>
              </a:defRPr>
            </a:lvl1pPr>
          </a:lstStyle>
          <a:p>
            <a:pPr lvl="0"/>
            <a:r>
              <a:rPr lang="fr-FR" dirty="0"/>
              <a:t>Lieu et date/ </a:t>
            </a:r>
            <a:r>
              <a:rPr lang="fr-FR" dirty="0" err="1"/>
              <a:t>Ort</a:t>
            </a:r>
            <a:r>
              <a:rPr lang="fr-FR" dirty="0"/>
              <a:t> </a:t>
            </a:r>
            <a:r>
              <a:rPr lang="fr-FR" dirty="0" err="1"/>
              <a:t>und</a:t>
            </a:r>
            <a:r>
              <a:rPr lang="fr-FR" dirty="0"/>
              <a:t> </a:t>
            </a:r>
            <a:r>
              <a:rPr lang="fr-FR" dirty="0" err="1"/>
              <a:t>Datum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6640867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| Image | White 80%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Espace réservé pour une image  2">
            <a:extLst>
              <a:ext uri="{FF2B5EF4-FFF2-40B4-BE49-F238E27FC236}">
                <a16:creationId xmlns:a16="http://schemas.microsoft.com/office/drawing/2014/main" id="{8671DEF4-023E-34D6-7F42-8B959E60C642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0" y="751999"/>
            <a:ext cx="12192000" cy="5322443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1200"/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fr-CH" dirty="0">
                <a:solidFill>
                  <a:srgbClr val="3F3F3F"/>
                </a:solidFill>
                <a:effectLst/>
                <a:latin typeface="Helvetica" pitchFamily="2" charset="0"/>
              </a:rPr>
              <a:t>Cliquez sur l’icône pour ajouter une image.</a:t>
            </a:r>
            <a:br>
              <a:rPr lang="fr-CH" dirty="0">
                <a:solidFill>
                  <a:srgbClr val="3F3F3F"/>
                </a:solidFill>
                <a:effectLst/>
                <a:latin typeface="Helvetica" pitchFamily="2" charset="0"/>
              </a:rPr>
            </a:br>
            <a:r>
              <a:rPr lang="fr-CH" dirty="0" err="1">
                <a:solidFill>
                  <a:srgbClr val="3F3F3F"/>
                </a:solidFill>
                <a:effectLst/>
                <a:latin typeface="Helvetica" pitchFamily="2" charset="0"/>
              </a:rPr>
              <a:t>Klicken</a:t>
            </a:r>
            <a:r>
              <a:rPr lang="fr-CH" dirty="0">
                <a:solidFill>
                  <a:srgbClr val="3F3F3F"/>
                </a:solidFill>
                <a:effectLst/>
                <a:latin typeface="Helvetica" pitchFamily="2" charset="0"/>
              </a:rPr>
              <a:t> </a:t>
            </a:r>
            <a:r>
              <a:rPr lang="fr-CH" dirty="0" err="1">
                <a:solidFill>
                  <a:srgbClr val="3F3F3F"/>
                </a:solidFill>
                <a:effectLst/>
                <a:latin typeface="Helvetica" pitchFamily="2" charset="0"/>
              </a:rPr>
              <a:t>Sie</a:t>
            </a:r>
            <a:r>
              <a:rPr lang="fr-CH" dirty="0">
                <a:solidFill>
                  <a:srgbClr val="3F3F3F"/>
                </a:solidFill>
                <a:effectLst/>
                <a:latin typeface="Helvetica" pitchFamily="2" charset="0"/>
              </a:rPr>
              <a:t> </a:t>
            </a:r>
            <a:r>
              <a:rPr lang="fr-CH" dirty="0" err="1">
                <a:solidFill>
                  <a:srgbClr val="3F3F3F"/>
                </a:solidFill>
                <a:effectLst/>
                <a:latin typeface="Helvetica" pitchFamily="2" charset="0"/>
              </a:rPr>
              <a:t>auf</a:t>
            </a:r>
            <a:r>
              <a:rPr lang="fr-CH" dirty="0">
                <a:solidFill>
                  <a:srgbClr val="3F3F3F"/>
                </a:solidFill>
                <a:effectLst/>
                <a:latin typeface="Helvetica" pitchFamily="2" charset="0"/>
              </a:rPr>
              <a:t> </a:t>
            </a:r>
            <a:r>
              <a:rPr lang="fr-CH" dirty="0" err="1">
                <a:solidFill>
                  <a:srgbClr val="3F3F3F"/>
                </a:solidFill>
                <a:effectLst/>
                <a:latin typeface="Helvetica" pitchFamily="2" charset="0"/>
              </a:rPr>
              <a:t>das</a:t>
            </a:r>
            <a:r>
              <a:rPr lang="fr-CH" dirty="0">
                <a:solidFill>
                  <a:srgbClr val="3F3F3F"/>
                </a:solidFill>
                <a:effectLst/>
                <a:latin typeface="Helvetica" pitchFamily="2" charset="0"/>
              </a:rPr>
              <a:t> Symbol, um </a:t>
            </a:r>
            <a:r>
              <a:rPr lang="fr-CH" dirty="0" err="1">
                <a:solidFill>
                  <a:srgbClr val="3F3F3F"/>
                </a:solidFill>
                <a:effectLst/>
                <a:latin typeface="Helvetica" pitchFamily="2" charset="0"/>
              </a:rPr>
              <a:t>ein</a:t>
            </a:r>
            <a:r>
              <a:rPr lang="fr-CH" dirty="0">
                <a:solidFill>
                  <a:srgbClr val="3F3F3F"/>
                </a:solidFill>
                <a:effectLst/>
                <a:latin typeface="Helvetica" pitchFamily="2" charset="0"/>
              </a:rPr>
              <a:t> </a:t>
            </a:r>
            <a:r>
              <a:rPr lang="fr-CH" dirty="0" err="1">
                <a:solidFill>
                  <a:srgbClr val="3F3F3F"/>
                </a:solidFill>
                <a:effectLst/>
                <a:latin typeface="Helvetica" pitchFamily="2" charset="0"/>
              </a:rPr>
              <a:t>Bild</a:t>
            </a:r>
            <a:r>
              <a:rPr lang="fr-CH" dirty="0">
                <a:solidFill>
                  <a:srgbClr val="3F3F3F"/>
                </a:solidFill>
                <a:effectLst/>
                <a:latin typeface="Helvetica" pitchFamily="2" charset="0"/>
              </a:rPr>
              <a:t> </a:t>
            </a:r>
            <a:r>
              <a:rPr lang="fr-CH" dirty="0" err="1">
                <a:solidFill>
                  <a:srgbClr val="3F3F3F"/>
                </a:solidFill>
                <a:effectLst/>
                <a:latin typeface="Helvetica" pitchFamily="2" charset="0"/>
              </a:rPr>
              <a:t>hinzuzufügen</a:t>
            </a:r>
            <a:r>
              <a:rPr lang="fr-CH" dirty="0">
                <a:solidFill>
                  <a:srgbClr val="3F3F3F"/>
                </a:solidFill>
                <a:effectLst/>
                <a:latin typeface="Helvetica" pitchFamily="2" charset="0"/>
              </a:rPr>
              <a:t>.</a:t>
            </a:r>
          </a:p>
        </p:txBody>
      </p:sp>
      <p:sp>
        <p:nvSpPr>
          <p:cNvPr id="37" name="ZoneTexte 36">
            <a:extLst>
              <a:ext uri="{FF2B5EF4-FFF2-40B4-BE49-F238E27FC236}">
                <a16:creationId xmlns:a16="http://schemas.microsoft.com/office/drawing/2014/main" id="{3D526BAE-D1E5-055C-4ED6-B0875376758F}"/>
              </a:ext>
            </a:extLst>
          </p:cNvPr>
          <p:cNvSpPr txBox="1"/>
          <p:nvPr userDrawn="1"/>
        </p:nvSpPr>
        <p:spPr>
          <a:xfrm>
            <a:off x="10892215" y="407207"/>
            <a:ext cx="115931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H" altLang="fr-FR" sz="1400" b="1" dirty="0" err="1">
                <a:latin typeface="NATIONALUNIFR-MEDIUM" panose="02000503000000020004" pitchFamily="2" charset="77"/>
                <a:ea typeface="NATIONALUNIFR-MEDIUM" panose="02000503000000020004" pitchFamily="2" charset="77"/>
              </a:rPr>
              <a:t>unifr.ch</a:t>
            </a:r>
            <a:r>
              <a:rPr lang="fr-CH" altLang="fr-FR" sz="1400" b="1" dirty="0">
                <a:latin typeface="NATIONALUNIFR-MEDIUM" panose="02000503000000020004" pitchFamily="2" charset="77"/>
                <a:ea typeface="NATIONALUNIFR-MEDIUM" panose="02000503000000020004" pitchFamily="2" charset="77"/>
              </a:rPr>
              <a:t>/</a:t>
            </a:r>
            <a:r>
              <a:rPr lang="fr-CH" altLang="fr-FR" sz="1400" b="1" dirty="0" err="1">
                <a:latin typeface="NATIONALUNIFR-MEDIUM" panose="02000503000000020004" pitchFamily="2" charset="77"/>
                <a:ea typeface="NATIONALUNIFR-MEDIUM" panose="02000503000000020004" pitchFamily="2" charset="77"/>
              </a:rPr>
              <a:t>ius</a:t>
            </a:r>
            <a:endParaRPr lang="fr-FR" sz="1400" b="1" dirty="0">
              <a:latin typeface="NATIONALUNIFR-MEDIUM" panose="02000503000000020004" pitchFamily="2" charset="77"/>
              <a:ea typeface="NATIONALUNIFR-MEDIUM" panose="02000503000000020004" pitchFamily="2" charset="77"/>
            </a:endParaRPr>
          </a:p>
        </p:txBody>
      </p:sp>
      <p:pic>
        <p:nvPicPr>
          <p:cNvPr id="14" name="Image 13">
            <a:extLst>
              <a:ext uri="{FF2B5EF4-FFF2-40B4-BE49-F238E27FC236}">
                <a16:creationId xmlns:a16="http://schemas.microsoft.com/office/drawing/2014/main" id="{18D574B5-BD96-CD3C-2EE8-1E2D1B99AD1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473558" y="6148804"/>
            <a:ext cx="1356122" cy="633757"/>
          </a:xfrm>
          <a:prstGeom prst="rect">
            <a:avLst/>
          </a:prstGeom>
        </p:spPr>
      </p:pic>
      <p:pic>
        <p:nvPicPr>
          <p:cNvPr id="38" name="Image 37">
            <a:extLst>
              <a:ext uri="{FF2B5EF4-FFF2-40B4-BE49-F238E27FC236}">
                <a16:creationId xmlns:a16="http://schemas.microsoft.com/office/drawing/2014/main" id="{03BEB4E9-52FD-F73F-6107-8E61EDBED89F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63525" y="144099"/>
            <a:ext cx="725394" cy="480574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7A1B60AE-5F52-F16A-2561-9EE5964CEC0E}"/>
              </a:ext>
            </a:extLst>
          </p:cNvPr>
          <p:cNvSpPr/>
          <p:nvPr userDrawn="1"/>
        </p:nvSpPr>
        <p:spPr>
          <a:xfrm>
            <a:off x="6627553" y="5454416"/>
            <a:ext cx="623201" cy="623201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4" name="Espace réservé du texte 26">
            <a:extLst>
              <a:ext uri="{FF2B5EF4-FFF2-40B4-BE49-F238E27FC236}">
                <a16:creationId xmlns:a16="http://schemas.microsoft.com/office/drawing/2014/main" id="{F2B8D185-F9CB-2CD3-5CF6-62388C7CBE7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250754" y="1142061"/>
            <a:ext cx="4312355" cy="4312355"/>
          </a:xfrm>
          <a:prstGeom prst="rect">
            <a:avLst/>
          </a:prstGeom>
          <a:solidFill>
            <a:schemeClr val="bg1">
              <a:alpha val="80000"/>
            </a:schemeClr>
          </a:solidFill>
        </p:spPr>
        <p:txBody>
          <a:bodyPr lIns="216000" tIns="360000" rIns="216000" bIns="1044000" anchor="ctr">
            <a:normAutofit/>
          </a:bodyPr>
          <a:lstStyle>
            <a:lvl1pPr marL="0" indent="0">
              <a:buFontTx/>
              <a:buNone/>
              <a:defRPr sz="3000" b="1" i="0">
                <a:solidFill>
                  <a:schemeClr val="tx1"/>
                </a:solidFill>
                <a:latin typeface="National UniFr" panose="02000503000000020004" pitchFamily="2" charset="77"/>
                <a:ea typeface="National UniFr" panose="02000503000000020004" pitchFamily="2" charset="77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dirty="0"/>
              <a:t>Ajoutez ici le titre du diaporama.</a:t>
            </a:r>
            <a:br>
              <a:rPr lang="fr-FR" dirty="0"/>
            </a:br>
            <a:r>
              <a:rPr lang="fr-FR" dirty="0" err="1"/>
              <a:t>Fügen</a:t>
            </a:r>
            <a:r>
              <a:rPr lang="fr-FR" dirty="0"/>
              <a:t> </a:t>
            </a:r>
            <a:r>
              <a:rPr lang="fr-FR" dirty="0" err="1"/>
              <a:t>Sie</a:t>
            </a:r>
            <a:r>
              <a:rPr lang="fr-FR" dirty="0"/>
              <a:t> hier den </a:t>
            </a:r>
            <a:r>
              <a:rPr lang="fr-FR" dirty="0" err="1"/>
              <a:t>Titel</a:t>
            </a:r>
            <a:r>
              <a:rPr lang="fr-FR" dirty="0"/>
              <a:t> der </a:t>
            </a:r>
            <a:r>
              <a:rPr lang="fr-FR" dirty="0" err="1"/>
              <a:t>Diashow</a:t>
            </a:r>
            <a:r>
              <a:rPr lang="fr-FR" dirty="0"/>
              <a:t> </a:t>
            </a:r>
            <a:r>
              <a:rPr lang="fr-FR" dirty="0" err="1"/>
              <a:t>ein</a:t>
            </a:r>
            <a:r>
              <a:rPr lang="fr-FR" dirty="0"/>
              <a:t>.</a:t>
            </a:r>
          </a:p>
        </p:txBody>
      </p:sp>
      <p:sp>
        <p:nvSpPr>
          <p:cNvPr id="5" name="Espace réservé du texte 26">
            <a:extLst>
              <a:ext uri="{FF2B5EF4-FFF2-40B4-BE49-F238E27FC236}">
                <a16:creationId xmlns:a16="http://schemas.microsoft.com/office/drawing/2014/main" id="{AF42B8F1-C026-EC0D-4BCE-5AD4BFF338DD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7360254" y="4675728"/>
            <a:ext cx="4079875" cy="283723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FontTx/>
              <a:buNone/>
              <a:defRPr sz="1600" b="1" i="0">
                <a:solidFill>
                  <a:schemeClr val="tx1"/>
                </a:solidFill>
                <a:latin typeface="NATIONALUNIFR-MEDIUM" panose="02000503000000020004" pitchFamily="2" charset="77"/>
                <a:ea typeface="NATIONALUNIFR-MEDIUM" panose="02000503000000020004" pitchFamily="2" charset="77"/>
              </a:defRPr>
            </a:lvl1pPr>
          </a:lstStyle>
          <a:p>
            <a:pPr lvl="0"/>
            <a:r>
              <a:rPr lang="fr-FR" dirty="0"/>
              <a:t>Nom/Name</a:t>
            </a:r>
          </a:p>
        </p:txBody>
      </p:sp>
      <p:sp>
        <p:nvSpPr>
          <p:cNvPr id="6" name="Espace réservé du texte 26">
            <a:extLst>
              <a:ext uri="{FF2B5EF4-FFF2-40B4-BE49-F238E27FC236}">
                <a16:creationId xmlns:a16="http://schemas.microsoft.com/office/drawing/2014/main" id="{84D18300-8FA5-3215-FBA6-13D51E436F9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360254" y="4952565"/>
            <a:ext cx="4079875" cy="283723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FontTx/>
              <a:buNone/>
              <a:defRPr sz="1600" b="0" i="0">
                <a:solidFill>
                  <a:schemeClr val="tx1"/>
                </a:solidFill>
                <a:latin typeface="NATIONALUNIFR-LIGHT" pitchFamily="2" charset="77"/>
                <a:ea typeface="NATIONALUNIFR-LIGHT" pitchFamily="2" charset="77"/>
              </a:defRPr>
            </a:lvl1pPr>
          </a:lstStyle>
          <a:p>
            <a:pPr lvl="0"/>
            <a:r>
              <a:rPr lang="fr-FR" dirty="0"/>
              <a:t>Lieu et date/ </a:t>
            </a:r>
            <a:r>
              <a:rPr lang="fr-FR" dirty="0" err="1"/>
              <a:t>Ort</a:t>
            </a:r>
            <a:r>
              <a:rPr lang="fr-FR" dirty="0"/>
              <a:t> </a:t>
            </a:r>
            <a:r>
              <a:rPr lang="fr-FR" dirty="0" err="1"/>
              <a:t>und</a:t>
            </a:r>
            <a:r>
              <a:rPr lang="fr-FR" dirty="0"/>
              <a:t> </a:t>
            </a:r>
            <a:r>
              <a:rPr lang="fr-FR" dirty="0" err="1"/>
              <a:t>Datum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963498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| Video | Black 100%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élément multimédia 3">
            <a:extLst>
              <a:ext uri="{FF2B5EF4-FFF2-40B4-BE49-F238E27FC236}">
                <a16:creationId xmlns:a16="http://schemas.microsoft.com/office/drawing/2014/main" id="{8632E23E-89FA-0B94-3824-D9142EF29916}"/>
              </a:ext>
            </a:extLst>
          </p:cNvPr>
          <p:cNvSpPr>
            <a:spLocks noGrp="1"/>
          </p:cNvSpPr>
          <p:nvPr>
            <p:ph type="media" sz="quarter" idx="15" hasCustomPrompt="1"/>
          </p:nvPr>
        </p:nvSpPr>
        <p:spPr>
          <a:xfrm>
            <a:off x="0" y="748824"/>
            <a:ext cx="12192000" cy="5325618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1200" b="0" i="0">
                <a:latin typeface="Helvetica" pitchFamily="2" charset="0"/>
                <a:ea typeface="NATIONALUNIFR-BOOK" panose="02000503000000020004" pitchFamily="2" charset="77"/>
              </a:defRPr>
            </a:lvl1pPr>
          </a:lstStyle>
          <a:p>
            <a:r>
              <a:rPr lang="fr-FR" dirty="0"/>
              <a:t>Cliquez sur l’icône pour ajouter une vidéo.</a:t>
            </a:r>
            <a:br>
              <a:rPr lang="fr-FR" dirty="0"/>
            </a:br>
            <a:r>
              <a:rPr lang="fr-FR" dirty="0" err="1"/>
              <a:t>Klicken</a:t>
            </a:r>
            <a:r>
              <a:rPr lang="fr-FR" dirty="0"/>
              <a:t> </a:t>
            </a:r>
            <a:r>
              <a:rPr lang="fr-FR" dirty="0" err="1"/>
              <a:t>Sie</a:t>
            </a:r>
            <a:r>
              <a:rPr lang="fr-FR" dirty="0"/>
              <a:t> </a:t>
            </a:r>
            <a:r>
              <a:rPr lang="fr-FR" dirty="0" err="1"/>
              <a:t>auf</a:t>
            </a:r>
            <a:r>
              <a:rPr lang="fr-FR" dirty="0"/>
              <a:t> </a:t>
            </a:r>
            <a:r>
              <a:rPr lang="fr-FR" dirty="0" err="1"/>
              <a:t>das</a:t>
            </a:r>
            <a:r>
              <a:rPr lang="fr-FR" dirty="0"/>
              <a:t> Symbol, um </a:t>
            </a:r>
            <a:r>
              <a:rPr lang="fr-FR" dirty="0" err="1"/>
              <a:t>ein</a:t>
            </a:r>
            <a:r>
              <a:rPr lang="fr-FR" dirty="0"/>
              <a:t> </a:t>
            </a:r>
            <a:r>
              <a:rPr lang="fr-FR" dirty="0" err="1"/>
              <a:t>Video</a:t>
            </a:r>
            <a:r>
              <a:rPr lang="fr-FR" dirty="0"/>
              <a:t> </a:t>
            </a:r>
            <a:r>
              <a:rPr lang="fr-FR" dirty="0" err="1"/>
              <a:t>hinzuzufügen</a:t>
            </a:r>
            <a:r>
              <a:rPr lang="fr-FR" dirty="0"/>
              <a:t>.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781FD875-0B5F-E0CD-CBF8-63655CF9B8C5}"/>
              </a:ext>
            </a:extLst>
          </p:cNvPr>
          <p:cNvSpPr/>
          <p:nvPr userDrawn="1"/>
        </p:nvSpPr>
        <p:spPr>
          <a:xfrm>
            <a:off x="6627553" y="5454416"/>
            <a:ext cx="623201" cy="623201"/>
          </a:xfrm>
          <a:prstGeom prst="rect">
            <a:avLst/>
          </a:prstGeom>
          <a:solidFill>
            <a:srgbClr val="BF123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37" name="ZoneTexte 36">
            <a:extLst>
              <a:ext uri="{FF2B5EF4-FFF2-40B4-BE49-F238E27FC236}">
                <a16:creationId xmlns:a16="http://schemas.microsoft.com/office/drawing/2014/main" id="{3D526BAE-D1E5-055C-4ED6-B0875376758F}"/>
              </a:ext>
            </a:extLst>
          </p:cNvPr>
          <p:cNvSpPr txBox="1"/>
          <p:nvPr userDrawn="1"/>
        </p:nvSpPr>
        <p:spPr>
          <a:xfrm>
            <a:off x="10892215" y="407207"/>
            <a:ext cx="115931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H" altLang="fr-FR" sz="1400" b="1" dirty="0" err="1">
                <a:latin typeface="NATIONALUNIFR-MEDIUM" panose="02000503000000020004" pitchFamily="2" charset="77"/>
                <a:ea typeface="NATIONALUNIFR-MEDIUM" panose="02000503000000020004" pitchFamily="2" charset="77"/>
              </a:rPr>
              <a:t>unifr.ch</a:t>
            </a:r>
            <a:r>
              <a:rPr lang="fr-CH" altLang="fr-FR" sz="1400" b="1" dirty="0">
                <a:latin typeface="NATIONALUNIFR-MEDIUM" panose="02000503000000020004" pitchFamily="2" charset="77"/>
                <a:ea typeface="NATIONALUNIFR-MEDIUM" panose="02000503000000020004" pitchFamily="2" charset="77"/>
              </a:rPr>
              <a:t>/</a:t>
            </a:r>
            <a:r>
              <a:rPr lang="fr-CH" altLang="fr-FR" sz="1400" b="1" dirty="0" err="1">
                <a:latin typeface="NATIONALUNIFR-MEDIUM" panose="02000503000000020004" pitchFamily="2" charset="77"/>
                <a:ea typeface="NATIONALUNIFR-MEDIUM" panose="02000503000000020004" pitchFamily="2" charset="77"/>
              </a:rPr>
              <a:t>ius</a:t>
            </a:r>
            <a:endParaRPr lang="fr-FR" sz="1400" b="1" dirty="0">
              <a:latin typeface="NATIONALUNIFR-MEDIUM" panose="02000503000000020004" pitchFamily="2" charset="77"/>
              <a:ea typeface="NATIONALUNIFR-MEDIUM" panose="02000503000000020004" pitchFamily="2" charset="77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F787AB1F-0B9A-730E-CE37-0F953082ACC8}"/>
              </a:ext>
            </a:extLst>
          </p:cNvPr>
          <p:cNvSpPr/>
          <p:nvPr userDrawn="1"/>
        </p:nvSpPr>
        <p:spPr>
          <a:xfrm>
            <a:off x="7267936" y="1133242"/>
            <a:ext cx="4312355" cy="4312355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16000" tIns="324000" rIns="216000" bIns="720000" rtlCol="0" anchor="t"/>
          <a:lstStyle/>
          <a:p>
            <a:pPr algn="l"/>
            <a:r>
              <a:rPr lang="fr-FR" dirty="0"/>
              <a:t>a</a:t>
            </a:r>
          </a:p>
        </p:txBody>
      </p:sp>
      <p:sp>
        <p:nvSpPr>
          <p:cNvPr id="27" name="Espace réservé du texte 26">
            <a:extLst>
              <a:ext uri="{FF2B5EF4-FFF2-40B4-BE49-F238E27FC236}">
                <a16:creationId xmlns:a16="http://schemas.microsoft.com/office/drawing/2014/main" id="{B4FAE6C2-8094-B589-4D91-38D2304028D7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250754" y="1142061"/>
            <a:ext cx="4312355" cy="4312355"/>
          </a:xfrm>
          <a:prstGeom prst="rect">
            <a:avLst/>
          </a:prstGeom>
          <a:solidFill>
            <a:schemeClr val="tx1"/>
          </a:solidFill>
        </p:spPr>
        <p:txBody>
          <a:bodyPr lIns="216000" tIns="360000" rIns="216000" bIns="1044000" anchor="ctr">
            <a:normAutofit/>
          </a:bodyPr>
          <a:lstStyle>
            <a:lvl1pPr marL="0" indent="0">
              <a:buFontTx/>
              <a:buNone/>
              <a:defRPr sz="3000" b="1" i="0">
                <a:solidFill>
                  <a:schemeClr val="bg1"/>
                </a:solidFill>
                <a:latin typeface="National UniFr" panose="02000503000000020004" pitchFamily="2" charset="77"/>
                <a:ea typeface="National UniFr" panose="02000503000000020004" pitchFamily="2" charset="77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dirty="0"/>
              <a:t>Ajoutez ici le titre du diaporama.</a:t>
            </a:r>
            <a:br>
              <a:rPr lang="fr-FR" dirty="0"/>
            </a:br>
            <a:r>
              <a:rPr lang="fr-FR" dirty="0" err="1"/>
              <a:t>Fügen</a:t>
            </a:r>
            <a:r>
              <a:rPr lang="fr-FR" dirty="0"/>
              <a:t> </a:t>
            </a:r>
            <a:r>
              <a:rPr lang="fr-FR" dirty="0" err="1"/>
              <a:t>Sie</a:t>
            </a:r>
            <a:r>
              <a:rPr lang="fr-FR" dirty="0"/>
              <a:t> hier den </a:t>
            </a:r>
            <a:r>
              <a:rPr lang="fr-FR" dirty="0" err="1"/>
              <a:t>Titel</a:t>
            </a:r>
            <a:r>
              <a:rPr lang="fr-FR" dirty="0"/>
              <a:t> der </a:t>
            </a:r>
            <a:r>
              <a:rPr lang="fr-FR" dirty="0" err="1"/>
              <a:t>Diashow</a:t>
            </a:r>
            <a:r>
              <a:rPr lang="fr-FR" dirty="0"/>
              <a:t> </a:t>
            </a:r>
            <a:r>
              <a:rPr lang="fr-FR" dirty="0" err="1"/>
              <a:t>ein</a:t>
            </a:r>
            <a:r>
              <a:rPr lang="fr-FR" dirty="0"/>
              <a:t>.</a:t>
            </a:r>
          </a:p>
        </p:txBody>
      </p:sp>
      <p:sp>
        <p:nvSpPr>
          <p:cNvPr id="29" name="Espace réservé du texte 26">
            <a:extLst>
              <a:ext uri="{FF2B5EF4-FFF2-40B4-BE49-F238E27FC236}">
                <a16:creationId xmlns:a16="http://schemas.microsoft.com/office/drawing/2014/main" id="{5736DDC7-A311-5712-866E-23E08BC519D3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7360254" y="4675728"/>
            <a:ext cx="4079875" cy="283723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FontTx/>
              <a:buNone/>
              <a:defRPr sz="1600" b="1" i="0">
                <a:solidFill>
                  <a:schemeClr val="bg1"/>
                </a:solidFill>
                <a:latin typeface="NATIONALUNIFR-MEDIUM" panose="02000503000000020004" pitchFamily="2" charset="77"/>
                <a:ea typeface="NATIONALUNIFR-MEDIUM" panose="02000503000000020004" pitchFamily="2" charset="77"/>
              </a:defRPr>
            </a:lvl1pPr>
          </a:lstStyle>
          <a:p>
            <a:pPr lvl="0"/>
            <a:r>
              <a:rPr lang="fr-FR" dirty="0"/>
              <a:t>Nom/Name</a:t>
            </a:r>
          </a:p>
        </p:txBody>
      </p:sp>
      <p:sp>
        <p:nvSpPr>
          <p:cNvPr id="30" name="Espace réservé du texte 26">
            <a:extLst>
              <a:ext uri="{FF2B5EF4-FFF2-40B4-BE49-F238E27FC236}">
                <a16:creationId xmlns:a16="http://schemas.microsoft.com/office/drawing/2014/main" id="{9F299A97-B2CA-D9BD-979F-DCE4407181F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360254" y="4952565"/>
            <a:ext cx="4079875" cy="283723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FontTx/>
              <a:buNone/>
              <a:defRPr sz="1600" b="0" i="0">
                <a:solidFill>
                  <a:schemeClr val="bg1"/>
                </a:solidFill>
                <a:latin typeface="NATIONALUNIFR-LIGHT" pitchFamily="2" charset="77"/>
                <a:ea typeface="NATIONALUNIFR-LIGHT" pitchFamily="2" charset="77"/>
              </a:defRPr>
            </a:lvl1pPr>
          </a:lstStyle>
          <a:p>
            <a:pPr lvl="0"/>
            <a:r>
              <a:rPr lang="fr-FR" dirty="0"/>
              <a:t>Lieu et date/ </a:t>
            </a:r>
            <a:r>
              <a:rPr lang="fr-FR" dirty="0" err="1"/>
              <a:t>Ort</a:t>
            </a:r>
            <a:r>
              <a:rPr lang="fr-FR" dirty="0"/>
              <a:t> </a:t>
            </a:r>
            <a:r>
              <a:rPr lang="fr-FR" dirty="0" err="1"/>
              <a:t>und</a:t>
            </a:r>
            <a:r>
              <a:rPr lang="fr-FR" dirty="0"/>
              <a:t> </a:t>
            </a:r>
            <a:r>
              <a:rPr lang="fr-FR" dirty="0" err="1"/>
              <a:t>Datum</a:t>
            </a:r>
            <a:endParaRPr lang="fr-FR" dirty="0"/>
          </a:p>
        </p:txBody>
      </p:sp>
      <p:pic>
        <p:nvPicPr>
          <p:cNvPr id="14" name="Image 13">
            <a:extLst>
              <a:ext uri="{FF2B5EF4-FFF2-40B4-BE49-F238E27FC236}">
                <a16:creationId xmlns:a16="http://schemas.microsoft.com/office/drawing/2014/main" id="{18D574B5-BD96-CD3C-2EE8-1E2D1B99AD1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473558" y="6148804"/>
            <a:ext cx="1356122" cy="633757"/>
          </a:xfrm>
          <a:prstGeom prst="rect">
            <a:avLst/>
          </a:prstGeom>
        </p:spPr>
      </p:pic>
      <p:pic>
        <p:nvPicPr>
          <p:cNvPr id="38" name="Image 37">
            <a:extLst>
              <a:ext uri="{FF2B5EF4-FFF2-40B4-BE49-F238E27FC236}">
                <a16:creationId xmlns:a16="http://schemas.microsoft.com/office/drawing/2014/main" id="{03BEB4E9-52FD-F73F-6107-8E61EDBED89F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63525" y="144099"/>
            <a:ext cx="725394" cy="4805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29780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| Video | Red 100%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élément multimédia 3">
            <a:extLst>
              <a:ext uri="{FF2B5EF4-FFF2-40B4-BE49-F238E27FC236}">
                <a16:creationId xmlns:a16="http://schemas.microsoft.com/office/drawing/2014/main" id="{76B153A9-C9C4-D783-11A6-191A893D251D}"/>
              </a:ext>
            </a:extLst>
          </p:cNvPr>
          <p:cNvSpPr>
            <a:spLocks noGrp="1"/>
          </p:cNvSpPr>
          <p:nvPr>
            <p:ph type="media" sz="quarter" idx="15" hasCustomPrompt="1"/>
          </p:nvPr>
        </p:nvSpPr>
        <p:spPr>
          <a:xfrm>
            <a:off x="0" y="748824"/>
            <a:ext cx="12192000" cy="5325618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1200" b="0" i="0">
                <a:latin typeface="Helvetica" pitchFamily="2" charset="0"/>
                <a:ea typeface="NATIONALUNIFR-BOOK" panose="02000503000000020004" pitchFamily="2" charset="77"/>
              </a:defRPr>
            </a:lvl1pPr>
          </a:lstStyle>
          <a:p>
            <a:r>
              <a:rPr lang="fr-FR" dirty="0"/>
              <a:t>Cliquez sur l’icône pour ajouter une vidéo.</a:t>
            </a:r>
            <a:br>
              <a:rPr lang="fr-FR" dirty="0"/>
            </a:br>
            <a:r>
              <a:rPr lang="fr-FR" dirty="0" err="1"/>
              <a:t>Klicken</a:t>
            </a:r>
            <a:r>
              <a:rPr lang="fr-FR" dirty="0"/>
              <a:t> </a:t>
            </a:r>
            <a:r>
              <a:rPr lang="fr-FR" dirty="0" err="1"/>
              <a:t>Sie</a:t>
            </a:r>
            <a:r>
              <a:rPr lang="fr-FR" dirty="0"/>
              <a:t> </a:t>
            </a:r>
            <a:r>
              <a:rPr lang="fr-FR" dirty="0" err="1"/>
              <a:t>auf</a:t>
            </a:r>
            <a:r>
              <a:rPr lang="fr-FR" dirty="0"/>
              <a:t> </a:t>
            </a:r>
            <a:r>
              <a:rPr lang="fr-FR" dirty="0" err="1"/>
              <a:t>das</a:t>
            </a:r>
            <a:r>
              <a:rPr lang="fr-FR" dirty="0"/>
              <a:t> Symbol, um </a:t>
            </a:r>
            <a:r>
              <a:rPr lang="fr-FR" dirty="0" err="1"/>
              <a:t>ein</a:t>
            </a:r>
            <a:r>
              <a:rPr lang="fr-FR" dirty="0"/>
              <a:t> </a:t>
            </a:r>
            <a:r>
              <a:rPr lang="fr-FR" dirty="0" err="1"/>
              <a:t>Video</a:t>
            </a:r>
            <a:r>
              <a:rPr lang="fr-FR" dirty="0"/>
              <a:t> </a:t>
            </a:r>
            <a:r>
              <a:rPr lang="fr-FR" dirty="0" err="1"/>
              <a:t>hinzuzufügen</a:t>
            </a:r>
            <a:r>
              <a:rPr lang="fr-FR" dirty="0"/>
              <a:t>.</a:t>
            </a:r>
          </a:p>
        </p:txBody>
      </p:sp>
      <p:sp>
        <p:nvSpPr>
          <p:cNvPr id="37" name="ZoneTexte 36">
            <a:extLst>
              <a:ext uri="{FF2B5EF4-FFF2-40B4-BE49-F238E27FC236}">
                <a16:creationId xmlns:a16="http://schemas.microsoft.com/office/drawing/2014/main" id="{3D526BAE-D1E5-055C-4ED6-B0875376758F}"/>
              </a:ext>
            </a:extLst>
          </p:cNvPr>
          <p:cNvSpPr txBox="1"/>
          <p:nvPr userDrawn="1"/>
        </p:nvSpPr>
        <p:spPr>
          <a:xfrm>
            <a:off x="10892215" y="407207"/>
            <a:ext cx="115931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H" altLang="fr-FR" sz="1400" b="1" dirty="0" err="1">
                <a:latin typeface="NATIONALUNIFR-MEDIUM" panose="02000503000000020004" pitchFamily="2" charset="77"/>
                <a:ea typeface="NATIONALUNIFR-MEDIUM" panose="02000503000000020004" pitchFamily="2" charset="77"/>
              </a:rPr>
              <a:t>unifr.ch</a:t>
            </a:r>
            <a:r>
              <a:rPr lang="fr-CH" altLang="fr-FR" sz="1400" b="1" dirty="0">
                <a:latin typeface="NATIONALUNIFR-MEDIUM" panose="02000503000000020004" pitchFamily="2" charset="77"/>
                <a:ea typeface="NATIONALUNIFR-MEDIUM" panose="02000503000000020004" pitchFamily="2" charset="77"/>
              </a:rPr>
              <a:t>/</a:t>
            </a:r>
            <a:r>
              <a:rPr lang="fr-CH" altLang="fr-FR" sz="1400" b="1" dirty="0" err="1">
                <a:latin typeface="NATIONALUNIFR-MEDIUM" panose="02000503000000020004" pitchFamily="2" charset="77"/>
                <a:ea typeface="NATIONALUNIFR-MEDIUM" panose="02000503000000020004" pitchFamily="2" charset="77"/>
              </a:rPr>
              <a:t>ius</a:t>
            </a:r>
            <a:endParaRPr lang="fr-FR" sz="1400" b="1" dirty="0">
              <a:latin typeface="NATIONALUNIFR-MEDIUM" panose="02000503000000020004" pitchFamily="2" charset="77"/>
              <a:ea typeface="NATIONALUNIFR-MEDIUM" panose="02000503000000020004" pitchFamily="2" charset="77"/>
            </a:endParaRPr>
          </a:p>
        </p:txBody>
      </p:sp>
      <p:pic>
        <p:nvPicPr>
          <p:cNvPr id="14" name="Image 13">
            <a:extLst>
              <a:ext uri="{FF2B5EF4-FFF2-40B4-BE49-F238E27FC236}">
                <a16:creationId xmlns:a16="http://schemas.microsoft.com/office/drawing/2014/main" id="{18D574B5-BD96-CD3C-2EE8-1E2D1B99AD1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473558" y="6148804"/>
            <a:ext cx="1356122" cy="633757"/>
          </a:xfrm>
          <a:prstGeom prst="rect">
            <a:avLst/>
          </a:prstGeom>
        </p:spPr>
      </p:pic>
      <p:pic>
        <p:nvPicPr>
          <p:cNvPr id="38" name="Image 37">
            <a:extLst>
              <a:ext uri="{FF2B5EF4-FFF2-40B4-BE49-F238E27FC236}">
                <a16:creationId xmlns:a16="http://schemas.microsoft.com/office/drawing/2014/main" id="{03BEB4E9-52FD-F73F-6107-8E61EDBED89F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63525" y="144099"/>
            <a:ext cx="725394" cy="480574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7A1B60AE-5F52-F16A-2561-9EE5964CEC0E}"/>
              </a:ext>
            </a:extLst>
          </p:cNvPr>
          <p:cNvSpPr/>
          <p:nvPr userDrawn="1"/>
        </p:nvSpPr>
        <p:spPr>
          <a:xfrm>
            <a:off x="6627553" y="5454416"/>
            <a:ext cx="623201" cy="623201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4" name="Espace réservé du texte 26">
            <a:extLst>
              <a:ext uri="{FF2B5EF4-FFF2-40B4-BE49-F238E27FC236}">
                <a16:creationId xmlns:a16="http://schemas.microsoft.com/office/drawing/2014/main" id="{F2B8D185-F9CB-2CD3-5CF6-62388C7CBE7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250754" y="1142061"/>
            <a:ext cx="4312355" cy="4312355"/>
          </a:xfrm>
          <a:prstGeom prst="rect">
            <a:avLst/>
          </a:prstGeom>
          <a:solidFill>
            <a:schemeClr val="tx2"/>
          </a:solidFill>
        </p:spPr>
        <p:txBody>
          <a:bodyPr lIns="216000" tIns="360000" rIns="216000" bIns="1044000" anchor="ctr">
            <a:normAutofit/>
          </a:bodyPr>
          <a:lstStyle>
            <a:lvl1pPr marL="0" indent="0">
              <a:buFontTx/>
              <a:buNone/>
              <a:defRPr sz="3000" b="1" i="0">
                <a:solidFill>
                  <a:schemeClr val="bg1"/>
                </a:solidFill>
                <a:latin typeface="National UniFr" panose="02000503000000020004" pitchFamily="2" charset="77"/>
                <a:ea typeface="National UniFr" panose="02000503000000020004" pitchFamily="2" charset="77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dirty="0"/>
              <a:t>Ajoutez ici le titre du diaporama.</a:t>
            </a:r>
            <a:br>
              <a:rPr lang="fr-FR" dirty="0"/>
            </a:br>
            <a:r>
              <a:rPr lang="fr-FR" dirty="0" err="1"/>
              <a:t>Fügen</a:t>
            </a:r>
            <a:r>
              <a:rPr lang="fr-FR" dirty="0"/>
              <a:t> </a:t>
            </a:r>
            <a:r>
              <a:rPr lang="fr-FR" dirty="0" err="1"/>
              <a:t>Sie</a:t>
            </a:r>
            <a:r>
              <a:rPr lang="fr-FR" dirty="0"/>
              <a:t> hier den </a:t>
            </a:r>
            <a:r>
              <a:rPr lang="fr-FR" dirty="0" err="1"/>
              <a:t>Titel</a:t>
            </a:r>
            <a:r>
              <a:rPr lang="fr-FR" dirty="0"/>
              <a:t> der </a:t>
            </a:r>
            <a:r>
              <a:rPr lang="fr-FR" dirty="0" err="1"/>
              <a:t>Diashow</a:t>
            </a:r>
            <a:r>
              <a:rPr lang="fr-FR" dirty="0"/>
              <a:t> </a:t>
            </a:r>
            <a:r>
              <a:rPr lang="fr-FR" dirty="0" err="1"/>
              <a:t>ein</a:t>
            </a:r>
            <a:r>
              <a:rPr lang="fr-FR" dirty="0"/>
              <a:t>.</a:t>
            </a:r>
          </a:p>
        </p:txBody>
      </p:sp>
      <p:sp>
        <p:nvSpPr>
          <p:cNvPr id="5" name="Espace réservé du texte 26">
            <a:extLst>
              <a:ext uri="{FF2B5EF4-FFF2-40B4-BE49-F238E27FC236}">
                <a16:creationId xmlns:a16="http://schemas.microsoft.com/office/drawing/2014/main" id="{AF42B8F1-C026-EC0D-4BCE-5AD4BFF338DD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7360254" y="4675728"/>
            <a:ext cx="4079875" cy="283723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FontTx/>
              <a:buNone/>
              <a:defRPr sz="1600" b="1" i="0">
                <a:solidFill>
                  <a:schemeClr val="bg1"/>
                </a:solidFill>
                <a:latin typeface="NATIONALUNIFR-MEDIUM" panose="02000503000000020004" pitchFamily="2" charset="77"/>
                <a:ea typeface="NATIONALUNIFR-MEDIUM" panose="02000503000000020004" pitchFamily="2" charset="77"/>
              </a:defRPr>
            </a:lvl1pPr>
          </a:lstStyle>
          <a:p>
            <a:pPr lvl="0"/>
            <a:r>
              <a:rPr lang="fr-FR" dirty="0"/>
              <a:t>Nom/Name</a:t>
            </a:r>
          </a:p>
        </p:txBody>
      </p:sp>
      <p:sp>
        <p:nvSpPr>
          <p:cNvPr id="6" name="Espace réservé du texte 26">
            <a:extLst>
              <a:ext uri="{FF2B5EF4-FFF2-40B4-BE49-F238E27FC236}">
                <a16:creationId xmlns:a16="http://schemas.microsoft.com/office/drawing/2014/main" id="{84D18300-8FA5-3215-FBA6-13D51E436F9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360254" y="4952565"/>
            <a:ext cx="4079875" cy="283723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FontTx/>
              <a:buNone/>
              <a:defRPr sz="1600" b="0" i="0">
                <a:solidFill>
                  <a:schemeClr val="bg1"/>
                </a:solidFill>
                <a:latin typeface="NATIONALUNIFR-LIGHT" pitchFamily="2" charset="77"/>
                <a:ea typeface="NATIONALUNIFR-LIGHT" pitchFamily="2" charset="77"/>
              </a:defRPr>
            </a:lvl1pPr>
          </a:lstStyle>
          <a:p>
            <a:pPr lvl="0"/>
            <a:r>
              <a:rPr lang="fr-FR" dirty="0"/>
              <a:t>Lieu et date/ </a:t>
            </a:r>
            <a:r>
              <a:rPr lang="fr-FR" dirty="0" err="1"/>
              <a:t>Ort</a:t>
            </a:r>
            <a:r>
              <a:rPr lang="fr-FR" dirty="0"/>
              <a:t> </a:t>
            </a:r>
            <a:r>
              <a:rPr lang="fr-FR" dirty="0" err="1"/>
              <a:t>und</a:t>
            </a:r>
            <a:r>
              <a:rPr lang="fr-FR" dirty="0"/>
              <a:t> </a:t>
            </a:r>
            <a:r>
              <a:rPr lang="fr-FR" dirty="0" err="1"/>
              <a:t>Datum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7150939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| Video | White 100%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Espace réservé de l'élément multimédia 3">
            <a:extLst>
              <a:ext uri="{FF2B5EF4-FFF2-40B4-BE49-F238E27FC236}">
                <a16:creationId xmlns:a16="http://schemas.microsoft.com/office/drawing/2014/main" id="{67C5AB00-B0BB-F982-2D68-66C86451654B}"/>
              </a:ext>
            </a:extLst>
          </p:cNvPr>
          <p:cNvSpPr>
            <a:spLocks noGrp="1"/>
          </p:cNvSpPr>
          <p:nvPr>
            <p:ph type="media" sz="quarter" idx="15" hasCustomPrompt="1"/>
          </p:nvPr>
        </p:nvSpPr>
        <p:spPr>
          <a:xfrm>
            <a:off x="0" y="748824"/>
            <a:ext cx="12192000" cy="5325618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1200" b="0" i="0">
                <a:latin typeface="Helvetica" pitchFamily="2" charset="0"/>
                <a:ea typeface="NATIONALUNIFR-BOOK" panose="02000503000000020004" pitchFamily="2" charset="77"/>
              </a:defRPr>
            </a:lvl1pPr>
          </a:lstStyle>
          <a:p>
            <a:r>
              <a:rPr lang="fr-FR" dirty="0"/>
              <a:t>Cliquez sur l’icône pour ajouter une vidéo.</a:t>
            </a:r>
            <a:br>
              <a:rPr lang="fr-FR" dirty="0"/>
            </a:br>
            <a:r>
              <a:rPr lang="fr-FR" dirty="0" err="1"/>
              <a:t>Klicken</a:t>
            </a:r>
            <a:r>
              <a:rPr lang="fr-FR" dirty="0"/>
              <a:t> </a:t>
            </a:r>
            <a:r>
              <a:rPr lang="fr-FR" dirty="0" err="1"/>
              <a:t>Sie</a:t>
            </a:r>
            <a:r>
              <a:rPr lang="fr-FR" dirty="0"/>
              <a:t> </a:t>
            </a:r>
            <a:r>
              <a:rPr lang="fr-FR" dirty="0" err="1"/>
              <a:t>auf</a:t>
            </a:r>
            <a:r>
              <a:rPr lang="fr-FR" dirty="0"/>
              <a:t> </a:t>
            </a:r>
            <a:r>
              <a:rPr lang="fr-FR" dirty="0" err="1"/>
              <a:t>das</a:t>
            </a:r>
            <a:r>
              <a:rPr lang="fr-FR" dirty="0"/>
              <a:t> Symbol, um </a:t>
            </a:r>
            <a:r>
              <a:rPr lang="fr-FR" dirty="0" err="1"/>
              <a:t>ein</a:t>
            </a:r>
            <a:r>
              <a:rPr lang="fr-FR" dirty="0"/>
              <a:t> </a:t>
            </a:r>
            <a:r>
              <a:rPr lang="fr-FR" dirty="0" err="1"/>
              <a:t>Video</a:t>
            </a:r>
            <a:r>
              <a:rPr lang="fr-FR" dirty="0"/>
              <a:t> </a:t>
            </a:r>
            <a:r>
              <a:rPr lang="fr-FR" dirty="0" err="1"/>
              <a:t>hinzuzufügen</a:t>
            </a:r>
            <a:r>
              <a:rPr lang="fr-FR" dirty="0"/>
              <a:t>.</a:t>
            </a:r>
          </a:p>
        </p:txBody>
      </p:sp>
      <p:sp>
        <p:nvSpPr>
          <p:cNvPr id="37" name="ZoneTexte 36">
            <a:extLst>
              <a:ext uri="{FF2B5EF4-FFF2-40B4-BE49-F238E27FC236}">
                <a16:creationId xmlns:a16="http://schemas.microsoft.com/office/drawing/2014/main" id="{3D526BAE-D1E5-055C-4ED6-B0875376758F}"/>
              </a:ext>
            </a:extLst>
          </p:cNvPr>
          <p:cNvSpPr txBox="1"/>
          <p:nvPr userDrawn="1"/>
        </p:nvSpPr>
        <p:spPr>
          <a:xfrm>
            <a:off x="10892215" y="407207"/>
            <a:ext cx="115931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H" altLang="fr-FR" sz="1400" b="1" dirty="0" err="1">
                <a:latin typeface="NATIONALUNIFR-MEDIUM" panose="02000503000000020004" pitchFamily="2" charset="77"/>
                <a:ea typeface="NATIONALUNIFR-MEDIUM" panose="02000503000000020004" pitchFamily="2" charset="77"/>
              </a:rPr>
              <a:t>unifr.ch</a:t>
            </a:r>
            <a:r>
              <a:rPr lang="fr-CH" altLang="fr-FR" sz="1400" b="1" dirty="0">
                <a:latin typeface="NATIONALUNIFR-MEDIUM" panose="02000503000000020004" pitchFamily="2" charset="77"/>
                <a:ea typeface="NATIONALUNIFR-MEDIUM" panose="02000503000000020004" pitchFamily="2" charset="77"/>
              </a:rPr>
              <a:t>/</a:t>
            </a:r>
            <a:r>
              <a:rPr lang="fr-CH" altLang="fr-FR" sz="1400" b="1" dirty="0" err="1">
                <a:latin typeface="NATIONALUNIFR-MEDIUM" panose="02000503000000020004" pitchFamily="2" charset="77"/>
                <a:ea typeface="NATIONALUNIFR-MEDIUM" panose="02000503000000020004" pitchFamily="2" charset="77"/>
              </a:rPr>
              <a:t>ius</a:t>
            </a:r>
            <a:endParaRPr lang="fr-FR" sz="1400" b="1" dirty="0">
              <a:latin typeface="NATIONALUNIFR-MEDIUM" panose="02000503000000020004" pitchFamily="2" charset="77"/>
              <a:ea typeface="NATIONALUNIFR-MEDIUM" panose="02000503000000020004" pitchFamily="2" charset="77"/>
            </a:endParaRPr>
          </a:p>
        </p:txBody>
      </p:sp>
      <p:pic>
        <p:nvPicPr>
          <p:cNvPr id="14" name="Image 13">
            <a:extLst>
              <a:ext uri="{FF2B5EF4-FFF2-40B4-BE49-F238E27FC236}">
                <a16:creationId xmlns:a16="http://schemas.microsoft.com/office/drawing/2014/main" id="{18D574B5-BD96-CD3C-2EE8-1E2D1B99AD1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473558" y="6148804"/>
            <a:ext cx="1356122" cy="633757"/>
          </a:xfrm>
          <a:prstGeom prst="rect">
            <a:avLst/>
          </a:prstGeom>
        </p:spPr>
      </p:pic>
      <p:pic>
        <p:nvPicPr>
          <p:cNvPr id="38" name="Image 37">
            <a:extLst>
              <a:ext uri="{FF2B5EF4-FFF2-40B4-BE49-F238E27FC236}">
                <a16:creationId xmlns:a16="http://schemas.microsoft.com/office/drawing/2014/main" id="{03BEB4E9-52FD-F73F-6107-8E61EDBED89F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63525" y="144099"/>
            <a:ext cx="725394" cy="480574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7A1B60AE-5F52-F16A-2561-9EE5964CEC0E}"/>
              </a:ext>
            </a:extLst>
          </p:cNvPr>
          <p:cNvSpPr/>
          <p:nvPr userDrawn="1"/>
        </p:nvSpPr>
        <p:spPr>
          <a:xfrm>
            <a:off x="6627553" y="5454416"/>
            <a:ext cx="623201" cy="623201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4" name="Espace réservé du texte 26">
            <a:extLst>
              <a:ext uri="{FF2B5EF4-FFF2-40B4-BE49-F238E27FC236}">
                <a16:creationId xmlns:a16="http://schemas.microsoft.com/office/drawing/2014/main" id="{F2B8D185-F9CB-2CD3-5CF6-62388C7CBE7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250754" y="1142061"/>
            <a:ext cx="4312355" cy="4312355"/>
          </a:xfrm>
          <a:prstGeom prst="rect">
            <a:avLst/>
          </a:prstGeom>
          <a:solidFill>
            <a:schemeClr val="bg1"/>
          </a:solidFill>
        </p:spPr>
        <p:txBody>
          <a:bodyPr lIns="216000" tIns="360000" rIns="216000" bIns="1044000" anchor="ctr">
            <a:normAutofit/>
          </a:bodyPr>
          <a:lstStyle>
            <a:lvl1pPr marL="0" indent="0">
              <a:buFontTx/>
              <a:buNone/>
              <a:defRPr sz="3000" b="1" i="0">
                <a:solidFill>
                  <a:schemeClr val="tx1"/>
                </a:solidFill>
                <a:latin typeface="National UniFr" panose="02000503000000020004" pitchFamily="2" charset="77"/>
                <a:ea typeface="National UniFr" panose="02000503000000020004" pitchFamily="2" charset="77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dirty="0"/>
              <a:t>Ajoutez ici le titre du diaporama.</a:t>
            </a:r>
            <a:br>
              <a:rPr lang="fr-FR" dirty="0"/>
            </a:br>
            <a:r>
              <a:rPr lang="fr-FR" dirty="0" err="1"/>
              <a:t>Fügen</a:t>
            </a:r>
            <a:r>
              <a:rPr lang="fr-FR" dirty="0"/>
              <a:t> </a:t>
            </a:r>
            <a:r>
              <a:rPr lang="fr-FR" dirty="0" err="1"/>
              <a:t>Sie</a:t>
            </a:r>
            <a:r>
              <a:rPr lang="fr-FR" dirty="0"/>
              <a:t> hier den </a:t>
            </a:r>
            <a:r>
              <a:rPr lang="fr-FR" dirty="0" err="1"/>
              <a:t>Titel</a:t>
            </a:r>
            <a:r>
              <a:rPr lang="fr-FR" dirty="0"/>
              <a:t> der </a:t>
            </a:r>
            <a:r>
              <a:rPr lang="fr-FR" dirty="0" err="1"/>
              <a:t>Diashow</a:t>
            </a:r>
            <a:r>
              <a:rPr lang="fr-FR" dirty="0"/>
              <a:t> </a:t>
            </a:r>
            <a:r>
              <a:rPr lang="fr-FR" dirty="0" err="1"/>
              <a:t>ein</a:t>
            </a:r>
            <a:r>
              <a:rPr lang="fr-FR" dirty="0"/>
              <a:t>.</a:t>
            </a:r>
          </a:p>
        </p:txBody>
      </p:sp>
      <p:sp>
        <p:nvSpPr>
          <p:cNvPr id="5" name="Espace réservé du texte 26">
            <a:extLst>
              <a:ext uri="{FF2B5EF4-FFF2-40B4-BE49-F238E27FC236}">
                <a16:creationId xmlns:a16="http://schemas.microsoft.com/office/drawing/2014/main" id="{AF42B8F1-C026-EC0D-4BCE-5AD4BFF338DD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7360254" y="4675728"/>
            <a:ext cx="4079875" cy="283723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FontTx/>
              <a:buNone/>
              <a:defRPr sz="1600" b="1" i="0">
                <a:solidFill>
                  <a:schemeClr val="tx1"/>
                </a:solidFill>
                <a:latin typeface="NATIONALUNIFR-MEDIUM" panose="02000503000000020004" pitchFamily="2" charset="77"/>
                <a:ea typeface="NATIONALUNIFR-MEDIUM" panose="02000503000000020004" pitchFamily="2" charset="77"/>
              </a:defRPr>
            </a:lvl1pPr>
          </a:lstStyle>
          <a:p>
            <a:pPr lvl="0"/>
            <a:r>
              <a:rPr lang="fr-FR" dirty="0"/>
              <a:t>Nom/Name</a:t>
            </a:r>
          </a:p>
        </p:txBody>
      </p:sp>
      <p:sp>
        <p:nvSpPr>
          <p:cNvPr id="6" name="Espace réservé du texte 26">
            <a:extLst>
              <a:ext uri="{FF2B5EF4-FFF2-40B4-BE49-F238E27FC236}">
                <a16:creationId xmlns:a16="http://schemas.microsoft.com/office/drawing/2014/main" id="{84D18300-8FA5-3215-FBA6-13D51E436F9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360254" y="4952565"/>
            <a:ext cx="4079875" cy="283723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FontTx/>
              <a:buNone/>
              <a:defRPr sz="1600" b="0" i="0">
                <a:solidFill>
                  <a:schemeClr val="tx1"/>
                </a:solidFill>
                <a:latin typeface="NATIONALUNIFR-LIGHT" pitchFamily="2" charset="77"/>
                <a:ea typeface="NATIONALUNIFR-LIGHT" pitchFamily="2" charset="77"/>
              </a:defRPr>
            </a:lvl1pPr>
          </a:lstStyle>
          <a:p>
            <a:pPr lvl="0"/>
            <a:r>
              <a:rPr lang="fr-FR" dirty="0"/>
              <a:t>Lieu et date/ </a:t>
            </a:r>
            <a:r>
              <a:rPr lang="fr-FR" dirty="0" err="1"/>
              <a:t>Ort</a:t>
            </a:r>
            <a:r>
              <a:rPr lang="fr-FR" dirty="0"/>
              <a:t> </a:t>
            </a:r>
            <a:r>
              <a:rPr lang="fr-FR" dirty="0" err="1"/>
              <a:t>und</a:t>
            </a:r>
            <a:r>
              <a:rPr lang="fr-FR" dirty="0"/>
              <a:t> </a:t>
            </a:r>
            <a:r>
              <a:rPr lang="fr-FR" dirty="0" err="1"/>
              <a:t>Datum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8655421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178413EB-2499-E7E7-5320-0B682F606F5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038501" y="6218922"/>
            <a:ext cx="8667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0" i="0">
                <a:solidFill>
                  <a:schemeClr val="tx1"/>
                </a:solidFill>
                <a:latin typeface="NATIONALUNIFR-BOOK" panose="02000503000000020004" pitchFamily="2" charset="77"/>
                <a:ea typeface="NATIONALUNIFR-BOOK" panose="02000503000000020004" pitchFamily="2" charset="77"/>
              </a:defRPr>
            </a:lvl1pPr>
          </a:lstStyle>
          <a:p>
            <a:fld id="{142BD33C-CDCC-324B-BD76-250311637E3B}" type="slidenum">
              <a:rPr lang="fr-FR" smtClean="0"/>
              <a:pPr/>
              <a:t>‹Nr.›</a:t>
            </a:fld>
            <a:endParaRPr lang="fr-FR" dirty="0"/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D23B1AAC-B481-AEAA-3BEE-E2F776A6175E}"/>
              </a:ext>
            </a:extLst>
          </p:cNvPr>
          <p:cNvSpPr txBox="1"/>
          <p:nvPr userDrawn="1"/>
        </p:nvSpPr>
        <p:spPr>
          <a:xfrm>
            <a:off x="173154" y="6218922"/>
            <a:ext cx="476141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NATIONALUNIFR-BOOK" panose="02000503000000020004" pitchFamily="2" charset="77"/>
                <a:ea typeface="NATIONALUNIFR-BOOK" panose="02000503000000020004" pitchFamily="2" charset="77"/>
              </a:rPr>
              <a:t>FACULTÉ DE DROIT</a:t>
            </a:r>
          </a:p>
          <a:p>
            <a:r>
              <a:rPr lang="fr-FR" sz="1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NATIONALUNIFR-BOOK" panose="02000503000000020004" pitchFamily="2" charset="77"/>
                <a:ea typeface="NATIONALUNIFR-BOOK" panose="02000503000000020004" pitchFamily="2" charset="77"/>
              </a:rPr>
              <a:t>RECHTSWISSENSCHAFTLICHE FAKULTÄT</a:t>
            </a:r>
          </a:p>
        </p:txBody>
      </p:sp>
      <p:pic>
        <p:nvPicPr>
          <p:cNvPr id="2" name="Grafik 1">
            <a:extLst>
              <a:ext uri="{FF2B5EF4-FFF2-40B4-BE49-F238E27FC236}">
                <a16:creationId xmlns:a16="http://schemas.microsoft.com/office/drawing/2014/main" id="{E110C328-635A-F76E-3A53-DEEEEB1011E2}"/>
              </a:ext>
            </a:extLst>
          </p:cNvPr>
          <p:cNvPicPr>
            <a:picLocks noChangeAspect="1"/>
          </p:cNvPicPr>
          <p:nvPr userDrawn="1"/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6375" y="6067475"/>
            <a:ext cx="2059512" cy="6094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73269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  <p:sldLayoutId id="2147483649" r:id="rId2"/>
    <p:sldLayoutId id="2147483688" r:id="rId3"/>
    <p:sldLayoutId id="2147483689" r:id="rId4"/>
    <p:sldLayoutId id="2147483690" r:id="rId5"/>
    <p:sldLayoutId id="2147483691" r:id="rId6"/>
    <p:sldLayoutId id="2147483692" r:id="rId7"/>
    <p:sldLayoutId id="2147483693" r:id="rId8"/>
    <p:sldLayoutId id="2147483694" r:id="rId9"/>
    <p:sldLayoutId id="2147483695" r:id="rId10"/>
    <p:sldLayoutId id="2147483696" r:id="rId11"/>
    <p:sldLayoutId id="2147483697" r:id="rId12"/>
    <p:sldLayoutId id="2147483672" r:id="rId13"/>
    <p:sldLayoutId id="2147483683" r:id="rId14"/>
    <p:sldLayoutId id="2147483673" r:id="rId15"/>
    <p:sldLayoutId id="2147483682" r:id="rId16"/>
    <p:sldLayoutId id="2147483678" r:id="rId17"/>
    <p:sldLayoutId id="2147483686" r:id="rId18"/>
    <p:sldLayoutId id="2147483671" r:id="rId19"/>
    <p:sldLayoutId id="2147483674" r:id="rId20"/>
    <p:sldLayoutId id="2147483676" r:id="rId21"/>
    <p:sldLayoutId id="2147483677" r:id="rId22"/>
    <p:sldLayoutId id="2147483650" r:id="rId23"/>
    <p:sldLayoutId id="2147483675" r:id="rId24"/>
    <p:sldLayoutId id="2147483684" r:id="rId25"/>
    <p:sldLayoutId id="2147483685" r:id="rId26"/>
    <p:sldLayoutId id="2147483655" r:id="rId27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Bildplatzhalter 7">
            <a:extLst>
              <a:ext uri="{FF2B5EF4-FFF2-40B4-BE49-F238E27FC236}">
                <a16:creationId xmlns:a16="http://schemas.microsoft.com/office/drawing/2014/main" id="{4BF7284E-8C07-0740-CD01-19C69EFFC6C8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>
          <a:blip r:embed="rId3"/>
          <a:srcRect t="20903" b="20903"/>
          <a:stretch>
            <a:fillRect/>
          </a:stretch>
        </p:blipFill>
        <p:spPr>
          <a:prstGeom prst="rect">
            <a:avLst/>
          </a:prstGeom>
        </p:spPr>
      </p:pic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D40BC30D-37C5-C8BE-0343-92E61A69FDC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de-CH" dirty="0"/>
              <a:t>Bilaterale III: verfassungsrechtliche Fragen (Referendum) – unter besonderer Berücksichtigung von Art. 121a Abs. 4 BV</a:t>
            </a:r>
          </a:p>
          <a:p>
            <a:endParaRPr lang="fr-CH" dirty="0"/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606A84B3-2B81-B68F-8C1C-392AE4B24935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>
            <a:normAutofit fontScale="92500" lnSpcReduction="10000"/>
          </a:bodyPr>
          <a:lstStyle/>
          <a:p>
            <a:r>
              <a:rPr lang="de-CH" dirty="0"/>
              <a:t>Prof. Astrid Epiney		</a:t>
            </a:r>
            <a:endParaRPr lang="fr-CH" dirty="0"/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53044F8A-C7E0-07D8-572A-FD97D8D858D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fontScale="92500" lnSpcReduction="10000"/>
          </a:bodyPr>
          <a:lstStyle/>
          <a:p>
            <a:r>
              <a:rPr lang="de-CH" dirty="0"/>
              <a:t>25. März 2026</a:t>
            </a:r>
            <a:endParaRPr lang="fr-CH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C3ED4F5E-99AF-72EB-6CBA-27B03100256F}"/>
              </a:ext>
            </a:extLst>
          </p:cNvPr>
          <p:cNvSpPr/>
          <p:nvPr/>
        </p:nvSpPr>
        <p:spPr>
          <a:xfrm flipV="1">
            <a:off x="6537434" y="6106002"/>
            <a:ext cx="713320" cy="231736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9788063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1F64012-DE07-1129-00F0-EB613C63835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4360B6E4-611C-352E-EAAB-DD117CC5D909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de-CH" dirty="0"/>
              <a:t>IV. 	Fazit</a:t>
            </a:r>
          </a:p>
          <a:p>
            <a:endParaRPr lang="fr-CH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4344B39C-1996-E892-BB32-4AD77606A7E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42BD33C-CDCC-324B-BD76-250311637E3B}" type="slidenum">
              <a:rPr lang="fr-FR" smtClean="0"/>
              <a:pPr/>
              <a:t>10</a:t>
            </a:fld>
            <a:endParaRPr lang="fr-FR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CF90749-3506-0456-A74F-10078D13D398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 marL="216000" lvl="2" indent="-216000" algn="just">
              <a:lnSpc>
                <a:spcPts val="2700"/>
              </a:lnSpc>
              <a:spcBef>
                <a:spcPts val="300"/>
              </a:spcBef>
              <a:spcAft>
                <a:spcPts val="300"/>
              </a:spcAft>
              <a:buClr>
                <a:srgbClr val="BF1238"/>
              </a:buClr>
              <a:buFont typeface="Wingdings" panose="05000000000000000000" pitchFamily="2" charset="2"/>
              <a:buChar char="§"/>
              <a:defRPr/>
            </a:pPr>
            <a:r>
              <a:rPr lang="de-CH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Bilaterale III: kein Konflikt mit Art. 121a Abs. 4</a:t>
            </a:r>
          </a:p>
          <a:p>
            <a:pPr marL="216000" lvl="2" indent="-216000" algn="just">
              <a:lnSpc>
                <a:spcPts val="2700"/>
              </a:lnSpc>
              <a:spcBef>
                <a:spcPts val="300"/>
              </a:spcBef>
              <a:spcAft>
                <a:spcPts val="300"/>
              </a:spcAft>
              <a:buClr>
                <a:srgbClr val="BF1238"/>
              </a:buClr>
              <a:buFont typeface="Wingdings" panose="05000000000000000000" pitchFamily="2" charset="2"/>
              <a:buChar char="§"/>
              <a:defRPr/>
            </a:pPr>
            <a:endParaRPr lang="de-CH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 marL="673200" lvl="3" indent="-216000" algn="just">
              <a:lnSpc>
                <a:spcPts val="2700"/>
              </a:lnSpc>
              <a:spcBef>
                <a:spcPts val="300"/>
              </a:spcBef>
              <a:spcAft>
                <a:spcPts val="300"/>
              </a:spcAft>
              <a:buClr>
                <a:srgbClr val="BF1238"/>
              </a:buClr>
              <a:buFont typeface="Wingdings" panose="05000000000000000000" pitchFamily="2" charset="2"/>
              <a:buChar char="§"/>
              <a:defRPr/>
            </a:pPr>
            <a:r>
              <a:rPr lang="de-CH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Tragweite der Bestimmung: nur quantitativ bedeutende Zuwanderungsrechte erfasst, wodurch eigenständige Steuerung der Zuwanderung verunmöglicht wird</a:t>
            </a:r>
          </a:p>
          <a:p>
            <a:pPr marL="673200" lvl="3" indent="-216000" algn="just">
              <a:lnSpc>
                <a:spcPts val="2700"/>
              </a:lnSpc>
              <a:spcBef>
                <a:spcPts val="300"/>
              </a:spcBef>
              <a:spcAft>
                <a:spcPts val="300"/>
              </a:spcAft>
              <a:buClr>
                <a:srgbClr val="BF1238"/>
              </a:buClr>
              <a:buFont typeface="Wingdings" panose="05000000000000000000" pitchFamily="2" charset="2"/>
              <a:buChar char="§"/>
              <a:defRPr/>
            </a:pPr>
            <a:r>
              <a:rPr lang="de-CH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Bilaterale III: neue Rechte betreffen im Wesentlichen Statusänderungen bereits vorher aufhältiger Personen oder Kurzaufenthalt (und auch diese gehen weniger weit als häufig behauptet)</a:t>
            </a:r>
          </a:p>
          <a:p>
            <a:pPr marL="673200" lvl="3" indent="-216000" algn="just">
              <a:lnSpc>
                <a:spcPts val="2700"/>
              </a:lnSpc>
              <a:spcBef>
                <a:spcPts val="300"/>
              </a:spcBef>
              <a:spcAft>
                <a:spcPts val="300"/>
              </a:spcAft>
              <a:buClr>
                <a:srgbClr val="BF1238"/>
              </a:buClr>
              <a:buFont typeface="Wingdings" panose="05000000000000000000" pitchFamily="2" charset="2"/>
              <a:buChar char="§"/>
              <a:defRPr/>
            </a:pPr>
            <a:r>
              <a:rPr lang="de-CH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Neue / erweiterte Freizügigkeitsrechte nur beim Familiennachzug für Lebenspartner in eingetragener Partnerschaft (N.B.: Art. 52 AIG </a:t>
            </a:r>
            <a:r>
              <a:rPr lang="de-CH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iVm</a:t>
            </a:r>
            <a:r>
              <a:rPr lang="de-CH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Art. 2 FZA)</a:t>
            </a:r>
          </a:p>
          <a:p>
            <a:pPr marL="673200" lvl="3" indent="-216000" algn="just">
              <a:lnSpc>
                <a:spcPts val="2700"/>
              </a:lnSpc>
              <a:spcBef>
                <a:spcPts val="300"/>
              </a:spcBef>
              <a:spcAft>
                <a:spcPts val="300"/>
              </a:spcAft>
              <a:buClr>
                <a:srgbClr val="BF1238"/>
              </a:buClr>
              <a:buFont typeface="Wingdings" panose="05000000000000000000" pitchFamily="2" charset="2"/>
              <a:buChar char="§"/>
              <a:defRPr/>
            </a:pPr>
            <a:r>
              <a:rPr lang="de-DE" altLang="de-DE" dirty="0">
                <a:solidFill>
                  <a:prstClr val="black"/>
                </a:solidFill>
                <a:latin typeface="Arial" charset="0"/>
                <a:cs typeface="Arial" charset="0"/>
              </a:rPr>
              <a:t>marginale Auswirkungen auf Zuwanderung</a:t>
            </a:r>
            <a:endParaRPr lang="de-CH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 marL="673200" lvl="3" indent="-216000" algn="just">
              <a:lnSpc>
                <a:spcPts val="2700"/>
              </a:lnSpc>
              <a:spcBef>
                <a:spcPts val="300"/>
              </a:spcBef>
              <a:spcAft>
                <a:spcPts val="300"/>
              </a:spcAft>
              <a:buClr>
                <a:srgbClr val="BF1238"/>
              </a:buClr>
              <a:buFont typeface="Wingdings" panose="05000000000000000000" pitchFamily="2" charset="2"/>
              <a:buChar char="§"/>
              <a:defRPr/>
            </a:pPr>
            <a:endParaRPr lang="de-CH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 marL="673200" lvl="3" indent="-216000" algn="just">
              <a:lnSpc>
                <a:spcPts val="2700"/>
              </a:lnSpc>
              <a:spcBef>
                <a:spcPts val="300"/>
              </a:spcBef>
              <a:spcAft>
                <a:spcPts val="300"/>
              </a:spcAft>
              <a:buClr>
                <a:srgbClr val="BF1238"/>
              </a:buClr>
              <a:buFont typeface="Wingdings" panose="05000000000000000000" pitchFamily="2" charset="2"/>
              <a:buChar char="§"/>
              <a:defRPr/>
            </a:pPr>
            <a:endParaRPr lang="de-CH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endParaRPr lang="fr-CH" dirty="0"/>
          </a:p>
        </p:txBody>
      </p:sp>
    </p:spTree>
    <p:extLst>
      <p:ext uri="{BB962C8B-B14F-4D97-AF65-F5344CB8AC3E}">
        <p14:creationId xmlns:p14="http://schemas.microsoft.com/office/powerpoint/2010/main" val="384166889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EE53217-ABF0-08CE-72CE-1B599A49378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FD51C0C-2911-AF3D-7427-6AC5B9168AE7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de-CH" sz="2800" dirty="0"/>
              <a:t>V. Anhang: neue Freizügigkeits- und Aufenthaltsrechte im Detail</a:t>
            </a:r>
          </a:p>
          <a:p>
            <a:endParaRPr lang="fr-CH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09485140-39CA-210D-5B8E-42BEFE969113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42BD33C-CDCC-324B-BD76-250311637E3B}" type="slidenum">
              <a:rPr lang="fr-FR" smtClean="0"/>
              <a:pPr/>
              <a:t>11</a:t>
            </a:fld>
            <a:endParaRPr lang="fr-FR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150BA08-305D-4145-2D16-68ACDB554813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 marL="216000" marR="0" lvl="2" indent="-216000" algn="l" defTabSz="914400" rtl="0" eaLnBrk="1" fontAlgn="auto" latinLnBrk="0" hangingPunct="1">
              <a:lnSpc>
                <a:spcPts val="2700"/>
              </a:lnSpc>
              <a:spcBef>
                <a:spcPts val="300"/>
              </a:spcBef>
              <a:spcAft>
                <a:spcPts val="300"/>
              </a:spcAft>
              <a:buClr>
                <a:srgbClr val="BF1238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lang="de-CH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Daueraufenthalt</a:t>
            </a:r>
            <a:endParaRPr kumimoji="0" lang="de-CH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  <a:p>
            <a:pPr marL="900000" lvl="2" indent="-360000">
              <a:lnSpc>
                <a:spcPts val="2700"/>
              </a:lnSpc>
              <a:spcBef>
                <a:spcPts val="300"/>
              </a:spcBef>
              <a:spcAft>
                <a:spcPts val="300"/>
              </a:spcAft>
              <a:buClr>
                <a:srgbClr val="BF1238"/>
              </a:buClr>
              <a:defRPr/>
            </a:pPr>
            <a:r>
              <a:rPr lang="de-CH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Erwerbstätige</a:t>
            </a:r>
          </a:p>
          <a:p>
            <a:pPr marL="900000" lvl="2" indent="-360000">
              <a:lnSpc>
                <a:spcPts val="2700"/>
              </a:lnSpc>
              <a:spcBef>
                <a:spcPts val="300"/>
              </a:spcBef>
              <a:spcAft>
                <a:spcPts val="300"/>
              </a:spcAft>
              <a:buClr>
                <a:srgbClr val="BF1238"/>
              </a:buClr>
              <a:defRPr/>
            </a:pPr>
            <a:r>
              <a:rPr lang="de-CH" dirty="0">
                <a:solidFill>
                  <a:prstClr val="black"/>
                </a:solidFill>
                <a:latin typeface="Arial" pitchFamily="34" charset="0"/>
                <a:cs typeface="Arial" pitchFamily="34" charset="0"/>
                <a:sym typeface="Wingdings"/>
              </a:rPr>
              <a:t>nur Personen mit bestehendem Aufenthaltsrecht nach FZA </a:t>
            </a:r>
            <a:endParaRPr lang="de-DE" dirty="0">
              <a:solidFill>
                <a:prstClr val="black"/>
              </a:solidFill>
              <a:latin typeface="Arial" pitchFamily="34" charset="0"/>
              <a:cs typeface="Arial" pitchFamily="34" charset="0"/>
              <a:sym typeface="Wingdings"/>
            </a:endParaRPr>
          </a:p>
          <a:p>
            <a:pPr marL="900000" lvl="2" indent="-360000">
              <a:lnSpc>
                <a:spcPts val="2700"/>
              </a:lnSpc>
              <a:spcBef>
                <a:spcPts val="300"/>
              </a:spcBef>
              <a:spcAft>
                <a:spcPts val="300"/>
              </a:spcAft>
              <a:buClr>
                <a:srgbClr val="BF1238"/>
              </a:buClr>
              <a:defRPr/>
            </a:pPr>
            <a:r>
              <a:rPr lang="de-CH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N.B.: </a:t>
            </a:r>
            <a:r>
              <a:rPr lang="de-CH" i="1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status</a:t>
            </a:r>
            <a:r>
              <a:rPr lang="de-CH" i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quo </a:t>
            </a:r>
            <a:r>
              <a:rPr lang="de-CH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(bereits zahlreiche </a:t>
            </a:r>
            <a:r>
              <a:rPr lang="de-CH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Verbleiberechte</a:t>
            </a:r>
            <a:r>
              <a:rPr lang="de-CH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für Erwerbstätige)</a:t>
            </a:r>
            <a:endParaRPr lang="de-DE" dirty="0">
              <a:solidFill>
                <a:prstClr val="black"/>
              </a:solidFill>
              <a:latin typeface="Arial" pitchFamily="34" charset="0"/>
              <a:cs typeface="Arial" pitchFamily="34" charset="0"/>
              <a:sym typeface="Wingdings"/>
            </a:endParaRPr>
          </a:p>
          <a:p>
            <a:pPr marL="216000" marR="0" lvl="2" indent="-216000" algn="l" defTabSz="914400" rtl="0" eaLnBrk="1" fontAlgn="auto" latinLnBrk="0" hangingPunct="1">
              <a:lnSpc>
                <a:spcPts val="2700"/>
              </a:lnSpc>
              <a:spcBef>
                <a:spcPts val="300"/>
              </a:spcBef>
              <a:spcAft>
                <a:spcPts val="300"/>
              </a:spcAft>
              <a:buClr>
                <a:srgbClr val="BF1238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endParaRPr kumimoji="0" lang="de-CH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  <a:p>
            <a:pPr marL="216000" marR="0" lvl="2" indent="-216000" algn="l" defTabSz="914400" rtl="0" eaLnBrk="1" fontAlgn="auto" latinLnBrk="0" hangingPunct="1">
              <a:lnSpc>
                <a:spcPts val="2700"/>
              </a:lnSpc>
              <a:spcBef>
                <a:spcPts val="300"/>
              </a:spcBef>
              <a:spcAft>
                <a:spcPts val="300"/>
              </a:spcAft>
              <a:buClr>
                <a:srgbClr val="BF1238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de-CH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Voraussetzungsloses Aufenthaltsrecht bis zu drei Monaten</a:t>
            </a:r>
          </a:p>
          <a:p>
            <a:pPr marL="216000" marR="0" lvl="2" indent="-216000" algn="l" defTabSz="914400" rtl="0" eaLnBrk="1" fontAlgn="auto" latinLnBrk="0" hangingPunct="1">
              <a:lnSpc>
                <a:spcPts val="2700"/>
              </a:lnSpc>
              <a:spcBef>
                <a:spcPts val="300"/>
              </a:spcBef>
              <a:spcAft>
                <a:spcPts val="300"/>
              </a:spcAft>
              <a:buClr>
                <a:srgbClr val="BF1238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de-CH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Familiennachzug </a:t>
            </a:r>
          </a:p>
          <a:p>
            <a:pPr marL="900000" lvl="2" indent="-360000">
              <a:lnSpc>
                <a:spcPts val="2700"/>
              </a:lnSpc>
              <a:spcBef>
                <a:spcPts val="300"/>
              </a:spcBef>
              <a:spcAft>
                <a:spcPts val="300"/>
              </a:spcAft>
              <a:buClr>
                <a:srgbClr val="BF1238"/>
              </a:buClr>
              <a:defRPr/>
            </a:pPr>
            <a:r>
              <a:rPr lang="de-CH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neu: Lebenspartner in eingetragener Partnerschaft (N.B.: Art. 2 FZA </a:t>
            </a:r>
            <a:r>
              <a:rPr lang="de-CH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iVm</a:t>
            </a:r>
            <a:r>
              <a:rPr lang="de-CH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Art. 52 AIG)</a:t>
            </a:r>
          </a:p>
          <a:p>
            <a:pPr marL="900000" lvl="2" indent="-360000">
              <a:lnSpc>
                <a:spcPts val="2700"/>
              </a:lnSpc>
              <a:spcBef>
                <a:spcPts val="300"/>
              </a:spcBef>
              <a:spcAft>
                <a:spcPts val="300"/>
              </a:spcAft>
              <a:buClr>
                <a:srgbClr val="BF1238"/>
              </a:buClr>
              <a:defRPr/>
            </a:pPr>
            <a:r>
              <a:rPr lang="de-CH" dirty="0">
                <a:solidFill>
                  <a:prstClr val="black"/>
                </a:solidFill>
                <a:latin typeface="Arial" pitchFamily="34" charset="0"/>
                <a:cs typeface="Arial" pitchFamily="34" charset="0"/>
                <a:sym typeface="Wingdings"/>
              </a:rPr>
              <a:t>angemessene Wohnung: entfällt (N.B.: </a:t>
            </a:r>
            <a:r>
              <a:rPr lang="de-CH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  <a:sym typeface="Wingdings"/>
              </a:rPr>
              <a:t>status</a:t>
            </a:r>
            <a:r>
              <a:rPr lang="de-CH" dirty="0">
                <a:solidFill>
                  <a:prstClr val="black"/>
                </a:solidFill>
                <a:latin typeface="Arial" pitchFamily="34" charset="0"/>
                <a:cs typeface="Arial" pitchFamily="34" charset="0"/>
                <a:sym typeface="Wingdings"/>
              </a:rPr>
              <a:t> quo: Nichtdiskriminierung)</a:t>
            </a:r>
          </a:p>
          <a:p>
            <a:pPr marL="900000" lvl="2" indent="-360000">
              <a:lnSpc>
                <a:spcPts val="2700"/>
              </a:lnSpc>
              <a:spcBef>
                <a:spcPts val="300"/>
              </a:spcBef>
              <a:spcAft>
                <a:spcPts val="300"/>
              </a:spcAft>
              <a:buClr>
                <a:srgbClr val="BF1238"/>
              </a:buClr>
              <a:defRPr/>
            </a:pPr>
            <a:r>
              <a:rPr lang="de-CH" dirty="0">
                <a:solidFill>
                  <a:prstClr val="black"/>
                </a:solidFill>
                <a:latin typeface="Arial" pitchFamily="34" charset="0"/>
                <a:cs typeface="Arial" pitchFamily="34" charset="0"/>
                <a:sym typeface="Wingdings"/>
              </a:rPr>
              <a:t>Familie </a:t>
            </a:r>
            <a:r>
              <a:rPr lang="de-CH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  <a:sym typeface="Wingdings"/>
              </a:rPr>
              <a:t>iwS</a:t>
            </a:r>
            <a:r>
              <a:rPr lang="de-CH" dirty="0">
                <a:solidFill>
                  <a:prstClr val="black"/>
                </a:solidFill>
                <a:latin typeface="Arial" pitchFamily="34" charset="0"/>
                <a:cs typeface="Arial" pitchFamily="34" charset="0"/>
                <a:sym typeface="Wingdings"/>
              </a:rPr>
              <a:t>: Art. 3 Abs. 2 UBRL und Art. 3 Abs. 2 </a:t>
            </a:r>
            <a:r>
              <a:rPr lang="de-CH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  <a:sym typeface="Wingdings"/>
              </a:rPr>
              <a:t>Uabs</a:t>
            </a:r>
            <a:r>
              <a:rPr lang="de-CH" dirty="0">
                <a:solidFill>
                  <a:prstClr val="black"/>
                </a:solidFill>
                <a:latin typeface="Arial" pitchFamily="34" charset="0"/>
                <a:cs typeface="Arial" pitchFamily="34" charset="0"/>
                <a:sym typeface="Wingdings"/>
              </a:rPr>
              <a:t>. 2 Anhang I FZA: weitgehende Übereinstimmung (ausser: Lebenspartner), jedenfalls keine Aufenthaltsrechte</a:t>
            </a:r>
            <a:endParaRPr lang="de-DE" dirty="0">
              <a:solidFill>
                <a:prstClr val="black"/>
              </a:solidFill>
              <a:latin typeface="Arial" pitchFamily="34" charset="0"/>
              <a:cs typeface="Arial" pitchFamily="34" charset="0"/>
              <a:sym typeface="Wingdings"/>
            </a:endParaRPr>
          </a:p>
          <a:p>
            <a:endParaRPr lang="fr-CH" dirty="0"/>
          </a:p>
        </p:txBody>
      </p:sp>
    </p:spTree>
    <p:extLst>
      <p:ext uri="{BB962C8B-B14F-4D97-AF65-F5344CB8AC3E}">
        <p14:creationId xmlns:p14="http://schemas.microsoft.com/office/powerpoint/2010/main" val="211750708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EE489C7-F89B-D20E-CCFA-449F9971F91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D89ADD7-FA6F-3853-1B00-6D304473B8E0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de-CH" sz="2800" dirty="0"/>
              <a:t>V. Anhang: neue Freizügigkeits- und Aufenthaltsrechte im Detail</a:t>
            </a:r>
          </a:p>
          <a:p>
            <a:endParaRPr lang="fr-CH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B8A93174-4F46-C943-7D43-DA2211C8544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42BD33C-CDCC-324B-BD76-250311637E3B}" type="slidenum">
              <a:rPr lang="fr-FR" smtClean="0"/>
              <a:pPr/>
              <a:t>12</a:t>
            </a:fld>
            <a:endParaRPr lang="fr-FR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1978B62-3E6A-24BA-2B2D-E6D79E84484C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 marL="216000" lvl="2" indent="-216000">
              <a:lnSpc>
                <a:spcPts val="2700"/>
              </a:lnSpc>
              <a:spcBef>
                <a:spcPts val="300"/>
              </a:spcBef>
              <a:spcAft>
                <a:spcPts val="300"/>
              </a:spcAft>
              <a:buClr>
                <a:srgbClr val="BF1238"/>
              </a:buClr>
              <a:buFont typeface="Wingdings" panose="05000000000000000000" pitchFamily="2" charset="2"/>
              <a:buChar char="§"/>
              <a:defRPr/>
            </a:pPr>
            <a:r>
              <a:rPr lang="de-CH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Verbleiberechte</a:t>
            </a:r>
            <a:r>
              <a:rPr lang="de-CH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von Familienangehörigen (Art. 12, 13 UBRL, bei Tod, Wegzug oder Scheidung)</a:t>
            </a:r>
          </a:p>
          <a:p>
            <a:pPr marL="900000" lvl="2" indent="-360000">
              <a:lnSpc>
                <a:spcPts val="2700"/>
              </a:lnSpc>
              <a:spcBef>
                <a:spcPts val="300"/>
              </a:spcBef>
              <a:spcAft>
                <a:spcPts val="300"/>
              </a:spcAft>
              <a:buClr>
                <a:srgbClr val="BF1238"/>
              </a:buClr>
              <a:defRPr/>
            </a:pPr>
            <a:endParaRPr lang="de-CH" dirty="0">
              <a:solidFill>
                <a:prstClr val="black"/>
              </a:solidFill>
              <a:latin typeface="Arial" pitchFamily="34" charset="0"/>
              <a:cs typeface="Arial" pitchFamily="34" charset="0"/>
              <a:sym typeface="Wingdings"/>
            </a:endParaRPr>
          </a:p>
          <a:p>
            <a:pPr marL="900000" lvl="2" indent="-360000">
              <a:lnSpc>
                <a:spcPts val="2700"/>
              </a:lnSpc>
              <a:spcBef>
                <a:spcPts val="300"/>
              </a:spcBef>
              <a:spcAft>
                <a:spcPts val="300"/>
              </a:spcAft>
              <a:buClr>
                <a:srgbClr val="BF1238"/>
              </a:buClr>
              <a:defRPr/>
            </a:pPr>
            <a:r>
              <a:rPr lang="de-CH" dirty="0">
                <a:solidFill>
                  <a:prstClr val="black"/>
                </a:solidFill>
                <a:latin typeface="Arial" pitchFamily="34" charset="0"/>
                <a:cs typeface="Arial" pitchFamily="34" charset="0"/>
                <a:sym typeface="Wingdings"/>
              </a:rPr>
              <a:t>Familienangehörige mit Unionsbürgerschaft: keine «automatische» Beendigung </a:t>
            </a:r>
            <a:r>
              <a:rPr lang="de-CH">
                <a:solidFill>
                  <a:prstClr val="black"/>
                </a:solidFill>
                <a:latin typeface="Arial" pitchFamily="34" charset="0"/>
                <a:cs typeface="Arial" pitchFamily="34" charset="0"/>
                <a:sym typeface="Wingdings"/>
              </a:rPr>
              <a:t>des Aufenthalts, </a:t>
            </a:r>
            <a:r>
              <a:rPr lang="de-CH" dirty="0">
                <a:solidFill>
                  <a:prstClr val="black"/>
                </a:solidFill>
                <a:latin typeface="Arial" pitchFamily="34" charset="0"/>
                <a:cs typeface="Arial" pitchFamily="34" charset="0"/>
                <a:sym typeface="Wingdings"/>
              </a:rPr>
              <a:t>eigentliches </a:t>
            </a:r>
            <a:r>
              <a:rPr lang="de-CH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  <a:sym typeface="Wingdings"/>
              </a:rPr>
              <a:t>Verbleiberecht</a:t>
            </a:r>
            <a:r>
              <a:rPr lang="de-CH" dirty="0">
                <a:solidFill>
                  <a:prstClr val="black"/>
                </a:solidFill>
                <a:latin typeface="Arial" pitchFamily="34" charset="0"/>
                <a:cs typeface="Arial" pitchFamily="34" charset="0"/>
                <a:sym typeface="Wingdings"/>
              </a:rPr>
              <a:t> aber nur bei Erwerbstätigkeit oder genügend Mittel</a:t>
            </a:r>
            <a:endParaRPr lang="de-DE" dirty="0">
              <a:solidFill>
                <a:prstClr val="black"/>
              </a:solidFill>
              <a:latin typeface="Arial" pitchFamily="34" charset="0"/>
              <a:cs typeface="Arial" pitchFamily="34" charset="0"/>
              <a:sym typeface="Wingdings"/>
            </a:endParaRPr>
          </a:p>
          <a:p>
            <a:pPr marL="900000" lvl="2" indent="-360000">
              <a:lnSpc>
                <a:spcPts val="2700"/>
              </a:lnSpc>
              <a:spcBef>
                <a:spcPts val="300"/>
              </a:spcBef>
              <a:spcAft>
                <a:spcPts val="300"/>
              </a:spcAft>
              <a:buClr>
                <a:srgbClr val="BF1238"/>
              </a:buClr>
              <a:defRPr/>
            </a:pPr>
            <a:endParaRPr lang="de-CH" dirty="0">
              <a:solidFill>
                <a:prstClr val="black"/>
              </a:solidFill>
              <a:latin typeface="Arial" pitchFamily="34" charset="0"/>
              <a:cs typeface="Arial" pitchFamily="34" charset="0"/>
              <a:sym typeface="Wingdings"/>
            </a:endParaRPr>
          </a:p>
          <a:p>
            <a:pPr marL="900000" lvl="2" indent="-360000">
              <a:lnSpc>
                <a:spcPts val="2700"/>
              </a:lnSpc>
              <a:spcBef>
                <a:spcPts val="300"/>
              </a:spcBef>
              <a:spcAft>
                <a:spcPts val="300"/>
              </a:spcAft>
              <a:buClr>
                <a:srgbClr val="BF1238"/>
              </a:buClr>
              <a:defRPr/>
            </a:pPr>
            <a:r>
              <a:rPr lang="de-CH" dirty="0">
                <a:solidFill>
                  <a:prstClr val="black"/>
                </a:solidFill>
                <a:latin typeface="Arial" pitchFamily="34" charset="0"/>
                <a:cs typeface="Arial" pitchFamily="34" charset="0"/>
                <a:sym typeface="Wingdings"/>
              </a:rPr>
              <a:t>Drittstaatsangehörige Familienangehörige: nach gewisser Aufenthaltsdauer </a:t>
            </a:r>
            <a:r>
              <a:rPr lang="de-CH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  <a:sym typeface="Wingdings"/>
              </a:rPr>
              <a:t>Verbleiberecht</a:t>
            </a:r>
            <a:r>
              <a:rPr lang="de-CH" dirty="0">
                <a:solidFill>
                  <a:prstClr val="black"/>
                </a:solidFill>
                <a:latin typeface="Arial" pitchFamily="34" charset="0"/>
                <a:cs typeface="Arial" pitchFamily="34" charset="0"/>
                <a:sym typeface="Wingdings"/>
              </a:rPr>
              <a:t> (nur) bei Erwerbstätigkeit oder genügend Mittel, nach fünf Jahren dann auch Daueraufenthalt (Art. 18 UBRL)</a:t>
            </a:r>
          </a:p>
          <a:p>
            <a:pPr marL="900000" lvl="2" indent="-360000">
              <a:lnSpc>
                <a:spcPts val="2700"/>
              </a:lnSpc>
              <a:spcBef>
                <a:spcPts val="300"/>
              </a:spcBef>
              <a:spcAft>
                <a:spcPts val="300"/>
              </a:spcAft>
              <a:buClr>
                <a:srgbClr val="BF1238"/>
              </a:buClr>
              <a:defRPr/>
            </a:pPr>
            <a:endParaRPr lang="de-CH" dirty="0">
              <a:solidFill>
                <a:prstClr val="black"/>
              </a:solidFill>
              <a:latin typeface="Arial" pitchFamily="34" charset="0"/>
              <a:cs typeface="Arial" pitchFamily="34" charset="0"/>
              <a:sym typeface="Wingdings"/>
            </a:endParaRPr>
          </a:p>
          <a:p>
            <a:pPr marL="900000" lvl="2" indent="-360000">
              <a:lnSpc>
                <a:spcPts val="2700"/>
              </a:lnSpc>
              <a:spcBef>
                <a:spcPts val="300"/>
              </a:spcBef>
              <a:spcAft>
                <a:spcPts val="300"/>
              </a:spcAft>
              <a:buClr>
                <a:srgbClr val="BF1238"/>
              </a:buClr>
              <a:defRPr/>
            </a:pPr>
            <a:r>
              <a:rPr lang="de-CH" dirty="0">
                <a:solidFill>
                  <a:prstClr val="black"/>
                </a:solidFill>
                <a:latin typeface="Arial" pitchFamily="34" charset="0"/>
                <a:cs typeface="Arial" pitchFamily="34" charset="0"/>
                <a:sym typeface="Wingdings"/>
              </a:rPr>
              <a:t>N.B.: </a:t>
            </a:r>
            <a:r>
              <a:rPr lang="de-CH" i="1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  <a:sym typeface="Wingdings"/>
              </a:rPr>
              <a:t>status</a:t>
            </a:r>
            <a:r>
              <a:rPr lang="de-CH" i="1" dirty="0">
                <a:solidFill>
                  <a:prstClr val="black"/>
                </a:solidFill>
                <a:latin typeface="Arial" pitchFamily="34" charset="0"/>
                <a:cs typeface="Arial" pitchFamily="34" charset="0"/>
                <a:sym typeface="Wingdings"/>
              </a:rPr>
              <a:t> quo </a:t>
            </a:r>
            <a:r>
              <a:rPr lang="de-CH" dirty="0">
                <a:solidFill>
                  <a:prstClr val="black"/>
                </a:solidFill>
                <a:latin typeface="Arial" pitchFamily="34" charset="0"/>
                <a:cs typeface="Arial" pitchFamily="34" charset="0"/>
                <a:sym typeface="Wingdings"/>
              </a:rPr>
              <a:t>weitgehende </a:t>
            </a:r>
            <a:r>
              <a:rPr lang="de-CH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  <a:sym typeface="Wingdings"/>
              </a:rPr>
              <a:t>Verbleiberechte</a:t>
            </a:r>
            <a:r>
              <a:rPr lang="de-CH" dirty="0">
                <a:solidFill>
                  <a:prstClr val="black"/>
                </a:solidFill>
                <a:latin typeface="Arial" pitchFamily="34" charset="0"/>
                <a:cs typeface="Arial" pitchFamily="34" charset="0"/>
                <a:sym typeface="Wingdings"/>
              </a:rPr>
              <a:t> von Familienangehörigen von Arbeitnehmern</a:t>
            </a:r>
            <a:endParaRPr lang="de-DE" dirty="0">
              <a:solidFill>
                <a:prstClr val="black"/>
              </a:solidFill>
              <a:latin typeface="Arial" pitchFamily="34" charset="0"/>
              <a:cs typeface="Arial" pitchFamily="34" charset="0"/>
              <a:sym typeface="Wingdings"/>
            </a:endParaRPr>
          </a:p>
          <a:p>
            <a:endParaRPr lang="fr-CH" dirty="0"/>
          </a:p>
        </p:txBody>
      </p:sp>
    </p:spTree>
    <p:extLst>
      <p:ext uri="{BB962C8B-B14F-4D97-AF65-F5344CB8AC3E}">
        <p14:creationId xmlns:p14="http://schemas.microsoft.com/office/powerpoint/2010/main" val="415923750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D43AD2F-E135-37BA-9CB2-C5729C7653F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434F307A-C657-6A05-D7DD-CB56191DEB43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de-CH" sz="2800" dirty="0"/>
              <a:t>V. Anhang: neue Freizügigkeits- und Aufenthaltsrechte im Detail</a:t>
            </a:r>
          </a:p>
          <a:p>
            <a:endParaRPr lang="fr-CH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9ADEFB3-8881-C975-EAD4-691C5A112A4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42BD33C-CDCC-324B-BD76-250311637E3B}" type="slidenum">
              <a:rPr lang="fr-FR" smtClean="0"/>
              <a:pPr/>
              <a:t>13</a:t>
            </a:fld>
            <a:endParaRPr lang="fr-FR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F8A7089-1DFE-1733-E01D-C9808B2D5B97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 marL="216000" marR="0" lvl="2" indent="-216000" algn="l" defTabSz="914400" rtl="0" eaLnBrk="1" fontAlgn="auto" latinLnBrk="0" hangingPunct="1">
              <a:lnSpc>
                <a:spcPts val="2700"/>
              </a:lnSpc>
              <a:spcBef>
                <a:spcPts val="300"/>
              </a:spcBef>
              <a:spcAft>
                <a:spcPts val="300"/>
              </a:spcAft>
              <a:buClr>
                <a:srgbClr val="BF1238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lang="de-CH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Aufrechterhaltung der Arbeitnehmereigenschaft und Arbeitssuchende</a:t>
            </a:r>
            <a:endParaRPr kumimoji="0" lang="de-CH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  <a:p>
            <a:pPr marL="900000" lvl="2" indent="-360000">
              <a:lnSpc>
                <a:spcPts val="2700"/>
              </a:lnSpc>
              <a:spcBef>
                <a:spcPts val="300"/>
              </a:spcBef>
              <a:spcAft>
                <a:spcPts val="300"/>
              </a:spcAft>
              <a:buClr>
                <a:srgbClr val="BF1238"/>
              </a:buClr>
              <a:defRPr/>
            </a:pPr>
            <a:r>
              <a:rPr lang="de-CH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Arbeitnehmerbegriff: </a:t>
            </a:r>
            <a:r>
              <a:rPr lang="de-CH" i="1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status</a:t>
            </a:r>
            <a:r>
              <a:rPr lang="de-CH" i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quo</a:t>
            </a:r>
          </a:p>
          <a:p>
            <a:pPr marL="900000" lvl="2" indent="-360000">
              <a:lnSpc>
                <a:spcPts val="2700"/>
              </a:lnSpc>
              <a:spcBef>
                <a:spcPts val="300"/>
              </a:spcBef>
              <a:spcAft>
                <a:spcPts val="300"/>
              </a:spcAft>
              <a:buClr>
                <a:srgbClr val="BF1238"/>
              </a:buClr>
              <a:defRPr/>
            </a:pPr>
            <a:r>
              <a:rPr lang="de-CH" dirty="0">
                <a:solidFill>
                  <a:prstClr val="black"/>
                </a:solidFill>
                <a:latin typeface="Arial" pitchFamily="34" charset="0"/>
                <a:cs typeface="Arial" pitchFamily="34" charset="0"/>
                <a:sym typeface="Wingdings"/>
              </a:rPr>
              <a:t>Art. 7 UBRL (N.B.: Konkretisierung des Primärrechts)</a:t>
            </a:r>
          </a:p>
          <a:p>
            <a:pPr marL="1357200" lvl="3" indent="-360000">
              <a:lnSpc>
                <a:spcPts val="2700"/>
              </a:lnSpc>
              <a:spcBef>
                <a:spcPts val="300"/>
              </a:spcBef>
              <a:spcAft>
                <a:spcPts val="300"/>
              </a:spcAft>
              <a:buClr>
                <a:srgbClr val="BF1238"/>
              </a:buClr>
              <a:defRPr/>
            </a:pPr>
            <a:r>
              <a:rPr lang="de-CH" dirty="0">
                <a:solidFill>
                  <a:prstClr val="black"/>
                </a:solidFill>
                <a:latin typeface="Arial" pitchFamily="34" charset="0"/>
                <a:cs typeface="Arial" pitchFamily="34" charset="0"/>
                <a:sym typeface="Wingdings"/>
              </a:rPr>
              <a:t>Vorübergehende Arbeitsunfähigkeit wegen Krankheit oder Unfall</a:t>
            </a:r>
          </a:p>
          <a:p>
            <a:pPr marL="1357200" lvl="3" indent="-360000">
              <a:lnSpc>
                <a:spcPts val="2700"/>
              </a:lnSpc>
              <a:spcBef>
                <a:spcPts val="300"/>
              </a:spcBef>
              <a:spcAft>
                <a:spcPts val="300"/>
              </a:spcAft>
              <a:buClr>
                <a:srgbClr val="BF1238"/>
              </a:buClr>
              <a:defRPr/>
            </a:pPr>
            <a:r>
              <a:rPr lang="de-CH" dirty="0">
                <a:solidFill>
                  <a:prstClr val="black"/>
                </a:solidFill>
                <a:latin typeface="Arial" pitchFamily="34" charset="0"/>
                <a:cs typeface="Arial" pitchFamily="34" charset="0"/>
                <a:sym typeface="Wingdings"/>
              </a:rPr>
              <a:t>Unfreiwillige Arbeitslosigkeit nach mehr als einjähriger Beschäftigung und Verfügbarkeit zuhanden des RAV</a:t>
            </a:r>
          </a:p>
          <a:p>
            <a:pPr marL="1357200" lvl="3" indent="-360000">
              <a:lnSpc>
                <a:spcPts val="2700"/>
              </a:lnSpc>
              <a:spcBef>
                <a:spcPts val="300"/>
              </a:spcBef>
              <a:spcAft>
                <a:spcPts val="300"/>
              </a:spcAft>
              <a:buClr>
                <a:srgbClr val="BF1238"/>
              </a:buClr>
              <a:defRPr/>
            </a:pPr>
            <a:r>
              <a:rPr lang="de-CH" dirty="0">
                <a:solidFill>
                  <a:prstClr val="black"/>
                </a:solidFill>
                <a:latin typeface="Arial" pitchFamily="34" charset="0"/>
                <a:cs typeface="Arial" pitchFamily="34" charset="0"/>
                <a:sym typeface="Wingdings"/>
              </a:rPr>
              <a:t>Unfreiwillige Arbeitslosigkeit nach weniger als einjähriger Beschäftigung und Verfügbarkeit zuhanden des RAV: mindestens sechs Monate</a:t>
            </a:r>
          </a:p>
          <a:p>
            <a:pPr marL="1357200" lvl="3" indent="-360000">
              <a:lnSpc>
                <a:spcPts val="2700"/>
              </a:lnSpc>
              <a:spcBef>
                <a:spcPts val="300"/>
              </a:spcBef>
              <a:spcAft>
                <a:spcPts val="300"/>
              </a:spcAft>
              <a:buClr>
                <a:srgbClr val="BF1238"/>
              </a:buClr>
              <a:defRPr/>
            </a:pPr>
            <a:r>
              <a:rPr lang="de-CH" dirty="0">
                <a:solidFill>
                  <a:prstClr val="black"/>
                </a:solidFill>
                <a:latin typeface="Arial" pitchFamily="34" charset="0"/>
                <a:cs typeface="Arial" pitchFamily="34" charset="0"/>
                <a:sym typeface="Wingdings"/>
              </a:rPr>
              <a:t>Beginn einer (Berufs-) Ausbildung bei Zusammenhang mit bisheriger Tätigkeit oder </a:t>
            </a:r>
            <a:r>
              <a:rPr lang="de-CH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  <a:sym typeface="Wingdings"/>
              </a:rPr>
              <a:t>unfreiwllige</a:t>
            </a:r>
            <a:r>
              <a:rPr lang="de-CH" dirty="0">
                <a:solidFill>
                  <a:prstClr val="black"/>
                </a:solidFill>
                <a:latin typeface="Arial" pitchFamily="34" charset="0"/>
                <a:cs typeface="Arial" pitchFamily="34" charset="0"/>
                <a:sym typeface="Wingdings"/>
              </a:rPr>
              <a:t> Arbeitslosigkeit </a:t>
            </a:r>
            <a:endParaRPr lang="de-DE" dirty="0">
              <a:solidFill>
                <a:prstClr val="black"/>
              </a:solidFill>
              <a:latin typeface="Arial" pitchFamily="34" charset="0"/>
              <a:cs typeface="Arial" pitchFamily="34" charset="0"/>
              <a:sym typeface="Wingdings"/>
            </a:endParaRPr>
          </a:p>
          <a:p>
            <a:pPr marL="900000" lvl="2" indent="-360000">
              <a:lnSpc>
                <a:spcPts val="2700"/>
              </a:lnSpc>
              <a:spcBef>
                <a:spcPts val="300"/>
              </a:spcBef>
              <a:spcAft>
                <a:spcPts val="300"/>
              </a:spcAft>
              <a:buClr>
                <a:srgbClr val="BF1238"/>
              </a:buClr>
              <a:defRPr/>
            </a:pPr>
            <a:r>
              <a:rPr lang="de-CH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Stellensuchende  (aktiv, Chance auf Erfolg, keine Sozialhilfe)</a:t>
            </a:r>
          </a:p>
          <a:p>
            <a:pPr marL="900000" lvl="2" indent="-360000">
              <a:lnSpc>
                <a:spcPts val="2700"/>
              </a:lnSpc>
              <a:spcBef>
                <a:spcPts val="300"/>
              </a:spcBef>
              <a:spcAft>
                <a:spcPts val="300"/>
              </a:spcAft>
              <a:buClr>
                <a:srgbClr val="BF1238"/>
              </a:buClr>
              <a:defRPr/>
            </a:pPr>
            <a:endParaRPr lang="de-CH" dirty="0">
              <a:solidFill>
                <a:prstClr val="black"/>
              </a:solidFill>
              <a:latin typeface="Arial" pitchFamily="34" charset="0"/>
              <a:cs typeface="Arial" pitchFamily="34" charset="0"/>
              <a:sym typeface="Wingdings"/>
            </a:endParaRPr>
          </a:p>
          <a:p>
            <a:endParaRPr lang="de-CH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endParaRPr lang="de-CH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r>
              <a:rPr lang="de-CH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Arbeitnehmerbegriff: </a:t>
            </a:r>
            <a:r>
              <a:rPr lang="de-CH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status</a:t>
            </a:r>
            <a:r>
              <a:rPr lang="de-CH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quo</a:t>
            </a:r>
          </a:p>
          <a:p>
            <a:endParaRPr lang="fr-CH" dirty="0"/>
          </a:p>
        </p:txBody>
      </p:sp>
    </p:spTree>
    <p:extLst>
      <p:ext uri="{BB962C8B-B14F-4D97-AF65-F5344CB8AC3E}">
        <p14:creationId xmlns:p14="http://schemas.microsoft.com/office/powerpoint/2010/main" val="31530197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6D87403-0AFD-652C-D87E-B4F7FA39C40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ACB0111-F699-35B7-A5DE-1259361FA8CF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de-CH" sz="2800" dirty="0"/>
              <a:t>V. Anhang: neue Freizügigkeits- und Aufenthaltsrechte im Detail</a:t>
            </a:r>
          </a:p>
          <a:p>
            <a:endParaRPr lang="fr-CH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9BE5FC4A-E9BC-9CB0-AC37-EA338C13204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42BD33C-CDCC-324B-BD76-250311637E3B}" type="slidenum">
              <a:rPr lang="fr-FR" smtClean="0"/>
              <a:pPr/>
              <a:t>14</a:t>
            </a:fld>
            <a:endParaRPr lang="fr-FR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53083FF-28A3-0B49-55BB-31C1F9EA0695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 marL="216000" marR="0" lvl="2" indent="-216000" algn="l" defTabSz="914400" rtl="0" eaLnBrk="1" fontAlgn="auto" latinLnBrk="0" hangingPunct="1">
              <a:lnSpc>
                <a:spcPts val="2700"/>
              </a:lnSpc>
              <a:spcBef>
                <a:spcPts val="300"/>
              </a:spcBef>
              <a:spcAft>
                <a:spcPts val="300"/>
              </a:spcAft>
              <a:buClr>
                <a:srgbClr val="BF1238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lang="de-CH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Aufrechterhaltung der Arbeitnehmereigenschaft und Arbeitssuchende</a:t>
            </a:r>
            <a:endParaRPr kumimoji="0" lang="de-CH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  <a:p>
            <a:pPr marL="900000" lvl="2" indent="-360000">
              <a:lnSpc>
                <a:spcPts val="2700"/>
              </a:lnSpc>
              <a:spcBef>
                <a:spcPts val="300"/>
              </a:spcBef>
              <a:spcAft>
                <a:spcPts val="300"/>
              </a:spcAft>
              <a:buClr>
                <a:srgbClr val="BF1238"/>
              </a:buClr>
              <a:defRPr/>
            </a:pPr>
            <a:endParaRPr lang="de-CH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 marL="900000" lvl="2" indent="-360000">
              <a:lnSpc>
                <a:spcPts val="2700"/>
              </a:lnSpc>
              <a:spcBef>
                <a:spcPts val="300"/>
              </a:spcBef>
              <a:spcAft>
                <a:spcPts val="300"/>
              </a:spcAft>
              <a:buClr>
                <a:srgbClr val="BF1238"/>
              </a:buClr>
              <a:defRPr/>
            </a:pPr>
            <a:r>
              <a:rPr lang="de-CH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Weitgehende Übereinstimmung mit </a:t>
            </a:r>
            <a:r>
              <a:rPr lang="de-CH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status</a:t>
            </a:r>
            <a:r>
              <a:rPr lang="de-CH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quo</a:t>
            </a:r>
          </a:p>
          <a:p>
            <a:pPr marL="900000" lvl="2" indent="-360000">
              <a:lnSpc>
                <a:spcPts val="2700"/>
              </a:lnSpc>
              <a:spcBef>
                <a:spcPts val="300"/>
              </a:spcBef>
              <a:spcAft>
                <a:spcPts val="300"/>
              </a:spcAft>
              <a:buClr>
                <a:srgbClr val="BF1238"/>
              </a:buClr>
              <a:defRPr/>
            </a:pPr>
            <a:endParaRPr lang="de-CH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 marL="900000" lvl="2" indent="-360000">
              <a:lnSpc>
                <a:spcPts val="2700"/>
              </a:lnSpc>
              <a:spcBef>
                <a:spcPts val="300"/>
              </a:spcBef>
              <a:spcAft>
                <a:spcPts val="300"/>
              </a:spcAft>
              <a:buClr>
                <a:srgbClr val="BF1238"/>
              </a:buClr>
              <a:defRPr/>
            </a:pPr>
            <a:r>
              <a:rPr lang="de-CH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Allerdings: gewisse Bestimmungen des FZA und des nationalen Rechts teilweise etwas weniger günstig, insbesondere soweit die </a:t>
            </a:r>
            <a:r>
              <a:rPr lang="de-CH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Fristen betroffen sind </a:t>
            </a:r>
            <a:endParaRPr lang="de-CH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 marL="900000" lvl="2" indent="-360000">
              <a:lnSpc>
                <a:spcPts val="2700"/>
              </a:lnSpc>
              <a:spcBef>
                <a:spcPts val="300"/>
              </a:spcBef>
              <a:spcAft>
                <a:spcPts val="300"/>
              </a:spcAft>
              <a:buClr>
                <a:srgbClr val="BF1238"/>
              </a:buClr>
              <a:defRPr/>
            </a:pPr>
            <a:endParaRPr lang="de-CH" dirty="0">
              <a:solidFill>
                <a:prstClr val="black"/>
              </a:solidFill>
              <a:latin typeface="Arial" pitchFamily="34" charset="0"/>
              <a:cs typeface="Arial" pitchFamily="34" charset="0"/>
              <a:sym typeface="Wingdings"/>
            </a:endParaRPr>
          </a:p>
          <a:p>
            <a:pPr marL="900000" lvl="2" indent="-360000">
              <a:lnSpc>
                <a:spcPts val="2700"/>
              </a:lnSpc>
              <a:spcBef>
                <a:spcPts val="300"/>
              </a:spcBef>
              <a:spcAft>
                <a:spcPts val="300"/>
              </a:spcAft>
              <a:buClr>
                <a:srgbClr val="BF1238"/>
              </a:buClr>
              <a:defRPr/>
            </a:pPr>
            <a:r>
              <a:rPr lang="de-CH" dirty="0">
                <a:solidFill>
                  <a:prstClr val="black"/>
                </a:solidFill>
                <a:latin typeface="Arial" pitchFamily="34" charset="0"/>
                <a:cs typeface="Arial" pitchFamily="34" charset="0"/>
                <a:sym typeface="Wingdings"/>
              </a:rPr>
              <a:t>Jedenfalls: bei unfreiwilliger Arbeitslosigkeit ein </a:t>
            </a:r>
            <a:r>
              <a:rPr lang="de-CH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  <a:sym typeface="Wingdings"/>
              </a:rPr>
              <a:t>Verbleiberecht</a:t>
            </a:r>
            <a:r>
              <a:rPr lang="de-CH" dirty="0">
                <a:solidFill>
                  <a:prstClr val="black"/>
                </a:solidFill>
                <a:latin typeface="Arial" pitchFamily="34" charset="0"/>
                <a:cs typeface="Arial" pitchFamily="34" charset="0"/>
                <a:sym typeface="Wingdings"/>
              </a:rPr>
              <a:t>, soweit Verfügbarkeit, aber auch Chance auf Einstellung (EuGH)</a:t>
            </a:r>
          </a:p>
          <a:p>
            <a:endParaRPr lang="fr-CH" dirty="0"/>
          </a:p>
          <a:p>
            <a:endParaRPr lang="fr-CH" dirty="0"/>
          </a:p>
        </p:txBody>
      </p:sp>
    </p:spTree>
    <p:extLst>
      <p:ext uri="{BB962C8B-B14F-4D97-AF65-F5344CB8AC3E}">
        <p14:creationId xmlns:p14="http://schemas.microsoft.com/office/powerpoint/2010/main" val="395741552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23D6562-AF4E-2B8D-BE0D-3B3A7365E2B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DA12EDC2-7E87-9295-54D9-399F021B5170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de-CH" dirty="0"/>
              <a:t>Überblick	</a:t>
            </a:r>
            <a:endParaRPr lang="fr-CH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9AE51BA4-5471-637B-893D-F0D7CEBE2BD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1038501" y="6218922"/>
            <a:ext cx="866740" cy="365125"/>
          </a:xfrm>
        </p:spPr>
        <p:txBody>
          <a:bodyPr/>
          <a:lstStyle/>
          <a:p>
            <a:fld id="{142BD33C-CDCC-324B-BD76-250311637E3B}" type="slidenum">
              <a:rPr lang="fr-FR" smtClean="0"/>
              <a:pPr/>
              <a:t>2</a:t>
            </a:fld>
            <a:endParaRPr lang="fr-FR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A7A34668-BB9F-CFAE-E706-F1C19E5F10BC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ts val="2400"/>
              </a:lnSpc>
              <a:spcBef>
                <a:spcPts val="0"/>
              </a:spcBef>
              <a:spcAft>
                <a:spcPts val="2400"/>
              </a:spcAft>
              <a:buClrTx/>
              <a:buSzTx/>
              <a:buFont typeface="Arial" pitchFamily="34" charset="0"/>
              <a:buChar char="​"/>
              <a:tabLst/>
              <a:defRPr/>
            </a:pPr>
            <a:r>
              <a:rPr kumimoji="0" lang="de-CH" sz="2400" b="1" i="0" u="none" strike="noStrike" kern="1200" cap="none" spc="0" normalizeH="0" baseline="0" noProof="0" dirty="0">
                <a:ln>
                  <a:noFill/>
                </a:ln>
                <a:solidFill>
                  <a:srgbClr val="BF1238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I.	</a:t>
            </a:r>
            <a:r>
              <a:rPr kumimoji="0" lang="de-CH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Ausgangslage und Problemstellung</a:t>
            </a:r>
          </a:p>
          <a:p>
            <a:pPr marL="0" marR="0" lvl="0" indent="0" algn="l" defTabSz="914400" rtl="0" eaLnBrk="1" fontAlgn="auto" latinLnBrk="0" hangingPunct="1">
              <a:lnSpc>
                <a:spcPts val="2400"/>
              </a:lnSpc>
              <a:spcBef>
                <a:spcPts val="0"/>
              </a:spcBef>
              <a:spcAft>
                <a:spcPts val="2400"/>
              </a:spcAft>
              <a:buClrTx/>
              <a:buSzTx/>
              <a:buFont typeface="Arial" pitchFamily="34" charset="0"/>
              <a:buChar char="​"/>
              <a:tabLst/>
              <a:defRPr/>
            </a:pPr>
            <a:r>
              <a:rPr kumimoji="0" lang="de-CH" sz="2400" b="1" i="0" u="none" strike="noStrike" kern="1200" cap="none" spc="0" normalizeH="0" baseline="0" noProof="0" dirty="0">
                <a:ln>
                  <a:noFill/>
                </a:ln>
                <a:solidFill>
                  <a:srgbClr val="BF1238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II.	</a:t>
            </a:r>
            <a:r>
              <a:rPr lang="de-CH" sz="2400" b="1" dirty="0">
                <a:solidFill>
                  <a:prstClr val="black"/>
                </a:solidFill>
                <a:latin typeface="Arial" pitchFamily="34" charset="0"/>
                <a:ea typeface="+mn-ea"/>
                <a:cs typeface="Arial" pitchFamily="34" charset="0"/>
              </a:rPr>
              <a:t>Zur Tragweite des Art. 121a Abs. 4 BV</a:t>
            </a:r>
            <a:endParaRPr kumimoji="0" lang="de-CH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ts val="2400"/>
              </a:lnSpc>
              <a:spcBef>
                <a:spcPts val="0"/>
              </a:spcBef>
              <a:spcAft>
                <a:spcPts val="2400"/>
              </a:spcAft>
              <a:buClrTx/>
              <a:buSzTx/>
              <a:buFont typeface="Arial" pitchFamily="34" charset="0"/>
              <a:buChar char="​"/>
              <a:tabLst/>
              <a:defRPr/>
            </a:pPr>
            <a:r>
              <a:rPr kumimoji="0" lang="de-CH" sz="2400" b="1" i="0" u="none" strike="noStrike" kern="1200" cap="none" spc="0" normalizeH="0" baseline="0" noProof="0" dirty="0">
                <a:ln>
                  <a:noFill/>
                </a:ln>
                <a:solidFill>
                  <a:srgbClr val="BF1238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III.	</a:t>
            </a:r>
            <a:r>
              <a:rPr lang="de-CH" sz="2400" b="1" dirty="0">
                <a:solidFill>
                  <a:prstClr val="black"/>
                </a:solidFill>
                <a:latin typeface="Arial" pitchFamily="34" charset="0"/>
                <a:ea typeface="+mn-ea"/>
                <a:cs typeface="Arial" pitchFamily="34" charset="0"/>
              </a:rPr>
              <a:t>Modifikationen des FZA durch B</a:t>
            </a:r>
            <a:r>
              <a:rPr kumimoji="0" lang="de-CH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ilaterale</a:t>
            </a:r>
            <a:r>
              <a:rPr kumimoji="0" lang="de-CH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II</a:t>
            </a:r>
          </a:p>
          <a:p>
            <a:pPr marL="0" marR="0" lvl="0" indent="0" algn="l" defTabSz="914400" rtl="0" eaLnBrk="1" fontAlgn="auto" latinLnBrk="0" hangingPunct="1">
              <a:lnSpc>
                <a:spcPts val="2400"/>
              </a:lnSpc>
              <a:spcBef>
                <a:spcPts val="0"/>
              </a:spcBef>
              <a:spcAft>
                <a:spcPts val="2400"/>
              </a:spcAft>
              <a:buClrTx/>
              <a:buSzTx/>
              <a:buFont typeface="Arial" pitchFamily="34" charset="0"/>
              <a:buChar char="​"/>
              <a:tabLst/>
              <a:defRPr/>
            </a:pPr>
            <a:r>
              <a:rPr kumimoji="0" lang="de-CH" sz="2400" b="1" i="0" u="none" strike="noStrike" kern="1200" cap="none" spc="0" normalizeH="0" baseline="0" noProof="0" dirty="0">
                <a:ln>
                  <a:noFill/>
                </a:ln>
                <a:solidFill>
                  <a:srgbClr val="BF1238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IV.	</a:t>
            </a:r>
            <a:r>
              <a:rPr kumimoji="0" lang="de-CH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Fazit</a:t>
            </a:r>
          </a:p>
          <a:p>
            <a:pPr lvl="0">
              <a:lnSpc>
                <a:spcPts val="2400"/>
              </a:lnSpc>
              <a:spcBef>
                <a:spcPts val="0"/>
              </a:spcBef>
              <a:spcAft>
                <a:spcPts val="2400"/>
              </a:spcAft>
              <a:buFont typeface="Arial" pitchFamily="34" charset="0"/>
              <a:buChar char="​"/>
              <a:defRPr/>
            </a:pPr>
            <a:r>
              <a:rPr lang="de-CH" sz="2400" b="1" dirty="0">
                <a:solidFill>
                  <a:srgbClr val="BF1238"/>
                </a:solidFill>
                <a:latin typeface="Arial" pitchFamily="34" charset="0"/>
                <a:cs typeface="Arial" pitchFamily="34" charset="0"/>
              </a:rPr>
              <a:t>V.	</a:t>
            </a:r>
            <a:r>
              <a:rPr lang="de-CH" sz="24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Anhang: neue Freizügigkeits- und Aufenthaltsrechte im Detail</a:t>
            </a:r>
            <a:endParaRPr kumimoji="0" lang="de-CH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ts val="2400"/>
              </a:lnSpc>
              <a:spcBef>
                <a:spcPts val="0"/>
              </a:spcBef>
              <a:spcAft>
                <a:spcPts val="2400"/>
              </a:spcAft>
              <a:buClrTx/>
              <a:buSzTx/>
              <a:buFont typeface="Arial" pitchFamily="34" charset="0"/>
              <a:buChar char="​"/>
              <a:tabLst/>
              <a:defRPr/>
            </a:pPr>
            <a:endParaRPr kumimoji="0" lang="de-CH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  <a:p>
            <a:endParaRPr lang="fr-CH" dirty="0"/>
          </a:p>
        </p:txBody>
      </p:sp>
    </p:spTree>
    <p:extLst>
      <p:ext uri="{BB962C8B-B14F-4D97-AF65-F5344CB8AC3E}">
        <p14:creationId xmlns:p14="http://schemas.microsoft.com/office/powerpoint/2010/main" val="247074570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446E73D1-5F19-AFD5-38F3-92B0D045102D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de-CH" dirty="0"/>
              <a:t>I. 	Ausgangslage und Problemstellung</a:t>
            </a:r>
          </a:p>
          <a:p>
            <a:endParaRPr lang="fr-CH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F0639E7E-6EC9-F178-22E4-07A3D09E000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42BD33C-CDCC-324B-BD76-250311637E3B}" type="slidenum">
              <a:rPr lang="fr-FR" smtClean="0"/>
              <a:pPr/>
              <a:t>3</a:t>
            </a:fld>
            <a:endParaRPr lang="fr-FR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E5211F1-8DE9-6167-5BFA-8B2B643B7EA5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 marL="215900" marR="0" lvl="2" indent="-215900" algn="just" defTabSz="914400" rtl="0" eaLnBrk="1" fontAlgn="auto" latinLnBrk="0" hangingPunct="1">
              <a:lnSpc>
                <a:spcPts val="2700"/>
              </a:lnSpc>
              <a:spcBef>
                <a:spcPts val="300"/>
              </a:spcBef>
              <a:spcAft>
                <a:spcPts val="300"/>
              </a:spcAft>
              <a:buClr>
                <a:srgbClr val="BF1238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de-DE" altLang="de-DE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Bindungswirkung / Vorrang der BV und Legalitätsprinzip </a:t>
            </a:r>
          </a:p>
          <a:p>
            <a:pPr marL="900000" lvl="2" indent="-360000">
              <a:lnSpc>
                <a:spcPts val="2700"/>
              </a:lnSpc>
              <a:spcBef>
                <a:spcPts val="300"/>
              </a:spcBef>
              <a:spcAft>
                <a:spcPts val="300"/>
              </a:spcAft>
              <a:buClr>
                <a:srgbClr val="BF1238"/>
              </a:buClr>
              <a:defRPr/>
            </a:pPr>
            <a:endParaRPr lang="de-CH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 marL="900000" lvl="2" indent="-360000">
              <a:lnSpc>
                <a:spcPts val="2700"/>
              </a:lnSpc>
              <a:spcBef>
                <a:spcPts val="300"/>
              </a:spcBef>
              <a:spcAft>
                <a:spcPts val="300"/>
              </a:spcAft>
              <a:buClr>
                <a:srgbClr val="BF1238"/>
              </a:buClr>
              <a:defRPr/>
            </a:pPr>
            <a:r>
              <a:rPr lang="de-CH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Abschluss neuer völkerrechtlicher Verträge: Vereinbarkeit mit BV</a:t>
            </a:r>
          </a:p>
          <a:p>
            <a:pPr marL="900000" lvl="2" indent="-360000">
              <a:lnSpc>
                <a:spcPts val="2700"/>
              </a:lnSpc>
              <a:spcBef>
                <a:spcPts val="300"/>
              </a:spcBef>
              <a:spcAft>
                <a:spcPts val="300"/>
              </a:spcAft>
              <a:buClr>
                <a:srgbClr val="BF1238"/>
              </a:buClr>
              <a:defRPr/>
            </a:pPr>
            <a:r>
              <a:rPr lang="de-CH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Bilaterale III: auch Protokolle (Änderungsprotokolle, ÄP, und Institutionelle Protokolle, IP) = neue völkerrechtliche Verträge</a:t>
            </a:r>
          </a:p>
          <a:p>
            <a:pPr marL="215900" marR="0" lvl="2" indent="-215900" algn="just" defTabSz="914400" rtl="0" eaLnBrk="1" fontAlgn="auto" latinLnBrk="0" hangingPunct="1">
              <a:lnSpc>
                <a:spcPts val="2700"/>
              </a:lnSpc>
              <a:spcBef>
                <a:spcPts val="300"/>
              </a:spcBef>
              <a:spcAft>
                <a:spcPts val="300"/>
              </a:spcAft>
              <a:buClr>
                <a:srgbClr val="BF1238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endParaRPr kumimoji="0" lang="de-DE" altLang="de-DE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  <a:p>
            <a:pPr marL="215900" marR="0" lvl="2" indent="-215900" algn="just" defTabSz="914400" rtl="0" eaLnBrk="1" fontAlgn="auto" latinLnBrk="0" hangingPunct="1">
              <a:lnSpc>
                <a:spcPts val="2700"/>
              </a:lnSpc>
              <a:spcBef>
                <a:spcPts val="300"/>
              </a:spcBef>
              <a:spcAft>
                <a:spcPts val="300"/>
              </a:spcAft>
              <a:buClr>
                <a:srgbClr val="BF1238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lang="de-DE" altLang="de-DE" dirty="0">
                <a:solidFill>
                  <a:prstClr val="black"/>
                </a:solidFill>
                <a:latin typeface="Arial" charset="0"/>
                <a:cs typeface="Arial" charset="0"/>
              </a:rPr>
              <a:t>Modifikation der BV:</a:t>
            </a:r>
            <a:endParaRPr kumimoji="0" lang="de-DE" altLang="de-DE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  <a:p>
            <a:pPr marL="900000" lvl="2" indent="-360000">
              <a:lnSpc>
                <a:spcPts val="2700"/>
              </a:lnSpc>
              <a:spcBef>
                <a:spcPts val="300"/>
              </a:spcBef>
              <a:spcAft>
                <a:spcPts val="300"/>
              </a:spcAft>
              <a:buClr>
                <a:srgbClr val="BF1238"/>
              </a:buClr>
              <a:defRPr/>
            </a:pPr>
            <a:endParaRPr lang="de-DE" altLang="de-DE" dirty="0">
              <a:solidFill>
                <a:prstClr val="black"/>
              </a:solidFill>
              <a:latin typeface="Arial" charset="0"/>
              <a:cs typeface="Arial" charset="0"/>
            </a:endParaRPr>
          </a:p>
          <a:p>
            <a:pPr marL="900000" lvl="2" indent="-360000">
              <a:lnSpc>
                <a:spcPts val="2700"/>
              </a:lnSpc>
              <a:spcBef>
                <a:spcPts val="300"/>
              </a:spcBef>
              <a:spcAft>
                <a:spcPts val="300"/>
              </a:spcAft>
              <a:buClr>
                <a:srgbClr val="BF1238"/>
              </a:buClr>
              <a:defRPr/>
            </a:pPr>
            <a:r>
              <a:rPr lang="de-DE" altLang="de-DE" dirty="0">
                <a:solidFill>
                  <a:prstClr val="black"/>
                </a:solidFill>
                <a:latin typeface="Arial" charset="0"/>
                <a:cs typeface="Arial" charset="0"/>
              </a:rPr>
              <a:t>idealerweise vor dem Abschluss (EMRK…) </a:t>
            </a:r>
          </a:p>
          <a:p>
            <a:pPr marL="900000" lvl="2" indent="-360000">
              <a:lnSpc>
                <a:spcPts val="2700"/>
              </a:lnSpc>
              <a:spcBef>
                <a:spcPts val="300"/>
              </a:spcBef>
              <a:spcAft>
                <a:spcPts val="300"/>
              </a:spcAft>
              <a:buClr>
                <a:srgbClr val="BF1238"/>
              </a:buClr>
              <a:defRPr/>
            </a:pPr>
            <a:r>
              <a:rPr lang="de-DE" altLang="de-DE" dirty="0">
                <a:solidFill>
                  <a:prstClr val="black"/>
                </a:solidFill>
                <a:latin typeface="Arial" charset="0"/>
                <a:cs typeface="Arial" charset="0"/>
              </a:rPr>
              <a:t>spätestens mit Genehmigung / Ratifikation </a:t>
            </a:r>
            <a:endParaRPr lang="de-CH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 marL="900000" lvl="2" indent="-360000">
              <a:lnSpc>
                <a:spcPts val="2700"/>
              </a:lnSpc>
              <a:spcBef>
                <a:spcPts val="300"/>
              </a:spcBef>
              <a:spcAft>
                <a:spcPts val="300"/>
              </a:spcAft>
              <a:buClr>
                <a:srgbClr val="BF1238"/>
              </a:buClr>
              <a:defRPr/>
            </a:pPr>
            <a:r>
              <a:rPr lang="de-CH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Frage nach der Verknüpfung (Art. 141a BV) </a:t>
            </a:r>
            <a:endParaRPr lang="de-DE" dirty="0">
              <a:solidFill>
                <a:prstClr val="black"/>
              </a:solidFill>
              <a:latin typeface="Arial" pitchFamily="34" charset="0"/>
              <a:cs typeface="Arial" pitchFamily="34" charset="0"/>
              <a:sym typeface="Wingdings"/>
            </a:endParaRPr>
          </a:p>
          <a:p>
            <a:pPr marL="215900" marR="0" lvl="2" indent="-215900" algn="just" defTabSz="914400" rtl="0" eaLnBrk="1" fontAlgn="auto" latinLnBrk="0" hangingPunct="1">
              <a:lnSpc>
                <a:spcPts val="2700"/>
              </a:lnSpc>
              <a:spcBef>
                <a:spcPts val="300"/>
              </a:spcBef>
              <a:spcAft>
                <a:spcPts val="300"/>
              </a:spcAft>
              <a:buClr>
                <a:srgbClr val="BF1238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endParaRPr lang="de-DE" altLang="de-DE" dirty="0">
              <a:solidFill>
                <a:prstClr val="black"/>
              </a:solidFill>
              <a:latin typeface="Arial" charset="0"/>
              <a:cs typeface="Arial" charset="0"/>
            </a:endParaRPr>
          </a:p>
          <a:p>
            <a:endParaRPr lang="fr-CH" dirty="0"/>
          </a:p>
        </p:txBody>
      </p:sp>
    </p:spTree>
    <p:extLst>
      <p:ext uri="{BB962C8B-B14F-4D97-AF65-F5344CB8AC3E}">
        <p14:creationId xmlns:p14="http://schemas.microsoft.com/office/powerpoint/2010/main" val="291777845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380FAFF-2D31-6D3A-028F-C1FFC9C56EE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12D3AD5C-1AF4-DC2E-3D4C-5743375903E8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de-CH" dirty="0"/>
              <a:t>I. 	Ausgangslage und Problemstellung</a:t>
            </a:r>
          </a:p>
          <a:p>
            <a:endParaRPr lang="fr-CH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9B1D7797-B7EC-005E-46A3-20BC13CDC3D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42BD33C-CDCC-324B-BD76-250311637E3B}" type="slidenum">
              <a:rPr lang="fr-FR" smtClean="0"/>
              <a:pPr/>
              <a:t>4</a:t>
            </a:fld>
            <a:endParaRPr lang="fr-FR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26AE8FA-0B76-A662-55D7-BFAFD6D102DE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 marL="215900" marR="0" lvl="2" indent="-215900" algn="just" defTabSz="914400" rtl="0" eaLnBrk="1" fontAlgn="auto" latinLnBrk="0" hangingPunct="1">
              <a:lnSpc>
                <a:spcPts val="2700"/>
              </a:lnSpc>
              <a:spcBef>
                <a:spcPts val="300"/>
              </a:spcBef>
              <a:spcAft>
                <a:spcPts val="300"/>
              </a:spcAft>
              <a:buClr>
                <a:srgbClr val="BF1238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de-DE" altLang="de-DE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Bilaterale III: i</a:t>
            </a:r>
            <a:r>
              <a:rPr lang="de-DE" altLang="de-DE" dirty="0" err="1">
                <a:solidFill>
                  <a:prstClr val="black"/>
                </a:solidFill>
                <a:latin typeface="Arial" charset="0"/>
                <a:cs typeface="Arial" charset="0"/>
              </a:rPr>
              <a:t>nsbesondere</a:t>
            </a:r>
            <a:r>
              <a:rPr lang="de-DE" altLang="de-DE" dirty="0">
                <a:solidFill>
                  <a:prstClr val="black"/>
                </a:solidFill>
                <a:latin typeface="Arial" charset="0"/>
                <a:cs typeface="Arial" charset="0"/>
              </a:rPr>
              <a:t> UBRL und Art. 121a Abs. 4 BV</a:t>
            </a:r>
          </a:p>
          <a:p>
            <a:pPr marL="215900" marR="0" lvl="2" indent="-215900" algn="just" defTabSz="914400" rtl="0" eaLnBrk="1" fontAlgn="auto" latinLnBrk="0" hangingPunct="1">
              <a:lnSpc>
                <a:spcPts val="2700"/>
              </a:lnSpc>
              <a:spcBef>
                <a:spcPts val="300"/>
              </a:spcBef>
              <a:spcAft>
                <a:spcPts val="300"/>
              </a:spcAft>
              <a:buClr>
                <a:srgbClr val="BF1238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endParaRPr lang="de-DE" altLang="de-DE" dirty="0">
              <a:solidFill>
                <a:prstClr val="black"/>
              </a:solidFill>
              <a:latin typeface="Arial" charset="0"/>
              <a:cs typeface="Arial" charset="0"/>
            </a:endParaRPr>
          </a:p>
          <a:p>
            <a:pPr marL="215900" marR="0" lvl="2" indent="-215900" algn="just" defTabSz="914400" rtl="0" eaLnBrk="1" fontAlgn="auto" latinLnBrk="0" hangingPunct="1">
              <a:lnSpc>
                <a:spcPts val="2700"/>
              </a:lnSpc>
              <a:spcBef>
                <a:spcPts val="300"/>
              </a:spcBef>
              <a:spcAft>
                <a:spcPts val="300"/>
              </a:spcAft>
              <a:buClr>
                <a:srgbClr val="BF1238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lang="de-DE" altLang="de-DE" dirty="0">
                <a:solidFill>
                  <a:prstClr val="black"/>
                </a:solidFill>
                <a:latin typeface="Arial" charset="0"/>
                <a:cs typeface="Arial" charset="0"/>
              </a:rPr>
              <a:t>N.B.: Frage nach der Vereinbarkeit auf der Grundlage des Verfassungstexts  </a:t>
            </a:r>
          </a:p>
          <a:p>
            <a:pPr marL="900000" lvl="2" indent="-360000">
              <a:lnSpc>
                <a:spcPts val="2700"/>
              </a:lnSpc>
              <a:spcBef>
                <a:spcPts val="300"/>
              </a:spcBef>
              <a:spcAft>
                <a:spcPts val="300"/>
              </a:spcAft>
              <a:buClr>
                <a:srgbClr val="BF1238"/>
              </a:buClr>
              <a:defRPr/>
            </a:pPr>
            <a:r>
              <a:rPr lang="de-DE" altLang="de-DE" dirty="0">
                <a:solidFill>
                  <a:prstClr val="black"/>
                </a:solidFill>
                <a:latin typeface="Arial" charset="0"/>
                <a:cs typeface="Arial" charset="0"/>
              </a:rPr>
              <a:t>nicht: „Aushöhlung“ verfassungsrechtlicher Bestimmungen als solche</a:t>
            </a:r>
            <a:endParaRPr lang="de-CH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 marL="900000" lvl="2" indent="-360000">
              <a:lnSpc>
                <a:spcPts val="2700"/>
              </a:lnSpc>
              <a:spcBef>
                <a:spcPts val="300"/>
              </a:spcBef>
              <a:spcAft>
                <a:spcPts val="300"/>
              </a:spcAft>
              <a:buClr>
                <a:srgbClr val="BF1238"/>
              </a:buClr>
              <a:defRPr/>
            </a:pPr>
            <a:r>
              <a:rPr lang="de-CH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Relevant z.B. für Referendumsrechte, Vernehmlassung, etc. </a:t>
            </a:r>
          </a:p>
          <a:p>
            <a:pPr marL="900000" lvl="2" indent="-360000">
              <a:lnSpc>
                <a:spcPts val="2700"/>
              </a:lnSpc>
              <a:spcBef>
                <a:spcPts val="300"/>
              </a:spcBef>
              <a:spcAft>
                <a:spcPts val="300"/>
              </a:spcAft>
              <a:buClr>
                <a:srgbClr val="BF1238"/>
              </a:buClr>
              <a:defRPr/>
            </a:pPr>
            <a:r>
              <a:rPr lang="de-CH" dirty="0">
                <a:solidFill>
                  <a:prstClr val="black"/>
                </a:solidFill>
                <a:latin typeface="Arial" pitchFamily="34" charset="0"/>
                <a:cs typeface="Arial" pitchFamily="34" charset="0"/>
                <a:sym typeface="Wingdings"/>
              </a:rPr>
              <a:t>Hier: verfassungspolitische Fragen / politische Bewertung</a:t>
            </a:r>
            <a:endParaRPr lang="de-DE" dirty="0">
              <a:solidFill>
                <a:prstClr val="black"/>
              </a:solidFill>
              <a:latin typeface="Arial" pitchFamily="34" charset="0"/>
              <a:cs typeface="Arial" pitchFamily="34" charset="0"/>
              <a:sym typeface="Wingdings"/>
            </a:endParaRPr>
          </a:p>
          <a:p>
            <a:pPr marL="215900" marR="0" lvl="2" indent="-215900" algn="just" defTabSz="914400" rtl="0" eaLnBrk="1" fontAlgn="auto" latinLnBrk="0" hangingPunct="1">
              <a:lnSpc>
                <a:spcPts val="2700"/>
              </a:lnSpc>
              <a:spcBef>
                <a:spcPts val="300"/>
              </a:spcBef>
              <a:spcAft>
                <a:spcPts val="300"/>
              </a:spcAft>
              <a:buClr>
                <a:srgbClr val="BF1238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endParaRPr kumimoji="0" lang="de-DE" altLang="de-DE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  <a:p>
            <a:pPr marL="215900" lvl="2" indent="-215900" algn="just">
              <a:lnSpc>
                <a:spcPts val="2700"/>
              </a:lnSpc>
              <a:spcBef>
                <a:spcPts val="300"/>
              </a:spcBef>
              <a:spcAft>
                <a:spcPts val="300"/>
              </a:spcAft>
              <a:buClr>
                <a:srgbClr val="BF1238"/>
              </a:buClr>
              <a:buFont typeface="Wingdings" panose="05000000000000000000" pitchFamily="2" charset="2"/>
              <a:buChar char="§"/>
              <a:defRPr/>
            </a:pPr>
            <a:r>
              <a:rPr lang="de-DE" altLang="de-DE" dirty="0">
                <a:solidFill>
                  <a:prstClr val="black"/>
                </a:solidFill>
                <a:latin typeface="Arial" charset="0"/>
                <a:cs typeface="Arial" charset="0"/>
              </a:rPr>
              <a:t>Fragestellung:</a:t>
            </a:r>
          </a:p>
          <a:p>
            <a:pPr marL="900000" lvl="2" indent="-360000">
              <a:lnSpc>
                <a:spcPts val="2700"/>
              </a:lnSpc>
              <a:spcBef>
                <a:spcPts val="300"/>
              </a:spcBef>
              <a:spcAft>
                <a:spcPts val="300"/>
              </a:spcAft>
              <a:buClr>
                <a:srgbClr val="BF1238"/>
              </a:buClr>
              <a:defRPr/>
            </a:pPr>
            <a:r>
              <a:rPr lang="de-CH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Tragweite des Art. 121a Abs. 4 BV</a:t>
            </a:r>
          </a:p>
          <a:p>
            <a:pPr marL="900000" lvl="2" indent="-360000">
              <a:lnSpc>
                <a:spcPts val="2700"/>
              </a:lnSpc>
              <a:spcBef>
                <a:spcPts val="300"/>
              </a:spcBef>
              <a:spcAft>
                <a:spcPts val="300"/>
              </a:spcAft>
              <a:buClr>
                <a:srgbClr val="BF1238"/>
              </a:buClr>
              <a:defRPr/>
            </a:pPr>
            <a:r>
              <a:rPr lang="de-DE" altLang="de-DE" dirty="0">
                <a:solidFill>
                  <a:prstClr val="black"/>
                </a:solidFill>
                <a:latin typeface="Arial" charset="0"/>
                <a:cs typeface="Arial" charset="0"/>
              </a:rPr>
              <a:t>Tragweite der UBRL auf der Grundlage des Änderungsprotokolls</a:t>
            </a:r>
            <a:endParaRPr lang="de-CH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 marL="900000" lvl="2" indent="-360000">
              <a:lnSpc>
                <a:spcPts val="2700"/>
              </a:lnSpc>
              <a:spcBef>
                <a:spcPts val="300"/>
              </a:spcBef>
              <a:spcAft>
                <a:spcPts val="300"/>
              </a:spcAft>
              <a:buClr>
                <a:srgbClr val="BF1238"/>
              </a:buClr>
              <a:defRPr/>
            </a:pPr>
            <a:r>
              <a:rPr lang="de-CH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Vereinbarkeit des ÄP-FZA und des IP-FZA mit Art. 121a Abs. 4 BV</a:t>
            </a:r>
          </a:p>
          <a:p>
            <a:endParaRPr lang="fr-CH" dirty="0"/>
          </a:p>
        </p:txBody>
      </p:sp>
    </p:spTree>
    <p:extLst>
      <p:ext uri="{BB962C8B-B14F-4D97-AF65-F5344CB8AC3E}">
        <p14:creationId xmlns:p14="http://schemas.microsoft.com/office/powerpoint/2010/main" val="103295674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8FC57DF-911D-6E7F-AA55-A55AA6A5ED6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BBE1625C-7C3E-8FF9-76D1-5E394D7F796B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de-CH" dirty="0"/>
              <a:t>II. 	Zur Tragweite des Art. 121a Abs. 4 BV</a:t>
            </a:r>
          </a:p>
          <a:p>
            <a:endParaRPr lang="fr-CH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27095353-D375-9A42-0B33-2D7212E5466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42BD33C-CDCC-324B-BD76-250311637E3B}" type="slidenum">
              <a:rPr lang="fr-FR" smtClean="0"/>
              <a:pPr/>
              <a:t>5</a:t>
            </a:fld>
            <a:endParaRPr lang="fr-FR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726C779-F016-8DB7-21C7-D5BA3FA1FFDA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 marL="216000" marR="0" lvl="2" indent="-216000" algn="l" defTabSz="914400" rtl="0" eaLnBrk="1" fontAlgn="auto" latinLnBrk="0" hangingPunct="1">
              <a:lnSpc>
                <a:spcPts val="2700"/>
              </a:lnSpc>
              <a:spcBef>
                <a:spcPts val="300"/>
              </a:spcBef>
              <a:spcAft>
                <a:spcPts val="300"/>
              </a:spcAft>
              <a:buClr>
                <a:srgbClr val="BF1238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de-CH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Art. 121a Abs. 4: kein Abschluss von neuen Abkommen, die «gegen diesen Artikel» verstossen</a:t>
            </a:r>
          </a:p>
          <a:p>
            <a:pPr marL="900000" lvl="2" indent="-360000">
              <a:lnSpc>
                <a:spcPts val="2700"/>
              </a:lnSpc>
              <a:spcBef>
                <a:spcPts val="300"/>
              </a:spcBef>
              <a:spcAft>
                <a:spcPts val="300"/>
              </a:spcAft>
              <a:buClr>
                <a:srgbClr val="BF1238"/>
              </a:buClr>
              <a:defRPr/>
            </a:pPr>
            <a:r>
              <a:rPr lang="de-CH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Bilaterale III erfasst</a:t>
            </a:r>
          </a:p>
          <a:p>
            <a:pPr marL="900000" lvl="2" indent="-360000">
              <a:lnSpc>
                <a:spcPts val="2700"/>
              </a:lnSpc>
              <a:spcBef>
                <a:spcPts val="300"/>
              </a:spcBef>
              <a:spcAft>
                <a:spcPts val="300"/>
              </a:spcAft>
              <a:buClr>
                <a:srgbClr val="BF1238"/>
              </a:buClr>
              <a:defRPr/>
            </a:pPr>
            <a:r>
              <a:rPr lang="de-CH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Nicht: ursprüngliches FZA</a:t>
            </a:r>
            <a:endParaRPr lang="de-DE" dirty="0">
              <a:solidFill>
                <a:prstClr val="black"/>
              </a:solidFill>
              <a:latin typeface="Arial" pitchFamily="34" charset="0"/>
              <a:cs typeface="Arial" pitchFamily="34" charset="0"/>
              <a:sym typeface="Wingdings"/>
            </a:endParaRPr>
          </a:p>
          <a:p>
            <a:pPr marL="900000" lvl="2" indent="-360000">
              <a:lnSpc>
                <a:spcPts val="2700"/>
              </a:lnSpc>
              <a:spcBef>
                <a:spcPts val="300"/>
              </a:spcBef>
              <a:spcAft>
                <a:spcPts val="300"/>
              </a:spcAft>
              <a:buClr>
                <a:srgbClr val="BF1238"/>
              </a:buClr>
              <a:defRPr/>
            </a:pPr>
            <a:r>
              <a:rPr lang="de-CH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Nur Modifikationen / Erweiterungen im Vergleich zum </a:t>
            </a:r>
            <a:r>
              <a:rPr lang="de-CH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status</a:t>
            </a:r>
            <a:r>
              <a:rPr lang="de-CH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quo relevant</a:t>
            </a:r>
            <a:endParaRPr kumimoji="0" lang="de-CH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  <a:p>
            <a:pPr marL="216000" lvl="2" indent="-216000">
              <a:lnSpc>
                <a:spcPts val="2700"/>
              </a:lnSpc>
              <a:spcBef>
                <a:spcPts val="300"/>
              </a:spcBef>
              <a:spcAft>
                <a:spcPts val="300"/>
              </a:spcAft>
              <a:buClr>
                <a:srgbClr val="BF1238"/>
              </a:buClr>
              <a:buFont typeface="Wingdings" panose="05000000000000000000" pitchFamily="2" charset="2"/>
              <a:buChar char="§"/>
              <a:defRPr/>
            </a:pPr>
            <a:r>
              <a:rPr lang="de-CH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Auslegung des Art. 121a Abs. 1-3 BV schwierig</a:t>
            </a:r>
          </a:p>
          <a:p>
            <a:pPr marL="900000" lvl="2" indent="-360000">
              <a:lnSpc>
                <a:spcPts val="2700"/>
              </a:lnSpc>
              <a:spcBef>
                <a:spcPts val="300"/>
              </a:spcBef>
              <a:spcAft>
                <a:spcPts val="300"/>
              </a:spcAft>
              <a:buClr>
                <a:srgbClr val="BF1238"/>
              </a:buClr>
              <a:defRPr/>
            </a:pPr>
            <a:r>
              <a:rPr lang="de-CH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Wortlaut des Art. 121a Abs. 1-3 in sich nicht klar / teilweise widersprüchlich (Zuwanderung, Kontingente, jedenfalls keine Beeinträchtigung der wirtschaftlichen Entwicklung der CH)</a:t>
            </a:r>
          </a:p>
          <a:p>
            <a:pPr marL="900000" lvl="2" indent="-360000">
              <a:lnSpc>
                <a:spcPts val="2700"/>
              </a:lnSpc>
              <a:spcBef>
                <a:spcPts val="300"/>
              </a:spcBef>
              <a:spcAft>
                <a:spcPts val="300"/>
              </a:spcAft>
              <a:buClr>
                <a:srgbClr val="BF1238"/>
              </a:buClr>
              <a:defRPr/>
            </a:pPr>
            <a:r>
              <a:rPr lang="de-CH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Zusammenhang mit anderen Verfassungsbestimmungen, Spannungsfelder (Rechtsstaatsprinzip, Grundrechte (Art. 8, 13, 27), Wirtschaftsverfassung (Art. 94 ff.), aussenpolitische Grundsätze (Art. 54), Bindungswirkung völkerrechtlicher Verträge</a:t>
            </a:r>
          </a:p>
          <a:p>
            <a:pPr marL="900000" lvl="2" indent="-360000">
              <a:lnSpc>
                <a:spcPts val="2700"/>
              </a:lnSpc>
              <a:spcBef>
                <a:spcPts val="300"/>
              </a:spcBef>
              <a:spcAft>
                <a:spcPts val="300"/>
              </a:spcAft>
              <a:buClr>
                <a:srgbClr val="BF1238"/>
              </a:buClr>
              <a:defRPr/>
            </a:pPr>
            <a:r>
              <a:rPr lang="de-CH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Inhaltliche Offenheit und Präzisierungsbedürftigkeit </a:t>
            </a:r>
          </a:p>
          <a:p>
            <a:pPr marL="900000" lvl="2" indent="-360000">
              <a:lnSpc>
                <a:spcPts val="2700"/>
              </a:lnSpc>
              <a:spcBef>
                <a:spcPts val="300"/>
              </a:spcBef>
              <a:spcAft>
                <a:spcPts val="300"/>
              </a:spcAft>
              <a:buClr>
                <a:srgbClr val="BF1238"/>
              </a:buClr>
              <a:defRPr/>
            </a:pPr>
            <a:r>
              <a:rPr lang="de-CH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Praktische Konkordanz, grosser Spielraum des Gesetzgebers (Umsetzung….)</a:t>
            </a:r>
          </a:p>
          <a:p>
            <a:pPr marL="216000" marR="0" lvl="2" indent="-216000" algn="l" defTabSz="914400" rtl="0" eaLnBrk="1" fontAlgn="auto" latinLnBrk="0" hangingPunct="1">
              <a:lnSpc>
                <a:spcPts val="2700"/>
              </a:lnSpc>
              <a:spcBef>
                <a:spcPts val="300"/>
              </a:spcBef>
              <a:spcAft>
                <a:spcPts val="300"/>
              </a:spcAft>
              <a:buClr>
                <a:srgbClr val="BF1238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endParaRPr kumimoji="0" lang="de-CH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  <a:p>
            <a:pPr marL="216000" marR="0" lvl="2" indent="-216000" algn="l" defTabSz="914400" rtl="0" eaLnBrk="1" fontAlgn="auto" latinLnBrk="0" hangingPunct="1">
              <a:lnSpc>
                <a:spcPts val="2700"/>
              </a:lnSpc>
              <a:spcBef>
                <a:spcPts val="300"/>
              </a:spcBef>
              <a:spcAft>
                <a:spcPts val="300"/>
              </a:spcAft>
              <a:buClr>
                <a:srgbClr val="BF1238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endParaRPr lang="de-DE" dirty="0">
              <a:solidFill>
                <a:prstClr val="black"/>
              </a:solidFill>
              <a:latin typeface="Arial" pitchFamily="34" charset="0"/>
              <a:cs typeface="Arial" pitchFamily="34" charset="0"/>
              <a:sym typeface="Wingdings"/>
            </a:endParaRPr>
          </a:p>
          <a:p>
            <a:pPr marL="900000" marR="0" lvl="2" indent="-360000" algn="l" defTabSz="914400" rtl="0" eaLnBrk="1" fontAlgn="auto" latinLnBrk="0" hangingPunct="1">
              <a:lnSpc>
                <a:spcPts val="2700"/>
              </a:lnSpc>
              <a:spcBef>
                <a:spcPts val="300"/>
              </a:spcBef>
              <a:spcAft>
                <a:spcPts val="300"/>
              </a:spcAft>
              <a:buClr>
                <a:srgbClr val="BF1238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de-DE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  <a:sym typeface="Wingdings"/>
            </a:endParaRPr>
          </a:p>
          <a:p>
            <a:pPr marL="900000" marR="0" lvl="2" indent="-360000" algn="l" defTabSz="914400" rtl="0" eaLnBrk="1" fontAlgn="auto" latinLnBrk="0" hangingPunct="1">
              <a:lnSpc>
                <a:spcPts val="2700"/>
              </a:lnSpc>
              <a:spcBef>
                <a:spcPts val="300"/>
              </a:spcBef>
              <a:spcAft>
                <a:spcPts val="300"/>
              </a:spcAft>
              <a:buClr>
                <a:srgbClr val="BF1238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endParaRPr lang="de-DE" dirty="0">
              <a:solidFill>
                <a:prstClr val="black"/>
              </a:solidFill>
              <a:latin typeface="Arial" pitchFamily="34" charset="0"/>
              <a:cs typeface="Arial" pitchFamily="34" charset="0"/>
              <a:sym typeface="Wingdings"/>
            </a:endParaRPr>
          </a:p>
          <a:p>
            <a:pPr marL="900000" marR="0" lvl="2" indent="-360000" algn="l" defTabSz="914400" rtl="0" eaLnBrk="1" fontAlgn="auto" latinLnBrk="0" hangingPunct="1">
              <a:lnSpc>
                <a:spcPts val="2700"/>
              </a:lnSpc>
              <a:spcBef>
                <a:spcPts val="300"/>
              </a:spcBef>
              <a:spcAft>
                <a:spcPts val="300"/>
              </a:spcAft>
              <a:buClr>
                <a:srgbClr val="BF1238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de-CH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  <a:sym typeface="Wingdings"/>
            </a:endParaRPr>
          </a:p>
          <a:p>
            <a:pPr marL="1357200" lvl="3" indent="-360000">
              <a:lnSpc>
                <a:spcPts val="2700"/>
              </a:lnSpc>
              <a:spcBef>
                <a:spcPts val="300"/>
              </a:spcBef>
              <a:spcAft>
                <a:spcPts val="300"/>
              </a:spcAft>
              <a:buClr>
                <a:srgbClr val="BF1238"/>
              </a:buClr>
              <a:defRPr/>
            </a:pPr>
            <a:endParaRPr lang="de-CH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 marL="1357200" lvl="3" indent="-360000">
              <a:lnSpc>
                <a:spcPts val="2700"/>
              </a:lnSpc>
              <a:spcBef>
                <a:spcPts val="300"/>
              </a:spcBef>
              <a:spcAft>
                <a:spcPts val="300"/>
              </a:spcAft>
              <a:buClr>
                <a:srgbClr val="BF1238"/>
              </a:buClr>
              <a:defRPr/>
            </a:pPr>
            <a:endParaRPr lang="fr-CH" dirty="0"/>
          </a:p>
        </p:txBody>
      </p:sp>
    </p:spTree>
    <p:extLst>
      <p:ext uri="{BB962C8B-B14F-4D97-AF65-F5344CB8AC3E}">
        <p14:creationId xmlns:p14="http://schemas.microsoft.com/office/powerpoint/2010/main" val="408314901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9BD3E83-B4C3-C2D5-58C0-40BE350FCC9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7DDD2E64-E01C-8A48-4FC4-BF0BACBF6ECC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de-CH" dirty="0"/>
              <a:t>II. 	Zur Tragweite des Art. 121a Abs. 4 BV</a:t>
            </a:r>
          </a:p>
          <a:p>
            <a:endParaRPr lang="fr-CH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86F8C532-06A1-6478-0517-45585B93089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42BD33C-CDCC-324B-BD76-250311637E3B}" type="slidenum">
              <a:rPr lang="fr-FR" smtClean="0"/>
              <a:pPr/>
              <a:t>6</a:t>
            </a:fld>
            <a:endParaRPr lang="fr-FR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0282F83-0C8B-5301-B387-E58C6B8798E6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 marL="216000" lvl="2" indent="-216000">
              <a:lnSpc>
                <a:spcPts val="2700"/>
              </a:lnSpc>
              <a:spcBef>
                <a:spcPts val="300"/>
              </a:spcBef>
              <a:spcAft>
                <a:spcPts val="300"/>
              </a:spcAft>
              <a:buClr>
                <a:srgbClr val="BF1238"/>
              </a:buClr>
              <a:buFont typeface="Wingdings" panose="05000000000000000000" pitchFamily="2" charset="2"/>
              <a:buChar char="§"/>
              <a:defRPr/>
            </a:pPr>
            <a:r>
              <a:rPr lang="de-CH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Elemente für die Eruierung der Tragweite des Art. 121 Abs. 4 </a:t>
            </a:r>
            <a:r>
              <a:rPr lang="de-CH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iVm</a:t>
            </a:r>
            <a:r>
              <a:rPr lang="de-CH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Art. 121a Abs. 1-3 BV</a:t>
            </a:r>
          </a:p>
          <a:p>
            <a:pPr marL="900000" lvl="2" indent="-360000">
              <a:lnSpc>
                <a:spcPts val="2700"/>
              </a:lnSpc>
              <a:spcBef>
                <a:spcPts val="300"/>
              </a:spcBef>
              <a:spcAft>
                <a:spcPts val="300"/>
              </a:spcAft>
              <a:buClr>
                <a:srgbClr val="BF1238"/>
              </a:buClr>
              <a:defRPr/>
            </a:pPr>
            <a:r>
              <a:rPr lang="de-CH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Ermöglichung einer eigenständigen Zuwanderungssteuerung (Quantität)</a:t>
            </a:r>
          </a:p>
          <a:p>
            <a:pPr marL="900000" lvl="2" indent="-360000">
              <a:lnSpc>
                <a:spcPts val="2700"/>
              </a:lnSpc>
              <a:spcBef>
                <a:spcPts val="300"/>
              </a:spcBef>
              <a:spcAft>
                <a:spcPts val="300"/>
              </a:spcAft>
              <a:buClr>
                <a:srgbClr val="BF1238"/>
              </a:buClr>
              <a:defRPr/>
            </a:pPr>
            <a:r>
              <a:rPr lang="de-CH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Mittel: gewisse Offenheit (trotz der in Art. 121a Abs. 2 erwähnten Kontingente)</a:t>
            </a:r>
            <a:endParaRPr kumimoji="0" lang="de-CH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  <a:p>
            <a:pPr marL="216000" marR="0" lvl="2" indent="-216000" algn="l" defTabSz="914400" rtl="0" eaLnBrk="1" fontAlgn="auto" latinLnBrk="0" hangingPunct="1">
              <a:lnSpc>
                <a:spcPts val="2700"/>
              </a:lnSpc>
              <a:spcBef>
                <a:spcPts val="300"/>
              </a:spcBef>
              <a:spcAft>
                <a:spcPts val="300"/>
              </a:spcAft>
              <a:buClr>
                <a:srgbClr val="BF1238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lang="de-CH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Im Zusammenhang mit den Bilateralen III</a:t>
            </a:r>
            <a:endParaRPr kumimoji="0" lang="de-CH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  <a:p>
            <a:pPr marL="900000" lvl="2" indent="-360000">
              <a:lnSpc>
                <a:spcPts val="2700"/>
              </a:lnSpc>
              <a:spcBef>
                <a:spcPts val="300"/>
              </a:spcBef>
              <a:spcAft>
                <a:spcPts val="300"/>
              </a:spcAft>
              <a:buClr>
                <a:srgbClr val="BF1238"/>
              </a:buClr>
              <a:defRPr/>
            </a:pPr>
            <a:r>
              <a:rPr lang="de-CH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Zahlenmässig geringfügige oder vernachlässigbare Personengruppen</a:t>
            </a:r>
            <a:endParaRPr kumimoji="0" lang="de-CH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  <a:p>
            <a:pPr marL="900000" lvl="2" indent="-360000">
              <a:lnSpc>
                <a:spcPts val="2700"/>
              </a:lnSpc>
              <a:spcBef>
                <a:spcPts val="300"/>
              </a:spcBef>
              <a:spcAft>
                <a:spcPts val="300"/>
              </a:spcAft>
              <a:buClr>
                <a:srgbClr val="BF1238"/>
              </a:buClr>
              <a:defRPr/>
            </a:pPr>
            <a:r>
              <a:rPr lang="de-CH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Nur «Zuwanderung», keine Kurzaufenthalte, keine Statusänderungen </a:t>
            </a:r>
          </a:p>
          <a:p>
            <a:pPr marL="1357200" lvl="3" indent="-360000">
              <a:lnSpc>
                <a:spcPts val="2700"/>
              </a:lnSpc>
              <a:spcBef>
                <a:spcPts val="300"/>
              </a:spcBef>
              <a:spcAft>
                <a:spcPts val="300"/>
              </a:spcAft>
              <a:buClr>
                <a:srgbClr val="BF1238"/>
              </a:buClr>
              <a:defRPr/>
            </a:pPr>
            <a:r>
              <a:rPr lang="de-CH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«alle Bewilligungen» in Abs. 2 im Kontext des Abs. 1 («Zuwanderung») zu sehen, sonst: selektive Heranziehung des Wortlauts</a:t>
            </a:r>
          </a:p>
          <a:p>
            <a:pPr marL="1357200" lvl="3" indent="-360000">
              <a:lnSpc>
                <a:spcPts val="2700"/>
              </a:lnSpc>
              <a:spcBef>
                <a:spcPts val="300"/>
              </a:spcBef>
              <a:spcAft>
                <a:spcPts val="300"/>
              </a:spcAft>
              <a:buClr>
                <a:srgbClr val="BF1238"/>
              </a:buClr>
              <a:defRPr/>
            </a:pPr>
            <a:r>
              <a:rPr lang="de-CH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Offenheit / Präzisierungsbedürftigkeit der Bestimmung, daher: jedenfalls keine allgemeine «Verabsolutierung» des Abs. 2 (N.B.: Implikationen für nat. Umsetzung?)</a:t>
            </a:r>
          </a:p>
          <a:p>
            <a:pPr marL="1357200" lvl="3" indent="-360000">
              <a:lnSpc>
                <a:spcPts val="2700"/>
              </a:lnSpc>
              <a:spcBef>
                <a:spcPts val="300"/>
              </a:spcBef>
              <a:spcAft>
                <a:spcPts val="300"/>
              </a:spcAft>
              <a:buClr>
                <a:srgbClr val="BF1238"/>
              </a:buClr>
              <a:defRPr/>
            </a:pPr>
            <a:r>
              <a:rPr lang="de-CH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Einhellige Praxis (Abkommen mit GB nach Brexit, Freihandelsabkommen, Umsetzung), historische Auslegung, Stellungnahmen insbesondere der DV</a:t>
            </a:r>
          </a:p>
          <a:p>
            <a:pPr marL="540000" lvl="2" indent="0">
              <a:lnSpc>
                <a:spcPts val="2700"/>
              </a:lnSpc>
              <a:spcBef>
                <a:spcPts val="300"/>
              </a:spcBef>
              <a:spcAft>
                <a:spcPts val="300"/>
              </a:spcAft>
              <a:buClr>
                <a:srgbClr val="BF1238"/>
              </a:buClr>
              <a:buNone/>
              <a:defRPr/>
            </a:pPr>
            <a:r>
              <a:rPr lang="de-CH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	</a:t>
            </a:r>
            <a:endParaRPr kumimoji="0" lang="de-DE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  <a:sym typeface="Wingdings"/>
            </a:endParaRPr>
          </a:p>
          <a:p>
            <a:pPr marL="900000" marR="0" lvl="2" indent="-360000" algn="l" defTabSz="914400" rtl="0" eaLnBrk="1" fontAlgn="auto" latinLnBrk="0" hangingPunct="1">
              <a:lnSpc>
                <a:spcPts val="2700"/>
              </a:lnSpc>
              <a:spcBef>
                <a:spcPts val="300"/>
              </a:spcBef>
              <a:spcAft>
                <a:spcPts val="300"/>
              </a:spcAft>
              <a:buClr>
                <a:srgbClr val="BF1238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endParaRPr lang="de-DE" dirty="0">
              <a:solidFill>
                <a:prstClr val="black"/>
              </a:solidFill>
              <a:latin typeface="Arial" pitchFamily="34" charset="0"/>
              <a:cs typeface="Arial" pitchFamily="34" charset="0"/>
              <a:sym typeface="Wingdings"/>
            </a:endParaRPr>
          </a:p>
          <a:p>
            <a:pPr marL="900000" marR="0" lvl="2" indent="-360000" algn="l" defTabSz="914400" rtl="0" eaLnBrk="1" fontAlgn="auto" latinLnBrk="0" hangingPunct="1">
              <a:lnSpc>
                <a:spcPts val="2700"/>
              </a:lnSpc>
              <a:spcBef>
                <a:spcPts val="300"/>
              </a:spcBef>
              <a:spcAft>
                <a:spcPts val="300"/>
              </a:spcAft>
              <a:buClr>
                <a:srgbClr val="BF1238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de-DE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  <a:sym typeface="Wingdings"/>
            </a:endParaRPr>
          </a:p>
          <a:p>
            <a:pPr marL="900000" marR="0" lvl="2" indent="-360000" algn="l" defTabSz="914400" rtl="0" eaLnBrk="1" fontAlgn="auto" latinLnBrk="0" hangingPunct="1">
              <a:lnSpc>
                <a:spcPts val="2700"/>
              </a:lnSpc>
              <a:spcBef>
                <a:spcPts val="300"/>
              </a:spcBef>
              <a:spcAft>
                <a:spcPts val="300"/>
              </a:spcAft>
              <a:buClr>
                <a:srgbClr val="BF1238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endParaRPr lang="de-DE" dirty="0">
              <a:solidFill>
                <a:prstClr val="black"/>
              </a:solidFill>
              <a:latin typeface="Arial" pitchFamily="34" charset="0"/>
              <a:cs typeface="Arial" pitchFamily="34" charset="0"/>
              <a:sym typeface="Wingdings"/>
            </a:endParaRPr>
          </a:p>
          <a:p>
            <a:pPr marL="900000" marR="0" lvl="2" indent="-360000" algn="l" defTabSz="914400" rtl="0" eaLnBrk="1" fontAlgn="auto" latinLnBrk="0" hangingPunct="1">
              <a:lnSpc>
                <a:spcPts val="2700"/>
              </a:lnSpc>
              <a:spcBef>
                <a:spcPts val="300"/>
              </a:spcBef>
              <a:spcAft>
                <a:spcPts val="300"/>
              </a:spcAft>
              <a:buClr>
                <a:srgbClr val="BF1238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de-CH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  <a:sym typeface="Wingdings"/>
            </a:endParaRPr>
          </a:p>
          <a:p>
            <a:pPr marL="1357200" lvl="3" indent="-360000">
              <a:lnSpc>
                <a:spcPts val="2700"/>
              </a:lnSpc>
              <a:spcBef>
                <a:spcPts val="300"/>
              </a:spcBef>
              <a:spcAft>
                <a:spcPts val="300"/>
              </a:spcAft>
              <a:buClr>
                <a:srgbClr val="BF1238"/>
              </a:buClr>
              <a:defRPr/>
            </a:pPr>
            <a:endParaRPr lang="de-CH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 marL="1357200" lvl="3" indent="-360000">
              <a:lnSpc>
                <a:spcPts val="2700"/>
              </a:lnSpc>
              <a:spcBef>
                <a:spcPts val="300"/>
              </a:spcBef>
              <a:spcAft>
                <a:spcPts val="300"/>
              </a:spcAft>
              <a:buClr>
                <a:srgbClr val="BF1238"/>
              </a:buClr>
              <a:defRPr/>
            </a:pPr>
            <a:endParaRPr lang="fr-CH" dirty="0"/>
          </a:p>
        </p:txBody>
      </p:sp>
    </p:spTree>
    <p:extLst>
      <p:ext uri="{BB962C8B-B14F-4D97-AF65-F5344CB8AC3E}">
        <p14:creationId xmlns:p14="http://schemas.microsoft.com/office/powerpoint/2010/main" val="184105509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D7117EF-F36E-FDFB-915F-CD0D926E176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B59BE0E1-D69A-0159-99A6-88B733C19A81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de-CH" dirty="0"/>
              <a:t>III. 	Modifikationen des FZA durch Bilaterale III</a:t>
            </a:r>
          </a:p>
          <a:p>
            <a:endParaRPr lang="fr-CH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8B86D41A-E4FE-3214-F674-942FEA9205D4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42BD33C-CDCC-324B-BD76-250311637E3B}" type="slidenum">
              <a:rPr lang="fr-FR" smtClean="0"/>
              <a:pPr/>
              <a:t>7</a:t>
            </a:fld>
            <a:endParaRPr lang="fr-FR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E4715CA-E3B4-4154-C837-9ADBC37AF37F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 marL="0" lvl="2" indent="0">
              <a:lnSpc>
                <a:spcPts val="2700"/>
              </a:lnSpc>
              <a:spcBef>
                <a:spcPts val="300"/>
              </a:spcBef>
              <a:spcAft>
                <a:spcPts val="300"/>
              </a:spcAft>
              <a:buClr>
                <a:srgbClr val="BF1238"/>
              </a:buClr>
              <a:buNone/>
              <a:defRPr/>
            </a:pPr>
            <a:r>
              <a:rPr lang="de-CH" i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1. Überblick</a:t>
            </a:r>
          </a:p>
          <a:p>
            <a:pPr marL="216000" marR="0" lvl="2" indent="-216000" algn="l" defTabSz="914400" rtl="0" eaLnBrk="1" fontAlgn="auto" latinLnBrk="0" hangingPunct="1">
              <a:lnSpc>
                <a:spcPts val="2700"/>
              </a:lnSpc>
              <a:spcBef>
                <a:spcPts val="300"/>
              </a:spcBef>
              <a:spcAft>
                <a:spcPts val="300"/>
              </a:spcAft>
              <a:buClr>
                <a:srgbClr val="BF1238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de-CH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Modifikationen des FZA durch die «Bilateralen III»: </a:t>
            </a:r>
          </a:p>
          <a:p>
            <a:pPr marL="900000" lvl="2" indent="-360000">
              <a:lnSpc>
                <a:spcPts val="2700"/>
              </a:lnSpc>
              <a:spcBef>
                <a:spcPts val="300"/>
              </a:spcBef>
              <a:spcAft>
                <a:spcPts val="300"/>
              </a:spcAft>
              <a:buClr>
                <a:srgbClr val="BF1238"/>
              </a:buClr>
              <a:defRPr/>
            </a:pPr>
            <a:endParaRPr lang="de-CH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 marL="900000" lvl="2" indent="-360000">
              <a:lnSpc>
                <a:spcPts val="2700"/>
              </a:lnSpc>
              <a:spcBef>
                <a:spcPts val="300"/>
              </a:spcBef>
              <a:spcAft>
                <a:spcPts val="300"/>
              </a:spcAft>
              <a:buClr>
                <a:srgbClr val="BF1238"/>
              </a:buClr>
              <a:defRPr/>
            </a:pPr>
            <a:r>
              <a:rPr lang="de-CH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Teilübernahme der RL 2004/38 (Unionsbürgerrichtlinie, UBRL): gewisse Ausweitungen von Freizügigkeits- bzw. Aufenthaltsrechten (nur diese relevant, nicht: Begleitrechte, wie z.B. Recht auf Erwerbstätigkeit aufhältiger Personen)</a:t>
            </a:r>
          </a:p>
          <a:p>
            <a:pPr marL="900000" lvl="2" indent="-360000">
              <a:lnSpc>
                <a:spcPts val="2700"/>
              </a:lnSpc>
              <a:spcBef>
                <a:spcPts val="300"/>
              </a:spcBef>
              <a:spcAft>
                <a:spcPts val="300"/>
              </a:spcAft>
              <a:buClr>
                <a:srgbClr val="BF1238"/>
              </a:buClr>
              <a:defRPr/>
            </a:pPr>
            <a:endParaRPr lang="de-CH" dirty="0">
              <a:solidFill>
                <a:prstClr val="black"/>
              </a:solidFill>
              <a:latin typeface="Arial" pitchFamily="34" charset="0"/>
              <a:cs typeface="Arial" pitchFamily="34" charset="0"/>
              <a:sym typeface="Wingdings"/>
            </a:endParaRPr>
          </a:p>
          <a:p>
            <a:pPr marL="900000" lvl="2" indent="-360000">
              <a:lnSpc>
                <a:spcPts val="2700"/>
              </a:lnSpc>
              <a:spcBef>
                <a:spcPts val="300"/>
              </a:spcBef>
              <a:spcAft>
                <a:spcPts val="300"/>
              </a:spcAft>
              <a:buClr>
                <a:srgbClr val="BF1238"/>
              </a:buClr>
              <a:defRPr/>
            </a:pPr>
            <a:r>
              <a:rPr lang="de-CH" dirty="0">
                <a:solidFill>
                  <a:prstClr val="black"/>
                </a:solidFill>
                <a:latin typeface="Arial" pitchFamily="34" charset="0"/>
                <a:cs typeface="Arial" pitchFamily="34" charset="0"/>
                <a:sym typeface="Wingdings"/>
              </a:rPr>
              <a:t>Schutzklausel (</a:t>
            </a:r>
            <a:r>
              <a:rPr lang="de-CH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Keine Relevanz für Frage nach der Vereinbarkeit mit Art. 121a Abs. 4 BV)</a:t>
            </a:r>
          </a:p>
          <a:p>
            <a:pPr marL="540000" lvl="2" indent="0">
              <a:lnSpc>
                <a:spcPts val="2700"/>
              </a:lnSpc>
              <a:spcBef>
                <a:spcPts val="300"/>
              </a:spcBef>
              <a:spcAft>
                <a:spcPts val="300"/>
              </a:spcAft>
              <a:buClr>
                <a:srgbClr val="BF1238"/>
              </a:buClr>
              <a:buNone/>
              <a:defRPr/>
            </a:pPr>
            <a:endParaRPr lang="de-DE" dirty="0">
              <a:solidFill>
                <a:prstClr val="black"/>
              </a:solidFill>
              <a:latin typeface="Arial" pitchFamily="34" charset="0"/>
              <a:cs typeface="Arial" pitchFamily="34" charset="0"/>
              <a:sym typeface="Wingdings"/>
            </a:endParaRPr>
          </a:p>
          <a:p>
            <a:pPr marL="900000" lvl="2" indent="-360000">
              <a:lnSpc>
                <a:spcPts val="2700"/>
              </a:lnSpc>
              <a:spcBef>
                <a:spcPts val="300"/>
              </a:spcBef>
              <a:spcAft>
                <a:spcPts val="300"/>
              </a:spcAft>
              <a:buClr>
                <a:srgbClr val="BF1238"/>
              </a:buClr>
              <a:defRPr/>
            </a:pPr>
            <a:r>
              <a:rPr lang="de-CH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Institutionelle Aspekte (vorliegend keine Relevanz, da jede Übernahme ein neuer Vertrag und «Ausscheren» möglich)</a:t>
            </a:r>
            <a:endParaRPr lang="de-DE" dirty="0">
              <a:solidFill>
                <a:prstClr val="black"/>
              </a:solidFill>
              <a:latin typeface="Arial" pitchFamily="34" charset="0"/>
              <a:cs typeface="Arial" pitchFamily="34" charset="0"/>
              <a:sym typeface="Wingdings"/>
            </a:endParaRPr>
          </a:p>
          <a:p>
            <a:pPr marL="216000" marR="0" lvl="2" indent="-216000" algn="l" defTabSz="914400" rtl="0" eaLnBrk="1" fontAlgn="auto" latinLnBrk="0" hangingPunct="1">
              <a:lnSpc>
                <a:spcPts val="2700"/>
              </a:lnSpc>
              <a:spcBef>
                <a:spcPts val="300"/>
              </a:spcBef>
              <a:spcAft>
                <a:spcPts val="300"/>
              </a:spcAft>
              <a:buClr>
                <a:srgbClr val="BF1238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endParaRPr kumimoji="0" lang="de-CH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  <a:p>
            <a:endParaRPr lang="fr-CH" dirty="0"/>
          </a:p>
        </p:txBody>
      </p:sp>
    </p:spTree>
    <p:extLst>
      <p:ext uri="{BB962C8B-B14F-4D97-AF65-F5344CB8AC3E}">
        <p14:creationId xmlns:p14="http://schemas.microsoft.com/office/powerpoint/2010/main" val="325406485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33AD342-CBAC-70AC-6EFB-5FF653A12B9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BD9FA967-A052-D0A3-DF2C-239D87D7114D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de-CH" dirty="0"/>
              <a:t>III. 	Modifikationen des FZA durch Bilaterale III</a:t>
            </a:r>
          </a:p>
          <a:p>
            <a:endParaRPr lang="fr-CH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FA851C40-A9A4-0019-F602-D5BC147E7AD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42BD33C-CDCC-324B-BD76-250311637E3B}" type="slidenum">
              <a:rPr lang="fr-FR" smtClean="0"/>
              <a:pPr/>
              <a:t>8</a:t>
            </a:fld>
            <a:endParaRPr lang="fr-FR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AAAF5B5-35AB-28B4-2449-1AF1F3C60E56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 marL="0" marR="0" lvl="2" indent="0" algn="l" defTabSz="914400" rtl="0" eaLnBrk="1" fontAlgn="auto" latinLnBrk="0" hangingPunct="1">
              <a:lnSpc>
                <a:spcPts val="2700"/>
              </a:lnSpc>
              <a:spcBef>
                <a:spcPts val="300"/>
              </a:spcBef>
              <a:spcAft>
                <a:spcPts val="300"/>
              </a:spcAft>
              <a:buClr>
                <a:srgbClr val="BF1238"/>
              </a:buClr>
              <a:buSzTx/>
              <a:buNone/>
              <a:tabLst/>
              <a:defRPr/>
            </a:pPr>
            <a:r>
              <a:rPr kumimoji="0" lang="de-CH" sz="20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2. Neue Freizügigkeits- oder Aufenthaltsrechte</a:t>
            </a:r>
          </a:p>
          <a:p>
            <a:pPr marL="216000" marR="0" lvl="2" indent="-216000" algn="l" defTabSz="914400" rtl="0" eaLnBrk="1" fontAlgn="auto" latinLnBrk="0" hangingPunct="1">
              <a:lnSpc>
                <a:spcPts val="2700"/>
              </a:lnSpc>
              <a:spcBef>
                <a:spcPts val="300"/>
              </a:spcBef>
              <a:spcAft>
                <a:spcPts val="300"/>
              </a:spcAft>
              <a:buClr>
                <a:srgbClr val="BF1238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endParaRPr lang="de-CH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 marL="216000" marR="0" lvl="2" indent="-216000" algn="l" defTabSz="914400" rtl="0" eaLnBrk="1" fontAlgn="auto" latinLnBrk="0" hangingPunct="1">
              <a:lnSpc>
                <a:spcPts val="2700"/>
              </a:lnSpc>
              <a:spcBef>
                <a:spcPts val="300"/>
              </a:spcBef>
              <a:spcAft>
                <a:spcPts val="300"/>
              </a:spcAft>
              <a:buClr>
                <a:srgbClr val="BF1238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lang="de-CH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Neue Freizügigkeitsrechte beim Familiennachzug: Lebenspartner in eingetragener Partnerschaft</a:t>
            </a:r>
          </a:p>
          <a:p>
            <a:pPr marL="216000" marR="0" lvl="2" indent="-216000" algn="l" defTabSz="914400" rtl="0" eaLnBrk="1" fontAlgn="auto" latinLnBrk="0" hangingPunct="1">
              <a:lnSpc>
                <a:spcPts val="2700"/>
              </a:lnSpc>
              <a:spcBef>
                <a:spcPts val="300"/>
              </a:spcBef>
              <a:spcAft>
                <a:spcPts val="300"/>
              </a:spcAft>
              <a:buClr>
                <a:srgbClr val="BF1238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de-CH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Erweiterte </a:t>
            </a:r>
            <a:r>
              <a:rPr kumimoji="0" lang="de-CH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Verbleiberecht</a:t>
            </a:r>
            <a:r>
              <a:rPr lang="de-CH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e drittstaatsangehöriger Familienangehöriger bei Tod, Wegzug oder Scheidung (nur bei Erwerbstätigkeit oder ausreichend Mittel) </a:t>
            </a:r>
          </a:p>
          <a:p>
            <a:pPr marL="216000" marR="0" lvl="2" indent="-216000" algn="l" defTabSz="914400" rtl="0" eaLnBrk="1" fontAlgn="auto" latinLnBrk="0" hangingPunct="1">
              <a:lnSpc>
                <a:spcPts val="2700"/>
              </a:lnSpc>
              <a:spcBef>
                <a:spcPts val="300"/>
              </a:spcBef>
              <a:spcAft>
                <a:spcPts val="300"/>
              </a:spcAft>
              <a:buClr>
                <a:srgbClr val="BF1238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de-CH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Voraussetzungsloses Aufenthaltsrecht bis zu drei Monaten</a:t>
            </a:r>
          </a:p>
          <a:p>
            <a:pPr marL="216000" marR="0" lvl="2" indent="-216000" algn="l" defTabSz="914400" rtl="0" eaLnBrk="1" fontAlgn="auto" latinLnBrk="0" hangingPunct="1">
              <a:lnSpc>
                <a:spcPts val="2700"/>
              </a:lnSpc>
              <a:spcBef>
                <a:spcPts val="300"/>
              </a:spcBef>
              <a:spcAft>
                <a:spcPts val="300"/>
              </a:spcAft>
              <a:buClr>
                <a:srgbClr val="BF1238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lang="de-CH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Verlängerte Aufenthaltsrechte für unfreiwillig erwerbslos gewordene Personen</a:t>
            </a:r>
            <a:endParaRPr kumimoji="0" lang="de-CH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  <a:p>
            <a:pPr marL="216000" marR="0" lvl="2" indent="-216000" algn="l" defTabSz="914400" rtl="0" eaLnBrk="1" fontAlgn="auto" latinLnBrk="0" hangingPunct="1">
              <a:lnSpc>
                <a:spcPts val="2700"/>
              </a:lnSpc>
              <a:spcBef>
                <a:spcPts val="300"/>
              </a:spcBef>
              <a:spcAft>
                <a:spcPts val="300"/>
              </a:spcAft>
              <a:buClr>
                <a:srgbClr val="BF1238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de-CH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Verlängertes Aufenthaltsrecht zur Stellensuche (allerdings: konkrete Erfolgsaussichten nach sechs Monaten)</a:t>
            </a:r>
          </a:p>
          <a:p>
            <a:pPr marL="216000" marR="0" lvl="2" indent="-216000" algn="l" defTabSz="914400" rtl="0" eaLnBrk="1" fontAlgn="auto" latinLnBrk="0" hangingPunct="1">
              <a:lnSpc>
                <a:spcPts val="2700"/>
              </a:lnSpc>
              <a:spcBef>
                <a:spcPts val="300"/>
              </a:spcBef>
              <a:spcAft>
                <a:spcPts val="300"/>
              </a:spcAft>
              <a:buClr>
                <a:srgbClr val="BF1238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de-CH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Daueraufenthaltsrecht für Erwerbstätige und ihre Familienangehörigen</a:t>
            </a:r>
          </a:p>
          <a:p>
            <a:pPr marL="673200" lvl="3" indent="-216000">
              <a:lnSpc>
                <a:spcPts val="2700"/>
              </a:lnSpc>
              <a:spcBef>
                <a:spcPts val="300"/>
              </a:spcBef>
              <a:spcAft>
                <a:spcPts val="300"/>
              </a:spcAft>
              <a:buClr>
                <a:srgbClr val="BF1238"/>
              </a:buClr>
              <a:buFont typeface="Wingdings" panose="05000000000000000000" pitchFamily="2" charset="2"/>
              <a:buChar char="§"/>
              <a:defRPr/>
            </a:pPr>
            <a:endParaRPr lang="de-CH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 marL="0" marR="0" lvl="2" indent="0" algn="l" defTabSz="914400" rtl="0" eaLnBrk="1" fontAlgn="auto" latinLnBrk="0" hangingPunct="1">
              <a:lnSpc>
                <a:spcPts val="2700"/>
              </a:lnSpc>
              <a:spcBef>
                <a:spcPts val="300"/>
              </a:spcBef>
              <a:spcAft>
                <a:spcPts val="300"/>
              </a:spcAft>
              <a:buClr>
                <a:srgbClr val="BF1238"/>
              </a:buClr>
              <a:buSzTx/>
              <a:buNone/>
              <a:tabLst/>
              <a:defRPr/>
            </a:pPr>
            <a:endParaRPr kumimoji="0" lang="de-CH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  <a:p>
            <a:pPr marL="216000" marR="0" lvl="2" indent="-216000" algn="l" defTabSz="914400" rtl="0" eaLnBrk="1" fontAlgn="auto" latinLnBrk="0" hangingPunct="1">
              <a:lnSpc>
                <a:spcPts val="2700"/>
              </a:lnSpc>
              <a:spcBef>
                <a:spcPts val="300"/>
              </a:spcBef>
              <a:spcAft>
                <a:spcPts val="300"/>
              </a:spcAft>
              <a:buClr>
                <a:srgbClr val="BF1238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endParaRPr lang="de-CH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 marL="216000" marR="0" lvl="2" indent="-216000" algn="l" defTabSz="914400" rtl="0" eaLnBrk="1" fontAlgn="auto" latinLnBrk="0" hangingPunct="1">
              <a:lnSpc>
                <a:spcPts val="2700"/>
              </a:lnSpc>
              <a:spcBef>
                <a:spcPts val="300"/>
              </a:spcBef>
              <a:spcAft>
                <a:spcPts val="300"/>
              </a:spcAft>
              <a:buClr>
                <a:srgbClr val="BF1238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endParaRPr kumimoji="0" lang="de-CH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  <a:p>
            <a:endParaRPr lang="fr-CH" dirty="0"/>
          </a:p>
        </p:txBody>
      </p:sp>
    </p:spTree>
    <p:extLst>
      <p:ext uri="{BB962C8B-B14F-4D97-AF65-F5344CB8AC3E}">
        <p14:creationId xmlns:p14="http://schemas.microsoft.com/office/powerpoint/2010/main" val="225276107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994583B-416C-C6D0-449B-7A7950091B8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B603E26C-A9BC-162C-4731-DA52F8C77B03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de-CH" dirty="0"/>
              <a:t>III. 	Modifikationen des FZA durch Bilaterale III</a:t>
            </a:r>
          </a:p>
          <a:p>
            <a:endParaRPr lang="fr-CH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8097D07E-669D-C375-4CF3-2DCF32F673A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42BD33C-CDCC-324B-BD76-250311637E3B}" type="slidenum">
              <a:rPr lang="fr-FR" smtClean="0"/>
              <a:pPr/>
              <a:t>9</a:t>
            </a:fld>
            <a:endParaRPr lang="fr-FR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260C0AD-6E49-C272-9B81-209479D3DD03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 marL="0" marR="0" lvl="2" indent="0" algn="l" defTabSz="914400" rtl="0" eaLnBrk="1" fontAlgn="auto" latinLnBrk="0" hangingPunct="1">
              <a:lnSpc>
                <a:spcPts val="2700"/>
              </a:lnSpc>
              <a:spcBef>
                <a:spcPts val="300"/>
              </a:spcBef>
              <a:spcAft>
                <a:spcPts val="300"/>
              </a:spcAft>
              <a:buClr>
                <a:srgbClr val="BF1238"/>
              </a:buClr>
              <a:buSzTx/>
              <a:buNone/>
              <a:tabLst/>
              <a:defRPr/>
            </a:pPr>
            <a:r>
              <a:rPr kumimoji="0" lang="de-CH" sz="20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2. Neue Freizügigkeits- oder Aufenthaltsrechte</a:t>
            </a:r>
          </a:p>
          <a:p>
            <a:pPr marL="216000" marR="0" lvl="2" indent="-216000" algn="l" defTabSz="914400" rtl="0" eaLnBrk="1" fontAlgn="auto" latinLnBrk="0" hangingPunct="1">
              <a:lnSpc>
                <a:spcPts val="2700"/>
              </a:lnSpc>
              <a:spcBef>
                <a:spcPts val="300"/>
              </a:spcBef>
              <a:spcAft>
                <a:spcPts val="300"/>
              </a:spcAft>
              <a:buClr>
                <a:srgbClr val="BF1238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endParaRPr lang="de-CH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 marL="216000" marR="0" lvl="2" indent="-216000" algn="l" defTabSz="914400" rtl="0" eaLnBrk="1" fontAlgn="auto" latinLnBrk="0" hangingPunct="1">
              <a:lnSpc>
                <a:spcPts val="2700"/>
              </a:lnSpc>
              <a:spcBef>
                <a:spcPts val="300"/>
              </a:spcBef>
              <a:spcAft>
                <a:spcPts val="300"/>
              </a:spcAft>
              <a:buClr>
                <a:srgbClr val="BF1238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lang="de-CH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N.B.: keine Aufenthaltsrechte der Familie </a:t>
            </a:r>
            <a:r>
              <a:rPr lang="de-CH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iwS</a:t>
            </a:r>
            <a:r>
              <a:rPr lang="de-CH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nach Art. 3 Abs. 2 UBRL (nur Prüfung, Recht folgt ggf. aus Art. 8 EMRK), im Übrigen: weitgehende Parallelität  mit Art. 2 Abs. 2 </a:t>
            </a:r>
            <a:r>
              <a:rPr lang="de-CH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Uabs</a:t>
            </a:r>
            <a:r>
              <a:rPr lang="de-CH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. 2 Anhang I FZA</a:t>
            </a:r>
          </a:p>
          <a:p>
            <a:pPr marL="216000" marR="0" lvl="2" indent="-216000" algn="l" defTabSz="914400" rtl="0" eaLnBrk="1" fontAlgn="auto" latinLnBrk="0" hangingPunct="1">
              <a:lnSpc>
                <a:spcPts val="2700"/>
              </a:lnSpc>
              <a:spcBef>
                <a:spcPts val="300"/>
              </a:spcBef>
              <a:spcAft>
                <a:spcPts val="300"/>
              </a:spcAft>
              <a:buClr>
                <a:srgbClr val="BF1238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lang="de-CH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N.B.: </a:t>
            </a:r>
            <a:r>
              <a:rPr lang="de-CH" i="1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status</a:t>
            </a:r>
            <a:r>
              <a:rPr lang="de-CH" i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quo</a:t>
            </a:r>
          </a:p>
          <a:p>
            <a:pPr marL="673200" lvl="3" indent="-216000">
              <a:lnSpc>
                <a:spcPts val="2700"/>
              </a:lnSpc>
              <a:spcBef>
                <a:spcPts val="300"/>
              </a:spcBef>
              <a:spcAft>
                <a:spcPts val="300"/>
              </a:spcAft>
              <a:buClr>
                <a:srgbClr val="BF1238"/>
              </a:buClr>
              <a:buFont typeface="Wingdings" panose="05000000000000000000" pitchFamily="2" charset="2"/>
              <a:buChar char="§"/>
              <a:defRPr/>
            </a:pPr>
            <a:r>
              <a:rPr lang="de-CH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angemessene Wohnung, bereits aufgrund </a:t>
            </a:r>
            <a:r>
              <a:rPr lang="de-CH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status</a:t>
            </a:r>
            <a:r>
              <a:rPr lang="de-CH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quo Nichtdiskriminierung</a:t>
            </a:r>
          </a:p>
          <a:p>
            <a:pPr marL="673200" lvl="3" indent="-216000">
              <a:lnSpc>
                <a:spcPts val="2700"/>
              </a:lnSpc>
              <a:spcBef>
                <a:spcPts val="300"/>
              </a:spcBef>
              <a:spcAft>
                <a:spcPts val="300"/>
              </a:spcAft>
              <a:buClr>
                <a:srgbClr val="BF1238"/>
              </a:buClr>
              <a:buFont typeface="Wingdings" panose="05000000000000000000" pitchFamily="2" charset="2"/>
              <a:buChar char="§"/>
              <a:defRPr/>
            </a:pPr>
            <a:r>
              <a:rPr lang="de-CH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Verbleiberechte</a:t>
            </a:r>
            <a:r>
              <a:rPr lang="de-CH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von Arbeitnehmern und ihren Familien (BGer: auch Vorruhestand erfasst, zumindest bei gesetzlicher Regelung)</a:t>
            </a:r>
          </a:p>
          <a:p>
            <a:pPr marL="673200" lvl="3" indent="-216000">
              <a:lnSpc>
                <a:spcPts val="2700"/>
              </a:lnSpc>
              <a:spcBef>
                <a:spcPts val="300"/>
              </a:spcBef>
              <a:spcAft>
                <a:spcPts val="300"/>
              </a:spcAft>
              <a:buClr>
                <a:srgbClr val="BF1238"/>
              </a:buClr>
              <a:buFont typeface="Wingdings" panose="05000000000000000000" pitchFamily="2" charset="2"/>
              <a:buChar char="§"/>
              <a:defRPr/>
            </a:pPr>
            <a:r>
              <a:rPr lang="de-CH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Verbleiberechte</a:t>
            </a:r>
            <a:r>
              <a:rPr lang="de-CH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bei Arbeitnehmern, die eine Berufsausbildung beginnen</a:t>
            </a:r>
          </a:p>
          <a:p>
            <a:pPr marL="673200" lvl="3" indent="-216000">
              <a:lnSpc>
                <a:spcPts val="2700"/>
              </a:lnSpc>
              <a:spcBef>
                <a:spcPts val="300"/>
              </a:spcBef>
              <a:spcAft>
                <a:spcPts val="300"/>
              </a:spcAft>
              <a:buClr>
                <a:srgbClr val="BF1238"/>
              </a:buClr>
              <a:buFont typeface="Wingdings" panose="05000000000000000000" pitchFamily="2" charset="2"/>
              <a:buChar char="§"/>
              <a:defRPr/>
            </a:pPr>
            <a:endParaRPr lang="de-CH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 marL="0" marR="0" lvl="2" indent="0" algn="l" defTabSz="914400" rtl="0" eaLnBrk="1" fontAlgn="auto" latinLnBrk="0" hangingPunct="1">
              <a:lnSpc>
                <a:spcPts val="2700"/>
              </a:lnSpc>
              <a:spcBef>
                <a:spcPts val="300"/>
              </a:spcBef>
              <a:spcAft>
                <a:spcPts val="300"/>
              </a:spcAft>
              <a:buClr>
                <a:srgbClr val="BF1238"/>
              </a:buClr>
              <a:buSzTx/>
              <a:buNone/>
              <a:tabLst/>
              <a:defRPr/>
            </a:pPr>
            <a:endParaRPr kumimoji="0" lang="de-CH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  <a:p>
            <a:pPr marL="216000" marR="0" lvl="2" indent="-216000" algn="l" defTabSz="914400" rtl="0" eaLnBrk="1" fontAlgn="auto" latinLnBrk="0" hangingPunct="1">
              <a:lnSpc>
                <a:spcPts val="2700"/>
              </a:lnSpc>
              <a:spcBef>
                <a:spcPts val="300"/>
              </a:spcBef>
              <a:spcAft>
                <a:spcPts val="300"/>
              </a:spcAft>
              <a:buClr>
                <a:srgbClr val="BF1238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endParaRPr lang="de-CH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 marL="216000" marR="0" lvl="2" indent="-216000" algn="l" defTabSz="914400" rtl="0" eaLnBrk="1" fontAlgn="auto" latinLnBrk="0" hangingPunct="1">
              <a:lnSpc>
                <a:spcPts val="2700"/>
              </a:lnSpc>
              <a:spcBef>
                <a:spcPts val="300"/>
              </a:spcBef>
              <a:spcAft>
                <a:spcPts val="300"/>
              </a:spcAft>
              <a:buClr>
                <a:srgbClr val="BF1238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endParaRPr kumimoji="0" lang="de-CH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  <a:p>
            <a:endParaRPr lang="fr-CH" dirty="0"/>
          </a:p>
        </p:txBody>
      </p:sp>
    </p:spTree>
    <p:extLst>
      <p:ext uri="{BB962C8B-B14F-4D97-AF65-F5344CB8AC3E}">
        <p14:creationId xmlns:p14="http://schemas.microsoft.com/office/powerpoint/2010/main" val="3269520942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UniFr - Droit | Recht">
      <a:dk1>
        <a:srgbClr val="000000"/>
      </a:dk1>
      <a:lt1>
        <a:srgbClr val="FFFFFF"/>
      </a:lt1>
      <a:dk2>
        <a:srgbClr val="BE1137"/>
      </a:dk2>
      <a:lt2>
        <a:srgbClr val="FEFFFF"/>
      </a:lt2>
      <a:accent1>
        <a:srgbClr val="000000"/>
      </a:accent1>
      <a:accent2>
        <a:srgbClr val="424242"/>
      </a:accent2>
      <a:accent3>
        <a:srgbClr val="919191"/>
      </a:accent3>
      <a:accent4>
        <a:srgbClr val="A9A9A9"/>
      </a:accent4>
      <a:accent5>
        <a:srgbClr val="D5D5D5"/>
      </a:accent5>
      <a:accent6>
        <a:srgbClr val="FEFFFF"/>
      </a:accent6>
      <a:hlink>
        <a:srgbClr val="000000"/>
      </a:hlink>
      <a:folHlink>
        <a:srgbClr val="515151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UniFR_Branding_PPT_FR_Template" id="{579FD7D5-D106-4D42-A62B-F294A1F8DAAB}" vid="{12CD38CA-DB85-814A-ACB7-81BD42C963F7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Klassifizierung xmlns="7f707e96-1f10-4a6c-ae52-3ad34ac89802">INTERN--INTERNE</Klassifizierung>
    <Dokumentendatum xmlns="7f707e96-1f10-4a6c-ae52-3ad34ac89802">2026-03-24T23:00:00+00:00</Dokumentendatum>
    <Teildossier xmlns="7f707e96-1f10-4a6c-ae52-3ad34ac89802">Anhörungen -- Auditions</Teildossier>
    <Entklassifizierungsvermerk xmlns="7f707e96-1f10-4a6c-ae52-3ad34ac89802" xsi:nil="true"/>
    <e-parl xmlns="7f707e96-1f10-4a6c-ae52-3ad34ac89802">true</e-parl>
    <Anzeigesprachen xmlns="7f707e96-1f10-4a6c-ae52-3ad34ac89802">
      <Value>de</Value>
    </Anzeigesprachen>
    <Dokumententyp xmlns="7f707e96-1f10-4a6c-ae52-3ad34ac89802">Unterlagen Dritter--Documents émanant de tiers</Dokumententyp>
    <TeildossierZusatz xmlns="7f707e96-1f10-4a6c-ae52-3ad34ac89802" xsi:nil="true"/>
    <Autor xmlns="7f707e96-1f10-4a6c-ae52-3ad34ac89802">Astrid Epiney</Autor>
    <Aktenzeichen xmlns="7f707e96-1f10-4a6c-ae52-3ad34ac89802">101-01/26.023/APK--CPE</Aktenzeichen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ParlDocEparl" ma:contentTypeID="0x010100F71585DFDA751D469ADC5A68BF7DD0BA0100A5783CB89D907D438DB10C6F5B6CE298" ma:contentTypeVersion="12" ma:contentTypeDescription="Ein neues Dokument erstellen." ma:contentTypeScope="" ma:versionID="8fc202970ed3d7b0c1951ab0bf807087">
  <xsd:schema xmlns:xsd="http://www.w3.org/2001/XMLSchema" xmlns:xs="http://www.w3.org/2001/XMLSchema" xmlns:p="http://schemas.microsoft.com/office/2006/metadata/properties" xmlns:ns2="7f707e96-1f10-4a6c-ae52-3ad34ac89802" targetNamespace="http://schemas.microsoft.com/office/2006/metadata/properties" ma:root="true" ma:fieldsID="6ea58144b2362a816352039280fa3a46" ns2:_="">
    <xsd:import namespace="7f707e96-1f10-4a6c-ae52-3ad34ac89802"/>
    <xsd:element name="properties">
      <xsd:complexType>
        <xsd:sequence>
          <xsd:element name="documentManagement">
            <xsd:complexType>
              <xsd:all>
                <xsd:element ref="ns2:Teildossier" minOccurs="0"/>
                <xsd:element ref="ns2:TeildossierZusatz" minOccurs="0"/>
                <xsd:element ref="ns2:Dokumentendatum"/>
                <xsd:element ref="ns2:Klassifizierung" minOccurs="0"/>
                <xsd:element ref="ns2:Dokumententyp"/>
                <xsd:element ref="ns2:Anzeigesprachen" minOccurs="0"/>
                <xsd:element ref="ns2:Autor"/>
                <xsd:element ref="ns2:Aktenzeichen" minOccurs="0"/>
                <xsd:element ref="ns2:e-parl" minOccurs="0"/>
                <xsd:element ref="ns2:Entklassifizierungsvermerk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f707e96-1f10-4a6c-ae52-3ad34ac89802" elementFormDefault="qualified">
    <xsd:import namespace="http://schemas.microsoft.com/office/2006/documentManagement/types"/>
    <xsd:import namespace="http://schemas.microsoft.com/office/infopath/2007/PartnerControls"/>
    <xsd:element name="Teildossier" ma:index="5" nillable="true" ma:displayName="Teildossier--Sous-dossier" ma:default="" ma:internalName="Teildossier" ma:readOnly="false">
      <xsd:simpleType>
        <xsd:union memberTypes="dms:Text">
          <xsd:simpleType>
            <xsd:restriction base="dms:Choice">
              <xsd:enumeration value="Anträge, Fahnen--Propositions, dépliants"/>
              <xsd:enumeration value="Berichte--Rapports"/>
              <xsd:enumeration value="Dokumentation (alle Dokumente)--Documentation (tous les documents)"/>
              <xsd:enumeration value="Nicht sitzungsbezogene Unterlagen--Documents non liés à une séance particulière"/>
              <xsd:enumeration value="Protokolle--Procès-verbaux"/>
            </xsd:restriction>
          </xsd:simpleType>
        </xsd:union>
      </xsd:simpleType>
    </xsd:element>
    <xsd:element name="TeildossierZusatz" ma:index="6" nillable="true" ma:displayName="Teildossier-Zusatz--Supplément au sous-dossier" ma:default="" ma:internalName="TeildossierZusatz" ma:readOnly="false">
      <xsd:simpleType>
        <xsd:union memberTypes="dms:Text">
          <xsd:simpleType>
            <xsd:restriction base="dms:Choice">
              <xsd:enumeration value="1. Berichts- und Erlassentwurf / Stellungnahme des Bundesrates--Avant-projet de rapport et d'acte législatif / Prise de position du Conseil fédéral"/>
              <xsd:enumeration value="1. Botschaft des Bundesrates--Message du Conseil fédéral"/>
              <xsd:enumeration value="1. Text der Petition / Stellungnahme des Departements--Texte de la pétition / Prise de position du département"/>
              <xsd:enumeration value="1. Text der Standes- / parlamentarischen Initiative--Texte de l'initiaitve parlementaire/cantonale"/>
              <xsd:enumeration value="1. Text des Vorstosses--Texte de l'intervention"/>
              <xsd:enumeration value="10. Vernehmlassung--Consultation"/>
              <xsd:enumeration value="2. Fahnen und Anträge--Dépliants et propositions"/>
              <xsd:enumeration value="3. Verhandlungen der Räte und Kommissionen--Délibérations des Conseils et Commissions"/>
              <xsd:enumeration value="4. Parlamentarische Vorstösse und Initiativen / Verwandte Geschäfte--Interventions et initiatives parlementaires / objets apparentés"/>
              <xsd:enumeration value="5. Rechtsgrundlagen--Bases légales"/>
              <xsd:enumeration value="6. Berichte--Rapports"/>
              <xsd:enumeration value="7. Korrespondenzen--Correspondences"/>
              <xsd:enumeration value="8. Literatur--Littérature"/>
              <xsd:enumeration value="9. Weitere Unterlagen--Autres documents"/>
            </xsd:restriction>
          </xsd:simpleType>
        </xsd:union>
      </xsd:simpleType>
    </xsd:element>
    <xsd:element name="Dokumentendatum" ma:index="7" ma:displayName="Dok.datum--Date du doc." ma:default="[today]" ma:format="DateOnly" ma:internalName="Dokumentendatum" ma:readOnly="false">
      <xsd:simpleType>
        <xsd:restriction base="dms:DateTime"/>
      </xsd:simpleType>
    </xsd:element>
    <xsd:element name="Klassifizierung" ma:index="8" nillable="true" ma:displayName="Klassifizierung--Classification" ma:default="INTERN--INTERNE" ma:internalName="Klassifizierung" ma:readOnly="false">
      <xsd:simpleType>
        <xsd:restriction base="dms:Choice">
          <xsd:enumeration value=""/>
          <xsd:enumeration value="INTERN--INTERNE"/>
          <xsd:enumeration value="VERTRAULICH--CONFIDENTIEL"/>
          <xsd:enumeration value="GEHEIM--SECRET"/>
        </xsd:restriction>
      </xsd:simpleType>
    </xsd:element>
    <xsd:element name="Dokumententyp" ma:index="9" ma:displayName="Dokumententyp--Type de document" ma:format="Dropdown" ma:internalName="Dokumententyp" ma:readOnly="false">
      <xsd:simpleType>
        <xsd:restriction base="dms:Choice">
          <xsd:enumeration value="Sitzungseinladung--Invitation séance"/>
          <xsd:enumeration value="Protokoll--Procès-verbal"/>
          <xsd:enumeration value="Kommissionsprotokoll--PV-Commission"/>
          <xsd:enumeration value="Korrespondenz--Correspondance"/>
          <xsd:enumeration value="Medienmitteilung--Communiqué de presse"/>
          <xsd:enumeration value="Drehbuch--Scénario"/>
          <xsd:enumeration value="Unterlagen der Bundesverwaltung--Documents émanant de l'admin. fédérale"/>
          <xsd:enumeration value="Unterlagen Dritter--Documents émanant de tiers"/>
          <xsd:enumeration value="Unterlagen der PVK--Documents émanant du CPA"/>
          <xsd:enumeration value="Bericht--Rapport"/>
          <xsd:enumeration value="Bericht des Bundesrates--Rapport du Conseil fédéral"/>
          <xsd:enumeration value="Arbeitspapier--Document de travail"/>
          <xsd:enumeration value="Dokumentation--Documentation"/>
          <xsd:enumeration value="Dokumentationsverzeichnis--Liste de documents"/>
          <xsd:enumeration value="Antrag--Proposition"/>
          <xsd:enumeration value="Fahne--Dépliant"/>
          <xsd:enumeration value="Vorstoss--Intervention"/>
          <xsd:enumeration value="Fragen, Antworten--Questions, réponses"/>
          <xsd:enumeration value="Stellungnahme--Prise de position"/>
          <xsd:enumeration value="Empfehlung--Recommandation"/>
          <xsd:enumeration value="Präsentation--Présentation"/>
          <xsd:enumeration value="Publikation--Publication"/>
          <xsd:enumeration value="Vertrag--Contrat"/>
          <xsd:enumeration value="Bestellung--Commande"/>
          <xsd:enumeration value="Auftrag--Mandat"/>
          <xsd:enumeration value="Offerte--Soumission"/>
          <xsd:enumeration value="Planung--Planification"/>
          <xsd:enumeration value="Programm--Programme"/>
          <xsd:enumeration value="Botschaft--Message"/>
          <xsd:enumeration value="Rede--Discours"/>
          <xsd:enumeration value="Weisungen--Instructions"/>
          <xsd:enumeration value="Rechnung--Facture"/>
          <xsd:enumeration value="Baupläne--Plans constructions et aménagement"/>
          <xsd:enumeration value="Presseschau--Revue de presse"/>
          <xsd:enumeration value="Tagesordnung--Ordre du jour"/>
          <xsd:enumeration value="Fragestunde--Heure des questions"/>
          <xsd:enumeration value="Rednerliste--Liste des orateurs"/>
          <xsd:enumeration value="Schlussabstimmungstext--Texte pour le vote final"/>
          <xsd:enumeration value="Bericht in Erfüllung des Vorstosses--Rapport en réponse à l'intervention"/>
          <xsd:enumeration value="Vorabpublikation--Prépublication"/>
          <xsd:enumeration value="Vorabpublikation Pa.Iv.--Prépublication iv.pa."/>
          <xsd:enumeration value="Parl. Vorstösse--Interventions parlementaires"/>
          <xsd:enumeration value="Eingereichte Vorstösse--Interventions déposées"/>
        </xsd:restriction>
      </xsd:simpleType>
    </xsd:element>
    <xsd:element name="Anzeigesprachen" ma:index="10" nillable="true" ma:displayName="Anzeigesprachen--Langue d'affichage" ma:default="" ma:internalName="Anzeigesprachen" ma:readOnly="false">
      <xsd:complexType>
        <xsd:complexContent>
          <xsd:extension base="dms:MultiChoice">
            <xsd:sequence>
              <xsd:element name="Value" maxOccurs="unbounded" minOccurs="0" nillable="true">
                <xsd:simpleType>
                  <xsd:restriction base="dms:Choice">
                    <xsd:enumeration value="de"/>
                    <xsd:enumeration value="fr"/>
                    <xsd:enumeration value="it"/>
                  </xsd:restriction>
                </xsd:simpleType>
              </xsd:element>
            </xsd:sequence>
          </xsd:extension>
        </xsd:complexContent>
      </xsd:complexType>
    </xsd:element>
    <xsd:element name="Autor" ma:index="11" ma:displayName="AutorIn--Auteur" ma:internalName="Autor" ma:readOnly="false">
      <xsd:simpleType>
        <xsd:restriction base="dms:Text"/>
      </xsd:simpleType>
    </xsd:element>
    <xsd:element name="Aktenzeichen" ma:index="12" nillable="true" ma:displayName="Aktenzeichen--Référence" ma:internalName="Aktenzeichen" ma:readOnly="false">
      <xsd:simpleType>
        <xsd:restriction base="dms:Text"/>
      </xsd:simpleType>
    </xsd:element>
    <xsd:element name="e-parl" ma:index="13" nillable="true" ma:displayName="e-parl" ma:internalName="e_x002d_parl" ma:readOnly="false">
      <xsd:simpleType>
        <xsd:restriction base="dms:Boolean"/>
      </xsd:simpleType>
    </xsd:element>
    <xsd:element name="Entklassifizierungsvermerk" ma:index="14" nillable="true" ma:displayName="Entklassifizierungsvermerk--Note de déclassification" ma:internalName="Entklassifizierungsvermerk" ma:readOnly="fals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16" ma:displayName="Inhaltstyp"/>
        <xsd:element ref="dc:title" maxOccurs="1" ma:index="2" ma:displayName="Dokumententitel--Titre du document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4.xml><?xml version="1.0" encoding="utf-8"?>
<?mso-contentType ?>
<spe:Receivers xmlns:spe="http://schemas.microsoft.com/sharepoint/events">
  <Receiver>
    <Name>e-parl Publishing - ItemAdding</Name>
    <Synchronization>Synchronous</Synchronization>
    <Type>1</Type>
    <SequenceNumber>12101</SequenceNumber>
    <Url/>
    <Assembly>Parl.Dms.Core, Version=1.0.0.0, Culture=neutral, PublicKeyToken=ffce76bc17c21d60</Assembly>
    <Class>Parl.Dms.Core.eparl.ContentTypeEventReceiver</Class>
    <Data/>
    <Filter/>
  </Receiver>
  <Receiver>
    <Name>e-parl Publishing - ItemUpdating</Name>
    <Synchronization>Synchronous</Synchronization>
    <Type>2</Type>
    <SequenceNumber>12102</SequenceNumber>
    <Url/>
    <Assembly>Parl.Dms.Core, Version=1.0.0.0, Culture=neutral, PublicKeyToken=ffce76bc17c21d60</Assembly>
    <Class>Parl.Dms.Core.eparl.ContentTypeEventReceiver</Class>
    <Data/>
    <Filter/>
  </Receiver>
  <Receiver>
    <Name>e-parl Publishing - ItemDeleting</Name>
    <Synchronization>Synchronous</Synchronization>
    <Type>3</Type>
    <SequenceNumber>12103</SequenceNumber>
    <Url/>
    <Assembly>Parl.Dms.Core, Version=1.0.0.0, Culture=neutral, PublicKeyToken=ffce76bc17c21d60</Assembly>
    <Class>Parl.Dms.Core.eparl.ContentTypeEventReceiver</Class>
    <Data/>
    <Filter/>
  </Receiver>
  <Receiver>
    <Name>e-parl Publishing - ItemFileMoving</Name>
    <Synchronization>Synchronous</Synchronization>
    <Type>9</Type>
    <SequenceNumber>12104</SequenceNumber>
    <Url/>
    <Assembly>Parl.Dms.Core, Version=1.0.0.0, Culture=neutral, PublicKeyToken=ffce76bc17c21d60</Assembly>
    <Class>Parl.Dms.Core.eparl.ContentTypeEventReceiver</Class>
    <Data/>
    <Filter/>
  </Receiver>
  <Receiver>
    <Name>e-parl Publishing - ItemCheckingOut</Name>
    <Synchronization>Synchronous</Synchronization>
    <Type>5</Type>
    <SequenceNumber>12105</SequenceNumber>
    <Url/>
    <Assembly>Parl.Dms.Core, Version=1.0.0.0, Culture=neutral, PublicKeyToken=ffce76bc17c21d60</Assembly>
    <Class>Parl.Dms.Core.eparl.ContentTypeEventReceiver</Class>
    <Data/>
    <Filter/>
  </Receiver>
  <Receiver>
    <Name>e-parl Publishing - ItemAdded</Name>
    <Synchronization>Asynchronous</Synchronization>
    <Type>10001</Type>
    <SequenceNumber>12106</SequenceNumber>
    <Url/>
    <Assembly>Parl.Dms.Core, Version=1.0.0.0, Culture=neutral, PublicKeyToken=ffce76bc17c21d60</Assembly>
    <Class>Parl.Dms.Core.eparl.ContentTypeEventReceiver</Class>
    <Data/>
    <Filter/>
  </Receiver>
  <Receiver>
    <Name>e-parl Publishing - ItemUpdated</Name>
    <Synchronization>Asynchronous</Synchronization>
    <Type>10002</Type>
    <SequenceNumber>12107</SequenceNumber>
    <Url/>
    <Assembly>Parl.Dms.Core, Version=1.0.0.0, Culture=neutral, PublicKeyToken=ffce76bc17c21d60</Assembly>
    <Class>Parl.Dms.Core.eparl.ContentTypeEventReceiver</Class>
    <Data/>
    <Filter/>
  </Receiver>
  <Receiver>
    <Name>ItemUpdating ArchiveDocumentReceiver</Name>
    <Synchronization>Synchronous</Synchronization>
    <Type>2</Type>
    <SequenceNumber>3000</SequenceNumber>
    <Url/>
    <Assembly>Parl.Dms.Core, Version=1.0.0.0, Culture=neutral, PublicKeyToken=ffce76bc17c21d60</Assembly>
    <Class>Parl.Dms.Core.EventReceivers.ArchiveDocumentReceiver</Class>
    <Data/>
    <Filter/>
  </Receiver>
  <Receiver>
    <Name>ItemDeleting ArchiveDocumentReceiver</Name>
    <Synchronization>Synchronous</Synchronization>
    <Type>3</Type>
    <SequenceNumber>3000</SequenceNumber>
    <Url/>
    <Assembly>Parl.Dms.Core, Version=1.0.0.0, Culture=neutral, PublicKeyToken=ffce76bc17c21d60</Assembly>
    <Class>Parl.Dms.Core.EventReceivers.ArchiveDocumentReceiver</Class>
    <Data/>
    <Filter/>
  </Receiver>
</spe:Receivers>
</file>

<file path=customXml/itemProps1.xml><?xml version="1.0" encoding="utf-8"?>
<ds:datastoreItem xmlns:ds="http://schemas.openxmlformats.org/officeDocument/2006/customXml" ds:itemID="{30E1A197-E891-444D-984F-4950AEDBCD84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AF0D29FC-EA18-46F7-8154-CF8E873FFE7D}">
  <ds:schemaRefs>
    <ds:schemaRef ds:uri="http://www.w3.org/XML/1998/namespace"/>
    <ds:schemaRef ds:uri="http://purl.org/dc/elements/1.1/"/>
    <ds:schemaRef ds:uri="http://schemas.microsoft.com/office/2006/documentManagement/types"/>
    <ds:schemaRef ds:uri="3cf8b0d7-fb9e-459a-a817-ffcf70679701"/>
    <ds:schemaRef ds:uri="9b1c6089-0062-4ec5-aeba-b81ad65ba52d"/>
    <ds:schemaRef ds:uri="http://purl.org/dc/dcmitype/"/>
    <ds:schemaRef ds:uri="http://purl.org/dc/terms/"/>
    <ds:schemaRef ds:uri="http://schemas.microsoft.com/office/infopath/2007/PartnerControls"/>
    <ds:schemaRef ds:uri="http://schemas.openxmlformats.org/package/2006/metadata/core-properties"/>
    <ds:schemaRef ds:uri="http://schemas.microsoft.com/office/2006/metadata/properties"/>
  </ds:schemaRefs>
</ds:datastoreItem>
</file>

<file path=customXml/itemProps3.xml><?xml version="1.0" encoding="utf-8"?>
<ds:datastoreItem xmlns:ds="http://schemas.openxmlformats.org/officeDocument/2006/customXml" ds:itemID="{84983638-DD33-45EC-936B-9B1AA461A7BB}"/>
</file>

<file path=customXml/itemProps4.xml><?xml version="1.0" encoding="utf-8"?>
<ds:datastoreItem xmlns:ds="http://schemas.openxmlformats.org/officeDocument/2006/customXml" ds:itemID="{5FA6DEF0-A550-4E9C-9912-8A568105BED4}"/>
</file>

<file path=docProps/app.xml><?xml version="1.0" encoding="utf-8"?>
<Properties xmlns="http://schemas.openxmlformats.org/officeDocument/2006/extended-properties" xmlns:vt="http://schemas.openxmlformats.org/officeDocument/2006/docPropsVTypes">
  <Template>Thème Office</Template>
  <TotalTime>0</TotalTime>
  <Words>1256</Words>
  <Application>Microsoft Office PowerPoint</Application>
  <PresentationFormat>Breitbild</PresentationFormat>
  <Paragraphs>156</Paragraphs>
  <Slides>14</Slides>
  <Notes>1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8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14</vt:i4>
      </vt:variant>
    </vt:vector>
  </HeadingPairs>
  <TitlesOfParts>
    <vt:vector size="23" baseType="lpstr">
      <vt:lpstr>Aptos</vt:lpstr>
      <vt:lpstr>Arial</vt:lpstr>
      <vt:lpstr>Helvetica</vt:lpstr>
      <vt:lpstr>National UniFr</vt:lpstr>
      <vt:lpstr>NATIONALUNIFR-BOOK</vt:lpstr>
      <vt:lpstr>NATIONALUNIFR-LIGHT</vt:lpstr>
      <vt:lpstr>NATIONALUNIFR-MEDIUM</vt:lpstr>
      <vt:lpstr>Wingdings</vt:lpstr>
      <vt:lpstr>Thème Office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2026-03-25 Präsentation Referendum Epiney D</dc:title>
  <dc:creator>Antoine Richard</dc:creator>
  <cp:lastModifiedBy>EPINEY Astrid</cp:lastModifiedBy>
  <cp:revision>314</cp:revision>
  <cp:lastPrinted>2026-03-17T17:23:38Z</cp:lastPrinted>
  <dcterms:created xsi:type="dcterms:W3CDTF">2024-06-25T11:39:37Z</dcterms:created>
  <dcterms:modified xsi:type="dcterms:W3CDTF">2026-03-17T17:51:00Z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0x010100F71585DFDA751D469ADC5A68BF7DD0BA0100A5783CB89D907D438DB10C6F5B6CE298</vt:lpwstr>
  </property>
  <property fmtid="{D5CDD505-2E9C-101B-9397-08002B2CF9AE}" pid="3" name="Anzeigesprachen--Langue d'affichage">
    <vt:lpwstr/>
  </property>
</Properties>
</file>