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85" r:id="rId5"/>
    <p:sldId id="358" r:id="rId6"/>
    <p:sldId id="359" r:id="rId7"/>
    <p:sldId id="360" r:id="rId8"/>
    <p:sldId id="366" r:id="rId9"/>
    <p:sldId id="381" r:id="rId10"/>
    <p:sldId id="367" r:id="rId11"/>
    <p:sldId id="379" r:id="rId12"/>
    <p:sldId id="382" r:id="rId13"/>
    <p:sldId id="365" r:id="rId14"/>
    <p:sldId id="374" r:id="rId15"/>
    <p:sldId id="375" r:id="rId16"/>
    <p:sldId id="376" r:id="rId17"/>
    <p:sldId id="377" r:id="rId18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4178" userDrawn="1">
          <p15:clr>
            <a:srgbClr val="A4A3A4"/>
          </p15:clr>
        </p15:guide>
        <p15:guide id="5" pos="166" userDrawn="1">
          <p15:clr>
            <a:srgbClr val="A4A3A4"/>
          </p15:clr>
        </p15:guide>
        <p15:guide id="11" orient="horz" pos="391" userDrawn="1">
          <p15:clr>
            <a:srgbClr val="A4A3A4"/>
          </p15:clr>
        </p15:guide>
        <p15:guide id="12" orient="horz" pos="3906" userDrawn="1">
          <p15:clr>
            <a:srgbClr val="A4A3A4"/>
          </p15:clr>
        </p15:guide>
        <p15:guide id="13" pos="74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7123A"/>
    <a:srgbClr val="BF1238"/>
    <a:srgbClr val="171717"/>
    <a:srgbClr val="1517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3" autoAdjust="0"/>
    <p:restoredTop sz="96449" autoAdjust="0"/>
  </p:normalViewPr>
  <p:slideViewPr>
    <p:cSldViewPr snapToGrid="0">
      <p:cViewPr varScale="1">
        <p:scale>
          <a:sx n="111" d="100"/>
          <a:sy n="111" d="100"/>
        </p:scale>
        <p:origin x="846" y="96"/>
      </p:cViewPr>
      <p:guideLst>
        <p:guide orient="horz" pos="4178"/>
        <p:guide pos="166"/>
        <p:guide orient="horz" pos="391"/>
        <p:guide orient="horz" pos="3906"/>
        <p:guide pos="749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5" d="100"/>
          <a:sy n="95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ustomXml" Target="../customXml/item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BA6E4-65A5-904C-ACE8-7E58209DB2D2}" type="datetimeFigureOut">
              <a:rPr lang="fr-FR" smtClean="0"/>
              <a:t>17/03/2026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4BF8A-B006-6A42-89E3-8A221463DCAC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003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54BF8A-B006-6A42-89E3-8A221463DCA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617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 | Black 10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4540A2F2-6260-699E-5116-DF4F78CF1A2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751999"/>
            <a:ext cx="12192000" cy="532244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Cliquez sur l’icône pour ajouter une image.</a:t>
            </a:r>
            <a:b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</a:b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Klicken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Sie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auf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das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Symbol, um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ein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Bild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hinzuzufügen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1FD875-0B5F-E0CD-CBF8-63655CF9B8C5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87AB1F-0B9A-730E-CE37-0F953082ACC8}"/>
              </a:ext>
            </a:extLst>
          </p:cNvPr>
          <p:cNvSpPr/>
          <p:nvPr userDrawn="1"/>
        </p:nvSpPr>
        <p:spPr>
          <a:xfrm>
            <a:off x="7267936" y="1133242"/>
            <a:ext cx="4312355" cy="4312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24000" rIns="216000" bIns="720000" rtlCol="0" anchor="t"/>
          <a:lstStyle/>
          <a:p>
            <a:pPr algn="l"/>
            <a:r>
              <a:rPr lang="fr-FR" dirty="0"/>
              <a:t>a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B4FAE6C2-8094-B589-4D91-38D2304028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tx1"/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29" name="Espace réservé du texte 26">
            <a:extLst>
              <a:ext uri="{FF2B5EF4-FFF2-40B4-BE49-F238E27FC236}">
                <a16:creationId xmlns:a16="http://schemas.microsoft.com/office/drawing/2014/main" id="{5736DDC7-A311-5712-866E-23E08BC519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30" name="Espace réservé du texte 26">
            <a:extLst>
              <a:ext uri="{FF2B5EF4-FFF2-40B4-BE49-F238E27FC236}">
                <a16:creationId xmlns:a16="http://schemas.microsoft.com/office/drawing/2014/main" id="{9F299A97-B2CA-D9BD-979F-DCE4407181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Video | Black 8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élément multimédia 3">
            <a:extLst>
              <a:ext uri="{FF2B5EF4-FFF2-40B4-BE49-F238E27FC236}">
                <a16:creationId xmlns:a16="http://schemas.microsoft.com/office/drawing/2014/main" id="{66145F27-DF8E-0612-4E4A-E39632A8D964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0" y="748824"/>
            <a:ext cx="12192000" cy="53256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="0" i="0">
                <a:latin typeface="Helvetica" pitchFamily="2" charset="0"/>
                <a:ea typeface="NATIONALUNIFR-BOOK" panose="02000503000000020004" pitchFamily="2" charset="77"/>
              </a:defRPr>
            </a:lvl1pPr>
          </a:lstStyle>
          <a:p>
            <a:r>
              <a:rPr lang="fr-FR" dirty="0"/>
              <a:t>Cliquez sur l’icône pour ajouter une vidéo.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Video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B4FAE6C2-8094-B589-4D91-38D2304028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1FD875-0B5F-E0CD-CBF8-63655CF9B8C5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sp>
        <p:nvSpPr>
          <p:cNvPr id="29" name="Espace réservé du texte 26">
            <a:extLst>
              <a:ext uri="{FF2B5EF4-FFF2-40B4-BE49-F238E27FC236}">
                <a16:creationId xmlns:a16="http://schemas.microsoft.com/office/drawing/2014/main" id="{5736DDC7-A311-5712-866E-23E08BC519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30" name="Espace réservé du texte 26">
            <a:extLst>
              <a:ext uri="{FF2B5EF4-FFF2-40B4-BE49-F238E27FC236}">
                <a16:creationId xmlns:a16="http://schemas.microsoft.com/office/drawing/2014/main" id="{9F299A97-B2CA-D9BD-979F-DCE4407181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68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Video | Red 8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élément multimédia 3">
            <a:extLst>
              <a:ext uri="{FF2B5EF4-FFF2-40B4-BE49-F238E27FC236}">
                <a16:creationId xmlns:a16="http://schemas.microsoft.com/office/drawing/2014/main" id="{E90B5F40-51F4-AA4D-CD39-6D2883FE44DB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0" y="748824"/>
            <a:ext cx="12192000" cy="53256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="0" i="0">
                <a:latin typeface="Helvetica" pitchFamily="2" charset="0"/>
                <a:ea typeface="NATIONALUNIFR-BOOK" panose="02000503000000020004" pitchFamily="2" charset="77"/>
              </a:defRPr>
            </a:lvl1pPr>
          </a:lstStyle>
          <a:p>
            <a:r>
              <a:rPr lang="fr-FR" dirty="0"/>
              <a:t>Cliquez sur l’icône pour ajouter une vidéo.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Video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1B60AE-5F52-F16A-2561-9EE5964CEC0E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F2B8D185-F9CB-2CD3-5CF6-62388C7CB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5" name="Espace réservé du texte 26">
            <a:extLst>
              <a:ext uri="{FF2B5EF4-FFF2-40B4-BE49-F238E27FC236}">
                <a16:creationId xmlns:a16="http://schemas.microsoft.com/office/drawing/2014/main" id="{AF42B8F1-C026-EC0D-4BCE-5AD4BFF33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6" name="Espace réservé du texte 26">
            <a:extLst>
              <a:ext uri="{FF2B5EF4-FFF2-40B4-BE49-F238E27FC236}">
                <a16:creationId xmlns:a16="http://schemas.microsoft.com/office/drawing/2014/main" id="{84D18300-8FA5-3215-FBA6-13D51E436F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4436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Video | White 8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élément multimédia 3">
            <a:extLst>
              <a:ext uri="{FF2B5EF4-FFF2-40B4-BE49-F238E27FC236}">
                <a16:creationId xmlns:a16="http://schemas.microsoft.com/office/drawing/2014/main" id="{4858FC4D-F991-3A65-8414-460F4A9204ED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0" y="748824"/>
            <a:ext cx="12192000" cy="53256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="0" i="0">
                <a:latin typeface="Helvetica" pitchFamily="2" charset="0"/>
                <a:ea typeface="NATIONALUNIFR-BOOK" panose="02000503000000020004" pitchFamily="2" charset="77"/>
              </a:defRPr>
            </a:lvl1pPr>
          </a:lstStyle>
          <a:p>
            <a:r>
              <a:rPr lang="fr-FR" dirty="0"/>
              <a:t>Cliquez sur l’icône pour ajouter une vidéo.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Video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1B60AE-5F52-F16A-2561-9EE5964CEC0E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F2B8D185-F9CB-2CD3-5CF6-62388C7CB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tx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5" name="Espace réservé du texte 26">
            <a:extLst>
              <a:ext uri="{FF2B5EF4-FFF2-40B4-BE49-F238E27FC236}">
                <a16:creationId xmlns:a16="http://schemas.microsoft.com/office/drawing/2014/main" id="{AF42B8F1-C026-EC0D-4BCE-5AD4BFF33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tx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6" name="Espace réservé du texte 26">
            <a:extLst>
              <a:ext uri="{FF2B5EF4-FFF2-40B4-BE49-F238E27FC236}">
                <a16:creationId xmlns:a16="http://schemas.microsoft.com/office/drawing/2014/main" id="{84D18300-8FA5-3215-FBA6-13D51E436F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tx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6818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| Without Number |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DA3B34-C6D2-A8D9-15AD-26E5793FF4CF}"/>
              </a:ext>
            </a:extLst>
          </p:cNvPr>
          <p:cNvSpPr/>
          <p:nvPr userDrawn="1"/>
        </p:nvSpPr>
        <p:spPr>
          <a:xfrm>
            <a:off x="2382881" y="2551937"/>
            <a:ext cx="6829341" cy="1119735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63113" y="2794608"/>
            <a:ext cx="6640628" cy="6343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F6510F-6C3C-0ED8-8EFA-7E79AC4108D7}"/>
              </a:ext>
            </a:extLst>
          </p:cNvPr>
          <p:cNvSpPr/>
          <p:nvPr userDrawn="1"/>
        </p:nvSpPr>
        <p:spPr>
          <a:xfrm>
            <a:off x="9212222" y="3671672"/>
            <a:ext cx="606763" cy="6067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6612725-D4B2-4219-A885-E91434AC7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2882" y="3719513"/>
            <a:ext cx="6721432" cy="558800"/>
          </a:xfrm>
          <a:prstGeom prst="rect">
            <a:avLst/>
          </a:prstGeom>
        </p:spPr>
        <p:txBody>
          <a:bodyPr lIns="144000"/>
          <a:lstStyle>
            <a:lvl1pPr marL="0" indent="0">
              <a:buNone/>
              <a:defRPr b="0" i="0"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Sous-titre |</a:t>
            </a:r>
            <a:r>
              <a:rPr lang="fr-FR" dirty="0" err="1"/>
              <a:t>Untertitel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099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| Without Number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DA3B34-C6D2-A8D9-15AD-26E5793FF4CF}"/>
              </a:ext>
            </a:extLst>
          </p:cNvPr>
          <p:cNvSpPr/>
          <p:nvPr userDrawn="1"/>
        </p:nvSpPr>
        <p:spPr>
          <a:xfrm>
            <a:off x="2382881" y="2551937"/>
            <a:ext cx="6829341" cy="11197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63113" y="2794608"/>
            <a:ext cx="6640628" cy="6343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F6510F-6C3C-0ED8-8EFA-7E79AC4108D7}"/>
              </a:ext>
            </a:extLst>
          </p:cNvPr>
          <p:cNvSpPr/>
          <p:nvPr userDrawn="1"/>
        </p:nvSpPr>
        <p:spPr>
          <a:xfrm>
            <a:off x="9212222" y="3671550"/>
            <a:ext cx="606763" cy="60676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6612725-D4B2-4219-A885-E91434AC7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2882" y="3719513"/>
            <a:ext cx="6721432" cy="558800"/>
          </a:xfrm>
          <a:prstGeom prst="rect">
            <a:avLst/>
          </a:prstGeom>
        </p:spPr>
        <p:txBody>
          <a:bodyPr lIns="144000"/>
          <a:lstStyle>
            <a:lvl1pPr marL="0" indent="0">
              <a:buNone/>
              <a:defRPr b="0" i="0"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Sous-titre | </a:t>
            </a:r>
            <a:r>
              <a:rPr lang="fr-FR" dirty="0" err="1"/>
              <a:t>Untertitel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2542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| With Number |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DA3B34-C6D2-A8D9-15AD-26E5793FF4CF}"/>
              </a:ext>
            </a:extLst>
          </p:cNvPr>
          <p:cNvSpPr/>
          <p:nvPr userDrawn="1"/>
        </p:nvSpPr>
        <p:spPr>
          <a:xfrm>
            <a:off x="2681329" y="2551937"/>
            <a:ext cx="6829341" cy="11197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61561" y="2794608"/>
            <a:ext cx="6640628" cy="6343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F6510F-6C3C-0ED8-8EFA-7E79AC4108D7}"/>
              </a:ext>
            </a:extLst>
          </p:cNvPr>
          <p:cNvSpPr/>
          <p:nvPr userDrawn="1"/>
        </p:nvSpPr>
        <p:spPr>
          <a:xfrm>
            <a:off x="2074566" y="1945174"/>
            <a:ext cx="606763" cy="6067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993EF167-C29C-4063-B7B1-E012F16B0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81330" y="3719513"/>
            <a:ext cx="6829340" cy="558800"/>
          </a:xfrm>
          <a:prstGeom prst="rect">
            <a:avLst/>
          </a:prstGeom>
        </p:spPr>
        <p:txBody>
          <a:bodyPr lIns="144000"/>
          <a:lstStyle>
            <a:lvl1pPr marL="0" indent="0">
              <a:buNone/>
              <a:defRPr b="0" i="0"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Sous-titre | </a:t>
            </a:r>
            <a:r>
              <a:rPr lang="fr-FR" dirty="0" err="1"/>
              <a:t>Untertitel</a:t>
            </a:r>
            <a:endParaRPr lang="fr-FR" dirty="0"/>
          </a:p>
        </p:txBody>
      </p:sp>
      <p:sp>
        <p:nvSpPr>
          <p:cNvPr id="6" name="Espace réservé du texte 29">
            <a:extLst>
              <a:ext uri="{FF2B5EF4-FFF2-40B4-BE49-F238E27FC236}">
                <a16:creationId xmlns:a16="http://schemas.microsoft.com/office/drawing/2014/main" id="{02774288-18E2-523A-05A9-E5B24AA914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566" y="1945174"/>
            <a:ext cx="605568" cy="60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dirty="0"/>
              <a:t>N°</a:t>
            </a:r>
            <a:endParaRPr lang="fr-CH" dirty="0">
              <a:solidFill>
                <a:srgbClr val="3F3F3F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6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| With Number |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DA3B34-C6D2-A8D9-15AD-26E5793FF4CF}"/>
              </a:ext>
            </a:extLst>
          </p:cNvPr>
          <p:cNvSpPr/>
          <p:nvPr userDrawn="1"/>
        </p:nvSpPr>
        <p:spPr>
          <a:xfrm>
            <a:off x="2681329" y="2551937"/>
            <a:ext cx="6829341" cy="11197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61561" y="2794608"/>
            <a:ext cx="6640628" cy="63439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F6510F-6C3C-0ED8-8EFA-7E79AC4108D7}"/>
              </a:ext>
            </a:extLst>
          </p:cNvPr>
          <p:cNvSpPr/>
          <p:nvPr userDrawn="1"/>
        </p:nvSpPr>
        <p:spPr>
          <a:xfrm>
            <a:off x="2074566" y="1945174"/>
            <a:ext cx="606763" cy="606763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993EF167-C29C-4063-B7B1-E012F16B0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81330" y="3719513"/>
            <a:ext cx="6829340" cy="558800"/>
          </a:xfrm>
          <a:prstGeom prst="rect">
            <a:avLst/>
          </a:prstGeom>
        </p:spPr>
        <p:txBody>
          <a:bodyPr lIns="144000"/>
          <a:lstStyle>
            <a:lvl1pPr marL="0" indent="0">
              <a:buNone/>
              <a:defRPr b="0" i="0"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Sous-titre | </a:t>
            </a:r>
            <a:r>
              <a:rPr lang="fr-FR" dirty="0" err="1"/>
              <a:t>Untertitel</a:t>
            </a:r>
            <a:endParaRPr lang="fr-FR" dirty="0"/>
          </a:p>
        </p:txBody>
      </p:sp>
      <p:sp>
        <p:nvSpPr>
          <p:cNvPr id="4" name="Espace réservé du texte 29">
            <a:extLst>
              <a:ext uri="{FF2B5EF4-FFF2-40B4-BE49-F238E27FC236}">
                <a16:creationId xmlns:a16="http://schemas.microsoft.com/office/drawing/2014/main" id="{71EAFE5A-6EF2-50FD-92E2-59A33EBF22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74566" y="1945174"/>
            <a:ext cx="605568" cy="606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dirty="0"/>
              <a:t>N°</a:t>
            </a:r>
            <a:endParaRPr lang="fr-CH" dirty="0">
              <a:solidFill>
                <a:srgbClr val="3F3F3F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765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| centered red block | Red 9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2B21016-223F-4A84-2989-373A3C2C7FE9}"/>
              </a:ext>
            </a:extLst>
          </p:cNvPr>
          <p:cNvSpPr/>
          <p:nvPr userDrawn="1"/>
        </p:nvSpPr>
        <p:spPr>
          <a:xfrm>
            <a:off x="247135" y="1248032"/>
            <a:ext cx="11695669" cy="430576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42C328DA-F2BF-F66A-8DBD-F20D0C8BE0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35" y="1532238"/>
            <a:ext cx="11683313" cy="3787346"/>
          </a:xfrm>
          <a:prstGeom prst="rect">
            <a:avLst/>
          </a:prstGeom>
        </p:spPr>
        <p:txBody>
          <a:bodyPr lIns="144000" rIns="144000" anchor="ctr"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defRPr>
            </a:lvl1pPr>
          </a:lstStyle>
          <a:p>
            <a:pPr lvl="0"/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Ajoutez ici du texte.</a:t>
            </a:r>
            <a:b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</a:b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Fügen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Sie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Text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hinzu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7470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| centered black block | Red 9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2B21016-223F-4A84-2989-373A3C2C7FE9}"/>
              </a:ext>
            </a:extLst>
          </p:cNvPr>
          <p:cNvSpPr/>
          <p:nvPr userDrawn="1"/>
        </p:nvSpPr>
        <p:spPr>
          <a:xfrm>
            <a:off x="247135" y="1248032"/>
            <a:ext cx="11695669" cy="43057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42C328DA-F2BF-F66A-8DBD-F20D0C8BE0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7135" y="1532238"/>
            <a:ext cx="11683313" cy="3787346"/>
          </a:xfrm>
          <a:prstGeom prst="rect">
            <a:avLst/>
          </a:prstGeom>
        </p:spPr>
        <p:txBody>
          <a:bodyPr lIns="144000" rIns="144000" anchor="ctr"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defRPr>
            </a:lvl1pPr>
          </a:lstStyle>
          <a:p>
            <a:pPr lvl="0"/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Ajoutez ici du texte.</a:t>
            </a:r>
            <a:b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</a:b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Fügen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Sie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Text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hinzu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7498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ext | Red Block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2A3AE2-9DEC-9121-46E9-AF49306FEA18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A48D745-B5E0-FB7E-7025-BE2A5628270C}"/>
              </a:ext>
            </a:extLst>
          </p:cNvPr>
          <p:cNvSpPr/>
          <p:nvPr userDrawn="1"/>
        </p:nvSpPr>
        <p:spPr>
          <a:xfrm>
            <a:off x="263525" y="1119531"/>
            <a:ext cx="7959110" cy="4780080"/>
          </a:xfrm>
          <a:prstGeom prst="rect">
            <a:avLst/>
          </a:prstGeom>
          <a:solidFill>
            <a:srgbClr val="171717">
              <a:alpha val="47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27" name="Forme en L 26">
            <a:extLst>
              <a:ext uri="{FF2B5EF4-FFF2-40B4-BE49-F238E27FC236}">
                <a16:creationId xmlns:a16="http://schemas.microsoft.com/office/drawing/2014/main" id="{1F41AC1C-CD91-A7D1-852D-2AA9E982A2E7}"/>
              </a:ext>
            </a:extLst>
          </p:cNvPr>
          <p:cNvSpPr/>
          <p:nvPr userDrawn="1"/>
        </p:nvSpPr>
        <p:spPr>
          <a:xfrm rot="5400000">
            <a:off x="212052" y="105725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8" name="Forme en L 27">
            <a:extLst>
              <a:ext uri="{FF2B5EF4-FFF2-40B4-BE49-F238E27FC236}">
                <a16:creationId xmlns:a16="http://schemas.microsoft.com/office/drawing/2014/main" id="{DDAC06B6-EA98-27D4-7198-20CB1643169B}"/>
              </a:ext>
            </a:extLst>
          </p:cNvPr>
          <p:cNvSpPr/>
          <p:nvPr userDrawn="1"/>
        </p:nvSpPr>
        <p:spPr>
          <a:xfrm>
            <a:off x="212052" y="565672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9" name="Forme en L 28">
            <a:extLst>
              <a:ext uri="{FF2B5EF4-FFF2-40B4-BE49-F238E27FC236}">
                <a16:creationId xmlns:a16="http://schemas.microsoft.com/office/drawing/2014/main" id="{CA963448-D84F-C227-83D5-8FCBFE979143}"/>
              </a:ext>
            </a:extLst>
          </p:cNvPr>
          <p:cNvSpPr/>
          <p:nvPr userDrawn="1"/>
        </p:nvSpPr>
        <p:spPr>
          <a:xfrm rot="16200000">
            <a:off x="7995753" y="5654134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30" name="Forme en L 29">
            <a:extLst>
              <a:ext uri="{FF2B5EF4-FFF2-40B4-BE49-F238E27FC236}">
                <a16:creationId xmlns:a16="http://schemas.microsoft.com/office/drawing/2014/main" id="{F4D8C4B7-026F-E4F8-6872-CFC98C74D332}"/>
              </a:ext>
            </a:extLst>
          </p:cNvPr>
          <p:cNvSpPr/>
          <p:nvPr userDrawn="1"/>
        </p:nvSpPr>
        <p:spPr>
          <a:xfrm rot="10800000">
            <a:off x="7995753" y="1057250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6DDFCFC3-4075-4DF7-6E39-4129988084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F3326F56-0CAC-7DA0-9AEA-9E68704476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63525" y="1119188"/>
            <a:ext cx="7959725" cy="477996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Cliquez sur l’icône pour ajouter une image.</a:t>
            </a:r>
            <a:b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</a:b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Klicken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Sie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auf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das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Symbol, um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ein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Bild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hinzuzufügen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</p:txBody>
      </p:sp>
      <p:sp>
        <p:nvSpPr>
          <p:cNvPr id="2" name="Espace réservé du texte 15">
            <a:extLst>
              <a:ext uri="{FF2B5EF4-FFF2-40B4-BE49-F238E27FC236}">
                <a16:creationId xmlns:a16="http://schemas.microsoft.com/office/drawing/2014/main" id="{0CA8E4E2-5C70-8A7F-EAD9-5255302D1D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86705" y="1829674"/>
            <a:ext cx="4618536" cy="3168633"/>
          </a:xfrm>
          <a:prstGeom prst="rect">
            <a:avLst/>
          </a:prstGeom>
          <a:solidFill>
            <a:schemeClr val="tx2"/>
          </a:solidFill>
        </p:spPr>
        <p:txBody>
          <a:bodyPr lIns="144000" rIns="144000" anchor="ctr"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defRPr>
            </a:lvl1pPr>
          </a:lstStyle>
          <a:p>
            <a:pPr lvl="0"/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Ajoutez ici du texte.</a:t>
            </a:r>
            <a:b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</a:b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Fügen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Sie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Text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hinzu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111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 | Red 10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E8AE0C21-32DC-75EB-6110-854C357DB24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751999"/>
            <a:ext cx="12192000" cy="532244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Cliquez sur l’icône pour ajouter une image.</a:t>
            </a:r>
            <a:b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</a:b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Klicken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Sie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auf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das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Symbol, um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ein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Bild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hinzuzufügen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1B60AE-5F52-F16A-2561-9EE5964CEC0E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F2B8D185-F9CB-2CD3-5CF6-62388C7CB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tx2"/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5" name="Espace réservé du texte 26">
            <a:extLst>
              <a:ext uri="{FF2B5EF4-FFF2-40B4-BE49-F238E27FC236}">
                <a16:creationId xmlns:a16="http://schemas.microsoft.com/office/drawing/2014/main" id="{AF42B8F1-C026-EC0D-4BCE-5AD4BFF33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6" name="Espace réservé du texte 26">
            <a:extLst>
              <a:ext uri="{FF2B5EF4-FFF2-40B4-BE49-F238E27FC236}">
                <a16:creationId xmlns:a16="http://schemas.microsoft.com/office/drawing/2014/main" id="{84D18300-8FA5-3215-FBA6-13D51E436F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825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ext | Black Block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2A3AE2-9DEC-9121-46E9-AF49306FEA18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A48D745-B5E0-FB7E-7025-BE2A5628270C}"/>
              </a:ext>
            </a:extLst>
          </p:cNvPr>
          <p:cNvSpPr/>
          <p:nvPr userDrawn="1"/>
        </p:nvSpPr>
        <p:spPr>
          <a:xfrm>
            <a:off x="263525" y="1119531"/>
            <a:ext cx="7959110" cy="4780080"/>
          </a:xfrm>
          <a:prstGeom prst="rect">
            <a:avLst/>
          </a:prstGeom>
          <a:solidFill>
            <a:srgbClr val="171717">
              <a:alpha val="47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27" name="Forme en L 26">
            <a:extLst>
              <a:ext uri="{FF2B5EF4-FFF2-40B4-BE49-F238E27FC236}">
                <a16:creationId xmlns:a16="http://schemas.microsoft.com/office/drawing/2014/main" id="{1F41AC1C-CD91-A7D1-852D-2AA9E982A2E7}"/>
              </a:ext>
            </a:extLst>
          </p:cNvPr>
          <p:cNvSpPr/>
          <p:nvPr userDrawn="1"/>
        </p:nvSpPr>
        <p:spPr>
          <a:xfrm rot="5400000">
            <a:off x="212052" y="105725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8" name="Forme en L 27">
            <a:extLst>
              <a:ext uri="{FF2B5EF4-FFF2-40B4-BE49-F238E27FC236}">
                <a16:creationId xmlns:a16="http://schemas.microsoft.com/office/drawing/2014/main" id="{DDAC06B6-EA98-27D4-7198-20CB1643169B}"/>
              </a:ext>
            </a:extLst>
          </p:cNvPr>
          <p:cNvSpPr/>
          <p:nvPr userDrawn="1"/>
        </p:nvSpPr>
        <p:spPr>
          <a:xfrm>
            <a:off x="212052" y="565672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9" name="Forme en L 28">
            <a:extLst>
              <a:ext uri="{FF2B5EF4-FFF2-40B4-BE49-F238E27FC236}">
                <a16:creationId xmlns:a16="http://schemas.microsoft.com/office/drawing/2014/main" id="{CA963448-D84F-C227-83D5-8FCBFE979143}"/>
              </a:ext>
            </a:extLst>
          </p:cNvPr>
          <p:cNvSpPr/>
          <p:nvPr userDrawn="1"/>
        </p:nvSpPr>
        <p:spPr>
          <a:xfrm rot="16200000">
            <a:off x="7995753" y="5654134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30" name="Forme en L 29">
            <a:extLst>
              <a:ext uri="{FF2B5EF4-FFF2-40B4-BE49-F238E27FC236}">
                <a16:creationId xmlns:a16="http://schemas.microsoft.com/office/drawing/2014/main" id="{F4D8C4B7-026F-E4F8-6872-CFC98C74D332}"/>
              </a:ext>
            </a:extLst>
          </p:cNvPr>
          <p:cNvSpPr/>
          <p:nvPr userDrawn="1"/>
        </p:nvSpPr>
        <p:spPr>
          <a:xfrm rot="10800000">
            <a:off x="7995753" y="1057250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32" name="Espace réservé du texte 29">
            <a:extLst>
              <a:ext uri="{FF2B5EF4-FFF2-40B4-BE49-F238E27FC236}">
                <a16:creationId xmlns:a16="http://schemas.microsoft.com/office/drawing/2014/main" id="{6DDFCFC3-4075-4DF7-6E39-4129988084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sp>
        <p:nvSpPr>
          <p:cNvPr id="34" name="Espace réservé pour une image  33">
            <a:extLst>
              <a:ext uri="{FF2B5EF4-FFF2-40B4-BE49-F238E27FC236}">
                <a16:creationId xmlns:a16="http://schemas.microsoft.com/office/drawing/2014/main" id="{F3326F56-0CAC-7DA0-9AEA-9E68704476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63525" y="1119188"/>
            <a:ext cx="7959725" cy="477996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>
                <a:latin typeface="Helvetica" pitchFamily="2" charset="0"/>
              </a:defRPr>
            </a:lvl1pPr>
          </a:lstStyle>
          <a:p>
            <a:r>
              <a:rPr lang="fr-FR" dirty="0"/>
              <a:t>Cliquez sur l’icône pour ajouter une image.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Bild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  <p:sp>
        <p:nvSpPr>
          <p:cNvPr id="31" name="Espace réservé du texte 15">
            <a:extLst>
              <a:ext uri="{FF2B5EF4-FFF2-40B4-BE49-F238E27FC236}">
                <a16:creationId xmlns:a16="http://schemas.microsoft.com/office/drawing/2014/main" id="{3E94079E-FD26-D0BC-D79F-615059582D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86705" y="1829674"/>
            <a:ext cx="4618536" cy="3168633"/>
          </a:xfrm>
          <a:prstGeom prst="rect">
            <a:avLst/>
          </a:prstGeom>
          <a:solidFill>
            <a:schemeClr val="tx1"/>
          </a:solidFill>
        </p:spPr>
        <p:txBody>
          <a:bodyPr lIns="144000" rIns="144000" anchor="ctr"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defRPr>
            </a:lvl1pPr>
          </a:lstStyle>
          <a:p>
            <a:pPr lvl="0"/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Ajoutez ici du texte.</a:t>
            </a:r>
            <a:b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</a:b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Fügen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Sie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Text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hinzu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95768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| full page | red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2B21016-223F-4A84-2989-373A3C2C7FE9}"/>
              </a:ext>
            </a:extLst>
          </p:cNvPr>
          <p:cNvSpPr/>
          <p:nvPr userDrawn="1"/>
        </p:nvSpPr>
        <p:spPr>
          <a:xfrm>
            <a:off x="263525" y="1085136"/>
            <a:ext cx="11641262" cy="4815950"/>
          </a:xfrm>
          <a:prstGeom prst="rect">
            <a:avLst/>
          </a:prstGeom>
          <a:solidFill>
            <a:srgbClr val="171717">
              <a:alpha val="47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Forme en L 24">
            <a:extLst>
              <a:ext uri="{FF2B5EF4-FFF2-40B4-BE49-F238E27FC236}">
                <a16:creationId xmlns:a16="http://schemas.microsoft.com/office/drawing/2014/main" id="{9649C688-EDF6-E702-43A2-32999C093C90}"/>
              </a:ext>
            </a:extLst>
          </p:cNvPr>
          <p:cNvSpPr/>
          <p:nvPr userDrawn="1"/>
        </p:nvSpPr>
        <p:spPr>
          <a:xfrm rot="16200000">
            <a:off x="11669364" y="5653303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2"/>
          </a:solidFill>
          <a:ln>
            <a:solidFill>
              <a:srgbClr val="BF1238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6" name="Forme en L 25">
            <a:extLst>
              <a:ext uri="{FF2B5EF4-FFF2-40B4-BE49-F238E27FC236}">
                <a16:creationId xmlns:a16="http://schemas.microsoft.com/office/drawing/2014/main" id="{51AB9A18-1D25-CF41-D51A-80670CA529FE}"/>
              </a:ext>
            </a:extLst>
          </p:cNvPr>
          <p:cNvSpPr/>
          <p:nvPr userDrawn="1"/>
        </p:nvSpPr>
        <p:spPr>
          <a:xfrm rot="10800000">
            <a:off x="11669364" y="1046348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2"/>
          </a:solidFill>
          <a:ln>
            <a:solidFill>
              <a:srgbClr val="BF1238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3" name="Espace réservé du texte 15">
            <a:extLst>
              <a:ext uri="{FF2B5EF4-FFF2-40B4-BE49-F238E27FC236}">
                <a16:creationId xmlns:a16="http://schemas.microsoft.com/office/drawing/2014/main" id="{42C328DA-F2BF-F66A-8DBD-F20D0C8BE0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2" y="1085136"/>
            <a:ext cx="11641263" cy="4815949"/>
          </a:xfrm>
          <a:prstGeom prst="rect">
            <a:avLst/>
          </a:prstGeom>
        </p:spPr>
        <p:txBody>
          <a:bodyPr lIns="216000" tIns="216000" rIns="216000" bIns="216000" anchor="t"/>
          <a:lstStyle>
            <a:lvl1pPr marL="0" indent="0">
              <a:buNone/>
              <a:defRPr sz="2000" b="0" i="0">
                <a:solidFill>
                  <a:srgbClr val="151716"/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defRPr>
            </a:lvl1pPr>
          </a:lstStyle>
          <a:p>
            <a:pPr lvl="0"/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Ajoutez ici du texte.</a:t>
            </a:r>
            <a:b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</a:b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Fügen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Sie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Text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hinzu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.</a:t>
            </a:r>
            <a:endParaRPr lang="fr-FR" dirty="0"/>
          </a:p>
        </p:txBody>
      </p:sp>
      <p:sp>
        <p:nvSpPr>
          <p:cNvPr id="5" name="Forme en L 4">
            <a:extLst>
              <a:ext uri="{FF2B5EF4-FFF2-40B4-BE49-F238E27FC236}">
                <a16:creationId xmlns:a16="http://schemas.microsoft.com/office/drawing/2014/main" id="{3355A920-8A80-8C18-BD0B-D49E152A034C}"/>
              </a:ext>
            </a:extLst>
          </p:cNvPr>
          <p:cNvSpPr/>
          <p:nvPr userDrawn="1"/>
        </p:nvSpPr>
        <p:spPr>
          <a:xfrm rot="5400000">
            <a:off x="212052" y="105725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6" name="Forme en L 5">
            <a:extLst>
              <a:ext uri="{FF2B5EF4-FFF2-40B4-BE49-F238E27FC236}">
                <a16:creationId xmlns:a16="http://schemas.microsoft.com/office/drawing/2014/main" id="{17D6C530-553F-355C-F403-14A751906187}"/>
              </a:ext>
            </a:extLst>
          </p:cNvPr>
          <p:cNvSpPr/>
          <p:nvPr userDrawn="1"/>
        </p:nvSpPr>
        <p:spPr>
          <a:xfrm>
            <a:off x="212052" y="565672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1915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| full page | black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FFA169-3081-BD3C-0C92-11866F36CCF2}"/>
              </a:ext>
            </a:extLst>
          </p:cNvPr>
          <p:cNvSpPr/>
          <p:nvPr userDrawn="1"/>
        </p:nvSpPr>
        <p:spPr>
          <a:xfrm>
            <a:off x="263525" y="1085136"/>
            <a:ext cx="11641262" cy="4815950"/>
          </a:xfrm>
          <a:prstGeom prst="rect">
            <a:avLst/>
          </a:prstGeom>
          <a:solidFill>
            <a:srgbClr val="171717">
              <a:alpha val="47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18" name="Forme en L 17">
            <a:extLst>
              <a:ext uri="{FF2B5EF4-FFF2-40B4-BE49-F238E27FC236}">
                <a16:creationId xmlns:a16="http://schemas.microsoft.com/office/drawing/2014/main" id="{20AEB5F8-6E29-B4C1-27B4-EE57B3334B50}"/>
              </a:ext>
            </a:extLst>
          </p:cNvPr>
          <p:cNvSpPr/>
          <p:nvPr userDrawn="1"/>
        </p:nvSpPr>
        <p:spPr>
          <a:xfrm rot="16200000">
            <a:off x="11669364" y="5653303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1" name="Forme en L 20">
            <a:extLst>
              <a:ext uri="{FF2B5EF4-FFF2-40B4-BE49-F238E27FC236}">
                <a16:creationId xmlns:a16="http://schemas.microsoft.com/office/drawing/2014/main" id="{63635935-5908-AA17-319E-3B49FE0DC31B}"/>
              </a:ext>
            </a:extLst>
          </p:cNvPr>
          <p:cNvSpPr/>
          <p:nvPr userDrawn="1"/>
        </p:nvSpPr>
        <p:spPr>
          <a:xfrm rot="10800000">
            <a:off x="11669364" y="1046348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7" name="Forme en L 26">
            <a:extLst>
              <a:ext uri="{FF2B5EF4-FFF2-40B4-BE49-F238E27FC236}">
                <a16:creationId xmlns:a16="http://schemas.microsoft.com/office/drawing/2014/main" id="{9B475278-F866-7DED-A364-127BCF06F609}"/>
              </a:ext>
            </a:extLst>
          </p:cNvPr>
          <p:cNvSpPr/>
          <p:nvPr userDrawn="1"/>
        </p:nvSpPr>
        <p:spPr>
          <a:xfrm rot="5400000">
            <a:off x="212052" y="105725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8" name="Forme en L 27">
            <a:extLst>
              <a:ext uri="{FF2B5EF4-FFF2-40B4-BE49-F238E27FC236}">
                <a16:creationId xmlns:a16="http://schemas.microsoft.com/office/drawing/2014/main" id="{BF6BCEAE-FF85-C403-9012-020E1D1C4EC4}"/>
              </a:ext>
            </a:extLst>
          </p:cNvPr>
          <p:cNvSpPr/>
          <p:nvPr userDrawn="1"/>
        </p:nvSpPr>
        <p:spPr>
          <a:xfrm>
            <a:off x="212052" y="565672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63A97D81-09B0-BD28-B86C-28C69A16444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522" y="1085136"/>
            <a:ext cx="11641263" cy="4815949"/>
          </a:xfrm>
          <a:prstGeom prst="rect">
            <a:avLst/>
          </a:prstGeom>
        </p:spPr>
        <p:txBody>
          <a:bodyPr lIns="216000" tIns="216000" rIns="216000" bIns="216000" anchor="t"/>
          <a:lstStyle>
            <a:lvl1pPr marL="0" indent="0">
              <a:buNone/>
              <a:defRPr sz="2000" b="0" i="0">
                <a:solidFill>
                  <a:srgbClr val="151716"/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defRPr>
            </a:lvl1pPr>
          </a:lstStyle>
          <a:p>
            <a:pPr lvl="0"/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Ajoutez ici du texte.</a:t>
            </a:r>
            <a:b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</a:b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Fügen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Sie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Text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hinzu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28623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| content | black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2B21016-223F-4A84-2989-373A3C2C7FE9}"/>
              </a:ext>
            </a:extLst>
          </p:cNvPr>
          <p:cNvSpPr/>
          <p:nvPr userDrawn="1"/>
        </p:nvSpPr>
        <p:spPr>
          <a:xfrm>
            <a:off x="6221150" y="1019194"/>
            <a:ext cx="5683637" cy="4780080"/>
          </a:xfrm>
          <a:prstGeom prst="rect">
            <a:avLst/>
          </a:prstGeom>
          <a:solidFill>
            <a:srgbClr val="171717">
              <a:alpha val="47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2" name="Espace réservé pour une image  31">
            <a:extLst>
              <a:ext uri="{FF2B5EF4-FFF2-40B4-BE49-F238E27FC236}">
                <a16:creationId xmlns:a16="http://schemas.microsoft.com/office/drawing/2014/main" id="{BD71239B-5632-5EFB-123F-9BDEBC9DDDA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21604" y="1018851"/>
            <a:ext cx="5683637" cy="4779962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200"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sur l’icône pour ajouter une image.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Bild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Forme en L 22">
            <a:extLst>
              <a:ext uri="{FF2B5EF4-FFF2-40B4-BE49-F238E27FC236}">
                <a16:creationId xmlns:a16="http://schemas.microsoft.com/office/drawing/2014/main" id="{4A854250-7A67-3838-E8B2-5FBF1BCCDC14}"/>
              </a:ext>
            </a:extLst>
          </p:cNvPr>
          <p:cNvSpPr/>
          <p:nvPr userDrawn="1"/>
        </p:nvSpPr>
        <p:spPr>
          <a:xfrm rot="5400000">
            <a:off x="6164252" y="956914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4" name="Forme en L 23">
            <a:extLst>
              <a:ext uri="{FF2B5EF4-FFF2-40B4-BE49-F238E27FC236}">
                <a16:creationId xmlns:a16="http://schemas.microsoft.com/office/drawing/2014/main" id="{6649EC77-6419-BC9A-43A3-832D622E823F}"/>
              </a:ext>
            </a:extLst>
          </p:cNvPr>
          <p:cNvSpPr/>
          <p:nvPr userDrawn="1"/>
        </p:nvSpPr>
        <p:spPr>
          <a:xfrm>
            <a:off x="6164252" y="5556384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5" name="Forme en L 24">
            <a:extLst>
              <a:ext uri="{FF2B5EF4-FFF2-40B4-BE49-F238E27FC236}">
                <a16:creationId xmlns:a16="http://schemas.microsoft.com/office/drawing/2014/main" id="{9649C688-EDF6-E702-43A2-32999C093C90}"/>
              </a:ext>
            </a:extLst>
          </p:cNvPr>
          <p:cNvSpPr/>
          <p:nvPr userDrawn="1"/>
        </p:nvSpPr>
        <p:spPr>
          <a:xfrm rot="16200000">
            <a:off x="11669364" y="5553797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6" name="Forme en L 25">
            <a:extLst>
              <a:ext uri="{FF2B5EF4-FFF2-40B4-BE49-F238E27FC236}">
                <a16:creationId xmlns:a16="http://schemas.microsoft.com/office/drawing/2014/main" id="{51AB9A18-1D25-CF41-D51A-80670CA529FE}"/>
              </a:ext>
            </a:extLst>
          </p:cNvPr>
          <p:cNvSpPr/>
          <p:nvPr userDrawn="1"/>
        </p:nvSpPr>
        <p:spPr>
          <a:xfrm rot="10800000">
            <a:off x="11669364" y="956913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B7999C1E-99AB-36A5-8116-25B5351F99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6650" y="1250142"/>
            <a:ext cx="5797440" cy="460078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>
                <a:solidFill>
                  <a:srgbClr val="151716"/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defRPr>
            </a:lvl1pPr>
          </a:lstStyle>
          <a:p>
            <a:pPr lvl="0"/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Ajoutez ici du texte.</a:t>
            </a:r>
            <a:b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</a:b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Fügen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Sie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Text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hinzu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83732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| content | red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2B21016-223F-4A84-2989-373A3C2C7FE9}"/>
              </a:ext>
            </a:extLst>
          </p:cNvPr>
          <p:cNvSpPr/>
          <p:nvPr userDrawn="1"/>
        </p:nvSpPr>
        <p:spPr>
          <a:xfrm>
            <a:off x="6221150" y="1019194"/>
            <a:ext cx="5683637" cy="4780080"/>
          </a:xfrm>
          <a:prstGeom prst="rect">
            <a:avLst/>
          </a:prstGeom>
          <a:solidFill>
            <a:srgbClr val="171717">
              <a:alpha val="47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2" name="Espace réservé pour une image  31">
            <a:extLst>
              <a:ext uri="{FF2B5EF4-FFF2-40B4-BE49-F238E27FC236}">
                <a16:creationId xmlns:a16="http://schemas.microsoft.com/office/drawing/2014/main" id="{BD71239B-5632-5EFB-123F-9BDEBC9DDDA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21604" y="1018851"/>
            <a:ext cx="5683637" cy="47799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200"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sur l’icône pour ajouter une image.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Bild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Forme en L 22">
            <a:extLst>
              <a:ext uri="{FF2B5EF4-FFF2-40B4-BE49-F238E27FC236}">
                <a16:creationId xmlns:a16="http://schemas.microsoft.com/office/drawing/2014/main" id="{4A854250-7A67-3838-E8B2-5FBF1BCCDC14}"/>
              </a:ext>
            </a:extLst>
          </p:cNvPr>
          <p:cNvSpPr/>
          <p:nvPr userDrawn="1"/>
        </p:nvSpPr>
        <p:spPr>
          <a:xfrm rot="5400000">
            <a:off x="6164252" y="956914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2"/>
          </a:solidFill>
          <a:ln>
            <a:solidFill>
              <a:srgbClr val="BF1238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4" name="Forme en L 23">
            <a:extLst>
              <a:ext uri="{FF2B5EF4-FFF2-40B4-BE49-F238E27FC236}">
                <a16:creationId xmlns:a16="http://schemas.microsoft.com/office/drawing/2014/main" id="{6649EC77-6419-BC9A-43A3-832D622E823F}"/>
              </a:ext>
            </a:extLst>
          </p:cNvPr>
          <p:cNvSpPr/>
          <p:nvPr userDrawn="1"/>
        </p:nvSpPr>
        <p:spPr>
          <a:xfrm>
            <a:off x="6164252" y="5556384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2"/>
          </a:solidFill>
          <a:ln>
            <a:solidFill>
              <a:srgbClr val="BF1238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5" name="Forme en L 24">
            <a:extLst>
              <a:ext uri="{FF2B5EF4-FFF2-40B4-BE49-F238E27FC236}">
                <a16:creationId xmlns:a16="http://schemas.microsoft.com/office/drawing/2014/main" id="{9649C688-EDF6-E702-43A2-32999C093C90}"/>
              </a:ext>
            </a:extLst>
          </p:cNvPr>
          <p:cNvSpPr/>
          <p:nvPr userDrawn="1"/>
        </p:nvSpPr>
        <p:spPr>
          <a:xfrm rot="16200000">
            <a:off x="11669364" y="5553797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2"/>
          </a:solidFill>
          <a:ln>
            <a:solidFill>
              <a:srgbClr val="BF1238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6" name="Forme en L 25">
            <a:extLst>
              <a:ext uri="{FF2B5EF4-FFF2-40B4-BE49-F238E27FC236}">
                <a16:creationId xmlns:a16="http://schemas.microsoft.com/office/drawing/2014/main" id="{51AB9A18-1D25-CF41-D51A-80670CA529FE}"/>
              </a:ext>
            </a:extLst>
          </p:cNvPr>
          <p:cNvSpPr/>
          <p:nvPr userDrawn="1"/>
        </p:nvSpPr>
        <p:spPr>
          <a:xfrm rot="10800000">
            <a:off x="11669364" y="956913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2"/>
          </a:solidFill>
          <a:ln>
            <a:solidFill>
              <a:srgbClr val="BF1238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9EB64331-4DA5-113D-9B23-82FCC37F17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6650" y="1250142"/>
            <a:ext cx="5797440" cy="460078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>
                <a:solidFill>
                  <a:srgbClr val="151716"/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defRPr>
            </a:lvl1pPr>
          </a:lstStyle>
          <a:p>
            <a:pPr lvl="0"/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Ajoutez ici du texte.</a:t>
            </a:r>
            <a:b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</a:b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Fügen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Sie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Text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 </a:t>
            </a:r>
            <a:r>
              <a:rPr lang="fr-FR" sz="2000" b="0" i="0" dirty="0" err="1">
                <a:latin typeface="NATIONALUNIFR-BOOK" panose="02000503000000020004" pitchFamily="2" charset="77"/>
                <a:ea typeface="NATIONALUNIFR-BOOK" panose="02000503000000020004" pitchFamily="2" charset="77"/>
              </a:rPr>
              <a:t>hinzu</a:t>
            </a:r>
            <a:r>
              <a:rPr lang="fr-FR" sz="2000" b="0" i="0" dirty="0">
                <a:latin typeface="NATIONALUNIFR-BOOK" panose="02000503000000020004" pitchFamily="2" charset="77"/>
                <a:ea typeface="NATIONALUNIFR-BOOK" panose="02000503000000020004" pitchFamily="2" charset="77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1463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| Full Page | Red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2B21016-223F-4A84-2989-373A3C2C7FE9}"/>
              </a:ext>
            </a:extLst>
          </p:cNvPr>
          <p:cNvSpPr/>
          <p:nvPr userDrawn="1"/>
        </p:nvSpPr>
        <p:spPr>
          <a:xfrm>
            <a:off x="263525" y="1085136"/>
            <a:ext cx="11641262" cy="4815950"/>
          </a:xfrm>
          <a:prstGeom prst="rect">
            <a:avLst/>
          </a:prstGeom>
          <a:solidFill>
            <a:srgbClr val="171717">
              <a:alpha val="47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Forme en L 24">
            <a:extLst>
              <a:ext uri="{FF2B5EF4-FFF2-40B4-BE49-F238E27FC236}">
                <a16:creationId xmlns:a16="http://schemas.microsoft.com/office/drawing/2014/main" id="{9649C688-EDF6-E702-43A2-32999C093C90}"/>
              </a:ext>
            </a:extLst>
          </p:cNvPr>
          <p:cNvSpPr/>
          <p:nvPr userDrawn="1"/>
        </p:nvSpPr>
        <p:spPr>
          <a:xfrm rot="16200000">
            <a:off x="11669364" y="5653303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2"/>
          </a:solidFill>
          <a:ln>
            <a:solidFill>
              <a:srgbClr val="BF1238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6" name="Forme en L 25">
            <a:extLst>
              <a:ext uri="{FF2B5EF4-FFF2-40B4-BE49-F238E27FC236}">
                <a16:creationId xmlns:a16="http://schemas.microsoft.com/office/drawing/2014/main" id="{51AB9A18-1D25-CF41-D51A-80670CA529FE}"/>
              </a:ext>
            </a:extLst>
          </p:cNvPr>
          <p:cNvSpPr/>
          <p:nvPr userDrawn="1"/>
        </p:nvSpPr>
        <p:spPr>
          <a:xfrm rot="10800000">
            <a:off x="11669364" y="1046348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2"/>
          </a:solidFill>
          <a:ln>
            <a:solidFill>
              <a:srgbClr val="BF1238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5" name="Forme en L 4">
            <a:extLst>
              <a:ext uri="{FF2B5EF4-FFF2-40B4-BE49-F238E27FC236}">
                <a16:creationId xmlns:a16="http://schemas.microsoft.com/office/drawing/2014/main" id="{3355A920-8A80-8C18-BD0B-D49E152A034C}"/>
              </a:ext>
            </a:extLst>
          </p:cNvPr>
          <p:cNvSpPr/>
          <p:nvPr userDrawn="1"/>
        </p:nvSpPr>
        <p:spPr>
          <a:xfrm rot="5400000">
            <a:off x="212052" y="105725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6" name="Forme en L 5">
            <a:extLst>
              <a:ext uri="{FF2B5EF4-FFF2-40B4-BE49-F238E27FC236}">
                <a16:creationId xmlns:a16="http://schemas.microsoft.com/office/drawing/2014/main" id="{17D6C530-553F-355C-F403-14A751906187}"/>
              </a:ext>
            </a:extLst>
          </p:cNvPr>
          <p:cNvSpPr/>
          <p:nvPr userDrawn="1"/>
        </p:nvSpPr>
        <p:spPr>
          <a:xfrm>
            <a:off x="212052" y="565672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rgbClr val="C00000"/>
          </a:solidFill>
          <a:ln>
            <a:solidFill>
              <a:schemeClr val="tx2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3" name="Espace réservé de l'élément multimédia 3">
            <a:extLst>
              <a:ext uri="{FF2B5EF4-FFF2-40B4-BE49-F238E27FC236}">
                <a16:creationId xmlns:a16="http://schemas.microsoft.com/office/drawing/2014/main" id="{8646AE4D-9CFC-2486-C592-DB146EE502F1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263525" y="1085850"/>
            <a:ext cx="11641138" cy="481488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200" dirty="0">
                <a:ln>
                  <a:noFill/>
                </a:ln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sur l’icône pour ajouter une vidéo.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Video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7499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| Full Page | Black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32D8E3B6-2BC2-C886-2596-B985F8A512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6650" y="372520"/>
            <a:ext cx="9603883" cy="646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lvl="0"/>
            <a:r>
              <a:rPr lang="fr-FR" b="1" i="0" dirty="0">
                <a:latin typeface="National UniFr" panose="02000503000000020004" pitchFamily="2" charset="77"/>
                <a:ea typeface="National UniFr" panose="02000503000000020004" pitchFamily="2" charset="77"/>
              </a:rPr>
              <a:t>Titre | </a:t>
            </a:r>
            <a:r>
              <a:rPr lang="fr-FR" b="1" i="0" dirty="0" err="1">
                <a:latin typeface="National UniFr" panose="02000503000000020004" pitchFamily="2" charset="77"/>
                <a:ea typeface="National UniFr" panose="02000503000000020004" pitchFamily="2" charset="77"/>
              </a:rPr>
              <a:t>Titel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A6AC79-B528-36BB-6790-DF4B733679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 flipH="1" flipV="1">
            <a:off x="11619213" y="6285207"/>
            <a:ext cx="579390" cy="57939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5968ED7-A722-1B6F-AF6F-C2DC536AA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0C321D-4352-2AA2-72C5-D5A4D3FDB1C7}"/>
              </a:ext>
            </a:extLst>
          </p:cNvPr>
          <p:cNvSpPr/>
          <p:nvPr userDrawn="1"/>
        </p:nvSpPr>
        <p:spPr>
          <a:xfrm>
            <a:off x="-24492" y="6122131"/>
            <a:ext cx="3273970" cy="5029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DFFA169-3081-BD3C-0C92-11866F36CCF2}"/>
              </a:ext>
            </a:extLst>
          </p:cNvPr>
          <p:cNvSpPr/>
          <p:nvPr userDrawn="1"/>
        </p:nvSpPr>
        <p:spPr>
          <a:xfrm>
            <a:off x="263525" y="1085136"/>
            <a:ext cx="11641262" cy="4815950"/>
          </a:xfrm>
          <a:prstGeom prst="rect">
            <a:avLst/>
          </a:prstGeom>
          <a:solidFill>
            <a:srgbClr val="171717">
              <a:alpha val="4757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latin typeface="NATIONALUNIFR-BOOK" panose="02000503000000020004" pitchFamily="2" charset="77"/>
              <a:ea typeface="NATIONALUNIFR-BOOK" panose="02000503000000020004" pitchFamily="2" charset="77"/>
            </a:endParaRPr>
          </a:p>
        </p:txBody>
      </p:sp>
      <p:sp>
        <p:nvSpPr>
          <p:cNvPr id="18" name="Forme en L 17">
            <a:extLst>
              <a:ext uri="{FF2B5EF4-FFF2-40B4-BE49-F238E27FC236}">
                <a16:creationId xmlns:a16="http://schemas.microsoft.com/office/drawing/2014/main" id="{20AEB5F8-6E29-B4C1-27B4-EE57B3334B50}"/>
              </a:ext>
            </a:extLst>
          </p:cNvPr>
          <p:cNvSpPr/>
          <p:nvPr userDrawn="1"/>
        </p:nvSpPr>
        <p:spPr>
          <a:xfrm rot="16200000">
            <a:off x="11669364" y="5653303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1" name="Forme en L 20">
            <a:extLst>
              <a:ext uri="{FF2B5EF4-FFF2-40B4-BE49-F238E27FC236}">
                <a16:creationId xmlns:a16="http://schemas.microsoft.com/office/drawing/2014/main" id="{63635935-5908-AA17-319E-3B49FE0DC31B}"/>
              </a:ext>
            </a:extLst>
          </p:cNvPr>
          <p:cNvSpPr/>
          <p:nvPr userDrawn="1"/>
        </p:nvSpPr>
        <p:spPr>
          <a:xfrm rot="10800000">
            <a:off x="11669364" y="1046348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7" name="Forme en L 26">
            <a:extLst>
              <a:ext uri="{FF2B5EF4-FFF2-40B4-BE49-F238E27FC236}">
                <a16:creationId xmlns:a16="http://schemas.microsoft.com/office/drawing/2014/main" id="{9B475278-F866-7DED-A364-127BCF06F609}"/>
              </a:ext>
            </a:extLst>
          </p:cNvPr>
          <p:cNvSpPr/>
          <p:nvPr userDrawn="1"/>
        </p:nvSpPr>
        <p:spPr>
          <a:xfrm rot="5400000">
            <a:off x="212052" y="105725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28" name="Forme en L 27">
            <a:extLst>
              <a:ext uri="{FF2B5EF4-FFF2-40B4-BE49-F238E27FC236}">
                <a16:creationId xmlns:a16="http://schemas.microsoft.com/office/drawing/2014/main" id="{BF6BCEAE-FF85-C403-9012-020E1D1C4EC4}"/>
              </a:ext>
            </a:extLst>
          </p:cNvPr>
          <p:cNvSpPr/>
          <p:nvPr userDrawn="1"/>
        </p:nvSpPr>
        <p:spPr>
          <a:xfrm>
            <a:off x="212052" y="5656721"/>
            <a:ext cx="293229" cy="293229"/>
          </a:xfrm>
          <a:prstGeom prst="corner">
            <a:avLst>
              <a:gd name="adj1" fmla="val 17299"/>
              <a:gd name="adj2" fmla="val 16088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171717"/>
              </a:solidFill>
            </a:endParaRPr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4039B035-A866-454F-FBD2-7F66BB10B9ED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263525" y="1085850"/>
            <a:ext cx="11641138" cy="481488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200" dirty="0">
                <a:ln>
                  <a:noFill/>
                </a:ln>
                <a:solidFill>
                  <a:schemeClr val="tx1"/>
                </a:solidFill>
                <a:latin typeface="Helvetica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Cliquez sur l’icône pour ajouter une vidéo.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Video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4465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|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899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 | White 10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2">
            <a:extLst>
              <a:ext uri="{FF2B5EF4-FFF2-40B4-BE49-F238E27FC236}">
                <a16:creationId xmlns:a16="http://schemas.microsoft.com/office/drawing/2014/main" id="{1E9BEF54-17CD-3C80-3B54-77EBBAE552E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751999"/>
            <a:ext cx="12192000" cy="532244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Cliquez sur l’icône pour ajouter une image.</a:t>
            </a:r>
            <a:b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</a:b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Klicken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Sie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auf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das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Symbol, um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ein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Bild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hinzuzufügen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1B60AE-5F52-F16A-2561-9EE5964CEC0E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F2B8D185-F9CB-2CD3-5CF6-62388C7CB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bg1"/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tx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5" name="Espace réservé du texte 26">
            <a:extLst>
              <a:ext uri="{FF2B5EF4-FFF2-40B4-BE49-F238E27FC236}">
                <a16:creationId xmlns:a16="http://schemas.microsoft.com/office/drawing/2014/main" id="{AF42B8F1-C026-EC0D-4BCE-5AD4BFF33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tx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6" name="Espace réservé du texte 26">
            <a:extLst>
              <a:ext uri="{FF2B5EF4-FFF2-40B4-BE49-F238E27FC236}">
                <a16:creationId xmlns:a16="http://schemas.microsoft.com/office/drawing/2014/main" id="{84D18300-8FA5-3215-FBA6-13D51E436F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tx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1038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 | Black 8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793544FF-FC38-603C-8393-F7123EF46D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751999"/>
            <a:ext cx="12192000" cy="532244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Cliquez sur l’icône pour ajouter une image.</a:t>
            </a:r>
            <a:b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</a:b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Klicken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Sie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auf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das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Symbol, um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ein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Bild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hinzuzufügen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B4FAE6C2-8094-B589-4D91-38D2304028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1FD875-0B5F-E0CD-CBF8-63655CF9B8C5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sp>
        <p:nvSpPr>
          <p:cNvPr id="29" name="Espace réservé du texte 26">
            <a:extLst>
              <a:ext uri="{FF2B5EF4-FFF2-40B4-BE49-F238E27FC236}">
                <a16:creationId xmlns:a16="http://schemas.microsoft.com/office/drawing/2014/main" id="{5736DDC7-A311-5712-866E-23E08BC519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30" name="Espace réservé du texte 26">
            <a:extLst>
              <a:ext uri="{FF2B5EF4-FFF2-40B4-BE49-F238E27FC236}">
                <a16:creationId xmlns:a16="http://schemas.microsoft.com/office/drawing/2014/main" id="{9F299A97-B2CA-D9BD-979F-DCE4407181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54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 | Red 8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2">
            <a:extLst>
              <a:ext uri="{FF2B5EF4-FFF2-40B4-BE49-F238E27FC236}">
                <a16:creationId xmlns:a16="http://schemas.microsoft.com/office/drawing/2014/main" id="{32265093-B7DB-45A5-9A98-1A4CF5FAB2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751999"/>
            <a:ext cx="12192000" cy="532244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Cliquez sur l’icône pour ajouter une image.</a:t>
            </a:r>
            <a:b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</a:b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Klicken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Sie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auf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das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Symbol, um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ein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Bild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hinzuzufügen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1B60AE-5F52-F16A-2561-9EE5964CEC0E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F2B8D185-F9CB-2CD3-5CF6-62388C7CB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5" name="Espace réservé du texte 26">
            <a:extLst>
              <a:ext uri="{FF2B5EF4-FFF2-40B4-BE49-F238E27FC236}">
                <a16:creationId xmlns:a16="http://schemas.microsoft.com/office/drawing/2014/main" id="{AF42B8F1-C026-EC0D-4BCE-5AD4BFF33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6" name="Espace réservé du texte 26">
            <a:extLst>
              <a:ext uri="{FF2B5EF4-FFF2-40B4-BE49-F238E27FC236}">
                <a16:creationId xmlns:a16="http://schemas.microsoft.com/office/drawing/2014/main" id="{84D18300-8FA5-3215-FBA6-13D51E436F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4086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Image | White 8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8671DEF4-023E-34D6-7F42-8B959E60C6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751999"/>
            <a:ext cx="12192000" cy="532244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Cliquez sur l’icône pour ajouter une image.</a:t>
            </a:r>
            <a:b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</a:b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Klicken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Sie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auf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das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Symbol, um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ein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Bild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 </a:t>
            </a:r>
            <a:r>
              <a:rPr lang="fr-CH" dirty="0" err="1">
                <a:solidFill>
                  <a:srgbClr val="3F3F3F"/>
                </a:solidFill>
                <a:effectLst/>
                <a:latin typeface="Helvetica" pitchFamily="2" charset="0"/>
              </a:rPr>
              <a:t>hinzuzufügen</a:t>
            </a:r>
            <a:r>
              <a:rPr lang="fr-CH" dirty="0">
                <a:solidFill>
                  <a:srgbClr val="3F3F3F"/>
                </a:solidFill>
                <a:effectLst/>
                <a:latin typeface="Helvetica" pitchFamily="2" charset="0"/>
              </a:rPr>
              <a:t>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1B60AE-5F52-F16A-2561-9EE5964CEC0E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F2B8D185-F9CB-2CD3-5CF6-62388C7CB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tx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5" name="Espace réservé du texte 26">
            <a:extLst>
              <a:ext uri="{FF2B5EF4-FFF2-40B4-BE49-F238E27FC236}">
                <a16:creationId xmlns:a16="http://schemas.microsoft.com/office/drawing/2014/main" id="{AF42B8F1-C026-EC0D-4BCE-5AD4BFF33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tx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6" name="Espace réservé du texte 26">
            <a:extLst>
              <a:ext uri="{FF2B5EF4-FFF2-40B4-BE49-F238E27FC236}">
                <a16:creationId xmlns:a16="http://schemas.microsoft.com/office/drawing/2014/main" id="{84D18300-8FA5-3215-FBA6-13D51E436F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tx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349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Video | Black 10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élément multimédia 3">
            <a:extLst>
              <a:ext uri="{FF2B5EF4-FFF2-40B4-BE49-F238E27FC236}">
                <a16:creationId xmlns:a16="http://schemas.microsoft.com/office/drawing/2014/main" id="{8632E23E-89FA-0B94-3824-D9142EF29916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0" y="748824"/>
            <a:ext cx="12192000" cy="53256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="0" i="0">
                <a:latin typeface="Helvetica" pitchFamily="2" charset="0"/>
                <a:ea typeface="NATIONALUNIFR-BOOK" panose="02000503000000020004" pitchFamily="2" charset="77"/>
              </a:defRPr>
            </a:lvl1pPr>
          </a:lstStyle>
          <a:p>
            <a:r>
              <a:rPr lang="fr-FR" dirty="0"/>
              <a:t>Cliquez sur l’icône pour ajouter une vidéo.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Video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1FD875-0B5F-E0CD-CBF8-63655CF9B8C5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rgbClr val="BF12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87AB1F-0B9A-730E-CE37-0F953082ACC8}"/>
              </a:ext>
            </a:extLst>
          </p:cNvPr>
          <p:cNvSpPr/>
          <p:nvPr userDrawn="1"/>
        </p:nvSpPr>
        <p:spPr>
          <a:xfrm>
            <a:off x="7267936" y="1133242"/>
            <a:ext cx="4312355" cy="43123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24000" rIns="216000" bIns="720000" rtlCol="0" anchor="t"/>
          <a:lstStyle/>
          <a:p>
            <a:pPr algn="l"/>
            <a:r>
              <a:rPr lang="fr-FR" dirty="0"/>
              <a:t>a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B4FAE6C2-8094-B589-4D91-38D2304028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tx1"/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29" name="Espace réservé du texte 26">
            <a:extLst>
              <a:ext uri="{FF2B5EF4-FFF2-40B4-BE49-F238E27FC236}">
                <a16:creationId xmlns:a16="http://schemas.microsoft.com/office/drawing/2014/main" id="{5736DDC7-A311-5712-866E-23E08BC519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30" name="Espace réservé du texte 26">
            <a:extLst>
              <a:ext uri="{FF2B5EF4-FFF2-40B4-BE49-F238E27FC236}">
                <a16:creationId xmlns:a16="http://schemas.microsoft.com/office/drawing/2014/main" id="{9F299A97-B2CA-D9BD-979F-DCE4407181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7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Video | Red 10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élément multimédia 3">
            <a:extLst>
              <a:ext uri="{FF2B5EF4-FFF2-40B4-BE49-F238E27FC236}">
                <a16:creationId xmlns:a16="http://schemas.microsoft.com/office/drawing/2014/main" id="{76B153A9-C9C4-D783-11A6-191A893D251D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0" y="748824"/>
            <a:ext cx="12192000" cy="53256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="0" i="0">
                <a:latin typeface="Helvetica" pitchFamily="2" charset="0"/>
                <a:ea typeface="NATIONALUNIFR-BOOK" panose="02000503000000020004" pitchFamily="2" charset="77"/>
              </a:defRPr>
            </a:lvl1pPr>
          </a:lstStyle>
          <a:p>
            <a:r>
              <a:rPr lang="fr-FR" dirty="0"/>
              <a:t>Cliquez sur l’icône pour ajouter une vidéo.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Video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1B60AE-5F52-F16A-2561-9EE5964CEC0E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F2B8D185-F9CB-2CD3-5CF6-62388C7CB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tx2"/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5" name="Espace réservé du texte 26">
            <a:extLst>
              <a:ext uri="{FF2B5EF4-FFF2-40B4-BE49-F238E27FC236}">
                <a16:creationId xmlns:a16="http://schemas.microsoft.com/office/drawing/2014/main" id="{AF42B8F1-C026-EC0D-4BCE-5AD4BFF33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6" name="Espace réservé du texte 26">
            <a:extLst>
              <a:ext uri="{FF2B5EF4-FFF2-40B4-BE49-F238E27FC236}">
                <a16:creationId xmlns:a16="http://schemas.microsoft.com/office/drawing/2014/main" id="{84D18300-8FA5-3215-FBA6-13D51E436F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509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Video | White 100%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'élément multimédia 3">
            <a:extLst>
              <a:ext uri="{FF2B5EF4-FFF2-40B4-BE49-F238E27FC236}">
                <a16:creationId xmlns:a16="http://schemas.microsoft.com/office/drawing/2014/main" id="{67C5AB00-B0BB-F982-2D68-66C86451654B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0" y="748824"/>
            <a:ext cx="12192000" cy="53256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="0" i="0">
                <a:latin typeface="Helvetica" pitchFamily="2" charset="0"/>
                <a:ea typeface="NATIONALUNIFR-BOOK" panose="02000503000000020004" pitchFamily="2" charset="77"/>
              </a:defRPr>
            </a:lvl1pPr>
          </a:lstStyle>
          <a:p>
            <a:r>
              <a:rPr lang="fr-FR" dirty="0"/>
              <a:t>Cliquez sur l’icône pour ajouter une vidéo.</a:t>
            </a:r>
            <a:br>
              <a:rPr lang="fr-FR" dirty="0"/>
            </a:br>
            <a:r>
              <a:rPr lang="fr-FR" dirty="0" err="1"/>
              <a:t>Klicken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</a:t>
            </a:r>
            <a:r>
              <a:rPr lang="fr-FR" dirty="0" err="1"/>
              <a:t>auf</a:t>
            </a:r>
            <a:r>
              <a:rPr lang="fr-FR" dirty="0"/>
              <a:t> </a:t>
            </a:r>
            <a:r>
              <a:rPr lang="fr-FR" dirty="0" err="1"/>
              <a:t>das</a:t>
            </a:r>
            <a:r>
              <a:rPr lang="fr-FR" dirty="0"/>
              <a:t> Symbol, um </a:t>
            </a:r>
            <a:r>
              <a:rPr lang="fr-FR" dirty="0" err="1"/>
              <a:t>ein</a:t>
            </a:r>
            <a:r>
              <a:rPr lang="fr-FR" dirty="0"/>
              <a:t> </a:t>
            </a:r>
            <a:r>
              <a:rPr lang="fr-FR" dirty="0" err="1"/>
              <a:t>Video</a:t>
            </a:r>
            <a:r>
              <a:rPr lang="fr-FR" dirty="0"/>
              <a:t> </a:t>
            </a:r>
            <a:r>
              <a:rPr lang="fr-FR" dirty="0" err="1"/>
              <a:t>hinzuzufügen</a:t>
            </a:r>
            <a:r>
              <a:rPr lang="fr-FR" dirty="0"/>
              <a:t>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D526BAE-D1E5-055C-4ED6-B0875376758F}"/>
              </a:ext>
            </a:extLst>
          </p:cNvPr>
          <p:cNvSpPr txBox="1"/>
          <p:nvPr userDrawn="1"/>
        </p:nvSpPr>
        <p:spPr>
          <a:xfrm>
            <a:off x="10892215" y="407207"/>
            <a:ext cx="1159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unifr.ch</a:t>
            </a:r>
            <a:r>
              <a:rPr lang="fr-CH" altLang="fr-FR" sz="1400" b="1" dirty="0">
                <a:latin typeface="NATIONALUNIFR-MEDIUM" panose="02000503000000020004" pitchFamily="2" charset="77"/>
                <a:ea typeface="NATIONALUNIFR-MEDIUM" panose="02000503000000020004" pitchFamily="2" charset="77"/>
              </a:rPr>
              <a:t>/</a:t>
            </a:r>
            <a:r>
              <a:rPr lang="fr-CH" altLang="fr-FR" sz="1400" b="1" dirty="0" err="1">
                <a:latin typeface="NATIONALUNIFR-MEDIUM" panose="02000503000000020004" pitchFamily="2" charset="77"/>
                <a:ea typeface="NATIONALUNIFR-MEDIUM" panose="02000503000000020004" pitchFamily="2" charset="77"/>
              </a:rPr>
              <a:t>ius</a:t>
            </a:r>
            <a:endParaRPr lang="fr-FR" sz="1400" b="1" dirty="0">
              <a:latin typeface="NATIONALUNIFR-MEDIUM" panose="02000503000000020004" pitchFamily="2" charset="77"/>
              <a:ea typeface="NATIONALUNIFR-MEDIUM" panose="02000503000000020004" pitchFamily="2" charset="77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8D574B5-BD96-CD3C-2EE8-1E2D1B99AD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3558" y="6148804"/>
            <a:ext cx="1356122" cy="633757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03BEB4E9-52FD-F73F-6107-8E61EDBED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525" y="144099"/>
            <a:ext cx="725394" cy="4805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1B60AE-5F52-F16A-2561-9EE5964CEC0E}"/>
              </a:ext>
            </a:extLst>
          </p:cNvPr>
          <p:cNvSpPr/>
          <p:nvPr userDrawn="1"/>
        </p:nvSpPr>
        <p:spPr>
          <a:xfrm>
            <a:off x="6627553" y="5454416"/>
            <a:ext cx="623201" cy="6232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F2B8D185-F9CB-2CD3-5CF6-62388C7CB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50754" y="1142061"/>
            <a:ext cx="4312355" cy="4312355"/>
          </a:xfrm>
          <a:prstGeom prst="rect">
            <a:avLst/>
          </a:prstGeom>
          <a:solidFill>
            <a:schemeClr val="bg1"/>
          </a:solidFill>
        </p:spPr>
        <p:txBody>
          <a:bodyPr lIns="216000" tIns="360000" rIns="216000" bIns="1044000" anchor="ctr">
            <a:normAutofit/>
          </a:bodyPr>
          <a:lstStyle>
            <a:lvl1pPr marL="0" indent="0">
              <a:buFontTx/>
              <a:buNone/>
              <a:defRPr sz="3000" b="1" i="0">
                <a:solidFill>
                  <a:schemeClr val="tx1"/>
                </a:solidFill>
                <a:latin typeface="National UniFr" panose="02000503000000020004" pitchFamily="2" charset="77"/>
                <a:ea typeface="National UniFr" panose="02000503000000020004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Ajoutez ici le titre du diaporama.</a:t>
            </a:r>
            <a:br>
              <a:rPr lang="fr-FR" dirty="0"/>
            </a:br>
            <a:r>
              <a:rPr lang="fr-FR" dirty="0" err="1"/>
              <a:t>Fügen</a:t>
            </a:r>
            <a:r>
              <a:rPr lang="fr-FR" dirty="0"/>
              <a:t> </a:t>
            </a:r>
            <a:r>
              <a:rPr lang="fr-FR" dirty="0" err="1"/>
              <a:t>Sie</a:t>
            </a:r>
            <a:r>
              <a:rPr lang="fr-FR" dirty="0"/>
              <a:t> hier den </a:t>
            </a:r>
            <a:r>
              <a:rPr lang="fr-FR" dirty="0" err="1"/>
              <a:t>Titel</a:t>
            </a:r>
            <a:r>
              <a:rPr lang="fr-FR" dirty="0"/>
              <a:t> der </a:t>
            </a:r>
            <a:r>
              <a:rPr lang="fr-FR" dirty="0" err="1"/>
              <a:t>Diashow</a:t>
            </a:r>
            <a:r>
              <a:rPr lang="fr-FR" dirty="0"/>
              <a:t> </a:t>
            </a:r>
            <a:r>
              <a:rPr lang="fr-FR" dirty="0" err="1"/>
              <a:t>ein</a:t>
            </a:r>
            <a:r>
              <a:rPr lang="fr-FR" dirty="0"/>
              <a:t>.</a:t>
            </a:r>
          </a:p>
        </p:txBody>
      </p:sp>
      <p:sp>
        <p:nvSpPr>
          <p:cNvPr id="5" name="Espace réservé du texte 26">
            <a:extLst>
              <a:ext uri="{FF2B5EF4-FFF2-40B4-BE49-F238E27FC236}">
                <a16:creationId xmlns:a16="http://schemas.microsoft.com/office/drawing/2014/main" id="{AF42B8F1-C026-EC0D-4BCE-5AD4BFF338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60254" y="4675728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1" i="0">
                <a:solidFill>
                  <a:schemeClr val="tx1"/>
                </a:solidFill>
                <a:latin typeface="NATIONALUNIFR-MEDIUM" panose="02000503000000020004" pitchFamily="2" charset="77"/>
                <a:ea typeface="NATIONALUNIFR-MEDIUM" panose="02000503000000020004" pitchFamily="2" charset="77"/>
              </a:defRPr>
            </a:lvl1pPr>
          </a:lstStyle>
          <a:p>
            <a:pPr lvl="0"/>
            <a:r>
              <a:rPr lang="fr-FR" dirty="0"/>
              <a:t>Nom/Name</a:t>
            </a:r>
          </a:p>
        </p:txBody>
      </p:sp>
      <p:sp>
        <p:nvSpPr>
          <p:cNvPr id="6" name="Espace réservé du texte 26">
            <a:extLst>
              <a:ext uri="{FF2B5EF4-FFF2-40B4-BE49-F238E27FC236}">
                <a16:creationId xmlns:a16="http://schemas.microsoft.com/office/drawing/2014/main" id="{84D18300-8FA5-3215-FBA6-13D51E436F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0254" y="4952565"/>
            <a:ext cx="4079875" cy="2837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 b="0" i="0">
                <a:solidFill>
                  <a:schemeClr val="tx1"/>
                </a:solidFill>
                <a:latin typeface="NATIONALUNIFR-LIGHT" pitchFamily="2" charset="77"/>
                <a:ea typeface="NATIONALUNIFR-LIGHT" pitchFamily="2" charset="77"/>
              </a:defRPr>
            </a:lvl1pPr>
          </a:lstStyle>
          <a:p>
            <a:pPr lvl="0"/>
            <a:r>
              <a:rPr lang="fr-FR" dirty="0"/>
              <a:t>Lieu et date/ </a:t>
            </a:r>
            <a:r>
              <a:rPr lang="fr-FR" dirty="0" err="1"/>
              <a:t>Ort</a:t>
            </a:r>
            <a:r>
              <a:rPr lang="fr-FR" dirty="0"/>
              <a:t>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Datum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554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78413EB-2499-E7E7-5320-0B682F606F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38501" y="6218922"/>
            <a:ext cx="8667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defRPr>
            </a:lvl1pPr>
          </a:lstStyle>
          <a:p>
            <a:fld id="{142BD33C-CDCC-324B-BD76-250311637E3B}" type="slidenum">
              <a:rPr lang="fr-FR" smtClean="0"/>
              <a:pPr/>
              <a:t>‹Nr.›</a:t>
            </a:fld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23B1AAC-B481-AEAA-3BEE-E2F776A6175E}"/>
              </a:ext>
            </a:extLst>
          </p:cNvPr>
          <p:cNvSpPr txBox="1"/>
          <p:nvPr userDrawn="1"/>
        </p:nvSpPr>
        <p:spPr>
          <a:xfrm>
            <a:off x="173154" y="6218922"/>
            <a:ext cx="4761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rPr>
              <a:t>FACULTÉ DE DROIT</a:t>
            </a:r>
          </a:p>
          <a:p>
            <a:r>
              <a:rPr lang="fr-FR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ATIONALUNIFR-BOOK" panose="02000503000000020004" pitchFamily="2" charset="77"/>
                <a:ea typeface="NATIONALUNIFR-BOOK" panose="02000503000000020004" pitchFamily="2" charset="77"/>
              </a:rPr>
              <a:t>RECHTSWISSENSCHAFTLICHE FAKULTÄT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110C328-635A-F76E-3A53-DEEEEB1011E2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75" y="6067475"/>
            <a:ext cx="2059512" cy="60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2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49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72" r:id="rId13"/>
    <p:sldLayoutId id="2147483683" r:id="rId14"/>
    <p:sldLayoutId id="2147483673" r:id="rId15"/>
    <p:sldLayoutId id="2147483682" r:id="rId16"/>
    <p:sldLayoutId id="2147483678" r:id="rId17"/>
    <p:sldLayoutId id="2147483686" r:id="rId18"/>
    <p:sldLayoutId id="2147483671" r:id="rId19"/>
    <p:sldLayoutId id="2147483674" r:id="rId20"/>
    <p:sldLayoutId id="2147483676" r:id="rId21"/>
    <p:sldLayoutId id="2147483677" r:id="rId22"/>
    <p:sldLayoutId id="2147483650" r:id="rId23"/>
    <p:sldLayoutId id="2147483675" r:id="rId24"/>
    <p:sldLayoutId id="2147483684" r:id="rId25"/>
    <p:sldLayoutId id="2147483685" r:id="rId26"/>
    <p:sldLayoutId id="2147483655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4BF7284E-8C07-0740-CD01-19C69EFFC6C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20903" b="2090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0BC30D-37C5-C8BE-0343-92E61A69FD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CH" dirty="0"/>
              <a:t>Bilaterale III: verfassungsrechtliche Fragen (Referendum) – unter besonderer Berücksichtigung von Art. 121a Abs. 4 BV</a:t>
            </a:r>
          </a:p>
          <a:p>
            <a:endParaRPr lang="fr-CH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06A84B3-2B81-B68F-8C1C-392AE4B249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Prof. Astrid Epiney		</a:t>
            </a:r>
            <a:endParaRPr lang="fr-CH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3044F8A-C7E0-07D8-572A-FD97D8D858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/>
              <a:t>25. März 2026</a:t>
            </a:r>
            <a:endParaRPr lang="fr-CH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ED4F5E-99AF-72EB-6CBA-27B03100256F}"/>
              </a:ext>
            </a:extLst>
          </p:cNvPr>
          <p:cNvSpPr/>
          <p:nvPr/>
        </p:nvSpPr>
        <p:spPr>
          <a:xfrm flipV="1">
            <a:off x="6537434" y="6106002"/>
            <a:ext cx="713320" cy="23173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788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64012-DE07-1129-00F0-EB613C638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60B6E4-611C-352E-EAAB-DD117CC5D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dirty="0"/>
              <a:t>IV. 	Fazit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44B39C-1996-E892-BB32-4AD77606A7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F90749-3506-0456-A74F-10078D13D3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16000" lvl="2" indent="-2160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Bilaterale III: kein Konflikt mit Art. 121a Abs. 4</a:t>
            </a:r>
          </a:p>
          <a:p>
            <a:pPr marL="216000" lvl="2" indent="-2160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673200" lvl="3" indent="-2160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Tragweite der Bestimmung: nur quantitativ bedeutende Zuwanderungsrechte erfasst, wodurch eigenständige Steuerung der Zuwanderung verunmöglicht wird</a:t>
            </a:r>
          </a:p>
          <a:p>
            <a:pPr marL="673200" lvl="3" indent="-2160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Bilaterale III: neue Rechte betreffen im Wesentlichen Statusänderungen bereits vorher aufhältiger Personen oder Kurzaufenthalt (und auch diese gehen weniger weit als häufig behauptet)</a:t>
            </a:r>
          </a:p>
          <a:p>
            <a:pPr marL="673200" lvl="3" indent="-2160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Neue / erweiterte Freizügigkeitsrechte nur beim Familiennachzug für Lebenspartner in eingetragener Partnerschaft (N.B.: Art. 52 AIG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iVm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Art. 2 FZA)</a:t>
            </a:r>
          </a:p>
          <a:p>
            <a:pPr marL="673200" lvl="3" indent="-2160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DE" altLang="de-DE" dirty="0">
                <a:solidFill>
                  <a:prstClr val="black"/>
                </a:solidFill>
                <a:latin typeface="Arial" charset="0"/>
                <a:cs typeface="Arial" charset="0"/>
              </a:rPr>
              <a:t>marginale Auswirkungen auf Zuwanderung</a:t>
            </a: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673200" lvl="3" indent="-2160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673200" lvl="3" indent="-2160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841668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53217-ABF0-08CE-72CE-1B599A493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D51C0C-2911-AF3D-7427-6AC5B9168A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sz="2800" dirty="0"/>
              <a:t>V. Anhang: neue Freizügigkeits- und Aufenthaltsrechte im Detail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9485140-39CA-210D-5B8E-42BEFE9691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0BA08-305D-4145-2D16-68ACDB5548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Daueraufenthalt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Erwerbstätige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nur Personen mit bestehendem Aufenthaltsrecht nach FZA 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N.B.: </a:t>
            </a:r>
            <a:r>
              <a:rPr lang="de-CH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status</a:t>
            </a:r>
            <a:r>
              <a:rPr lang="de-CH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quo 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(bereits zahlreiche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Verbleiberechte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für Erwerbstätige)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Voraussetzungsloses Aufenthaltsrecht bis zu drei Monaten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Familiennachzug 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neu: Lebenspartner in eingetragener Partnerschaft (N.B.: Art. 2 FZA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iVm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Art. 52 AIG)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angemessene Wohnung: entfällt (N.B.: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status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 quo: Nichtdiskriminierung)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Familie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iwS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: Art. 3 Abs. 2 UBRL und Art. 3 Abs. 2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Uabs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. 2 Anhang I FZA: weitgehende Übereinstimmung (ausser: Lebenspartner), jedenfalls keine Aufenthaltsrechte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117507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89C7-F89B-D20E-CCFA-449F9971F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89ADD7-FA6F-3853-1B00-6D304473B8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sz="2800" dirty="0"/>
              <a:t>V. Anhang: neue Freizügigkeits- und Aufenthaltsrechte im Detail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A93174-4F46-C943-7D43-DA2211C854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978B62-3E6A-24BA-2B2D-E6D79E8448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16000" lvl="2" indent="-216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Verbleiberechte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von Familienangehörigen (Art. 12, 13 UBRL, bei Tod, Wegzug oder Scheidung)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Familienangehörige mit Unionsbürgerschaft: keine «automatische» Beendigung </a:t>
            </a:r>
            <a:r>
              <a:rPr lang="de-CH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des Aufenthalts, 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eigentliches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Verbleiberecht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 aber nur bei Erwerbstätigkeit oder genügend Mittel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Drittstaatsangehörige Familienangehörige: nach gewisser Aufenthaltsdauer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Verbleiberecht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 (nur) bei Erwerbstätigkeit oder genügend Mittel, nach fünf Jahren dann auch Daueraufenthalt (Art. 18 UBRL)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N.B.: </a:t>
            </a:r>
            <a:r>
              <a:rPr lang="de-CH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status</a:t>
            </a:r>
            <a:r>
              <a:rPr lang="de-CH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 quo 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weitgehende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Verbleiberechte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 von Familienangehörigen von Arbeitnehmern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59237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43AD2F-E135-37BA-9CB2-C5729C765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4F307A-C657-6A05-D7DD-CB56191DEB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sz="2800" dirty="0"/>
              <a:t>V. Anhang: neue Freizügigkeits- und Aufenthaltsrechte im Detail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ADEFB3-8881-C975-EAD4-691C5A112A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8A7089-1DFE-1733-E01D-C9808B2D5B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Aufrechterhaltung der Arbeitnehmereigenschaft und Arbeitssuchende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Arbeitnehmerbegriff: </a:t>
            </a:r>
            <a:r>
              <a:rPr lang="de-CH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status</a:t>
            </a:r>
            <a:r>
              <a:rPr lang="de-CH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quo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Art. 7 UBRL (N.B.: Konkretisierung des Primärrechts)</a:t>
            </a: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Vorübergehende Arbeitsunfähigkeit wegen Krankheit oder Unfall</a:t>
            </a: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Unfreiwillige Arbeitslosigkeit nach mehr als einjähriger Beschäftigung und Verfügbarkeit zuhanden des RAV</a:t>
            </a: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Unfreiwillige Arbeitslosigkeit nach weniger als einjähriger Beschäftigung und Verfügbarkeit zuhanden des RAV: mindestens sechs Monate</a:t>
            </a: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Beginn einer (Berufs-) Ausbildung bei Zusammenhang mit bisheriger Tätigkeit oder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unfreiwllige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 Arbeitslosigkeit 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Stellensuchende  (aktiv, Chance auf Erfolg, keine Sozialhilfe)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Arbeitnehmerbegriff: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status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quo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5301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87403-0AFD-652C-D87E-B4F7FA39C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CB0111-F699-35B7-A5DE-1259361FA8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sz="2800" dirty="0"/>
              <a:t>V. Anhang: neue Freizügigkeits- und Aufenthaltsrechte im Detail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E5FC4A-E9BC-9CB0-AC37-EA338C132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083FF-28A3-0B49-55BB-31C1F9EA06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Aufrechterhaltung der Arbeitnehmereigenschaft und Arbeitssuchende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Weitgehende Übereinstimmung mit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status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quo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Allerdings: gewisse Bestimmungen des FZA und des nationalen Rechts teilweise etwas weniger günstig, insbesondere soweit die </a:t>
            </a:r>
            <a:r>
              <a:rPr lang="de-CH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Fristen betroffen sind </a:t>
            </a: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Jedenfalls: bei unfreiwilliger Arbeitslosigkeit ein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Verbleiberecht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, soweit Verfügbarkeit, aber auch Chance auf Einstellung (EuGH)</a:t>
            </a:r>
          </a:p>
          <a:p>
            <a:endParaRPr lang="fr-CH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57415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D6562-AF4E-2B8D-BE0D-3B3A7365E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A12EDC2-7E87-9295-54D9-399F021B51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dirty="0"/>
              <a:t>Überblick	</a:t>
            </a:r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E51BA4-5471-637B-893D-F0D7CEBE2B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38501" y="6218922"/>
            <a:ext cx="866740" cy="365125"/>
          </a:xfrm>
        </p:spPr>
        <p:txBody>
          <a:bodyPr/>
          <a:lstStyle/>
          <a:p>
            <a:fld id="{142BD33C-CDCC-324B-BD76-250311637E3B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A34668-BB9F-CFAE-E706-F1C19E5F10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srgbClr val="BF123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I.	</a:t>
            </a: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Ausgangslage und Problemstellung</a:t>
            </a: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srgbClr val="BF123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II.	</a:t>
            </a:r>
            <a:r>
              <a:rPr lang="de-CH" sz="2400" b="1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Zur Tragweite des Art. 121a Abs. 4 BV</a:t>
            </a:r>
            <a:endParaRPr kumimoji="0" lang="de-CH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srgbClr val="BF123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III.	</a:t>
            </a:r>
            <a:r>
              <a:rPr lang="de-CH" sz="2400" b="1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>Modifikationen des FZA durch B</a:t>
            </a:r>
            <a:r>
              <a:rPr kumimoji="0" lang="de-C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ilaterale</a:t>
            </a: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II</a:t>
            </a: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srgbClr val="BF1238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IV.	</a:t>
            </a:r>
            <a:r>
              <a:rPr kumimoji="0" lang="de-C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Fazit</a:t>
            </a:r>
          </a:p>
          <a:p>
            <a:pPr lvl="0">
              <a:lnSpc>
                <a:spcPts val="2400"/>
              </a:lnSpc>
              <a:spcBef>
                <a:spcPts val="0"/>
              </a:spcBef>
              <a:spcAft>
                <a:spcPts val="2400"/>
              </a:spcAft>
              <a:buFont typeface="Arial" pitchFamily="34" charset="0"/>
              <a:buChar char="​"/>
              <a:defRPr/>
            </a:pPr>
            <a:r>
              <a:rPr lang="de-CH" sz="2400" b="1" dirty="0">
                <a:solidFill>
                  <a:srgbClr val="BF1238"/>
                </a:solidFill>
                <a:latin typeface="Arial" pitchFamily="34" charset="0"/>
                <a:cs typeface="Arial" pitchFamily="34" charset="0"/>
              </a:rPr>
              <a:t>V.	</a:t>
            </a:r>
            <a:r>
              <a:rPr lang="de-CH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Anhang: neue Freizügigkeits- und Aufenthaltsrechte im Detail</a:t>
            </a:r>
            <a:endParaRPr kumimoji="0" lang="de-CH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itchFamily="34" charset="0"/>
              <a:buChar char="​"/>
              <a:tabLst/>
              <a:defRPr/>
            </a:pPr>
            <a:endParaRPr kumimoji="0" lang="de-CH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470745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46E73D1-5F19-AFD5-38F3-92B0D04510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dirty="0"/>
              <a:t>I. 	Ausgangslage und Problemstellung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639E7E-6EC9-F178-22E4-07A3D09E00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5211F1-8DE9-6167-5BFA-8B2B643B7E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15900" marR="0" lvl="2" indent="-215900" algn="just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Bindungswirkung / Vorrang der BV und Legalitätsprinzip 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Abschluss neuer völkerrechtlicher Verträge: Vereinbarkeit mit BV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Bilaterale III: auch Protokolle (Änderungsprotokolle, ÄP, und Institutionelle Protokolle, IP) = neue völkerrechtliche Verträge</a:t>
            </a:r>
          </a:p>
          <a:p>
            <a:pPr marL="215900" marR="0" lvl="2" indent="-215900" algn="just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15900" marR="0" lvl="2" indent="-215900" algn="just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altLang="de-DE" dirty="0">
                <a:solidFill>
                  <a:prstClr val="black"/>
                </a:solidFill>
                <a:latin typeface="Arial" charset="0"/>
                <a:cs typeface="Arial" charset="0"/>
              </a:rPr>
              <a:t>Modifikation der BV:</a:t>
            </a: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DE" altLang="de-DE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DE" altLang="de-DE" dirty="0">
                <a:solidFill>
                  <a:prstClr val="black"/>
                </a:solidFill>
                <a:latin typeface="Arial" charset="0"/>
                <a:cs typeface="Arial" charset="0"/>
              </a:rPr>
              <a:t>idealerweise vor dem Abschluss (EMRK…) 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DE" altLang="de-DE" dirty="0">
                <a:solidFill>
                  <a:prstClr val="black"/>
                </a:solidFill>
                <a:latin typeface="Arial" charset="0"/>
                <a:cs typeface="Arial" charset="0"/>
              </a:rPr>
              <a:t>spätestens mit Genehmigung / Ratifikation </a:t>
            </a: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Frage nach der Verknüpfung (Art. 141a BV) 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215900" marR="0" lvl="2" indent="-215900" algn="just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de-DE" altLang="de-DE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17778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0FAFF-2D31-6D3A-028F-C1FFC9C56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D3AD5C-1AF4-DC2E-3D4C-5743375903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dirty="0"/>
              <a:t>I. 	Ausgangslage und Problemstellung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1D7797-B7EC-005E-46A3-20BC13CDC3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AE8FA-0B76-A662-55D7-BFAFD6D102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15900" marR="0" lvl="2" indent="-215900" algn="just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DE" alt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Bilaterale III: i</a:t>
            </a:r>
            <a:r>
              <a:rPr lang="de-DE" altLang="de-DE" dirty="0" err="1">
                <a:solidFill>
                  <a:prstClr val="black"/>
                </a:solidFill>
                <a:latin typeface="Arial" charset="0"/>
                <a:cs typeface="Arial" charset="0"/>
              </a:rPr>
              <a:t>nsbesondere</a:t>
            </a:r>
            <a:r>
              <a:rPr lang="de-DE" altLang="de-DE" dirty="0">
                <a:solidFill>
                  <a:prstClr val="black"/>
                </a:solidFill>
                <a:latin typeface="Arial" charset="0"/>
                <a:cs typeface="Arial" charset="0"/>
              </a:rPr>
              <a:t> UBRL und Art. 121a Abs. 4 BV</a:t>
            </a:r>
          </a:p>
          <a:p>
            <a:pPr marL="215900" marR="0" lvl="2" indent="-215900" algn="just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de-DE" altLang="de-DE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215900" marR="0" lvl="2" indent="-215900" algn="just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DE" altLang="de-DE" dirty="0">
                <a:solidFill>
                  <a:prstClr val="black"/>
                </a:solidFill>
                <a:latin typeface="Arial" charset="0"/>
                <a:cs typeface="Arial" charset="0"/>
              </a:rPr>
              <a:t>N.B.: Frage nach der Vereinbarkeit auf der Grundlage des Verfassungstexts  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DE" altLang="de-DE" dirty="0">
                <a:solidFill>
                  <a:prstClr val="black"/>
                </a:solidFill>
                <a:latin typeface="Arial" charset="0"/>
                <a:cs typeface="Arial" charset="0"/>
              </a:rPr>
              <a:t>nicht: „Aushöhlung“ verfassungsrechtlicher Bestimmungen als solche</a:t>
            </a: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Relevant z.B. für Referendumsrechte, Vernehmlassung, etc. 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Hier: verfassungspolitische Fragen / politische Bewertung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215900" marR="0" lvl="2" indent="-215900" algn="just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DE" alt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215900" lvl="2" indent="-215900" algn="just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DE" altLang="de-DE" dirty="0">
                <a:solidFill>
                  <a:prstClr val="black"/>
                </a:solidFill>
                <a:latin typeface="Arial" charset="0"/>
                <a:cs typeface="Arial" charset="0"/>
              </a:rPr>
              <a:t>Fragestellung: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Tragweite des Art. 121a Abs. 4 BV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DE" altLang="de-DE" dirty="0">
                <a:solidFill>
                  <a:prstClr val="black"/>
                </a:solidFill>
                <a:latin typeface="Arial" charset="0"/>
                <a:cs typeface="Arial" charset="0"/>
              </a:rPr>
              <a:t>Tragweite der UBRL auf der Grundlage des Änderungsprotokolls</a:t>
            </a: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Vereinbarkeit des ÄP-FZA und des IP-FZA mit Art. 121a Abs. 4 BV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032956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C57DF-911D-6E7F-AA55-A55AA6A5E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E1625C-7C3E-8FF9-76D1-5E394D7F79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dirty="0"/>
              <a:t>II. 	Zur Tragweite des Art. 121a Abs. 4 BV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095353-D375-9A42-0B33-2D7212E546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26C779-F016-8DB7-21C7-D5BA3FA1FF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Art. 121a Abs. 4: kein Abschluss von neuen Abkommen, die «gegen diesen Artikel» verstossen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Bilaterale III erfasst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Nicht: ursprüngliches FZA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Nur Modifikationen / Erweiterungen im Vergleich zum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status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quo relevant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16000" lvl="2" indent="-216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Auslegung des Art. 121a Abs. 1-3 BV schwierig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Wortlaut des Art. 121a Abs. 1-3 in sich nicht klar / teilweise widersprüchlich (Zuwanderung, Kontingente, jedenfalls keine Beeinträchtigung der wirtschaftlichen Entwicklung der CH)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Zusammenhang mit anderen Verfassungsbestimmungen, Spannungsfelder (Rechtsstaatsprinzip, Grundrechte (Art. 8, 13, 27), Wirtschaftsverfassung (Art. 94 ff.), aussenpolitische Grundsätze (Art. 54), Bindungswirkung völkerrechtlicher Verträge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Inhaltliche Offenheit und Präzisierungsbedürftigkeit 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Praktische Konkordanz, grosser Spielraum des Gesetzgebers (Umsetzung….)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marR="0" lvl="2" indent="-360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Wingdings"/>
            </a:endParaRPr>
          </a:p>
          <a:p>
            <a:pPr marL="900000" marR="0" lvl="2" indent="-360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marR="0" lvl="2" indent="-360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Wingdings"/>
            </a:endParaRP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83149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D3E83-B4C3-C2D5-58C0-40BE350FC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DD2E64-E01C-8A48-4FC4-BF0BACBF6E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dirty="0"/>
              <a:t>II. 	Zur Tragweite des Art. 121a Abs. 4 BV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F8C532-06A1-6478-0517-45585B9308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282F83-0C8B-5301-B387-E58C6B8798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16000" lvl="2" indent="-216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Elemente für die Eruierung der Tragweite des Art. 121 Abs. 4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iVm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Art. 121a Abs. 1-3 BV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Ermöglichung einer eigenständigen Zuwanderungssteuerung (Quantität)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Mittel: gewisse Offenheit (trotz der in Art. 121a Abs. 2 erwähnten Kontingente)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Im Zusammenhang mit den Bilateralen III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Zahlenmässig geringfügige oder vernachlässigbare Personengruppen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Nur «Zuwanderung», keine Kurzaufenthalte, keine Statusänderungen </a:t>
            </a: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«alle Bewilligungen» in Abs. 2 im Kontext des Abs. 1 («Zuwanderung») zu sehen, sonst: selektive Heranziehung des Wortlauts</a:t>
            </a: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Offenheit / Präzisierungsbedürftigkeit der Bestimmung, daher: jedenfalls keine allgemeine «Verabsolutierung» des Abs. 2 (N.B.: Implikationen für nat. Umsetzung?)</a:t>
            </a: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Einhellige Praxis (Abkommen mit GB nach Brexit, Freihandelsabkommen, Umsetzung), historische Auslegung, Stellungnahmen insbesondere der DV</a:t>
            </a:r>
          </a:p>
          <a:p>
            <a:pPr marL="540000" lvl="2" indent="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None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Wingdings"/>
            </a:endParaRPr>
          </a:p>
          <a:p>
            <a:pPr marL="900000" marR="0" lvl="2" indent="-360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marR="0" lvl="2" indent="-360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Wingdings"/>
            </a:endParaRPr>
          </a:p>
          <a:p>
            <a:pPr marL="900000" marR="0" lvl="2" indent="-360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marR="0" lvl="2" indent="-360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Wingdings"/>
            </a:endParaRP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357200" lvl="3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4105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117EF-F36E-FDFB-915F-CD0D926E1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9BE0E1-D69A-0159-99A6-88B733C19A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dirty="0"/>
              <a:t>III. 	Modifikationen des FZA durch Bilaterale III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86D41A-E4FE-3214-F674-942FEA9205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4715CA-E3B4-4154-C837-9ADBC37AF3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lvl="2" indent="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None/>
              <a:defRPr/>
            </a:pPr>
            <a:r>
              <a:rPr lang="de-CH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Überblick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Modifikationen des FZA durch die «Bilateralen III»: 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Teilübernahme der RL 2004/38 (Unionsbürgerrichtlinie, UBRL): gewisse Ausweitungen von Freizügigkeits- bzw. Aufenthaltsrechten (nur diese relevant, nicht: Begleitrechte, wie z.B. Recht auf Erwerbstätigkeit aufhältiger Personen)</a:t>
            </a: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/>
              </a:rPr>
              <a:t>Schutzklausel (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Keine Relevanz für Frage nach der Vereinbarkeit mit Art. 121a Abs. 4 BV)</a:t>
            </a:r>
          </a:p>
          <a:p>
            <a:pPr marL="540000" lvl="2" indent="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None/>
              <a:defRPr/>
            </a:pP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900000" lvl="2" indent="-360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Institutionelle Aspekte (vorliegend keine Relevanz, da jede Übernahme ein neuer Vertrag und «Ausscheren» möglich)</a:t>
            </a:r>
            <a:endParaRPr lang="de-DE" dirty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54064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3AD342-CBAC-70AC-6EFB-5FF653A12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9FA967-A052-D0A3-DF2C-239D87D711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dirty="0"/>
              <a:t>III. 	Modifikationen des FZA durch Bilaterale III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851C40-A9A4-0019-F602-D5BC147E7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AF5B5-35AB-28B4-2449-1AF1F3C60E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None/>
              <a:tabLst/>
              <a:defRPr/>
            </a:pPr>
            <a:r>
              <a:rPr kumimoji="0" lang="de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Neue Freizügigkeits- oder Aufenthaltsrechte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Neue Freizügigkeitsrechte beim Familiennachzug: Lebenspartner in eingetragener Partnerschaft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Erweiterte </a:t>
            </a:r>
            <a:r>
              <a:rPr kumimoji="0" lang="de-CH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Verbleiberecht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 drittstaatsangehöriger Familienangehöriger bei Tod, Wegzug oder Scheidung (nur bei Erwerbstätigkeit oder ausreichend Mittel) 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Voraussetzungsloses Aufenthaltsrecht bis zu drei Monaten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Verlängerte Aufenthaltsrechte für unfreiwillig erwerbslos gewordene Personen</a:t>
            </a: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Verlängertes Aufenthaltsrecht zur Stellensuche (allerdings: konkrete Erfolgsaussichten nach sechs Monaten)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CH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Daueraufenthaltsrecht für Erwerbstätige und ihre Familienangehörigen</a:t>
            </a:r>
          </a:p>
          <a:p>
            <a:pPr marL="673200" lvl="3" indent="-216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marR="0" lvl="2" indent="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None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252761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4583B-416C-C6D0-449B-7A7950091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03E26C-A9BC-162C-4731-DA52F8C77B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 dirty="0"/>
              <a:t>III. 	Modifikationen des FZA durch Bilaterale III</a:t>
            </a:r>
          </a:p>
          <a:p>
            <a:endParaRPr lang="fr-CH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97D07E-669D-C375-4CF3-2DCF32F673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2BD33C-CDCC-324B-BD76-250311637E3B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60C0AD-6E49-C272-9B81-209479D3DD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None/>
              <a:tabLst/>
              <a:defRPr/>
            </a:pPr>
            <a:r>
              <a:rPr kumimoji="0" lang="de-CH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Neue Freizügigkeits- oder Aufenthaltsrechte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N.B.: keine Aufenthaltsrechte der Familie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iwS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nach Art. 3 Abs. 2 UBRL (nur Prüfung, Recht folgt ggf. aus Art. 8 EMRK), im Übrigen: weitgehende Parallelität  mit Art. 2 Abs. 2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Uabs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2 Anhang I FZA</a:t>
            </a: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N.B.: </a:t>
            </a:r>
            <a:r>
              <a:rPr lang="de-CH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status</a:t>
            </a:r>
            <a:r>
              <a:rPr lang="de-CH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quo</a:t>
            </a:r>
          </a:p>
          <a:p>
            <a:pPr marL="673200" lvl="3" indent="-216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angemessene Wohnung, bereits aufgrund </a:t>
            </a: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status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quo Nichtdiskriminierung</a:t>
            </a:r>
          </a:p>
          <a:p>
            <a:pPr marL="673200" lvl="3" indent="-216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Verbleiberechte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von Arbeitnehmern und ihren Familien (BGer: auch Vorruhestand erfasst, zumindest bei gesetzlicher Regelung)</a:t>
            </a:r>
          </a:p>
          <a:p>
            <a:pPr marL="673200" lvl="3" indent="-216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r>
              <a:rPr lang="de-CH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Verbleiberechte</a:t>
            </a:r>
            <a:r>
              <a:rPr lang="de-CH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bei Arbeitnehmern, die eine Berufsausbildung beginnen</a:t>
            </a:r>
          </a:p>
          <a:p>
            <a:pPr marL="673200" lvl="3" indent="-216000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Font typeface="Wingdings" panose="05000000000000000000" pitchFamily="2" charset="2"/>
              <a:buChar char="§"/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marR="0" lvl="2" indent="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None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de-CH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16000" marR="0" lvl="2" indent="-216000" algn="l" defTabSz="914400" rtl="0" eaLnBrk="1" fontAlgn="auto" latinLnBrk="0" hangingPunct="1">
              <a:lnSpc>
                <a:spcPts val="2700"/>
              </a:lnSpc>
              <a:spcBef>
                <a:spcPts val="300"/>
              </a:spcBef>
              <a:spcAft>
                <a:spcPts val="300"/>
              </a:spcAft>
              <a:buClr>
                <a:srgbClr val="BF123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de-CH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695209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UniFr - Droit | Recht">
      <a:dk1>
        <a:srgbClr val="000000"/>
      </a:dk1>
      <a:lt1>
        <a:srgbClr val="FFFFFF"/>
      </a:lt1>
      <a:dk2>
        <a:srgbClr val="BE1137"/>
      </a:dk2>
      <a:lt2>
        <a:srgbClr val="FEFFFF"/>
      </a:lt2>
      <a:accent1>
        <a:srgbClr val="000000"/>
      </a:accent1>
      <a:accent2>
        <a:srgbClr val="424242"/>
      </a:accent2>
      <a:accent3>
        <a:srgbClr val="919191"/>
      </a:accent3>
      <a:accent4>
        <a:srgbClr val="A9A9A9"/>
      </a:accent4>
      <a:accent5>
        <a:srgbClr val="D5D5D5"/>
      </a:accent5>
      <a:accent6>
        <a:srgbClr val="FEFFFF"/>
      </a:accent6>
      <a:hlink>
        <a:srgbClr val="000000"/>
      </a:hlink>
      <a:folHlink>
        <a:srgbClr val="51515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niFR_Branding_PPT_FR_Template" id="{579FD7D5-D106-4D42-A62B-F294A1F8DAAB}" vid="{12CD38CA-DB85-814A-ACB7-81BD42C963F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lassifizierung xmlns="7f707e96-1f10-4a6c-ae52-3ad34ac89802">INTERN--INTERNE</Klassifizierung>
    <Dokumentendatum xmlns="7f707e96-1f10-4a6c-ae52-3ad34ac89802">2026-03-24T23:00:00+00:00</Dokumentendatum>
    <Teildossier xmlns="7f707e96-1f10-4a6c-ae52-3ad34ac89802">Anhörungen -- Auditions</Teildossier>
    <Entklassifizierungsvermerk xmlns="7f707e96-1f10-4a6c-ae52-3ad34ac89802" xsi:nil="true"/>
    <e-parl xmlns="7f707e96-1f10-4a6c-ae52-3ad34ac89802">true</e-parl>
    <Anzeigesprachen xmlns="7f707e96-1f10-4a6c-ae52-3ad34ac89802">
      <Value>de</Value>
    </Anzeigesprachen>
    <Dokumententyp xmlns="7f707e96-1f10-4a6c-ae52-3ad34ac89802">Unterlagen Dritter--Documents émanant de tiers</Dokumententyp>
    <TeildossierZusatz xmlns="7f707e96-1f10-4a6c-ae52-3ad34ac89802" xsi:nil="true"/>
    <Autor xmlns="7f707e96-1f10-4a6c-ae52-3ad34ac89802">Astrid Epiney</Autor>
    <Aktenzeichen xmlns="7f707e96-1f10-4a6c-ae52-3ad34ac89802">101-01/26.023/APK--CPE</Aktenzeichen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Props1.xml><?xml version="1.0" encoding="utf-8"?>
<ds:datastoreItem xmlns:ds="http://schemas.openxmlformats.org/officeDocument/2006/customXml" ds:itemID="{30E1A197-E891-444D-984F-4950AEDBCD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0D29FC-EA18-46F7-8154-CF8E873FFE7D}">
  <ds:schemaRefs>
    <ds:schemaRef ds:uri="http://www.w3.org/XML/1998/namespace"/>
    <ds:schemaRef ds:uri="http://purl.org/dc/elements/1.1/"/>
    <ds:schemaRef ds:uri="http://schemas.microsoft.com/office/2006/documentManagement/types"/>
    <ds:schemaRef ds:uri="3cf8b0d7-fb9e-459a-a817-ffcf70679701"/>
    <ds:schemaRef ds:uri="9b1c6089-0062-4ec5-aeba-b81ad65ba52d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4983638-DD33-45EC-936B-9B1AA461A7BB}"/>
</file>

<file path=customXml/itemProps4.xml><?xml version="1.0" encoding="utf-8"?>
<ds:datastoreItem xmlns:ds="http://schemas.openxmlformats.org/officeDocument/2006/customXml" ds:itemID="{5FA6DEF0-A550-4E9C-9912-8A568105BED4}"/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0</TotalTime>
  <Words>1256</Words>
  <Application>Microsoft Office PowerPoint</Application>
  <PresentationFormat>Breitbild</PresentationFormat>
  <Paragraphs>156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3" baseType="lpstr">
      <vt:lpstr>Aptos</vt:lpstr>
      <vt:lpstr>Arial</vt:lpstr>
      <vt:lpstr>Helvetica</vt:lpstr>
      <vt:lpstr>National UniFr</vt:lpstr>
      <vt:lpstr>NATIONALUNIFR-BOOK</vt:lpstr>
      <vt:lpstr>NATIONALUNIFR-LIGHT</vt:lpstr>
      <vt:lpstr>NATIONALUNIFR-MEDIUM</vt:lpstr>
      <vt:lpstr>Wingdings</vt:lpstr>
      <vt:lpstr>Thème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Referendum Epiney D</dc:title>
  <dc:creator>Antoine Richard</dc:creator>
  <cp:lastModifiedBy>EPINEY Astrid</cp:lastModifiedBy>
  <cp:revision>314</cp:revision>
  <cp:lastPrinted>2026-03-17T17:23:38Z</cp:lastPrinted>
  <dcterms:created xsi:type="dcterms:W3CDTF">2024-06-25T11:39:37Z</dcterms:created>
  <dcterms:modified xsi:type="dcterms:W3CDTF">2026-03-17T17:51:00Z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Anzeigesprachen--Langue d'affichage">
    <vt:lpwstr/>
  </property>
</Properties>
</file>