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5"/>
    <p:sldMasterId id="2147483706" r:id="rId6"/>
    <p:sldMasterId id="2147483710" r:id="rId7"/>
    <p:sldMasterId id="2147483715" r:id="rId8"/>
    <p:sldMasterId id="2147483722" r:id="rId9"/>
  </p:sldMasterIdLst>
  <p:notesMasterIdLst>
    <p:notesMasterId r:id="rId19"/>
  </p:notesMasterIdLst>
  <p:handoutMasterIdLst>
    <p:handoutMasterId r:id="rId20"/>
  </p:handoutMasterIdLst>
  <p:sldIdLst>
    <p:sldId id="533" r:id="rId10"/>
    <p:sldId id="483" r:id="rId11"/>
    <p:sldId id="564" r:id="rId12"/>
    <p:sldId id="569" r:id="rId13"/>
    <p:sldId id="477" r:id="rId14"/>
    <p:sldId id="484" r:id="rId15"/>
    <p:sldId id="560" r:id="rId16"/>
    <p:sldId id="567" r:id="rId17"/>
    <p:sldId id="568" r:id="rId18"/>
  </p:sldIdLst>
  <p:sldSz cx="9906000" cy="6858000" type="A4"/>
  <p:notesSz cx="6797675" cy="9926638"/>
  <p:defaultTextStyle>
    <a:defPPr>
      <a:defRPr lang="en-US"/>
    </a:defPPr>
    <a:lvl1pPr algn="ctr" rtl="0" eaLnBrk="0" fontAlgn="base" hangingPunct="0">
      <a:spcBef>
        <a:spcPct val="0"/>
      </a:spcBef>
      <a:spcAft>
        <a:spcPct val="0"/>
      </a:spcAft>
      <a:defRPr sz="2400" kern="1200">
        <a:solidFill>
          <a:schemeClr val="tx1"/>
        </a:solidFill>
        <a:latin typeface="Futura" pitchFamily="34" charset="0"/>
        <a:ea typeface="+mn-ea"/>
        <a:cs typeface="+mn-cs"/>
      </a:defRPr>
    </a:lvl1pPr>
    <a:lvl2pPr marL="457200" algn="ctr" rtl="0" eaLnBrk="0" fontAlgn="base" hangingPunct="0">
      <a:spcBef>
        <a:spcPct val="0"/>
      </a:spcBef>
      <a:spcAft>
        <a:spcPct val="0"/>
      </a:spcAft>
      <a:defRPr sz="2400" kern="1200">
        <a:solidFill>
          <a:schemeClr val="tx1"/>
        </a:solidFill>
        <a:latin typeface="Futura" pitchFamily="34" charset="0"/>
        <a:ea typeface="+mn-ea"/>
        <a:cs typeface="+mn-cs"/>
      </a:defRPr>
    </a:lvl2pPr>
    <a:lvl3pPr marL="914400" algn="ctr" rtl="0" eaLnBrk="0" fontAlgn="base" hangingPunct="0">
      <a:spcBef>
        <a:spcPct val="0"/>
      </a:spcBef>
      <a:spcAft>
        <a:spcPct val="0"/>
      </a:spcAft>
      <a:defRPr sz="2400" kern="1200">
        <a:solidFill>
          <a:schemeClr val="tx1"/>
        </a:solidFill>
        <a:latin typeface="Futura" pitchFamily="34" charset="0"/>
        <a:ea typeface="+mn-ea"/>
        <a:cs typeface="+mn-cs"/>
      </a:defRPr>
    </a:lvl3pPr>
    <a:lvl4pPr marL="1371600" algn="ctr" rtl="0" eaLnBrk="0" fontAlgn="base" hangingPunct="0">
      <a:spcBef>
        <a:spcPct val="0"/>
      </a:spcBef>
      <a:spcAft>
        <a:spcPct val="0"/>
      </a:spcAft>
      <a:defRPr sz="2400" kern="1200">
        <a:solidFill>
          <a:schemeClr val="tx1"/>
        </a:solidFill>
        <a:latin typeface="Futura" pitchFamily="34" charset="0"/>
        <a:ea typeface="+mn-ea"/>
        <a:cs typeface="+mn-cs"/>
      </a:defRPr>
    </a:lvl4pPr>
    <a:lvl5pPr marL="1828800" algn="ctr" rtl="0" eaLnBrk="0" fontAlgn="base" hangingPunct="0">
      <a:spcBef>
        <a:spcPct val="0"/>
      </a:spcBef>
      <a:spcAft>
        <a:spcPct val="0"/>
      </a:spcAft>
      <a:defRPr sz="2400" kern="1200">
        <a:solidFill>
          <a:schemeClr val="tx1"/>
        </a:solidFill>
        <a:latin typeface="Futura" pitchFamily="34" charset="0"/>
        <a:ea typeface="+mn-ea"/>
        <a:cs typeface="+mn-cs"/>
      </a:defRPr>
    </a:lvl5pPr>
    <a:lvl6pPr marL="2286000" algn="l" defTabSz="914400" rtl="0" eaLnBrk="1" latinLnBrk="0" hangingPunct="1">
      <a:defRPr sz="2400" kern="1200">
        <a:solidFill>
          <a:schemeClr val="tx1"/>
        </a:solidFill>
        <a:latin typeface="Futura" pitchFamily="34" charset="0"/>
        <a:ea typeface="+mn-ea"/>
        <a:cs typeface="+mn-cs"/>
      </a:defRPr>
    </a:lvl6pPr>
    <a:lvl7pPr marL="2743200" algn="l" defTabSz="914400" rtl="0" eaLnBrk="1" latinLnBrk="0" hangingPunct="1">
      <a:defRPr sz="2400" kern="1200">
        <a:solidFill>
          <a:schemeClr val="tx1"/>
        </a:solidFill>
        <a:latin typeface="Futura" pitchFamily="34" charset="0"/>
        <a:ea typeface="+mn-ea"/>
        <a:cs typeface="+mn-cs"/>
      </a:defRPr>
    </a:lvl7pPr>
    <a:lvl8pPr marL="3200400" algn="l" defTabSz="914400" rtl="0" eaLnBrk="1" latinLnBrk="0" hangingPunct="1">
      <a:defRPr sz="2400" kern="1200">
        <a:solidFill>
          <a:schemeClr val="tx1"/>
        </a:solidFill>
        <a:latin typeface="Futura" pitchFamily="34" charset="0"/>
        <a:ea typeface="+mn-ea"/>
        <a:cs typeface="+mn-cs"/>
      </a:defRPr>
    </a:lvl8pPr>
    <a:lvl9pPr marL="3657600" algn="l" defTabSz="914400" rtl="0" eaLnBrk="1" latinLnBrk="0" hangingPunct="1">
      <a:defRPr sz="2400" kern="1200">
        <a:solidFill>
          <a:schemeClr val="tx1"/>
        </a:solidFill>
        <a:latin typeface="Futura" pitchFamily="34" charset="0"/>
        <a:ea typeface="+mn-ea"/>
        <a:cs typeface="+mn-cs"/>
      </a:defRPr>
    </a:lvl9pPr>
  </p:defaultTextStyle>
  <p:extLst>
    <p:ext uri="{EFAFB233-063F-42B5-8137-9DF3F51BA10A}">
      <p15:sldGuideLst xmlns:p15="http://schemas.microsoft.com/office/powerpoint/2012/main">
        <p15:guide id="1" orient="horz" pos="3264">
          <p15:clr>
            <a:srgbClr val="A4A3A4"/>
          </p15:clr>
        </p15:guide>
        <p15:guide id="2" pos="312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a:srgbClr val="FF9900"/>
    <a:srgbClr val="FFFFCC"/>
    <a:srgbClr val="FFCC99"/>
    <a:srgbClr val="DDDDDD"/>
    <a:srgbClr val="EAEAEA"/>
    <a:srgbClr val="FDB9B9"/>
    <a:srgbClr val="FDA1A1"/>
    <a:srgbClr val="FD7B7B"/>
    <a:srgbClr val="FF79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3C11A5-D2E1-493C-9DF1-B176716CA966}" v="15" dt="2026-03-18T10:54:01.672"/>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A488322-F2BA-4B5B-9748-0D474271808F}" styleName="Mittlere Formatvorlage 3 - Akz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657" autoAdjust="0"/>
    <p:restoredTop sz="93220" autoAdjust="0"/>
  </p:normalViewPr>
  <p:slideViewPr>
    <p:cSldViewPr>
      <p:cViewPr varScale="1">
        <p:scale>
          <a:sx n="159" d="100"/>
          <a:sy n="159" d="100"/>
        </p:scale>
        <p:origin x="2460" y="138"/>
      </p:cViewPr>
      <p:guideLst>
        <p:guide orient="horz" pos="3264"/>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270"/>
    </p:cViewPr>
  </p:sorterViewPr>
  <p:notesViewPr>
    <p:cSldViewPr>
      <p:cViewPr varScale="1">
        <p:scale>
          <a:sx n="53" d="100"/>
          <a:sy n="53" d="100"/>
        </p:scale>
        <p:origin x="-1806" y="-90"/>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4.xml"/><Relationship Id="rId18" Type="http://schemas.openxmlformats.org/officeDocument/2006/relationships/slide" Target="slides/slide9.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2.xml"/><Relationship Id="rId24"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6.xml"/><Relationship Id="rId23"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5.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44601"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045" tIns="47021" rIns="94045" bIns="47021" numCol="1" anchor="t" anchorCtr="0" compatLnSpc="1">
            <a:prstTxWarp prst="textNoShape">
              <a:avLst/>
            </a:prstTxWarp>
          </a:bodyPr>
          <a:lstStyle>
            <a:lvl1pPr algn="l" defTabSz="939800">
              <a:defRPr sz="1200"/>
            </a:lvl1pPr>
          </a:lstStyle>
          <a:p>
            <a:pPr>
              <a:defRPr/>
            </a:pPr>
            <a:endParaRPr lang="de-DE"/>
          </a:p>
        </p:txBody>
      </p:sp>
      <p:sp>
        <p:nvSpPr>
          <p:cNvPr id="5123" name="Rectangle 3"/>
          <p:cNvSpPr>
            <a:spLocks noGrp="1" noChangeArrowheads="1"/>
          </p:cNvSpPr>
          <p:nvPr>
            <p:ph type="dt" sz="quarter" idx="1"/>
          </p:nvPr>
        </p:nvSpPr>
        <p:spPr bwMode="auto">
          <a:xfrm>
            <a:off x="3853076" y="0"/>
            <a:ext cx="2944601"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045" tIns="47021" rIns="94045" bIns="47021" numCol="1" anchor="t" anchorCtr="0" compatLnSpc="1">
            <a:prstTxWarp prst="textNoShape">
              <a:avLst/>
            </a:prstTxWarp>
          </a:bodyPr>
          <a:lstStyle>
            <a:lvl1pPr algn="r" defTabSz="939800">
              <a:defRPr sz="1200"/>
            </a:lvl1pPr>
          </a:lstStyle>
          <a:p>
            <a:pPr>
              <a:defRPr/>
            </a:pPr>
            <a:endParaRPr lang="de-DE"/>
          </a:p>
        </p:txBody>
      </p:sp>
      <p:sp>
        <p:nvSpPr>
          <p:cNvPr id="5124" name="Rectangle 4"/>
          <p:cNvSpPr>
            <a:spLocks noGrp="1" noChangeArrowheads="1"/>
          </p:cNvSpPr>
          <p:nvPr>
            <p:ph type="ftr" sz="quarter" idx="2"/>
          </p:nvPr>
        </p:nvSpPr>
        <p:spPr bwMode="auto">
          <a:xfrm>
            <a:off x="0" y="9430306"/>
            <a:ext cx="2944601"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045" tIns="47021" rIns="94045" bIns="47021" numCol="1" anchor="b" anchorCtr="0" compatLnSpc="1">
            <a:prstTxWarp prst="textNoShape">
              <a:avLst/>
            </a:prstTxWarp>
          </a:bodyPr>
          <a:lstStyle>
            <a:lvl1pPr algn="l" defTabSz="939800">
              <a:defRPr sz="1200"/>
            </a:lvl1pPr>
          </a:lstStyle>
          <a:p>
            <a:pPr>
              <a:defRPr/>
            </a:pPr>
            <a:endParaRPr lang="de-DE"/>
          </a:p>
        </p:txBody>
      </p:sp>
      <p:sp>
        <p:nvSpPr>
          <p:cNvPr id="5125" name="Rectangle 5"/>
          <p:cNvSpPr>
            <a:spLocks noGrp="1" noChangeArrowheads="1"/>
          </p:cNvSpPr>
          <p:nvPr>
            <p:ph type="sldNum" sz="quarter" idx="3"/>
          </p:nvPr>
        </p:nvSpPr>
        <p:spPr bwMode="auto">
          <a:xfrm>
            <a:off x="3853076" y="9430306"/>
            <a:ext cx="2944601"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045" tIns="47021" rIns="94045" bIns="47021" numCol="1" anchor="b" anchorCtr="0" compatLnSpc="1">
            <a:prstTxWarp prst="textNoShape">
              <a:avLst/>
            </a:prstTxWarp>
          </a:bodyPr>
          <a:lstStyle>
            <a:lvl1pPr algn="r" defTabSz="939800">
              <a:defRPr sz="1200"/>
            </a:lvl1pPr>
          </a:lstStyle>
          <a:p>
            <a:pPr>
              <a:defRPr/>
            </a:pPr>
            <a:fld id="{8011017C-10A2-4536-84CC-9EB43A590C06}" type="slidenum">
              <a:rPr lang="de-DE"/>
              <a:pPr>
                <a:defRPr/>
              </a:pPr>
              <a:t>‹Nr.›</a:t>
            </a:fld>
            <a:endParaRPr lang="de-DE"/>
          </a:p>
        </p:txBody>
      </p:sp>
    </p:spTree>
    <p:extLst>
      <p:ext uri="{BB962C8B-B14F-4D97-AF65-F5344CB8AC3E}">
        <p14:creationId xmlns:p14="http://schemas.microsoft.com/office/powerpoint/2010/main" val="26775228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4601"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045" tIns="47021" rIns="94045" bIns="47021" numCol="1" anchor="t" anchorCtr="0" compatLnSpc="1">
            <a:prstTxWarp prst="textNoShape">
              <a:avLst/>
            </a:prstTxWarp>
          </a:bodyPr>
          <a:lstStyle>
            <a:lvl1pPr algn="l" defTabSz="939800">
              <a:defRPr sz="1200"/>
            </a:lvl1pPr>
          </a:lstStyle>
          <a:p>
            <a:pPr>
              <a:defRPr/>
            </a:pPr>
            <a:endParaRPr lang="de-DE"/>
          </a:p>
        </p:txBody>
      </p:sp>
      <p:sp>
        <p:nvSpPr>
          <p:cNvPr id="4099" name="Rectangle 3"/>
          <p:cNvSpPr>
            <a:spLocks noGrp="1" noChangeArrowheads="1"/>
          </p:cNvSpPr>
          <p:nvPr>
            <p:ph type="dt" idx="1"/>
          </p:nvPr>
        </p:nvSpPr>
        <p:spPr bwMode="auto">
          <a:xfrm>
            <a:off x="3853076" y="0"/>
            <a:ext cx="2944601"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045" tIns="47021" rIns="94045" bIns="47021" numCol="1" anchor="t" anchorCtr="0" compatLnSpc="1">
            <a:prstTxWarp prst="textNoShape">
              <a:avLst/>
            </a:prstTxWarp>
          </a:bodyPr>
          <a:lstStyle>
            <a:lvl1pPr algn="r" defTabSz="939800">
              <a:defRPr sz="1200"/>
            </a:lvl1pPr>
          </a:lstStyle>
          <a:p>
            <a:pPr>
              <a:defRPr/>
            </a:pPr>
            <a:endParaRPr lang="de-DE"/>
          </a:p>
        </p:txBody>
      </p:sp>
      <p:sp>
        <p:nvSpPr>
          <p:cNvPr id="20484" name="Rectangle 4"/>
          <p:cNvSpPr>
            <a:spLocks noGrp="1" noRot="1" noChangeAspect="1" noChangeArrowheads="1" noTextEdit="1"/>
          </p:cNvSpPr>
          <p:nvPr>
            <p:ph type="sldImg" idx="2"/>
          </p:nvPr>
        </p:nvSpPr>
        <p:spPr bwMode="auto">
          <a:xfrm>
            <a:off x="712788" y="746125"/>
            <a:ext cx="5373687" cy="37211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906887" y="4713564"/>
            <a:ext cx="4983903" cy="44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045" tIns="47021" rIns="94045" bIns="47021" numCol="1" anchor="t" anchorCtr="0" compatLnSpc="1">
            <a:prstTxWarp prst="textNoShape">
              <a:avLst/>
            </a:prstTxWarp>
          </a:bodyPr>
          <a:lstStyle/>
          <a:p>
            <a:pPr lvl="0"/>
            <a:r>
              <a:rPr lang="de-DE" noProof="0"/>
              <a:t>Klicken Sie, um die Formate des Vorlagentextes zu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4102" name="Rectangle 6"/>
          <p:cNvSpPr>
            <a:spLocks noGrp="1" noChangeArrowheads="1"/>
          </p:cNvSpPr>
          <p:nvPr>
            <p:ph type="ftr" sz="quarter" idx="4"/>
          </p:nvPr>
        </p:nvSpPr>
        <p:spPr bwMode="auto">
          <a:xfrm>
            <a:off x="0" y="9430306"/>
            <a:ext cx="2944601"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045" tIns="47021" rIns="94045" bIns="47021" numCol="1" anchor="b" anchorCtr="0" compatLnSpc="1">
            <a:prstTxWarp prst="textNoShape">
              <a:avLst/>
            </a:prstTxWarp>
          </a:bodyPr>
          <a:lstStyle>
            <a:lvl1pPr algn="l" defTabSz="939800">
              <a:defRPr sz="1200"/>
            </a:lvl1pPr>
          </a:lstStyle>
          <a:p>
            <a:pPr>
              <a:defRPr/>
            </a:pPr>
            <a:endParaRPr lang="de-DE"/>
          </a:p>
        </p:txBody>
      </p:sp>
      <p:sp>
        <p:nvSpPr>
          <p:cNvPr id="4103" name="Rectangle 7"/>
          <p:cNvSpPr>
            <a:spLocks noGrp="1" noChangeArrowheads="1"/>
          </p:cNvSpPr>
          <p:nvPr>
            <p:ph type="sldNum" sz="quarter" idx="5"/>
          </p:nvPr>
        </p:nvSpPr>
        <p:spPr bwMode="auto">
          <a:xfrm>
            <a:off x="3853076" y="9430306"/>
            <a:ext cx="2944601"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045" tIns="47021" rIns="94045" bIns="47021" numCol="1" anchor="b" anchorCtr="0" compatLnSpc="1">
            <a:prstTxWarp prst="textNoShape">
              <a:avLst/>
            </a:prstTxWarp>
          </a:bodyPr>
          <a:lstStyle>
            <a:lvl1pPr algn="r" defTabSz="939800">
              <a:defRPr sz="1200"/>
            </a:lvl1pPr>
          </a:lstStyle>
          <a:p>
            <a:pPr>
              <a:defRPr/>
            </a:pPr>
            <a:fld id="{23CB1B4A-C0BC-4656-9925-9059ABBC28D5}" type="slidenum">
              <a:rPr lang="de-DE"/>
              <a:pPr>
                <a:defRPr/>
              </a:pPr>
              <a:t>‹Nr.›</a:t>
            </a:fld>
            <a:endParaRPr lang="de-DE"/>
          </a:p>
        </p:txBody>
      </p:sp>
    </p:spTree>
    <p:extLst>
      <p:ext uri="{BB962C8B-B14F-4D97-AF65-F5344CB8AC3E}">
        <p14:creationId xmlns:p14="http://schemas.microsoft.com/office/powerpoint/2010/main" val="31897942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4" name="Picture 7" descr="logo-sgb-uss_mit_website"/>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931275" y="6308725"/>
            <a:ext cx="781050"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6642" name="Rectangle 2"/>
          <p:cNvSpPr>
            <a:spLocks noGrp="1" noChangeArrowheads="1"/>
          </p:cNvSpPr>
          <p:nvPr>
            <p:ph type="ctrTitle"/>
          </p:nvPr>
        </p:nvSpPr>
        <p:spPr>
          <a:xfrm>
            <a:off x="742950" y="2130425"/>
            <a:ext cx="8420100" cy="1470025"/>
          </a:xfrm>
        </p:spPr>
        <p:txBody>
          <a:bodyPr/>
          <a:lstStyle>
            <a:lvl1pPr>
              <a:defRPr/>
            </a:lvl1pPr>
          </a:lstStyle>
          <a:p>
            <a:pPr lvl="0"/>
            <a:r>
              <a:rPr lang="de-DE" noProof="0"/>
              <a:t>Titelmasterformat durch Klicken bearbeiten</a:t>
            </a:r>
          </a:p>
        </p:txBody>
      </p:sp>
      <p:sp>
        <p:nvSpPr>
          <p:cNvPr id="496643" name="Rectangle 3"/>
          <p:cNvSpPr>
            <a:spLocks noGrp="1" noChangeArrowheads="1"/>
          </p:cNvSpPr>
          <p:nvPr>
            <p:ph type="subTitle" idx="1"/>
          </p:nvPr>
        </p:nvSpPr>
        <p:spPr>
          <a:xfrm>
            <a:off x="1485900" y="3886200"/>
            <a:ext cx="6934200" cy="1752600"/>
          </a:xfrm>
        </p:spPr>
        <p:txBody>
          <a:bodyPr/>
          <a:lstStyle>
            <a:lvl1pPr marL="0" indent="0" algn="ctr">
              <a:buFontTx/>
              <a:buNone/>
              <a:defRPr/>
            </a:lvl1pPr>
          </a:lstStyle>
          <a:p>
            <a:pPr lvl="0"/>
            <a:r>
              <a:rPr lang="de-DE" noProof="0"/>
              <a:t>Formatvorlage des Untertitelmasters durch Klicken bearbeiten</a:t>
            </a:r>
          </a:p>
        </p:txBody>
      </p:sp>
    </p:spTree>
    <p:extLst>
      <p:ext uri="{BB962C8B-B14F-4D97-AF65-F5344CB8AC3E}">
        <p14:creationId xmlns:p14="http://schemas.microsoft.com/office/powerpoint/2010/main" val="1386305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ste Ebene">
    <p:spTree>
      <p:nvGrpSpPr>
        <p:cNvPr id="1" name=""/>
        <p:cNvGrpSpPr/>
        <p:nvPr/>
      </p:nvGrpSpPr>
      <p:grpSpPr>
        <a:xfrm>
          <a:off x="0" y="0"/>
          <a:ext cx="0" cy="0"/>
          <a:chOff x="0" y="0"/>
          <a:chExt cx="0" cy="0"/>
        </a:xfrm>
      </p:grpSpPr>
      <p:sp>
        <p:nvSpPr>
          <p:cNvPr id="8" name="Inhaltsplatzhalter 2"/>
          <p:cNvSpPr>
            <a:spLocks noGrp="1"/>
          </p:cNvSpPr>
          <p:nvPr>
            <p:ph idx="12" hasCustomPrompt="1"/>
          </p:nvPr>
        </p:nvSpPr>
        <p:spPr>
          <a:xfrm>
            <a:off x="406085" y="1124744"/>
            <a:ext cx="9149427" cy="5328592"/>
          </a:xfrm>
          <a:prstGeom prst="rect">
            <a:avLst/>
          </a:prstGeom>
        </p:spPr>
        <p:txBody>
          <a:bodyPr>
            <a:normAutofit/>
          </a:bodyPr>
          <a:lstStyle>
            <a:lvl1pPr>
              <a:defRPr/>
            </a:lvl1pPr>
            <a:lvl2pPr>
              <a:defRPr baseline="0"/>
            </a:lvl2pPr>
          </a:lstStyle>
          <a:p>
            <a:pPr>
              <a:buClr>
                <a:srgbClr val="FF0000"/>
              </a:buClr>
              <a:buFont typeface="Wingdings" pitchFamily="2" charset="2"/>
              <a:buChar char="§"/>
            </a:pPr>
            <a:r>
              <a:rPr lang="de-CH" sz="2400" dirty="0">
                <a:latin typeface="Arial" pitchFamily="34" charset="0"/>
                <a:cs typeface="Arial" pitchFamily="34" charset="0"/>
              </a:rPr>
              <a:t>Erste Ebene	</a:t>
            </a:r>
          </a:p>
          <a:p>
            <a:pPr lvl="1">
              <a:buClr>
                <a:srgbClr val="FF0000"/>
              </a:buClr>
              <a:buFont typeface="Wingdings" pitchFamily="2" charset="2"/>
              <a:buChar char="§"/>
            </a:pPr>
            <a:r>
              <a:rPr lang="de-CH" sz="2000" dirty="0">
                <a:latin typeface="Arial" pitchFamily="34" charset="0"/>
                <a:cs typeface="Arial" pitchFamily="34" charset="0"/>
              </a:rPr>
              <a:t>Zweite Ebene</a:t>
            </a:r>
            <a:endParaRPr lang="de-CH" sz="2400" dirty="0">
              <a:latin typeface="Arial" pitchFamily="34" charset="0"/>
              <a:cs typeface="Arial" pitchFamily="34" charset="0"/>
            </a:endParaRPr>
          </a:p>
          <a:p>
            <a:pPr lvl="1">
              <a:buClr>
                <a:srgbClr val="FF0000"/>
              </a:buClr>
              <a:buFont typeface="Wingdings" pitchFamily="2" charset="2"/>
              <a:buChar char="§"/>
            </a:pPr>
            <a:endParaRPr lang="de-CH" sz="2000" dirty="0">
              <a:latin typeface="Arial" pitchFamily="34" charset="0"/>
              <a:cs typeface="Arial" pitchFamily="34" charset="0"/>
            </a:endParaRPr>
          </a:p>
        </p:txBody>
      </p:sp>
      <p:sp>
        <p:nvSpPr>
          <p:cNvPr id="4" name="Datumsplatzhalter 3"/>
          <p:cNvSpPr>
            <a:spLocks noGrp="1"/>
          </p:cNvSpPr>
          <p:nvPr>
            <p:ph type="dt" sz="half" idx="10"/>
          </p:nvPr>
        </p:nvSpPr>
        <p:spPr/>
        <p:txBody>
          <a:bodyPr/>
          <a:lstStyle>
            <a:lvl1pPr>
              <a:defRPr>
                <a:latin typeface="Futura Bk BT" pitchFamily="34" charset="0"/>
              </a:defRPr>
            </a:lvl1pPr>
          </a:lstStyle>
          <a:p>
            <a:pPr>
              <a:defRPr/>
            </a:pPr>
            <a:endParaRPr lang="de-CH">
              <a:solidFill>
                <a:srgbClr val="000000"/>
              </a:solidFill>
            </a:endParaRPr>
          </a:p>
          <a:p>
            <a:pPr>
              <a:defRPr/>
            </a:pPr>
            <a:endParaRPr lang="de-CH">
              <a:solidFill>
                <a:srgbClr val="000000"/>
              </a:solidFill>
            </a:endParaRPr>
          </a:p>
          <a:p>
            <a:pPr>
              <a:defRPr/>
            </a:pPr>
            <a:fld id="{2F5EB6F0-188A-44F4-BC13-A0B2866EE800}" type="datetime1">
              <a:rPr lang="de-CH" smtClean="0">
                <a:solidFill>
                  <a:srgbClr val="000000"/>
                </a:solidFill>
              </a:rPr>
              <a:pPr>
                <a:defRPr/>
              </a:pPr>
              <a:t>25.03.2026</a:t>
            </a:fld>
            <a:endParaRPr lang="de-DE">
              <a:solidFill>
                <a:srgbClr val="000000"/>
              </a:solidFill>
            </a:endParaRPr>
          </a:p>
        </p:txBody>
      </p:sp>
      <p:sp>
        <p:nvSpPr>
          <p:cNvPr id="5" name="Foliennummernplatzhalter 4"/>
          <p:cNvSpPr>
            <a:spLocks noGrp="1"/>
          </p:cNvSpPr>
          <p:nvPr>
            <p:ph type="sldNum" sz="quarter" idx="11"/>
          </p:nvPr>
        </p:nvSpPr>
        <p:spPr/>
        <p:txBody>
          <a:bodyPr/>
          <a:lstStyle>
            <a:lvl1pPr>
              <a:defRPr sz="800">
                <a:latin typeface="+mj-lt"/>
              </a:defRPr>
            </a:lvl1pPr>
          </a:lstStyle>
          <a:p>
            <a:pPr>
              <a:defRPr/>
            </a:pPr>
            <a:endParaRPr lang="de-DE">
              <a:solidFill>
                <a:srgbClr val="000000"/>
              </a:solidFill>
            </a:endParaRPr>
          </a:p>
          <a:p>
            <a:pPr>
              <a:defRPr/>
            </a:pPr>
            <a:fld id="{6C58D6A9-BD3E-4FE1-A215-B0FB3D2D284A}" type="slidenum">
              <a:rPr lang="de-DE">
                <a:solidFill>
                  <a:srgbClr val="000000"/>
                </a:solidFill>
              </a:rPr>
              <a:pPr>
                <a:defRPr/>
              </a:pPr>
              <a:t>‹Nr.›</a:t>
            </a:fld>
            <a:endParaRPr lang="de-DE">
              <a:solidFill>
                <a:srgbClr val="000000"/>
              </a:solidFill>
            </a:endParaRPr>
          </a:p>
        </p:txBody>
      </p:sp>
      <p:sp>
        <p:nvSpPr>
          <p:cNvPr id="6" name="Titel 1"/>
          <p:cNvSpPr>
            <a:spLocks noGrp="1"/>
          </p:cNvSpPr>
          <p:nvPr>
            <p:ph type="title"/>
          </p:nvPr>
        </p:nvSpPr>
        <p:spPr>
          <a:xfrm>
            <a:off x="406085" y="239013"/>
            <a:ext cx="8915400" cy="634082"/>
          </a:xfrm>
          <a:prstGeom prst="rect">
            <a:avLst/>
          </a:prstGeom>
          <a:ln>
            <a:noFill/>
            <a:prstDash val="solid"/>
          </a:ln>
        </p:spPr>
        <p:txBody>
          <a:bodyPr>
            <a:noAutofit/>
          </a:bodyPr>
          <a:lstStyle>
            <a:lvl1pPr>
              <a:defRPr b="0" baseline="0"/>
            </a:lvl1pPr>
          </a:lstStyle>
          <a:p>
            <a:pPr algn="l"/>
            <a:endParaRPr lang="de-CH" sz="2800" b="1" dirty="0">
              <a:latin typeface="Arial" pitchFamily="34" charset="0"/>
              <a:cs typeface="Arial" pitchFamily="34" charset="0"/>
            </a:endParaRPr>
          </a:p>
        </p:txBody>
      </p:sp>
      <p:cxnSp>
        <p:nvCxnSpPr>
          <p:cNvPr id="7" name="Gerade Verbindung 6"/>
          <p:cNvCxnSpPr/>
          <p:nvPr userDrawn="1"/>
        </p:nvCxnSpPr>
        <p:spPr>
          <a:xfrm>
            <a:off x="495300" y="900000"/>
            <a:ext cx="8982203"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3464261"/>
      </p:ext>
    </p:extLst>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4" name="Grafik 7" descr="sgb-logo-web.tif"/>
          <p:cNvPicPr>
            <a:picLocks noChangeAspect="1"/>
          </p:cNvPicPr>
          <p:nvPr userDrawn="1"/>
        </p:nvPicPr>
        <p:blipFill>
          <a:blip r:embed="rId2" cstate="print"/>
          <a:srcRect/>
          <a:stretch>
            <a:fillRect/>
          </a:stretch>
        </p:blipFill>
        <p:spPr bwMode="auto">
          <a:xfrm>
            <a:off x="6707188" y="325439"/>
            <a:ext cx="2502297" cy="1246187"/>
          </a:xfrm>
          <a:prstGeom prst="rect">
            <a:avLst/>
          </a:prstGeom>
          <a:noFill/>
          <a:ln w="9525">
            <a:noFill/>
            <a:miter lim="800000"/>
            <a:headEnd/>
            <a:tailEnd/>
          </a:ln>
        </p:spPr>
      </p:pic>
      <p:sp>
        <p:nvSpPr>
          <p:cNvPr id="3074" name="Rectangle 2"/>
          <p:cNvSpPr>
            <a:spLocks noGrp="1" noChangeArrowheads="1"/>
          </p:cNvSpPr>
          <p:nvPr>
            <p:ph type="ctrTitle"/>
          </p:nvPr>
        </p:nvSpPr>
        <p:spPr>
          <a:xfrm>
            <a:off x="742950" y="2276476"/>
            <a:ext cx="8420100" cy="1470025"/>
          </a:xfrm>
          <a:prstGeom prst="rect">
            <a:avLst/>
          </a:prstGeom>
        </p:spPr>
        <p:txBody>
          <a:bodyPr>
            <a:normAutofit/>
          </a:bodyPr>
          <a:lstStyle>
            <a:lvl1pPr algn="ctr">
              <a:lnSpc>
                <a:spcPts val="4500"/>
              </a:lnSpc>
              <a:defRPr sz="2800"/>
            </a:lvl1pPr>
          </a:lstStyle>
          <a:p>
            <a:r>
              <a:rPr lang="de-DE" noProof="0" dirty="0"/>
              <a:t>Titelmasterformat durch Klicken bearbeiten</a:t>
            </a:r>
            <a:endParaRPr lang="de-CH" noProof="0" dirty="0"/>
          </a:p>
        </p:txBody>
      </p:sp>
      <p:sp>
        <p:nvSpPr>
          <p:cNvPr id="3075" name="Rectangle 3"/>
          <p:cNvSpPr>
            <a:spLocks noGrp="1" noChangeArrowheads="1"/>
          </p:cNvSpPr>
          <p:nvPr>
            <p:ph type="subTitle" idx="1"/>
          </p:nvPr>
        </p:nvSpPr>
        <p:spPr>
          <a:xfrm>
            <a:off x="1485900" y="3886200"/>
            <a:ext cx="6934200" cy="1752600"/>
          </a:xfrm>
          <a:prstGeom prst="rect">
            <a:avLst/>
          </a:prstGeom>
        </p:spPr>
        <p:txBody>
          <a:bodyPr/>
          <a:lstStyle>
            <a:lvl1pPr marL="0" indent="0" algn="ctr">
              <a:lnSpc>
                <a:spcPts val="3500"/>
              </a:lnSpc>
              <a:spcBef>
                <a:spcPct val="0"/>
              </a:spcBef>
              <a:buFont typeface="Wingdings" pitchFamily="2" charset="2"/>
              <a:buNone/>
              <a:defRPr/>
            </a:lvl1pPr>
          </a:lstStyle>
          <a:p>
            <a:r>
              <a:rPr lang="de-DE" noProof="0" dirty="0"/>
              <a:t>Formatvorlage des Untertitelmasters durch Klicken bearbeiten</a:t>
            </a:r>
            <a:endParaRPr lang="de-CH" noProof="0" dirty="0"/>
          </a:p>
        </p:txBody>
      </p:sp>
    </p:spTree>
    <p:extLst>
      <p:ext uri="{BB962C8B-B14F-4D97-AF65-F5344CB8AC3E}">
        <p14:creationId xmlns:p14="http://schemas.microsoft.com/office/powerpoint/2010/main" val="2745335063"/>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Erste Ebene">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lvl1pPr>
              <a:defRPr>
                <a:latin typeface="Futura Bk BT" pitchFamily="34" charset="0"/>
              </a:defRPr>
            </a:lvl1pPr>
          </a:lstStyle>
          <a:p>
            <a:pPr>
              <a:defRPr/>
            </a:pPr>
            <a:endParaRPr lang="de-CH">
              <a:solidFill>
                <a:srgbClr val="000000"/>
              </a:solidFill>
            </a:endParaRPr>
          </a:p>
          <a:p>
            <a:pPr>
              <a:defRPr/>
            </a:pPr>
            <a:endParaRPr lang="de-CH">
              <a:solidFill>
                <a:srgbClr val="000000"/>
              </a:solidFill>
            </a:endParaRPr>
          </a:p>
          <a:p>
            <a:pPr>
              <a:defRPr/>
            </a:pPr>
            <a:fld id="{2F5EB6F0-188A-44F4-BC13-A0B2866EE800}" type="datetime1">
              <a:rPr lang="de-CH" smtClean="0">
                <a:solidFill>
                  <a:srgbClr val="000000"/>
                </a:solidFill>
              </a:rPr>
              <a:pPr>
                <a:defRPr/>
              </a:pPr>
              <a:t>25.03.2026</a:t>
            </a:fld>
            <a:endParaRPr lang="de-DE">
              <a:solidFill>
                <a:srgbClr val="000000"/>
              </a:solidFill>
            </a:endParaRPr>
          </a:p>
        </p:txBody>
      </p:sp>
      <p:sp>
        <p:nvSpPr>
          <p:cNvPr id="5" name="Foliennummernplatzhalter 4"/>
          <p:cNvSpPr>
            <a:spLocks noGrp="1"/>
          </p:cNvSpPr>
          <p:nvPr>
            <p:ph type="sldNum" sz="quarter" idx="11"/>
          </p:nvPr>
        </p:nvSpPr>
        <p:spPr/>
        <p:txBody>
          <a:bodyPr/>
          <a:lstStyle>
            <a:lvl1pPr>
              <a:defRPr sz="800">
                <a:latin typeface="+mj-lt"/>
              </a:defRPr>
            </a:lvl1pPr>
          </a:lstStyle>
          <a:p>
            <a:pPr>
              <a:defRPr/>
            </a:pPr>
            <a:endParaRPr lang="de-DE">
              <a:solidFill>
                <a:srgbClr val="000000"/>
              </a:solidFill>
            </a:endParaRPr>
          </a:p>
          <a:p>
            <a:pPr>
              <a:defRPr/>
            </a:pPr>
            <a:fld id="{6C58D6A9-BD3E-4FE1-A215-B0FB3D2D284A}" type="slidenum">
              <a:rPr lang="de-DE">
                <a:solidFill>
                  <a:srgbClr val="000000"/>
                </a:solidFill>
              </a:rPr>
              <a:pPr>
                <a:defRPr/>
              </a:pPr>
              <a:t>‹Nr.›</a:t>
            </a:fld>
            <a:endParaRPr lang="de-DE">
              <a:solidFill>
                <a:srgbClr val="000000"/>
              </a:solidFill>
            </a:endParaRPr>
          </a:p>
        </p:txBody>
      </p:sp>
      <p:sp>
        <p:nvSpPr>
          <p:cNvPr id="6" name="Titel 1"/>
          <p:cNvSpPr>
            <a:spLocks noGrp="1"/>
          </p:cNvSpPr>
          <p:nvPr>
            <p:ph type="title"/>
          </p:nvPr>
        </p:nvSpPr>
        <p:spPr>
          <a:xfrm>
            <a:off x="406085" y="239013"/>
            <a:ext cx="8915400" cy="634082"/>
          </a:xfrm>
          <a:prstGeom prst="rect">
            <a:avLst/>
          </a:prstGeom>
          <a:ln>
            <a:noFill/>
            <a:prstDash val="solid"/>
          </a:ln>
        </p:spPr>
        <p:txBody>
          <a:bodyPr>
            <a:noAutofit/>
          </a:bodyPr>
          <a:lstStyle>
            <a:lvl1pPr>
              <a:defRPr b="0" baseline="0"/>
            </a:lvl1pPr>
          </a:lstStyle>
          <a:p>
            <a:pPr algn="l"/>
            <a:endParaRPr lang="de-CH" sz="2800" b="1" dirty="0">
              <a:latin typeface="Arial" pitchFamily="34" charset="0"/>
              <a:cs typeface="Arial" pitchFamily="34" charset="0"/>
            </a:endParaRPr>
          </a:p>
        </p:txBody>
      </p:sp>
      <p:cxnSp>
        <p:nvCxnSpPr>
          <p:cNvPr id="7" name="Gerade Verbindung 6"/>
          <p:cNvCxnSpPr/>
          <p:nvPr userDrawn="1"/>
        </p:nvCxnSpPr>
        <p:spPr>
          <a:xfrm>
            <a:off x="495300" y="900000"/>
            <a:ext cx="8982203"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0508369"/>
      </p:ext>
    </p:extLst>
  </p:cSld>
  <p:clrMapOvr>
    <a:masterClrMapping/>
  </p:clrMapOvr>
  <p:transition>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rste Ebene">
    <p:spTree>
      <p:nvGrpSpPr>
        <p:cNvPr id="1" name=""/>
        <p:cNvGrpSpPr/>
        <p:nvPr/>
      </p:nvGrpSpPr>
      <p:grpSpPr>
        <a:xfrm>
          <a:off x="0" y="0"/>
          <a:ext cx="0" cy="0"/>
          <a:chOff x="0" y="0"/>
          <a:chExt cx="0" cy="0"/>
        </a:xfrm>
      </p:grpSpPr>
      <p:sp>
        <p:nvSpPr>
          <p:cNvPr id="8" name="Inhaltsplatzhalter 2"/>
          <p:cNvSpPr>
            <a:spLocks noGrp="1"/>
          </p:cNvSpPr>
          <p:nvPr>
            <p:ph idx="12" hasCustomPrompt="1"/>
          </p:nvPr>
        </p:nvSpPr>
        <p:spPr>
          <a:xfrm>
            <a:off x="406085" y="1124744"/>
            <a:ext cx="9149427" cy="5328592"/>
          </a:xfrm>
          <a:prstGeom prst="rect">
            <a:avLst/>
          </a:prstGeom>
        </p:spPr>
        <p:txBody>
          <a:bodyPr>
            <a:normAutofit/>
          </a:bodyPr>
          <a:lstStyle>
            <a:lvl1pPr>
              <a:defRPr/>
            </a:lvl1pPr>
            <a:lvl2pPr>
              <a:defRPr baseline="0"/>
            </a:lvl2pPr>
          </a:lstStyle>
          <a:p>
            <a:pPr>
              <a:buClr>
                <a:srgbClr val="FF0000"/>
              </a:buClr>
              <a:buFont typeface="Wingdings" pitchFamily="2" charset="2"/>
              <a:buChar char="§"/>
            </a:pPr>
            <a:r>
              <a:rPr lang="de-CH" sz="2400" dirty="0">
                <a:latin typeface="Arial" pitchFamily="34" charset="0"/>
                <a:cs typeface="Arial" pitchFamily="34" charset="0"/>
              </a:rPr>
              <a:t>Erste Ebene	</a:t>
            </a:r>
          </a:p>
          <a:p>
            <a:pPr lvl="1">
              <a:buClr>
                <a:srgbClr val="FF0000"/>
              </a:buClr>
              <a:buFont typeface="Wingdings" pitchFamily="2" charset="2"/>
              <a:buChar char="§"/>
            </a:pPr>
            <a:r>
              <a:rPr lang="de-CH" sz="2000" dirty="0">
                <a:latin typeface="Arial" pitchFamily="34" charset="0"/>
                <a:cs typeface="Arial" pitchFamily="34" charset="0"/>
              </a:rPr>
              <a:t>Zweite Ebene</a:t>
            </a:r>
            <a:endParaRPr lang="de-CH" sz="2400" dirty="0">
              <a:latin typeface="Arial" pitchFamily="34" charset="0"/>
              <a:cs typeface="Arial" pitchFamily="34" charset="0"/>
            </a:endParaRPr>
          </a:p>
          <a:p>
            <a:pPr lvl="1">
              <a:buClr>
                <a:srgbClr val="FF0000"/>
              </a:buClr>
              <a:buFont typeface="Wingdings" pitchFamily="2" charset="2"/>
              <a:buChar char="§"/>
            </a:pPr>
            <a:endParaRPr lang="de-CH" sz="2000" dirty="0">
              <a:latin typeface="Arial" pitchFamily="34" charset="0"/>
              <a:cs typeface="Arial" pitchFamily="34" charset="0"/>
            </a:endParaRPr>
          </a:p>
        </p:txBody>
      </p:sp>
      <p:sp>
        <p:nvSpPr>
          <p:cNvPr id="4" name="Datumsplatzhalter 3"/>
          <p:cNvSpPr>
            <a:spLocks noGrp="1"/>
          </p:cNvSpPr>
          <p:nvPr>
            <p:ph type="dt" sz="half" idx="10"/>
          </p:nvPr>
        </p:nvSpPr>
        <p:spPr/>
        <p:txBody>
          <a:bodyPr/>
          <a:lstStyle>
            <a:lvl1pPr>
              <a:defRPr>
                <a:latin typeface="Futura Bk BT" pitchFamily="34" charset="0"/>
              </a:defRPr>
            </a:lvl1pPr>
          </a:lstStyle>
          <a:p>
            <a:pPr>
              <a:defRPr/>
            </a:pPr>
            <a:endParaRPr lang="de-CH">
              <a:solidFill>
                <a:srgbClr val="000000"/>
              </a:solidFill>
            </a:endParaRPr>
          </a:p>
          <a:p>
            <a:pPr>
              <a:defRPr/>
            </a:pPr>
            <a:endParaRPr lang="de-CH">
              <a:solidFill>
                <a:srgbClr val="000000"/>
              </a:solidFill>
            </a:endParaRPr>
          </a:p>
          <a:p>
            <a:pPr>
              <a:defRPr/>
            </a:pPr>
            <a:fld id="{2F5EB6F0-188A-44F4-BC13-A0B2866EE800}" type="datetime1">
              <a:rPr lang="de-CH" smtClean="0">
                <a:solidFill>
                  <a:srgbClr val="000000"/>
                </a:solidFill>
              </a:rPr>
              <a:pPr>
                <a:defRPr/>
              </a:pPr>
              <a:t>25.03.2026</a:t>
            </a:fld>
            <a:endParaRPr lang="de-DE">
              <a:solidFill>
                <a:srgbClr val="000000"/>
              </a:solidFill>
            </a:endParaRPr>
          </a:p>
        </p:txBody>
      </p:sp>
      <p:sp>
        <p:nvSpPr>
          <p:cNvPr id="5" name="Foliennummernplatzhalter 4"/>
          <p:cNvSpPr>
            <a:spLocks noGrp="1"/>
          </p:cNvSpPr>
          <p:nvPr>
            <p:ph type="sldNum" sz="quarter" idx="11"/>
          </p:nvPr>
        </p:nvSpPr>
        <p:spPr/>
        <p:txBody>
          <a:bodyPr/>
          <a:lstStyle>
            <a:lvl1pPr>
              <a:defRPr sz="800">
                <a:latin typeface="+mj-lt"/>
              </a:defRPr>
            </a:lvl1pPr>
          </a:lstStyle>
          <a:p>
            <a:pPr>
              <a:defRPr/>
            </a:pPr>
            <a:endParaRPr lang="de-DE">
              <a:solidFill>
                <a:srgbClr val="000000"/>
              </a:solidFill>
            </a:endParaRPr>
          </a:p>
          <a:p>
            <a:pPr>
              <a:defRPr/>
            </a:pPr>
            <a:fld id="{6C58D6A9-BD3E-4FE1-A215-B0FB3D2D284A}" type="slidenum">
              <a:rPr lang="de-DE">
                <a:solidFill>
                  <a:srgbClr val="000000"/>
                </a:solidFill>
              </a:rPr>
              <a:pPr>
                <a:defRPr/>
              </a:pPr>
              <a:t>‹Nr.›</a:t>
            </a:fld>
            <a:endParaRPr lang="de-DE">
              <a:solidFill>
                <a:srgbClr val="000000"/>
              </a:solidFill>
            </a:endParaRPr>
          </a:p>
        </p:txBody>
      </p:sp>
      <p:sp>
        <p:nvSpPr>
          <p:cNvPr id="6" name="Titel 1"/>
          <p:cNvSpPr>
            <a:spLocks noGrp="1"/>
          </p:cNvSpPr>
          <p:nvPr>
            <p:ph type="title"/>
          </p:nvPr>
        </p:nvSpPr>
        <p:spPr>
          <a:xfrm>
            <a:off x="406085" y="239013"/>
            <a:ext cx="8915400" cy="634082"/>
          </a:xfrm>
          <a:prstGeom prst="rect">
            <a:avLst/>
          </a:prstGeom>
          <a:ln>
            <a:noFill/>
            <a:prstDash val="solid"/>
          </a:ln>
        </p:spPr>
        <p:txBody>
          <a:bodyPr>
            <a:noAutofit/>
          </a:bodyPr>
          <a:lstStyle>
            <a:lvl1pPr>
              <a:defRPr b="0" baseline="0"/>
            </a:lvl1pPr>
          </a:lstStyle>
          <a:p>
            <a:pPr algn="l"/>
            <a:endParaRPr lang="de-CH" sz="2800" b="1" dirty="0">
              <a:latin typeface="Arial" pitchFamily="34" charset="0"/>
              <a:cs typeface="Arial" pitchFamily="34" charset="0"/>
            </a:endParaRPr>
          </a:p>
        </p:txBody>
      </p:sp>
      <p:cxnSp>
        <p:nvCxnSpPr>
          <p:cNvPr id="7" name="Gerade Verbindung 6"/>
          <p:cNvCxnSpPr/>
          <p:nvPr userDrawn="1"/>
        </p:nvCxnSpPr>
        <p:spPr>
          <a:xfrm>
            <a:off x="495300" y="900000"/>
            <a:ext cx="8982203"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1040212"/>
      </p:ext>
    </p:extLst>
  </p:cSld>
  <p:clrMapOvr>
    <a:masterClrMapping/>
  </p:clrMapOvr>
  <p:transition>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4" name="Grafik 7" descr="sgb-logo-web.tif"/>
          <p:cNvPicPr>
            <a:picLocks noChangeAspect="1"/>
          </p:cNvPicPr>
          <p:nvPr userDrawn="1"/>
        </p:nvPicPr>
        <p:blipFill>
          <a:blip r:embed="rId2" cstate="print"/>
          <a:srcRect/>
          <a:stretch>
            <a:fillRect/>
          </a:stretch>
        </p:blipFill>
        <p:spPr bwMode="auto">
          <a:xfrm>
            <a:off x="6707188" y="325439"/>
            <a:ext cx="2502297" cy="1246187"/>
          </a:xfrm>
          <a:prstGeom prst="rect">
            <a:avLst/>
          </a:prstGeom>
          <a:noFill/>
          <a:ln w="9525">
            <a:noFill/>
            <a:miter lim="800000"/>
            <a:headEnd/>
            <a:tailEnd/>
          </a:ln>
        </p:spPr>
      </p:pic>
      <p:sp>
        <p:nvSpPr>
          <p:cNvPr id="3074" name="Rectangle 2"/>
          <p:cNvSpPr>
            <a:spLocks noGrp="1" noChangeArrowheads="1"/>
          </p:cNvSpPr>
          <p:nvPr>
            <p:ph type="ctrTitle"/>
          </p:nvPr>
        </p:nvSpPr>
        <p:spPr>
          <a:xfrm>
            <a:off x="742950" y="2276476"/>
            <a:ext cx="8420100" cy="1470025"/>
          </a:xfrm>
          <a:prstGeom prst="rect">
            <a:avLst/>
          </a:prstGeom>
        </p:spPr>
        <p:txBody>
          <a:bodyPr>
            <a:normAutofit/>
          </a:bodyPr>
          <a:lstStyle>
            <a:lvl1pPr algn="ctr">
              <a:lnSpc>
                <a:spcPts val="4500"/>
              </a:lnSpc>
              <a:defRPr sz="2800"/>
            </a:lvl1pPr>
          </a:lstStyle>
          <a:p>
            <a:r>
              <a:rPr lang="de-DE" noProof="0" dirty="0"/>
              <a:t>Titelmasterformat durch Klicken bearbeiten</a:t>
            </a:r>
            <a:endParaRPr lang="de-CH" noProof="0" dirty="0"/>
          </a:p>
        </p:txBody>
      </p:sp>
      <p:sp>
        <p:nvSpPr>
          <p:cNvPr id="3075" name="Rectangle 3"/>
          <p:cNvSpPr>
            <a:spLocks noGrp="1" noChangeArrowheads="1"/>
          </p:cNvSpPr>
          <p:nvPr>
            <p:ph type="subTitle" idx="1"/>
          </p:nvPr>
        </p:nvSpPr>
        <p:spPr>
          <a:xfrm>
            <a:off x="1485900" y="3886200"/>
            <a:ext cx="6934200" cy="1752600"/>
          </a:xfrm>
          <a:prstGeom prst="rect">
            <a:avLst/>
          </a:prstGeom>
        </p:spPr>
        <p:txBody>
          <a:bodyPr/>
          <a:lstStyle>
            <a:lvl1pPr marL="0" indent="0" algn="ctr">
              <a:lnSpc>
                <a:spcPts val="3500"/>
              </a:lnSpc>
              <a:spcBef>
                <a:spcPct val="0"/>
              </a:spcBef>
              <a:buFont typeface="Wingdings" pitchFamily="2" charset="2"/>
              <a:buNone/>
              <a:defRPr/>
            </a:lvl1pPr>
          </a:lstStyle>
          <a:p>
            <a:r>
              <a:rPr lang="de-DE" noProof="0" dirty="0"/>
              <a:t>Formatvorlage des Untertitelmasters durch Klicken bearbeiten</a:t>
            </a:r>
            <a:endParaRPr lang="de-CH" noProof="0" dirty="0"/>
          </a:p>
        </p:txBody>
      </p:sp>
    </p:spTree>
    <p:extLst>
      <p:ext uri="{BB962C8B-B14F-4D97-AF65-F5344CB8AC3E}">
        <p14:creationId xmlns:p14="http://schemas.microsoft.com/office/powerpoint/2010/main" val="2384555658"/>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Erste Ebene">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lvl1pPr>
              <a:defRPr>
                <a:latin typeface="Futura Bk BT" pitchFamily="34" charset="0"/>
              </a:defRPr>
            </a:lvl1pPr>
          </a:lstStyle>
          <a:p>
            <a:pPr>
              <a:defRPr/>
            </a:pPr>
            <a:endParaRPr lang="de-CH">
              <a:solidFill>
                <a:srgbClr val="000000"/>
              </a:solidFill>
            </a:endParaRPr>
          </a:p>
          <a:p>
            <a:pPr>
              <a:defRPr/>
            </a:pPr>
            <a:endParaRPr lang="de-CH">
              <a:solidFill>
                <a:srgbClr val="000000"/>
              </a:solidFill>
            </a:endParaRPr>
          </a:p>
          <a:p>
            <a:pPr>
              <a:defRPr/>
            </a:pPr>
            <a:fld id="{2F5EB6F0-188A-44F4-BC13-A0B2866EE800}" type="datetime1">
              <a:rPr lang="de-CH" smtClean="0">
                <a:solidFill>
                  <a:srgbClr val="000000"/>
                </a:solidFill>
              </a:rPr>
              <a:pPr>
                <a:defRPr/>
              </a:pPr>
              <a:t>25.03.2026</a:t>
            </a:fld>
            <a:endParaRPr lang="de-DE">
              <a:solidFill>
                <a:srgbClr val="000000"/>
              </a:solidFill>
            </a:endParaRPr>
          </a:p>
        </p:txBody>
      </p:sp>
      <p:sp>
        <p:nvSpPr>
          <p:cNvPr id="5" name="Foliennummernplatzhalter 4"/>
          <p:cNvSpPr>
            <a:spLocks noGrp="1"/>
          </p:cNvSpPr>
          <p:nvPr>
            <p:ph type="sldNum" sz="quarter" idx="11"/>
          </p:nvPr>
        </p:nvSpPr>
        <p:spPr/>
        <p:txBody>
          <a:bodyPr/>
          <a:lstStyle>
            <a:lvl1pPr>
              <a:defRPr sz="800">
                <a:latin typeface="+mj-lt"/>
              </a:defRPr>
            </a:lvl1pPr>
          </a:lstStyle>
          <a:p>
            <a:pPr>
              <a:defRPr/>
            </a:pPr>
            <a:endParaRPr lang="de-DE">
              <a:solidFill>
                <a:srgbClr val="000000"/>
              </a:solidFill>
            </a:endParaRPr>
          </a:p>
          <a:p>
            <a:pPr>
              <a:defRPr/>
            </a:pPr>
            <a:fld id="{6C58D6A9-BD3E-4FE1-A215-B0FB3D2D284A}" type="slidenum">
              <a:rPr lang="de-DE">
                <a:solidFill>
                  <a:srgbClr val="000000"/>
                </a:solidFill>
              </a:rPr>
              <a:pPr>
                <a:defRPr/>
              </a:pPr>
              <a:t>‹Nr.›</a:t>
            </a:fld>
            <a:endParaRPr lang="de-DE">
              <a:solidFill>
                <a:srgbClr val="000000"/>
              </a:solidFill>
            </a:endParaRPr>
          </a:p>
        </p:txBody>
      </p:sp>
      <p:sp>
        <p:nvSpPr>
          <p:cNvPr id="6" name="Titel 1"/>
          <p:cNvSpPr>
            <a:spLocks noGrp="1"/>
          </p:cNvSpPr>
          <p:nvPr>
            <p:ph type="title"/>
          </p:nvPr>
        </p:nvSpPr>
        <p:spPr>
          <a:xfrm>
            <a:off x="406085" y="239013"/>
            <a:ext cx="8915400" cy="634082"/>
          </a:xfrm>
          <a:prstGeom prst="rect">
            <a:avLst/>
          </a:prstGeom>
          <a:ln>
            <a:noFill/>
            <a:prstDash val="solid"/>
          </a:ln>
        </p:spPr>
        <p:txBody>
          <a:bodyPr>
            <a:noAutofit/>
          </a:bodyPr>
          <a:lstStyle>
            <a:lvl1pPr>
              <a:defRPr b="0" baseline="0"/>
            </a:lvl1pPr>
          </a:lstStyle>
          <a:p>
            <a:pPr algn="l"/>
            <a:endParaRPr lang="de-CH" sz="2800" b="1" dirty="0">
              <a:latin typeface="Arial" pitchFamily="34" charset="0"/>
              <a:cs typeface="Arial" pitchFamily="34" charset="0"/>
            </a:endParaRPr>
          </a:p>
        </p:txBody>
      </p:sp>
      <p:cxnSp>
        <p:nvCxnSpPr>
          <p:cNvPr id="7" name="Gerade Verbindung 6"/>
          <p:cNvCxnSpPr/>
          <p:nvPr userDrawn="1"/>
        </p:nvCxnSpPr>
        <p:spPr>
          <a:xfrm>
            <a:off x="495300" y="900000"/>
            <a:ext cx="8982203"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6043908"/>
      </p:ext>
    </p:extLst>
  </p:cSld>
  <p:clrMapOvr>
    <a:masterClrMapping/>
  </p:clrMapOvr>
  <p:transition>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rste Ebene">
    <p:spTree>
      <p:nvGrpSpPr>
        <p:cNvPr id="1" name=""/>
        <p:cNvGrpSpPr/>
        <p:nvPr/>
      </p:nvGrpSpPr>
      <p:grpSpPr>
        <a:xfrm>
          <a:off x="0" y="0"/>
          <a:ext cx="0" cy="0"/>
          <a:chOff x="0" y="0"/>
          <a:chExt cx="0" cy="0"/>
        </a:xfrm>
      </p:grpSpPr>
      <p:sp>
        <p:nvSpPr>
          <p:cNvPr id="8" name="Inhaltsplatzhalter 2"/>
          <p:cNvSpPr>
            <a:spLocks noGrp="1"/>
          </p:cNvSpPr>
          <p:nvPr>
            <p:ph idx="12" hasCustomPrompt="1"/>
          </p:nvPr>
        </p:nvSpPr>
        <p:spPr>
          <a:xfrm>
            <a:off x="406085" y="1124744"/>
            <a:ext cx="9149427" cy="5328592"/>
          </a:xfrm>
          <a:prstGeom prst="rect">
            <a:avLst/>
          </a:prstGeom>
        </p:spPr>
        <p:txBody>
          <a:bodyPr>
            <a:normAutofit/>
          </a:bodyPr>
          <a:lstStyle>
            <a:lvl1pPr>
              <a:defRPr/>
            </a:lvl1pPr>
            <a:lvl2pPr>
              <a:defRPr baseline="0"/>
            </a:lvl2pPr>
          </a:lstStyle>
          <a:p>
            <a:pPr>
              <a:buClr>
                <a:srgbClr val="FF0000"/>
              </a:buClr>
              <a:buFont typeface="Wingdings" pitchFamily="2" charset="2"/>
              <a:buChar char="§"/>
            </a:pPr>
            <a:r>
              <a:rPr lang="de-CH" sz="2400" dirty="0">
                <a:latin typeface="Arial" pitchFamily="34" charset="0"/>
                <a:cs typeface="Arial" pitchFamily="34" charset="0"/>
              </a:rPr>
              <a:t>Erste Ebene	</a:t>
            </a:r>
          </a:p>
          <a:p>
            <a:pPr lvl="1">
              <a:buClr>
                <a:srgbClr val="FF0000"/>
              </a:buClr>
              <a:buFont typeface="Wingdings" pitchFamily="2" charset="2"/>
              <a:buChar char="§"/>
            </a:pPr>
            <a:r>
              <a:rPr lang="de-CH" sz="2000" dirty="0">
                <a:latin typeface="Arial" pitchFamily="34" charset="0"/>
                <a:cs typeface="Arial" pitchFamily="34" charset="0"/>
              </a:rPr>
              <a:t>Zweite Ebene</a:t>
            </a:r>
            <a:endParaRPr lang="de-CH" sz="2400" dirty="0">
              <a:latin typeface="Arial" pitchFamily="34" charset="0"/>
              <a:cs typeface="Arial" pitchFamily="34" charset="0"/>
            </a:endParaRPr>
          </a:p>
          <a:p>
            <a:pPr lvl="1">
              <a:buClr>
                <a:srgbClr val="FF0000"/>
              </a:buClr>
              <a:buFont typeface="Wingdings" pitchFamily="2" charset="2"/>
              <a:buChar char="§"/>
            </a:pPr>
            <a:endParaRPr lang="de-CH" sz="2000" dirty="0">
              <a:latin typeface="Arial" pitchFamily="34" charset="0"/>
              <a:cs typeface="Arial" pitchFamily="34" charset="0"/>
            </a:endParaRPr>
          </a:p>
        </p:txBody>
      </p:sp>
      <p:sp>
        <p:nvSpPr>
          <p:cNvPr id="4" name="Datumsplatzhalter 3"/>
          <p:cNvSpPr>
            <a:spLocks noGrp="1"/>
          </p:cNvSpPr>
          <p:nvPr>
            <p:ph type="dt" sz="half" idx="10"/>
          </p:nvPr>
        </p:nvSpPr>
        <p:spPr/>
        <p:txBody>
          <a:bodyPr/>
          <a:lstStyle>
            <a:lvl1pPr>
              <a:defRPr>
                <a:latin typeface="Futura Bk BT" pitchFamily="34" charset="0"/>
              </a:defRPr>
            </a:lvl1pPr>
          </a:lstStyle>
          <a:p>
            <a:pPr>
              <a:defRPr/>
            </a:pPr>
            <a:endParaRPr lang="de-CH">
              <a:solidFill>
                <a:srgbClr val="000000"/>
              </a:solidFill>
            </a:endParaRPr>
          </a:p>
          <a:p>
            <a:pPr>
              <a:defRPr/>
            </a:pPr>
            <a:endParaRPr lang="de-CH">
              <a:solidFill>
                <a:srgbClr val="000000"/>
              </a:solidFill>
            </a:endParaRPr>
          </a:p>
          <a:p>
            <a:pPr>
              <a:defRPr/>
            </a:pPr>
            <a:fld id="{2F5EB6F0-188A-44F4-BC13-A0B2866EE800}" type="datetime1">
              <a:rPr lang="de-CH" smtClean="0">
                <a:solidFill>
                  <a:srgbClr val="000000"/>
                </a:solidFill>
              </a:rPr>
              <a:pPr>
                <a:defRPr/>
              </a:pPr>
              <a:t>25.03.2026</a:t>
            </a:fld>
            <a:endParaRPr lang="de-DE">
              <a:solidFill>
                <a:srgbClr val="000000"/>
              </a:solidFill>
            </a:endParaRPr>
          </a:p>
        </p:txBody>
      </p:sp>
      <p:sp>
        <p:nvSpPr>
          <p:cNvPr id="5" name="Foliennummernplatzhalter 4"/>
          <p:cNvSpPr>
            <a:spLocks noGrp="1"/>
          </p:cNvSpPr>
          <p:nvPr>
            <p:ph type="sldNum" sz="quarter" idx="11"/>
          </p:nvPr>
        </p:nvSpPr>
        <p:spPr/>
        <p:txBody>
          <a:bodyPr/>
          <a:lstStyle>
            <a:lvl1pPr>
              <a:defRPr sz="800">
                <a:latin typeface="+mj-lt"/>
              </a:defRPr>
            </a:lvl1pPr>
          </a:lstStyle>
          <a:p>
            <a:pPr>
              <a:defRPr/>
            </a:pPr>
            <a:endParaRPr lang="de-DE">
              <a:solidFill>
                <a:srgbClr val="000000"/>
              </a:solidFill>
            </a:endParaRPr>
          </a:p>
          <a:p>
            <a:pPr>
              <a:defRPr/>
            </a:pPr>
            <a:fld id="{6C58D6A9-BD3E-4FE1-A215-B0FB3D2D284A}" type="slidenum">
              <a:rPr lang="de-DE">
                <a:solidFill>
                  <a:srgbClr val="000000"/>
                </a:solidFill>
              </a:rPr>
              <a:pPr>
                <a:defRPr/>
              </a:pPr>
              <a:t>‹Nr.›</a:t>
            </a:fld>
            <a:endParaRPr lang="de-DE">
              <a:solidFill>
                <a:srgbClr val="000000"/>
              </a:solidFill>
            </a:endParaRPr>
          </a:p>
        </p:txBody>
      </p:sp>
      <p:sp>
        <p:nvSpPr>
          <p:cNvPr id="6" name="Titel 1"/>
          <p:cNvSpPr>
            <a:spLocks noGrp="1"/>
          </p:cNvSpPr>
          <p:nvPr>
            <p:ph type="title"/>
          </p:nvPr>
        </p:nvSpPr>
        <p:spPr>
          <a:xfrm>
            <a:off x="406085" y="239013"/>
            <a:ext cx="8915400" cy="634082"/>
          </a:xfrm>
          <a:prstGeom prst="rect">
            <a:avLst/>
          </a:prstGeom>
          <a:ln>
            <a:noFill/>
            <a:prstDash val="solid"/>
          </a:ln>
        </p:spPr>
        <p:txBody>
          <a:bodyPr>
            <a:noAutofit/>
          </a:bodyPr>
          <a:lstStyle>
            <a:lvl1pPr>
              <a:defRPr b="0" baseline="0"/>
            </a:lvl1pPr>
          </a:lstStyle>
          <a:p>
            <a:pPr algn="l"/>
            <a:endParaRPr lang="de-CH" sz="2800" b="1" dirty="0">
              <a:latin typeface="Arial" pitchFamily="34" charset="0"/>
              <a:cs typeface="Arial" pitchFamily="34" charset="0"/>
            </a:endParaRPr>
          </a:p>
        </p:txBody>
      </p:sp>
      <p:cxnSp>
        <p:nvCxnSpPr>
          <p:cNvPr id="7" name="Gerade Verbindung 6"/>
          <p:cNvCxnSpPr/>
          <p:nvPr userDrawn="1"/>
        </p:nvCxnSpPr>
        <p:spPr>
          <a:xfrm>
            <a:off x="495300" y="900000"/>
            <a:ext cx="8982203"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9783640"/>
      </p:ext>
    </p:extLst>
  </p:cSld>
  <p:clrMapOvr>
    <a:masterClrMapping/>
  </p:clrMapOvr>
  <p:transition>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4" name="Grafik 7" descr="sgb-logo-web.tif"/>
          <p:cNvPicPr>
            <a:picLocks noChangeAspect="1"/>
          </p:cNvPicPr>
          <p:nvPr userDrawn="1"/>
        </p:nvPicPr>
        <p:blipFill>
          <a:blip r:embed="rId2" cstate="print"/>
          <a:srcRect/>
          <a:stretch>
            <a:fillRect/>
          </a:stretch>
        </p:blipFill>
        <p:spPr bwMode="auto">
          <a:xfrm>
            <a:off x="6707188" y="325439"/>
            <a:ext cx="2502297" cy="1246187"/>
          </a:xfrm>
          <a:prstGeom prst="rect">
            <a:avLst/>
          </a:prstGeom>
          <a:noFill/>
          <a:ln w="9525">
            <a:noFill/>
            <a:miter lim="800000"/>
            <a:headEnd/>
            <a:tailEnd/>
          </a:ln>
        </p:spPr>
      </p:pic>
      <p:sp>
        <p:nvSpPr>
          <p:cNvPr id="3074" name="Rectangle 2"/>
          <p:cNvSpPr>
            <a:spLocks noGrp="1" noChangeArrowheads="1"/>
          </p:cNvSpPr>
          <p:nvPr>
            <p:ph type="ctrTitle"/>
          </p:nvPr>
        </p:nvSpPr>
        <p:spPr>
          <a:xfrm>
            <a:off x="742950" y="2276476"/>
            <a:ext cx="8420100" cy="1470025"/>
          </a:xfrm>
          <a:prstGeom prst="rect">
            <a:avLst/>
          </a:prstGeom>
        </p:spPr>
        <p:txBody>
          <a:bodyPr>
            <a:normAutofit/>
          </a:bodyPr>
          <a:lstStyle>
            <a:lvl1pPr algn="ctr">
              <a:lnSpc>
                <a:spcPts val="4500"/>
              </a:lnSpc>
              <a:defRPr sz="2800"/>
            </a:lvl1pPr>
          </a:lstStyle>
          <a:p>
            <a:r>
              <a:rPr lang="de-DE" noProof="0" dirty="0"/>
              <a:t>Titelmasterformat durch Klicken bearbeiten</a:t>
            </a:r>
            <a:endParaRPr lang="de-CH" noProof="0" dirty="0"/>
          </a:p>
        </p:txBody>
      </p:sp>
      <p:sp>
        <p:nvSpPr>
          <p:cNvPr id="3075" name="Rectangle 3"/>
          <p:cNvSpPr>
            <a:spLocks noGrp="1" noChangeArrowheads="1"/>
          </p:cNvSpPr>
          <p:nvPr>
            <p:ph type="subTitle" idx="1"/>
          </p:nvPr>
        </p:nvSpPr>
        <p:spPr>
          <a:xfrm>
            <a:off x="1485900" y="3886200"/>
            <a:ext cx="6934200" cy="1752600"/>
          </a:xfrm>
          <a:prstGeom prst="rect">
            <a:avLst/>
          </a:prstGeom>
        </p:spPr>
        <p:txBody>
          <a:bodyPr/>
          <a:lstStyle>
            <a:lvl1pPr marL="0" indent="0" algn="ctr">
              <a:lnSpc>
                <a:spcPts val="3500"/>
              </a:lnSpc>
              <a:spcBef>
                <a:spcPct val="0"/>
              </a:spcBef>
              <a:buFont typeface="Wingdings" pitchFamily="2" charset="2"/>
              <a:buNone/>
              <a:defRPr/>
            </a:lvl1pPr>
          </a:lstStyle>
          <a:p>
            <a:r>
              <a:rPr lang="de-DE" noProof="0" dirty="0"/>
              <a:t>Formatvorlage des Untertitelmasters durch Klicken bearbeiten</a:t>
            </a:r>
            <a:endParaRPr lang="de-CH" noProof="0" dirty="0"/>
          </a:p>
        </p:txBody>
      </p:sp>
    </p:spTree>
    <p:extLst>
      <p:ext uri="{BB962C8B-B14F-4D97-AF65-F5344CB8AC3E}">
        <p14:creationId xmlns:p14="http://schemas.microsoft.com/office/powerpoint/2010/main" val="4024975380"/>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Erste Ebene">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lvl1pPr>
              <a:defRPr>
                <a:latin typeface="Futura Bk BT" pitchFamily="34" charset="0"/>
              </a:defRPr>
            </a:lvl1pPr>
          </a:lstStyle>
          <a:p>
            <a:pPr>
              <a:defRPr/>
            </a:pPr>
            <a:endParaRPr lang="de-CH">
              <a:solidFill>
                <a:srgbClr val="000000"/>
              </a:solidFill>
            </a:endParaRPr>
          </a:p>
          <a:p>
            <a:pPr>
              <a:defRPr/>
            </a:pPr>
            <a:endParaRPr lang="de-CH">
              <a:solidFill>
                <a:srgbClr val="000000"/>
              </a:solidFill>
            </a:endParaRPr>
          </a:p>
          <a:p>
            <a:pPr>
              <a:defRPr/>
            </a:pPr>
            <a:fld id="{2F5EB6F0-188A-44F4-BC13-A0B2866EE800}" type="datetime1">
              <a:rPr lang="de-CH" smtClean="0">
                <a:solidFill>
                  <a:srgbClr val="000000"/>
                </a:solidFill>
              </a:rPr>
              <a:pPr>
                <a:defRPr/>
              </a:pPr>
              <a:t>25.03.2026</a:t>
            </a:fld>
            <a:endParaRPr lang="de-DE">
              <a:solidFill>
                <a:srgbClr val="000000"/>
              </a:solidFill>
            </a:endParaRPr>
          </a:p>
        </p:txBody>
      </p:sp>
      <p:sp>
        <p:nvSpPr>
          <p:cNvPr id="5" name="Foliennummernplatzhalter 4"/>
          <p:cNvSpPr>
            <a:spLocks noGrp="1"/>
          </p:cNvSpPr>
          <p:nvPr>
            <p:ph type="sldNum" sz="quarter" idx="11"/>
          </p:nvPr>
        </p:nvSpPr>
        <p:spPr/>
        <p:txBody>
          <a:bodyPr/>
          <a:lstStyle>
            <a:lvl1pPr>
              <a:defRPr sz="800">
                <a:latin typeface="+mj-lt"/>
              </a:defRPr>
            </a:lvl1pPr>
          </a:lstStyle>
          <a:p>
            <a:pPr>
              <a:defRPr/>
            </a:pPr>
            <a:endParaRPr lang="de-DE">
              <a:solidFill>
                <a:srgbClr val="000000"/>
              </a:solidFill>
            </a:endParaRPr>
          </a:p>
          <a:p>
            <a:pPr>
              <a:defRPr/>
            </a:pPr>
            <a:fld id="{6C58D6A9-BD3E-4FE1-A215-B0FB3D2D284A}" type="slidenum">
              <a:rPr lang="de-DE">
                <a:solidFill>
                  <a:srgbClr val="000000"/>
                </a:solidFill>
              </a:rPr>
              <a:pPr>
                <a:defRPr/>
              </a:pPr>
              <a:t>‹Nr.›</a:t>
            </a:fld>
            <a:endParaRPr lang="de-DE">
              <a:solidFill>
                <a:srgbClr val="000000"/>
              </a:solidFill>
            </a:endParaRPr>
          </a:p>
        </p:txBody>
      </p:sp>
      <p:sp>
        <p:nvSpPr>
          <p:cNvPr id="6" name="Titel 1"/>
          <p:cNvSpPr>
            <a:spLocks noGrp="1"/>
          </p:cNvSpPr>
          <p:nvPr>
            <p:ph type="title"/>
          </p:nvPr>
        </p:nvSpPr>
        <p:spPr>
          <a:xfrm>
            <a:off x="406085" y="239013"/>
            <a:ext cx="8915400" cy="634082"/>
          </a:xfrm>
          <a:prstGeom prst="rect">
            <a:avLst/>
          </a:prstGeom>
          <a:ln>
            <a:noFill/>
            <a:prstDash val="solid"/>
          </a:ln>
        </p:spPr>
        <p:txBody>
          <a:bodyPr>
            <a:noAutofit/>
          </a:bodyPr>
          <a:lstStyle>
            <a:lvl1pPr>
              <a:defRPr b="0" baseline="0"/>
            </a:lvl1pPr>
          </a:lstStyle>
          <a:p>
            <a:pPr algn="l"/>
            <a:endParaRPr lang="de-CH" sz="2800" b="1" dirty="0">
              <a:latin typeface="Arial" pitchFamily="34" charset="0"/>
              <a:cs typeface="Arial" pitchFamily="34" charset="0"/>
            </a:endParaRPr>
          </a:p>
        </p:txBody>
      </p:sp>
      <p:cxnSp>
        <p:nvCxnSpPr>
          <p:cNvPr id="7" name="Gerade Verbindung 6"/>
          <p:cNvCxnSpPr/>
          <p:nvPr userDrawn="1"/>
        </p:nvCxnSpPr>
        <p:spPr>
          <a:xfrm>
            <a:off x="495300" y="900000"/>
            <a:ext cx="8982203"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7949196"/>
      </p:ext>
    </p:extLst>
  </p:cSld>
  <p:clrMapOvr>
    <a:masterClrMapping/>
  </p:clrMapOvr>
  <p:transition>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5" name="Rectangle 5"/>
          <p:cNvSpPr>
            <a:spLocks noGrp="1" noChangeArrowheads="1"/>
          </p:cNvSpPr>
          <p:nvPr>
            <p:ph type="ftr" sz="quarter" idx="11"/>
          </p:nvPr>
        </p:nvSpPr>
        <p:spPr>
          <a:xfrm>
            <a:off x="3384550" y="6245225"/>
            <a:ext cx="3136900" cy="476250"/>
          </a:xfrm>
          <a:prstGeom prst="rect">
            <a:avLst/>
          </a:prstGeom>
          <a:ln/>
        </p:spPr>
        <p:txBody>
          <a:bodyPr/>
          <a:lstStyle>
            <a:lvl1pPr>
              <a:defRPr/>
            </a:lvl1pPr>
          </a:lstStyle>
          <a:p>
            <a:pPr algn="l" eaLnBrk="1" hangingPunct="1">
              <a:defRPr/>
            </a:pPr>
            <a:endParaRPr lang="de-DE" sz="1800">
              <a:solidFill>
                <a:srgbClr val="000000"/>
              </a:solidFill>
              <a:latin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a:defRPr/>
            </a:pPr>
            <a:fld id="{94F7EDF3-88AB-4F38-B0A0-13FACE76112A}"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val="2468197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lvl1pPr marL="342900" indent="-342900">
              <a:buClr>
                <a:srgbClr val="FF0000"/>
              </a:buClr>
              <a:buFont typeface="Wingdings" pitchFamily="2" charset="2"/>
              <a:buChar char="§"/>
              <a:defRPr/>
            </a:lvl1pPr>
            <a:lvl2pPr marL="742950" indent="-285750">
              <a:buClr>
                <a:srgbClr val="FF0000"/>
              </a:buClr>
              <a:buFont typeface="Wingdings" pitchFamily="2" charset="2"/>
              <a:buChar char="§"/>
              <a:defRPr/>
            </a:lvl2pPr>
            <a:lvl3pPr marL="1143000" indent="-228600">
              <a:buClr>
                <a:srgbClr val="FF0000"/>
              </a:buClr>
              <a:buFont typeface="Wingdings" pitchFamily="2" charset="2"/>
              <a:buChar char="§"/>
              <a:defRPr/>
            </a:lvl3pPr>
            <a:lvl4pPr marL="1600200" indent="-228600">
              <a:buClr>
                <a:srgbClr val="FF0000"/>
              </a:buClr>
              <a:buFont typeface="Wingdings" pitchFamily="2" charset="2"/>
              <a:buChar char="§"/>
              <a:defRPr/>
            </a:lvl4pPr>
            <a:lvl5pPr marL="2057400" indent="-228600">
              <a:buClr>
                <a:srgbClr val="FF0000"/>
              </a:buClr>
              <a:buFont typeface="Wingdings" pitchFamily="2" charset="2"/>
              <a:buChar char="§"/>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cxnSp>
        <p:nvCxnSpPr>
          <p:cNvPr id="4" name="Gerade Verbindung 6"/>
          <p:cNvCxnSpPr/>
          <p:nvPr userDrawn="1"/>
        </p:nvCxnSpPr>
        <p:spPr>
          <a:xfrm>
            <a:off x="495301" y="900113"/>
            <a:ext cx="8982472"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96168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4" name="Titel 1"/>
          <p:cNvSpPr txBox="1">
            <a:spLocks/>
          </p:cNvSpPr>
          <p:nvPr userDrawn="1"/>
        </p:nvSpPr>
        <p:spPr bwMode="auto">
          <a:xfrm>
            <a:off x="405871" y="274638"/>
            <a:ext cx="8915400" cy="633412"/>
          </a:xfrm>
          <a:prstGeom prst="rect">
            <a:avLst/>
          </a:prstGeom>
          <a:noFill/>
          <a:ln w="9525">
            <a:noFill/>
            <a:prstDash val="solid"/>
            <a:miter lim="800000"/>
            <a:headEnd/>
            <a:tailEnd/>
          </a:ln>
        </p:spPr>
        <p:txBody>
          <a:bodyPr anchor="ctr"/>
          <a:lstStyle>
            <a:lvl1pPr algn="ctr" rtl="0" eaLnBrk="1" fontAlgn="base" hangingPunct="1">
              <a:spcBef>
                <a:spcPct val="0"/>
              </a:spcBef>
              <a:spcAft>
                <a:spcPct val="0"/>
              </a:spcAft>
              <a:defRPr sz="3600" b="1">
                <a:solidFill>
                  <a:schemeClr val="tx2"/>
                </a:solidFill>
                <a:latin typeface="NimbusSanNov" pitchFamily="18" charset="0"/>
                <a:ea typeface="+mj-ea"/>
                <a:cs typeface="+mj-cs"/>
              </a:defRPr>
            </a:lvl1pPr>
            <a:lvl2pPr algn="ctr" rtl="0" eaLnBrk="1" fontAlgn="base" hangingPunct="1">
              <a:spcBef>
                <a:spcPct val="0"/>
              </a:spcBef>
              <a:spcAft>
                <a:spcPct val="0"/>
              </a:spcAft>
              <a:defRPr sz="3600" b="1">
                <a:solidFill>
                  <a:schemeClr val="tx2"/>
                </a:solidFill>
                <a:latin typeface="NimbusSanNov" pitchFamily="18" charset="0"/>
              </a:defRPr>
            </a:lvl2pPr>
            <a:lvl3pPr algn="ctr" rtl="0" eaLnBrk="1" fontAlgn="base" hangingPunct="1">
              <a:spcBef>
                <a:spcPct val="0"/>
              </a:spcBef>
              <a:spcAft>
                <a:spcPct val="0"/>
              </a:spcAft>
              <a:defRPr sz="3600" b="1">
                <a:solidFill>
                  <a:schemeClr val="tx2"/>
                </a:solidFill>
                <a:latin typeface="NimbusSanNov" pitchFamily="18" charset="0"/>
              </a:defRPr>
            </a:lvl3pPr>
            <a:lvl4pPr algn="ctr" rtl="0" eaLnBrk="1" fontAlgn="base" hangingPunct="1">
              <a:spcBef>
                <a:spcPct val="0"/>
              </a:spcBef>
              <a:spcAft>
                <a:spcPct val="0"/>
              </a:spcAft>
              <a:defRPr sz="3600" b="1">
                <a:solidFill>
                  <a:schemeClr val="tx2"/>
                </a:solidFill>
                <a:latin typeface="NimbusSanNov" pitchFamily="18" charset="0"/>
              </a:defRPr>
            </a:lvl4pPr>
            <a:lvl5pPr algn="ctr" rtl="0" eaLnBrk="1" fontAlgn="base" hangingPunct="1">
              <a:spcBef>
                <a:spcPct val="0"/>
              </a:spcBef>
              <a:spcAft>
                <a:spcPct val="0"/>
              </a:spcAft>
              <a:defRPr sz="3600" b="1">
                <a:solidFill>
                  <a:schemeClr val="tx2"/>
                </a:solidFill>
                <a:latin typeface="NimbusSanNov" pitchFamily="18" charset="0"/>
              </a:defRPr>
            </a:lvl5pPr>
            <a:lvl6pPr marL="457200" algn="ctr" rtl="0" eaLnBrk="1" fontAlgn="base" hangingPunct="1">
              <a:spcBef>
                <a:spcPct val="0"/>
              </a:spcBef>
              <a:spcAft>
                <a:spcPct val="0"/>
              </a:spcAft>
              <a:defRPr sz="3600">
                <a:solidFill>
                  <a:schemeClr val="tx2"/>
                </a:solidFill>
                <a:latin typeface="Futura Hv BT" pitchFamily="34" charset="0"/>
              </a:defRPr>
            </a:lvl6pPr>
            <a:lvl7pPr marL="914400" algn="ctr" rtl="0" eaLnBrk="1" fontAlgn="base" hangingPunct="1">
              <a:spcBef>
                <a:spcPct val="0"/>
              </a:spcBef>
              <a:spcAft>
                <a:spcPct val="0"/>
              </a:spcAft>
              <a:defRPr sz="3600">
                <a:solidFill>
                  <a:schemeClr val="tx2"/>
                </a:solidFill>
                <a:latin typeface="Futura Hv BT" pitchFamily="34" charset="0"/>
              </a:defRPr>
            </a:lvl7pPr>
            <a:lvl8pPr marL="1371600" algn="ctr" rtl="0" eaLnBrk="1" fontAlgn="base" hangingPunct="1">
              <a:spcBef>
                <a:spcPct val="0"/>
              </a:spcBef>
              <a:spcAft>
                <a:spcPct val="0"/>
              </a:spcAft>
              <a:defRPr sz="3600">
                <a:solidFill>
                  <a:schemeClr val="tx2"/>
                </a:solidFill>
                <a:latin typeface="Futura Hv BT" pitchFamily="34" charset="0"/>
              </a:defRPr>
            </a:lvl8pPr>
            <a:lvl9pPr marL="1828800" algn="ctr" rtl="0" eaLnBrk="1" fontAlgn="base" hangingPunct="1">
              <a:spcBef>
                <a:spcPct val="0"/>
              </a:spcBef>
              <a:spcAft>
                <a:spcPct val="0"/>
              </a:spcAft>
              <a:defRPr sz="3600">
                <a:solidFill>
                  <a:schemeClr val="tx2"/>
                </a:solidFill>
                <a:latin typeface="Futura Hv BT" pitchFamily="34" charset="0"/>
              </a:defRPr>
            </a:lvl9pPr>
          </a:lstStyle>
          <a:p>
            <a:pPr algn="l">
              <a:defRPr/>
            </a:pPr>
            <a:endParaRPr lang="de-CH" sz="2800" dirty="0">
              <a:solidFill>
                <a:srgbClr val="000000"/>
              </a:solidFill>
              <a:latin typeface="Arial" pitchFamily="34" charset="0"/>
              <a:cs typeface="Arial" pitchFamily="34" charset="0"/>
            </a:endParaRPr>
          </a:p>
        </p:txBody>
      </p:sp>
      <p:cxnSp>
        <p:nvCxnSpPr>
          <p:cNvPr id="5" name="Gerade Verbindung 7"/>
          <p:cNvCxnSpPr/>
          <p:nvPr userDrawn="1"/>
        </p:nvCxnSpPr>
        <p:spPr>
          <a:xfrm>
            <a:off x="495301" y="900113"/>
            <a:ext cx="8982472"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Inhaltsplatzhalter 2"/>
          <p:cNvSpPr>
            <a:spLocks noGrp="1"/>
          </p:cNvSpPr>
          <p:nvPr>
            <p:ph idx="1"/>
          </p:nvPr>
        </p:nvSpPr>
        <p:spPr>
          <a:xfrm>
            <a:off x="495300" y="1340769"/>
            <a:ext cx="8915400" cy="4525963"/>
          </a:xfrm>
          <a:noFill/>
          <a:ln w="9525">
            <a:noFill/>
            <a:miter lim="800000"/>
            <a:headEnd/>
            <a:tailEnd/>
          </a:ln>
        </p:spPr>
        <p:txBody>
          <a:bodyPr>
            <a:normAutofit/>
          </a:bodyPr>
          <a:lstStyle>
            <a:lvl1pPr marL="342900" indent="-342900">
              <a:buClr>
                <a:srgbClr val="FF0000"/>
              </a:buClr>
              <a:buFont typeface="Wingdings" panose="05000000000000000000" pitchFamily="2" charset="2"/>
              <a:buChar char="§"/>
              <a:defRPr lang="de-DE" sz="2800" noProof="0" smtClean="0">
                <a:latin typeface="Arial" pitchFamily="34" charset="0"/>
                <a:cs typeface="Arial" pitchFamily="34" charset="0"/>
              </a:defRPr>
            </a:lvl1pPr>
            <a:lvl2pPr marL="742950" indent="-285750">
              <a:buFont typeface="Wingdings" panose="05000000000000000000" pitchFamily="2" charset="2"/>
              <a:buChar char="§"/>
              <a:defRPr lang="de-DE" sz="2400" noProof="0" smtClean="0">
                <a:latin typeface="Arial" pitchFamily="34" charset="0"/>
                <a:cs typeface="Arial" pitchFamily="34" charset="0"/>
              </a:defRPr>
            </a:lvl2pPr>
            <a:lvl3pPr marL="1143000" indent="-228600">
              <a:buFont typeface="Wingdings" panose="05000000000000000000" pitchFamily="2" charset="2"/>
              <a:buChar char="§"/>
              <a:defRPr lang="de-DE" noProof="0" smtClean="0"/>
            </a:lvl3pPr>
            <a:lvl4pPr marL="1600200" indent="-228600">
              <a:buFont typeface="Wingdings" panose="05000000000000000000" pitchFamily="2" charset="2"/>
              <a:buChar char="§"/>
              <a:defRPr lang="de-DE" noProof="0" smtClean="0"/>
            </a:lvl4pPr>
            <a:lvl5pPr marL="2057400" indent="-228600">
              <a:buFont typeface="Wingdings" panose="05000000000000000000" pitchFamily="2" charset="2"/>
              <a:buChar char="§"/>
              <a:defRPr lang="de-CH" noProof="0" dirty="0"/>
            </a:lvl5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endParaRPr lang="de-CH" noProof="0" dirty="0"/>
          </a:p>
        </p:txBody>
      </p:sp>
      <p:sp>
        <p:nvSpPr>
          <p:cNvPr id="9" name="Titel 1"/>
          <p:cNvSpPr>
            <a:spLocks noGrp="1"/>
          </p:cNvSpPr>
          <p:nvPr>
            <p:ph type="title"/>
          </p:nvPr>
        </p:nvSpPr>
        <p:spPr>
          <a:xfrm>
            <a:off x="507339" y="260350"/>
            <a:ext cx="8915400" cy="792386"/>
          </a:xfrm>
        </p:spPr>
        <p:txBody>
          <a:bodyPr/>
          <a:lstStyle>
            <a:lvl1pPr algn="l">
              <a:defRPr sz="2800">
                <a:latin typeface="Arial" pitchFamily="34" charset="0"/>
                <a:cs typeface="Arial" pitchFamily="34" charset="0"/>
              </a:defRPr>
            </a:lvl1pPr>
          </a:lstStyle>
          <a:p>
            <a:r>
              <a:rPr lang="de-DE" noProof="0" dirty="0"/>
              <a:t>Titelmasterformat durch Klicken bearbeiten</a:t>
            </a:r>
            <a:endParaRPr lang="de-CH" noProof="0" dirty="0"/>
          </a:p>
        </p:txBody>
      </p:sp>
    </p:spTree>
    <p:extLst>
      <p:ext uri="{BB962C8B-B14F-4D97-AF65-F5344CB8AC3E}">
        <p14:creationId xmlns:p14="http://schemas.microsoft.com/office/powerpoint/2010/main" val="1665314820"/>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Grafik_mit_Titel">
    <p:spTree>
      <p:nvGrpSpPr>
        <p:cNvPr id="1" name=""/>
        <p:cNvGrpSpPr/>
        <p:nvPr/>
      </p:nvGrpSpPr>
      <p:grpSpPr>
        <a:xfrm>
          <a:off x="0" y="0"/>
          <a:ext cx="0" cy="0"/>
          <a:chOff x="0" y="0"/>
          <a:chExt cx="0" cy="0"/>
        </a:xfrm>
      </p:grpSpPr>
      <p:sp>
        <p:nvSpPr>
          <p:cNvPr id="2" name="Titel 1"/>
          <p:cNvSpPr>
            <a:spLocks noGrp="1"/>
          </p:cNvSpPr>
          <p:nvPr>
            <p:ph type="title"/>
          </p:nvPr>
        </p:nvSpPr>
        <p:spPr>
          <a:xfrm>
            <a:off x="507339" y="260350"/>
            <a:ext cx="8915400" cy="792386"/>
          </a:xfrm>
        </p:spPr>
        <p:txBody>
          <a:bodyPr/>
          <a:lstStyle>
            <a:lvl1pPr algn="l">
              <a:defRPr sz="2800">
                <a:latin typeface="Arial" pitchFamily="34" charset="0"/>
                <a:cs typeface="Arial" pitchFamily="34" charset="0"/>
              </a:defRPr>
            </a:lvl1pPr>
          </a:lstStyle>
          <a:p>
            <a:r>
              <a:rPr lang="de-DE" noProof="0" dirty="0"/>
              <a:t>Titelmasterformat durch Klicken bearbeiten</a:t>
            </a:r>
            <a:endParaRPr lang="de-CH" noProof="0" dirty="0"/>
          </a:p>
        </p:txBody>
      </p:sp>
      <p:cxnSp>
        <p:nvCxnSpPr>
          <p:cNvPr id="6" name="Gerade Verbindung 5"/>
          <p:cNvCxnSpPr/>
          <p:nvPr userDrawn="1"/>
        </p:nvCxnSpPr>
        <p:spPr>
          <a:xfrm>
            <a:off x="495300" y="900000"/>
            <a:ext cx="8982203"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3333965"/>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82638" y="4406900"/>
            <a:ext cx="8420100" cy="1362075"/>
          </a:xfrm>
        </p:spPr>
        <p:txBody>
          <a:bodyPr anchor="t"/>
          <a:lstStyle>
            <a:lvl1pPr algn="l">
              <a:defRPr sz="4000" b="1" cap="all"/>
            </a:lvl1pPr>
          </a:lstStyle>
          <a:p>
            <a:r>
              <a:rPr lang="de-DE"/>
              <a:t>Titelmasterformat durch Klicken bearbeiten</a:t>
            </a:r>
            <a:endParaRPr lang="de-CH"/>
          </a:p>
        </p:txBody>
      </p:sp>
      <p:sp>
        <p:nvSpPr>
          <p:cNvPr id="3" name="Textplatzhalt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Tree>
    <p:extLst>
      <p:ext uri="{BB962C8B-B14F-4D97-AF65-F5344CB8AC3E}">
        <p14:creationId xmlns:p14="http://schemas.microsoft.com/office/powerpoint/2010/main" val="2965005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sz="half" idx="1"/>
          </p:nvPr>
        </p:nvSpPr>
        <p:spPr>
          <a:xfrm>
            <a:off x="4953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50292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Tree>
    <p:extLst>
      <p:ext uri="{BB962C8B-B14F-4D97-AF65-F5344CB8AC3E}">
        <p14:creationId xmlns:p14="http://schemas.microsoft.com/office/powerpoint/2010/main" val="3779268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95300" y="274638"/>
            <a:ext cx="8915400" cy="1143000"/>
          </a:xfrm>
        </p:spPr>
        <p:txBody>
          <a:bodyPr/>
          <a:lstStyle>
            <a:lvl1pPr>
              <a:defRPr/>
            </a:lvl1pPr>
          </a:lstStyle>
          <a:p>
            <a:r>
              <a:rPr lang="de-DE"/>
              <a:t>Titelmasterformat durch Klicken bearbeiten</a:t>
            </a:r>
            <a:endParaRPr lang="de-CH"/>
          </a:p>
        </p:txBody>
      </p:sp>
      <p:sp>
        <p:nvSpPr>
          <p:cNvPr id="3" name="Textplatzhalt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Tree>
    <p:extLst>
      <p:ext uri="{BB962C8B-B14F-4D97-AF65-F5344CB8AC3E}">
        <p14:creationId xmlns:p14="http://schemas.microsoft.com/office/powerpoint/2010/main" val="2440463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Tree>
    <p:extLst>
      <p:ext uri="{BB962C8B-B14F-4D97-AF65-F5344CB8AC3E}">
        <p14:creationId xmlns:p14="http://schemas.microsoft.com/office/powerpoint/2010/main" val="4082932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rste Ebene">
    <p:spTree>
      <p:nvGrpSpPr>
        <p:cNvPr id="1" name=""/>
        <p:cNvGrpSpPr/>
        <p:nvPr/>
      </p:nvGrpSpPr>
      <p:grpSpPr>
        <a:xfrm>
          <a:off x="0" y="0"/>
          <a:ext cx="0" cy="0"/>
          <a:chOff x="0" y="0"/>
          <a:chExt cx="0" cy="0"/>
        </a:xfrm>
      </p:grpSpPr>
      <p:sp>
        <p:nvSpPr>
          <p:cNvPr id="8" name="Inhaltsplatzhalter 2"/>
          <p:cNvSpPr>
            <a:spLocks noGrp="1"/>
          </p:cNvSpPr>
          <p:nvPr>
            <p:ph idx="12" hasCustomPrompt="1"/>
          </p:nvPr>
        </p:nvSpPr>
        <p:spPr>
          <a:xfrm>
            <a:off x="406085" y="1124744"/>
            <a:ext cx="9149427" cy="5328592"/>
          </a:xfrm>
          <a:prstGeom prst="rect">
            <a:avLst/>
          </a:prstGeom>
        </p:spPr>
        <p:txBody>
          <a:bodyPr>
            <a:normAutofit/>
          </a:bodyPr>
          <a:lstStyle>
            <a:lvl1pPr>
              <a:defRPr/>
            </a:lvl1pPr>
            <a:lvl2pPr>
              <a:defRPr baseline="0"/>
            </a:lvl2pPr>
          </a:lstStyle>
          <a:p>
            <a:pPr>
              <a:buClr>
                <a:srgbClr val="FF0000"/>
              </a:buClr>
              <a:buFont typeface="Wingdings" pitchFamily="2" charset="2"/>
              <a:buChar char="§"/>
            </a:pPr>
            <a:r>
              <a:rPr lang="de-CH" sz="2400" dirty="0">
                <a:latin typeface="Arial" pitchFamily="34" charset="0"/>
                <a:cs typeface="Arial" pitchFamily="34" charset="0"/>
              </a:rPr>
              <a:t>Erste Ebene	</a:t>
            </a:r>
          </a:p>
          <a:p>
            <a:pPr lvl="1">
              <a:buClr>
                <a:srgbClr val="FF0000"/>
              </a:buClr>
              <a:buFont typeface="Wingdings" pitchFamily="2" charset="2"/>
              <a:buChar char="§"/>
            </a:pPr>
            <a:r>
              <a:rPr lang="de-CH" sz="2000" dirty="0">
                <a:latin typeface="Arial" pitchFamily="34" charset="0"/>
                <a:cs typeface="Arial" pitchFamily="34" charset="0"/>
              </a:rPr>
              <a:t>Zweite Ebene</a:t>
            </a:r>
            <a:endParaRPr lang="de-CH" sz="2400" dirty="0">
              <a:latin typeface="Arial" pitchFamily="34" charset="0"/>
              <a:cs typeface="Arial" pitchFamily="34" charset="0"/>
            </a:endParaRPr>
          </a:p>
          <a:p>
            <a:pPr lvl="1">
              <a:buClr>
                <a:srgbClr val="FF0000"/>
              </a:buClr>
              <a:buFont typeface="Wingdings" pitchFamily="2" charset="2"/>
              <a:buChar char="§"/>
            </a:pPr>
            <a:endParaRPr lang="de-CH" sz="2000" dirty="0">
              <a:latin typeface="Arial" pitchFamily="34" charset="0"/>
              <a:cs typeface="Arial" pitchFamily="34" charset="0"/>
            </a:endParaRPr>
          </a:p>
        </p:txBody>
      </p:sp>
      <p:sp>
        <p:nvSpPr>
          <p:cNvPr id="4" name="Datumsplatzhalter 3"/>
          <p:cNvSpPr>
            <a:spLocks noGrp="1"/>
          </p:cNvSpPr>
          <p:nvPr>
            <p:ph type="dt" sz="half" idx="10"/>
          </p:nvPr>
        </p:nvSpPr>
        <p:spPr/>
        <p:txBody>
          <a:bodyPr/>
          <a:lstStyle>
            <a:lvl1pPr>
              <a:defRPr>
                <a:latin typeface="Futura Bk BT" pitchFamily="34" charset="0"/>
              </a:defRPr>
            </a:lvl1pPr>
          </a:lstStyle>
          <a:p>
            <a:pPr>
              <a:defRPr/>
            </a:pPr>
            <a:endParaRPr lang="de-CH">
              <a:solidFill>
                <a:srgbClr val="000000"/>
              </a:solidFill>
            </a:endParaRPr>
          </a:p>
          <a:p>
            <a:pPr>
              <a:defRPr/>
            </a:pPr>
            <a:endParaRPr lang="de-CH">
              <a:solidFill>
                <a:srgbClr val="000000"/>
              </a:solidFill>
            </a:endParaRPr>
          </a:p>
          <a:p>
            <a:pPr>
              <a:defRPr/>
            </a:pPr>
            <a:fld id="{2F5EB6F0-188A-44F4-BC13-A0B2866EE800}" type="datetime1">
              <a:rPr lang="de-CH" smtClean="0">
                <a:solidFill>
                  <a:srgbClr val="000000"/>
                </a:solidFill>
              </a:rPr>
              <a:pPr>
                <a:defRPr/>
              </a:pPr>
              <a:t>25.03.2026</a:t>
            </a:fld>
            <a:endParaRPr lang="de-DE">
              <a:solidFill>
                <a:srgbClr val="000000"/>
              </a:solidFill>
            </a:endParaRPr>
          </a:p>
        </p:txBody>
      </p:sp>
      <p:sp>
        <p:nvSpPr>
          <p:cNvPr id="5" name="Foliennummernplatzhalter 4"/>
          <p:cNvSpPr>
            <a:spLocks noGrp="1"/>
          </p:cNvSpPr>
          <p:nvPr>
            <p:ph type="sldNum" sz="quarter" idx="11"/>
          </p:nvPr>
        </p:nvSpPr>
        <p:spPr/>
        <p:txBody>
          <a:bodyPr/>
          <a:lstStyle>
            <a:lvl1pPr>
              <a:defRPr sz="800">
                <a:latin typeface="+mj-lt"/>
              </a:defRPr>
            </a:lvl1pPr>
          </a:lstStyle>
          <a:p>
            <a:pPr>
              <a:defRPr/>
            </a:pPr>
            <a:endParaRPr lang="de-DE">
              <a:solidFill>
                <a:srgbClr val="000000"/>
              </a:solidFill>
            </a:endParaRPr>
          </a:p>
          <a:p>
            <a:pPr>
              <a:defRPr/>
            </a:pPr>
            <a:fld id="{6C58D6A9-BD3E-4FE1-A215-B0FB3D2D284A}" type="slidenum">
              <a:rPr lang="de-DE">
                <a:solidFill>
                  <a:srgbClr val="000000"/>
                </a:solidFill>
              </a:rPr>
              <a:pPr>
                <a:defRPr/>
              </a:pPr>
              <a:t>‹Nr.›</a:t>
            </a:fld>
            <a:endParaRPr lang="de-DE">
              <a:solidFill>
                <a:srgbClr val="000000"/>
              </a:solidFill>
            </a:endParaRPr>
          </a:p>
        </p:txBody>
      </p:sp>
      <p:sp>
        <p:nvSpPr>
          <p:cNvPr id="6" name="Titel 1"/>
          <p:cNvSpPr>
            <a:spLocks noGrp="1"/>
          </p:cNvSpPr>
          <p:nvPr>
            <p:ph type="title"/>
          </p:nvPr>
        </p:nvSpPr>
        <p:spPr>
          <a:xfrm>
            <a:off x="406085" y="239013"/>
            <a:ext cx="8915400" cy="634082"/>
          </a:xfrm>
          <a:prstGeom prst="rect">
            <a:avLst/>
          </a:prstGeom>
          <a:ln>
            <a:noFill/>
            <a:prstDash val="solid"/>
          </a:ln>
        </p:spPr>
        <p:txBody>
          <a:bodyPr>
            <a:noAutofit/>
          </a:bodyPr>
          <a:lstStyle>
            <a:lvl1pPr>
              <a:defRPr b="0" baseline="0"/>
            </a:lvl1pPr>
          </a:lstStyle>
          <a:p>
            <a:pPr algn="l"/>
            <a:endParaRPr lang="de-CH" sz="2800" b="1" dirty="0">
              <a:latin typeface="Arial" pitchFamily="34" charset="0"/>
              <a:cs typeface="Arial" pitchFamily="34" charset="0"/>
            </a:endParaRPr>
          </a:p>
        </p:txBody>
      </p:sp>
      <p:cxnSp>
        <p:nvCxnSpPr>
          <p:cNvPr id="7" name="Gerade Verbindung 6"/>
          <p:cNvCxnSpPr/>
          <p:nvPr userDrawn="1"/>
        </p:nvCxnSpPr>
        <p:spPr>
          <a:xfrm>
            <a:off x="495300" y="900000"/>
            <a:ext cx="8982203"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105529"/>
      </p:ext>
    </p:extLst>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4" name="Grafik 7" descr="sgb-logo-web.tif"/>
          <p:cNvPicPr>
            <a:picLocks noChangeAspect="1"/>
          </p:cNvPicPr>
          <p:nvPr userDrawn="1"/>
        </p:nvPicPr>
        <p:blipFill>
          <a:blip r:embed="rId2" cstate="print"/>
          <a:srcRect/>
          <a:stretch>
            <a:fillRect/>
          </a:stretch>
        </p:blipFill>
        <p:spPr bwMode="auto">
          <a:xfrm>
            <a:off x="6707188" y="325439"/>
            <a:ext cx="2502297" cy="1246187"/>
          </a:xfrm>
          <a:prstGeom prst="rect">
            <a:avLst/>
          </a:prstGeom>
          <a:noFill/>
          <a:ln w="9525">
            <a:noFill/>
            <a:miter lim="800000"/>
            <a:headEnd/>
            <a:tailEnd/>
          </a:ln>
        </p:spPr>
      </p:pic>
      <p:sp>
        <p:nvSpPr>
          <p:cNvPr id="3074" name="Rectangle 2"/>
          <p:cNvSpPr>
            <a:spLocks noGrp="1" noChangeArrowheads="1"/>
          </p:cNvSpPr>
          <p:nvPr>
            <p:ph type="ctrTitle"/>
          </p:nvPr>
        </p:nvSpPr>
        <p:spPr>
          <a:xfrm>
            <a:off x="742950" y="2276476"/>
            <a:ext cx="8420100" cy="1470025"/>
          </a:xfrm>
          <a:prstGeom prst="rect">
            <a:avLst/>
          </a:prstGeom>
        </p:spPr>
        <p:txBody>
          <a:bodyPr>
            <a:normAutofit/>
          </a:bodyPr>
          <a:lstStyle>
            <a:lvl1pPr algn="ctr">
              <a:lnSpc>
                <a:spcPts val="4500"/>
              </a:lnSpc>
              <a:defRPr sz="2800"/>
            </a:lvl1pPr>
          </a:lstStyle>
          <a:p>
            <a:r>
              <a:rPr lang="de-DE" noProof="0" dirty="0"/>
              <a:t>Titelmasterformat durch Klicken bearbeiten</a:t>
            </a:r>
            <a:endParaRPr lang="de-CH" noProof="0" dirty="0"/>
          </a:p>
        </p:txBody>
      </p:sp>
      <p:sp>
        <p:nvSpPr>
          <p:cNvPr id="3075" name="Rectangle 3"/>
          <p:cNvSpPr>
            <a:spLocks noGrp="1" noChangeArrowheads="1"/>
          </p:cNvSpPr>
          <p:nvPr>
            <p:ph type="subTitle" idx="1"/>
          </p:nvPr>
        </p:nvSpPr>
        <p:spPr>
          <a:xfrm>
            <a:off x="1485900" y="3886200"/>
            <a:ext cx="6934200" cy="1752600"/>
          </a:xfrm>
          <a:prstGeom prst="rect">
            <a:avLst/>
          </a:prstGeom>
        </p:spPr>
        <p:txBody>
          <a:bodyPr/>
          <a:lstStyle>
            <a:lvl1pPr marL="0" indent="0" algn="ctr">
              <a:lnSpc>
                <a:spcPts val="3500"/>
              </a:lnSpc>
              <a:spcBef>
                <a:spcPct val="0"/>
              </a:spcBef>
              <a:buFont typeface="Wingdings" pitchFamily="2" charset="2"/>
              <a:buNone/>
              <a:defRPr/>
            </a:lvl1pPr>
          </a:lstStyle>
          <a:p>
            <a:r>
              <a:rPr lang="de-DE" noProof="0" dirty="0"/>
              <a:t>Formatvorlage des Untertitelmasters durch Klicken bearbeiten</a:t>
            </a:r>
            <a:endParaRPr lang="de-CH" noProof="0" dirty="0"/>
          </a:p>
        </p:txBody>
      </p:sp>
    </p:spTree>
    <p:extLst>
      <p:ext uri="{BB962C8B-B14F-4D97-AF65-F5344CB8AC3E}">
        <p14:creationId xmlns:p14="http://schemas.microsoft.com/office/powerpoint/2010/main" val="59167449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Erste Ebene">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lvl1pPr>
              <a:defRPr>
                <a:latin typeface="Futura Bk BT" pitchFamily="34" charset="0"/>
              </a:defRPr>
            </a:lvl1pPr>
          </a:lstStyle>
          <a:p>
            <a:pPr>
              <a:defRPr/>
            </a:pPr>
            <a:endParaRPr lang="de-CH">
              <a:solidFill>
                <a:srgbClr val="000000"/>
              </a:solidFill>
            </a:endParaRPr>
          </a:p>
          <a:p>
            <a:pPr>
              <a:defRPr/>
            </a:pPr>
            <a:endParaRPr lang="de-CH">
              <a:solidFill>
                <a:srgbClr val="000000"/>
              </a:solidFill>
            </a:endParaRPr>
          </a:p>
          <a:p>
            <a:pPr>
              <a:defRPr/>
            </a:pPr>
            <a:fld id="{2F5EB6F0-188A-44F4-BC13-A0B2866EE800}" type="datetime1">
              <a:rPr lang="de-CH" smtClean="0">
                <a:solidFill>
                  <a:srgbClr val="000000"/>
                </a:solidFill>
              </a:rPr>
              <a:pPr>
                <a:defRPr/>
              </a:pPr>
              <a:t>25.03.2026</a:t>
            </a:fld>
            <a:endParaRPr lang="de-DE">
              <a:solidFill>
                <a:srgbClr val="000000"/>
              </a:solidFill>
            </a:endParaRPr>
          </a:p>
        </p:txBody>
      </p:sp>
      <p:sp>
        <p:nvSpPr>
          <p:cNvPr id="5" name="Foliennummernplatzhalter 4"/>
          <p:cNvSpPr>
            <a:spLocks noGrp="1"/>
          </p:cNvSpPr>
          <p:nvPr>
            <p:ph type="sldNum" sz="quarter" idx="11"/>
          </p:nvPr>
        </p:nvSpPr>
        <p:spPr/>
        <p:txBody>
          <a:bodyPr/>
          <a:lstStyle>
            <a:lvl1pPr>
              <a:defRPr sz="800">
                <a:latin typeface="+mj-lt"/>
              </a:defRPr>
            </a:lvl1pPr>
          </a:lstStyle>
          <a:p>
            <a:pPr>
              <a:defRPr/>
            </a:pPr>
            <a:endParaRPr lang="de-DE">
              <a:solidFill>
                <a:srgbClr val="000000"/>
              </a:solidFill>
            </a:endParaRPr>
          </a:p>
          <a:p>
            <a:pPr>
              <a:defRPr/>
            </a:pPr>
            <a:fld id="{6C58D6A9-BD3E-4FE1-A215-B0FB3D2D284A}" type="slidenum">
              <a:rPr lang="de-DE">
                <a:solidFill>
                  <a:srgbClr val="000000"/>
                </a:solidFill>
              </a:rPr>
              <a:pPr>
                <a:defRPr/>
              </a:pPr>
              <a:t>‹Nr.›</a:t>
            </a:fld>
            <a:endParaRPr lang="de-DE">
              <a:solidFill>
                <a:srgbClr val="000000"/>
              </a:solidFill>
            </a:endParaRPr>
          </a:p>
        </p:txBody>
      </p:sp>
      <p:sp>
        <p:nvSpPr>
          <p:cNvPr id="6" name="Titel 1"/>
          <p:cNvSpPr>
            <a:spLocks noGrp="1"/>
          </p:cNvSpPr>
          <p:nvPr>
            <p:ph type="title"/>
          </p:nvPr>
        </p:nvSpPr>
        <p:spPr>
          <a:xfrm>
            <a:off x="406085" y="239013"/>
            <a:ext cx="8915400" cy="634082"/>
          </a:xfrm>
          <a:prstGeom prst="rect">
            <a:avLst/>
          </a:prstGeom>
          <a:ln>
            <a:noFill/>
            <a:prstDash val="solid"/>
          </a:ln>
        </p:spPr>
        <p:txBody>
          <a:bodyPr>
            <a:noAutofit/>
          </a:bodyPr>
          <a:lstStyle>
            <a:lvl1pPr>
              <a:defRPr b="0" baseline="0"/>
            </a:lvl1pPr>
          </a:lstStyle>
          <a:p>
            <a:pPr algn="l"/>
            <a:endParaRPr lang="de-CH" sz="2800" b="1" dirty="0">
              <a:latin typeface="Arial" pitchFamily="34" charset="0"/>
              <a:cs typeface="Arial" pitchFamily="34" charset="0"/>
            </a:endParaRPr>
          </a:p>
        </p:txBody>
      </p:sp>
      <p:cxnSp>
        <p:nvCxnSpPr>
          <p:cNvPr id="7" name="Gerade Verbindung 6"/>
          <p:cNvCxnSpPr/>
          <p:nvPr userDrawn="1"/>
        </p:nvCxnSpPr>
        <p:spPr>
          <a:xfrm>
            <a:off x="495300" y="900000"/>
            <a:ext cx="8982203"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9311950"/>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image" Target="../media/image2.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8.xml"/><Relationship Id="rId7" Type="http://schemas.openxmlformats.org/officeDocument/2006/relationships/theme" Target="../theme/theme5.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95300" y="274638"/>
            <a:ext cx="8915400" cy="49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t>Titelmasterformat durch Klicken bearbeiten</a:t>
            </a:r>
          </a:p>
        </p:txBody>
      </p:sp>
      <p:sp>
        <p:nvSpPr>
          <p:cNvPr id="1027" name="Rectangle 3"/>
          <p:cNvSpPr>
            <a:spLocks noGrp="1" noChangeArrowheads="1"/>
          </p:cNvSpPr>
          <p:nvPr>
            <p:ph type="body" idx="1"/>
          </p:nvPr>
        </p:nvSpPr>
        <p:spPr bwMode="auto">
          <a:xfrm>
            <a:off x="495300" y="1600200"/>
            <a:ext cx="8915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pic>
        <p:nvPicPr>
          <p:cNvPr id="1029" name="Picture 8" descr="logo-sgb-uss_mit_website"/>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8931275" y="6308725"/>
            <a:ext cx="781050"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04" r:id="rId1"/>
    <p:sldLayoutId id="2147483692" r:id="rId2"/>
    <p:sldLayoutId id="2147483693" r:id="rId3"/>
    <p:sldLayoutId id="2147483694" r:id="rId4"/>
    <p:sldLayoutId id="2147483695" r:id="rId5"/>
    <p:sldLayoutId id="2147483696" r:id="rId6"/>
  </p:sldLayoutIdLst>
  <p:txStyles>
    <p:titleStyle>
      <a:lvl1pPr algn="r" rtl="0" eaLnBrk="0" fontAlgn="base" hangingPunct="0">
        <a:spcBef>
          <a:spcPct val="0"/>
        </a:spcBef>
        <a:spcAft>
          <a:spcPct val="0"/>
        </a:spcAft>
        <a:defRPr sz="3200">
          <a:solidFill>
            <a:schemeClr val="tx2"/>
          </a:solidFill>
          <a:latin typeface="+mj-lt"/>
          <a:ea typeface="+mj-ea"/>
          <a:cs typeface="+mj-cs"/>
        </a:defRPr>
      </a:lvl1pPr>
      <a:lvl2pPr algn="r" rtl="0" eaLnBrk="0" fontAlgn="base" hangingPunct="0">
        <a:spcBef>
          <a:spcPct val="0"/>
        </a:spcBef>
        <a:spcAft>
          <a:spcPct val="0"/>
        </a:spcAft>
        <a:defRPr sz="3200">
          <a:solidFill>
            <a:schemeClr val="tx2"/>
          </a:solidFill>
          <a:latin typeface="Arial" pitchFamily="34" charset="0"/>
        </a:defRPr>
      </a:lvl2pPr>
      <a:lvl3pPr algn="r" rtl="0" eaLnBrk="0" fontAlgn="base" hangingPunct="0">
        <a:spcBef>
          <a:spcPct val="0"/>
        </a:spcBef>
        <a:spcAft>
          <a:spcPct val="0"/>
        </a:spcAft>
        <a:defRPr sz="3200">
          <a:solidFill>
            <a:schemeClr val="tx2"/>
          </a:solidFill>
          <a:latin typeface="Arial" pitchFamily="34" charset="0"/>
        </a:defRPr>
      </a:lvl3pPr>
      <a:lvl4pPr algn="r" rtl="0" eaLnBrk="0" fontAlgn="base" hangingPunct="0">
        <a:spcBef>
          <a:spcPct val="0"/>
        </a:spcBef>
        <a:spcAft>
          <a:spcPct val="0"/>
        </a:spcAft>
        <a:defRPr sz="3200">
          <a:solidFill>
            <a:schemeClr val="tx2"/>
          </a:solidFill>
          <a:latin typeface="Arial" pitchFamily="34" charset="0"/>
        </a:defRPr>
      </a:lvl4pPr>
      <a:lvl5pPr algn="r" rtl="0" eaLnBrk="0" fontAlgn="base" hangingPunct="0">
        <a:spcBef>
          <a:spcPct val="0"/>
        </a:spcBef>
        <a:spcAft>
          <a:spcPct val="0"/>
        </a:spcAft>
        <a:defRPr sz="3200">
          <a:solidFill>
            <a:schemeClr val="tx2"/>
          </a:solidFill>
          <a:latin typeface="Arial" pitchFamily="34" charset="0"/>
        </a:defRPr>
      </a:lvl5pPr>
      <a:lvl6pPr marL="457200" algn="r" rtl="0" fontAlgn="base">
        <a:spcBef>
          <a:spcPct val="0"/>
        </a:spcBef>
        <a:spcAft>
          <a:spcPct val="0"/>
        </a:spcAft>
        <a:defRPr sz="3200">
          <a:solidFill>
            <a:schemeClr val="tx2"/>
          </a:solidFill>
          <a:latin typeface="Arial" pitchFamily="34" charset="0"/>
        </a:defRPr>
      </a:lvl6pPr>
      <a:lvl7pPr marL="914400" algn="r" rtl="0" fontAlgn="base">
        <a:spcBef>
          <a:spcPct val="0"/>
        </a:spcBef>
        <a:spcAft>
          <a:spcPct val="0"/>
        </a:spcAft>
        <a:defRPr sz="3200">
          <a:solidFill>
            <a:schemeClr val="tx2"/>
          </a:solidFill>
          <a:latin typeface="Arial" pitchFamily="34" charset="0"/>
        </a:defRPr>
      </a:lvl7pPr>
      <a:lvl8pPr marL="1371600" algn="r" rtl="0" fontAlgn="base">
        <a:spcBef>
          <a:spcPct val="0"/>
        </a:spcBef>
        <a:spcAft>
          <a:spcPct val="0"/>
        </a:spcAft>
        <a:defRPr sz="3200">
          <a:solidFill>
            <a:schemeClr val="tx2"/>
          </a:solidFill>
          <a:latin typeface="Arial" pitchFamily="34" charset="0"/>
        </a:defRPr>
      </a:lvl8pPr>
      <a:lvl9pPr marL="1828800" algn="r" rtl="0" fontAlgn="base">
        <a:spcBef>
          <a:spcPct val="0"/>
        </a:spcBef>
        <a:spcAft>
          <a:spcPct val="0"/>
        </a:spcAft>
        <a:defRPr sz="32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8" name="Rectangle 4"/>
          <p:cNvSpPr>
            <a:spLocks noGrp="1" noChangeArrowheads="1"/>
          </p:cNvSpPr>
          <p:nvPr>
            <p:ph type="dt" sz="half" idx="2"/>
          </p:nvPr>
        </p:nvSpPr>
        <p:spPr bwMode="auto">
          <a:xfrm>
            <a:off x="495300" y="6308725"/>
            <a:ext cx="2311400" cy="4333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dirty="0" smtClean="0">
                <a:latin typeface="NimbusSanNov" pitchFamily="18" charset="0"/>
                <a:cs typeface="+mn-cs"/>
              </a:defRPr>
            </a:lvl1pPr>
          </a:lstStyle>
          <a:p>
            <a:pPr algn="l" eaLnBrk="1" hangingPunct="1">
              <a:defRPr/>
            </a:pPr>
            <a:endParaRPr lang="de-CH">
              <a:solidFill>
                <a:srgbClr val="000000"/>
              </a:solidFill>
            </a:endParaRPr>
          </a:p>
          <a:p>
            <a:pPr algn="l" eaLnBrk="1" hangingPunct="1">
              <a:defRPr/>
            </a:pPr>
            <a:endParaRPr lang="de-CH">
              <a:solidFill>
                <a:srgbClr val="000000"/>
              </a:solidFill>
            </a:endParaRPr>
          </a:p>
          <a:p>
            <a:pPr algn="l" eaLnBrk="1" hangingPunct="1">
              <a:defRPr/>
            </a:pPr>
            <a:fld id="{B1DDA642-AA2A-4380-BA96-1D6A4A310BC2}" type="datetime1">
              <a:rPr lang="de-CH">
                <a:solidFill>
                  <a:srgbClr val="000000"/>
                </a:solidFill>
              </a:rPr>
              <a:pPr algn="l" eaLnBrk="1" hangingPunct="1">
                <a:defRPr/>
              </a:pPr>
              <a:t>25.03.2026</a:t>
            </a:fld>
            <a:endParaRPr lang="de-DE">
              <a:solidFill>
                <a:srgbClr val="000000"/>
              </a:solidFill>
            </a:endParaRPr>
          </a:p>
        </p:txBody>
      </p:sp>
      <p:sp>
        <p:nvSpPr>
          <p:cNvPr id="1030" name="Rectangle 6"/>
          <p:cNvSpPr>
            <a:spLocks noGrp="1" noChangeArrowheads="1"/>
          </p:cNvSpPr>
          <p:nvPr>
            <p:ph type="sldNum" sz="quarter" idx="4"/>
          </p:nvPr>
        </p:nvSpPr>
        <p:spPr bwMode="auto">
          <a:xfrm>
            <a:off x="2846256" y="6364288"/>
            <a:ext cx="4211769" cy="3603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800" dirty="0" smtClean="0">
                <a:latin typeface="NimbusSanNovSemBol" pitchFamily="18" charset="0"/>
                <a:cs typeface="+mn-cs"/>
              </a:defRPr>
            </a:lvl1pPr>
          </a:lstStyle>
          <a:p>
            <a:pPr eaLnBrk="1" hangingPunct="1">
              <a:defRPr/>
            </a:pPr>
            <a:endParaRPr lang="de-DE">
              <a:solidFill>
                <a:srgbClr val="000000"/>
              </a:solidFill>
            </a:endParaRPr>
          </a:p>
          <a:p>
            <a:pPr eaLnBrk="1" hangingPunct="1">
              <a:defRPr/>
            </a:pPr>
            <a:fld id="{DB910B38-8C58-4D2D-8539-314398D723EB}" type="slidenum">
              <a:rPr lang="de-DE">
                <a:solidFill>
                  <a:srgbClr val="000000"/>
                </a:solidFill>
              </a:rPr>
              <a:pPr eaLnBrk="1" hangingPunct="1">
                <a:defRPr/>
              </a:pPr>
              <a:t>‹Nr.›</a:t>
            </a:fld>
            <a:endParaRPr lang="de-DE">
              <a:solidFill>
                <a:srgbClr val="000000"/>
              </a:solidFill>
            </a:endParaRPr>
          </a:p>
        </p:txBody>
      </p:sp>
      <p:pic>
        <p:nvPicPr>
          <p:cNvPr id="2" name="Grafik 6" descr="klein-sgb-logo-web.tif"/>
          <p:cNvPicPr>
            <a:picLocks noChangeAspect="1"/>
          </p:cNvPicPr>
          <p:nvPr/>
        </p:nvPicPr>
        <p:blipFill>
          <a:blip r:embed="rId5" cstate="print"/>
          <a:srcRect/>
          <a:stretch>
            <a:fillRect/>
          </a:stretch>
        </p:blipFill>
        <p:spPr bwMode="auto">
          <a:xfrm>
            <a:off x="7885246" y="6327775"/>
            <a:ext cx="1556411" cy="458788"/>
          </a:xfrm>
          <a:prstGeom prst="rect">
            <a:avLst/>
          </a:prstGeom>
          <a:noFill/>
          <a:ln w="9525">
            <a:noFill/>
            <a:miter lim="800000"/>
            <a:headEnd/>
            <a:tailEnd/>
          </a:ln>
        </p:spPr>
      </p:pic>
      <p:sp>
        <p:nvSpPr>
          <p:cNvPr id="8" name="Titel 1"/>
          <p:cNvSpPr txBox="1">
            <a:spLocks/>
          </p:cNvSpPr>
          <p:nvPr userDrawn="1"/>
        </p:nvSpPr>
        <p:spPr>
          <a:xfrm>
            <a:off x="406085" y="274638"/>
            <a:ext cx="8915400" cy="634082"/>
          </a:xfrm>
          <a:prstGeom prst="rect">
            <a:avLst/>
          </a:prstGeom>
          <a:ln>
            <a:noFill/>
            <a:prstDash val="solid"/>
          </a:ln>
        </p:spPr>
        <p:txBody>
          <a:bodyPr>
            <a:noAutofit/>
          </a:bodyPr>
          <a:lstStyle>
            <a:lvl1pPr algn="ctr" rtl="0" eaLnBrk="1" fontAlgn="base" hangingPunct="1">
              <a:spcBef>
                <a:spcPct val="0"/>
              </a:spcBef>
              <a:spcAft>
                <a:spcPct val="0"/>
              </a:spcAft>
              <a:defRPr sz="3600" b="1" baseline="0">
                <a:solidFill>
                  <a:schemeClr val="tx2"/>
                </a:solidFill>
                <a:latin typeface="NimbusSanNov" pitchFamily="18" charset="0"/>
                <a:ea typeface="+mj-ea"/>
                <a:cs typeface="+mj-cs"/>
              </a:defRPr>
            </a:lvl1pPr>
            <a:lvl2pPr algn="ctr" rtl="0" eaLnBrk="1" fontAlgn="base" hangingPunct="1">
              <a:spcBef>
                <a:spcPct val="0"/>
              </a:spcBef>
              <a:spcAft>
                <a:spcPct val="0"/>
              </a:spcAft>
              <a:defRPr sz="3600" b="1">
                <a:solidFill>
                  <a:schemeClr val="tx2"/>
                </a:solidFill>
                <a:latin typeface="NimbusSanNov" pitchFamily="18" charset="0"/>
              </a:defRPr>
            </a:lvl2pPr>
            <a:lvl3pPr algn="ctr" rtl="0" eaLnBrk="1" fontAlgn="base" hangingPunct="1">
              <a:spcBef>
                <a:spcPct val="0"/>
              </a:spcBef>
              <a:spcAft>
                <a:spcPct val="0"/>
              </a:spcAft>
              <a:defRPr sz="3600" b="1">
                <a:solidFill>
                  <a:schemeClr val="tx2"/>
                </a:solidFill>
                <a:latin typeface="NimbusSanNov" pitchFamily="18" charset="0"/>
              </a:defRPr>
            </a:lvl3pPr>
            <a:lvl4pPr algn="ctr" rtl="0" eaLnBrk="1" fontAlgn="base" hangingPunct="1">
              <a:spcBef>
                <a:spcPct val="0"/>
              </a:spcBef>
              <a:spcAft>
                <a:spcPct val="0"/>
              </a:spcAft>
              <a:defRPr sz="3600" b="1">
                <a:solidFill>
                  <a:schemeClr val="tx2"/>
                </a:solidFill>
                <a:latin typeface="NimbusSanNov" pitchFamily="18" charset="0"/>
              </a:defRPr>
            </a:lvl4pPr>
            <a:lvl5pPr algn="ctr" rtl="0" eaLnBrk="1" fontAlgn="base" hangingPunct="1">
              <a:spcBef>
                <a:spcPct val="0"/>
              </a:spcBef>
              <a:spcAft>
                <a:spcPct val="0"/>
              </a:spcAft>
              <a:defRPr sz="3600" b="1">
                <a:solidFill>
                  <a:schemeClr val="tx2"/>
                </a:solidFill>
                <a:latin typeface="NimbusSanNov" pitchFamily="18" charset="0"/>
              </a:defRPr>
            </a:lvl5pPr>
            <a:lvl6pPr marL="457200" algn="ctr" rtl="0" eaLnBrk="1" fontAlgn="base" hangingPunct="1">
              <a:spcBef>
                <a:spcPct val="0"/>
              </a:spcBef>
              <a:spcAft>
                <a:spcPct val="0"/>
              </a:spcAft>
              <a:defRPr sz="3600">
                <a:solidFill>
                  <a:schemeClr val="tx2"/>
                </a:solidFill>
                <a:latin typeface="Futura Hv BT" pitchFamily="34" charset="0"/>
              </a:defRPr>
            </a:lvl6pPr>
            <a:lvl7pPr marL="914400" algn="ctr" rtl="0" eaLnBrk="1" fontAlgn="base" hangingPunct="1">
              <a:spcBef>
                <a:spcPct val="0"/>
              </a:spcBef>
              <a:spcAft>
                <a:spcPct val="0"/>
              </a:spcAft>
              <a:defRPr sz="3600">
                <a:solidFill>
                  <a:schemeClr val="tx2"/>
                </a:solidFill>
                <a:latin typeface="Futura Hv BT" pitchFamily="34" charset="0"/>
              </a:defRPr>
            </a:lvl7pPr>
            <a:lvl8pPr marL="1371600" algn="ctr" rtl="0" eaLnBrk="1" fontAlgn="base" hangingPunct="1">
              <a:spcBef>
                <a:spcPct val="0"/>
              </a:spcBef>
              <a:spcAft>
                <a:spcPct val="0"/>
              </a:spcAft>
              <a:defRPr sz="3600">
                <a:solidFill>
                  <a:schemeClr val="tx2"/>
                </a:solidFill>
                <a:latin typeface="Futura Hv BT" pitchFamily="34" charset="0"/>
              </a:defRPr>
            </a:lvl8pPr>
            <a:lvl9pPr marL="1828800" algn="ctr" rtl="0" eaLnBrk="1" fontAlgn="base" hangingPunct="1">
              <a:spcBef>
                <a:spcPct val="0"/>
              </a:spcBef>
              <a:spcAft>
                <a:spcPct val="0"/>
              </a:spcAft>
              <a:defRPr sz="3600">
                <a:solidFill>
                  <a:schemeClr val="tx2"/>
                </a:solidFill>
                <a:latin typeface="Futura Hv BT" pitchFamily="34" charset="0"/>
              </a:defRPr>
            </a:lvl9pPr>
          </a:lstStyle>
          <a:p>
            <a:pPr algn="l"/>
            <a:endParaRPr lang="de-CH" sz="2800" kern="0" dirty="0">
              <a:solidFill>
                <a:srgbClr val="000000"/>
              </a:solidFill>
              <a:latin typeface="Arial" pitchFamily="34" charset="0"/>
              <a:cs typeface="Arial" pitchFamily="34" charset="0"/>
            </a:endParaRPr>
          </a:p>
        </p:txBody>
      </p:sp>
      <p:cxnSp>
        <p:nvCxnSpPr>
          <p:cNvPr id="9" name="Gerade Verbindung 8"/>
          <p:cNvCxnSpPr/>
          <p:nvPr userDrawn="1"/>
        </p:nvCxnSpPr>
        <p:spPr>
          <a:xfrm>
            <a:off x="495300" y="900000"/>
            <a:ext cx="8982203"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Textplatzhalter 2"/>
          <p:cNvSpPr>
            <a:spLocks noGrp="1"/>
          </p:cNvSpPr>
          <p:nvPr>
            <p:ph type="body" idx="1"/>
          </p:nvPr>
        </p:nvSpPr>
        <p:spPr>
          <a:xfrm>
            <a:off x="495300" y="980729"/>
            <a:ext cx="8915400" cy="4525963"/>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Titelplatzhalter 3"/>
          <p:cNvSpPr>
            <a:spLocks noGrp="1"/>
          </p:cNvSpPr>
          <p:nvPr>
            <p:ph type="title"/>
          </p:nvPr>
        </p:nvSpPr>
        <p:spPr>
          <a:xfrm>
            <a:off x="495300" y="239013"/>
            <a:ext cx="8915400" cy="625362"/>
          </a:xfrm>
          <a:prstGeom prst="rect">
            <a:avLst/>
          </a:prstGeom>
        </p:spPr>
        <p:txBody>
          <a:bodyPr vert="horz" lIns="91440" tIns="45720" rIns="91440" bIns="45720" rtlCol="0" anchor="ctr">
            <a:normAutofit/>
          </a:bodyPr>
          <a:lstStyle/>
          <a:p>
            <a:r>
              <a:rPr lang="de-DE" dirty="0"/>
              <a:t>Titelmasterformat durch Klicken bearbeiten</a:t>
            </a:r>
            <a:endParaRPr lang="de-CH" dirty="0"/>
          </a:p>
        </p:txBody>
      </p:sp>
    </p:spTree>
    <p:extLst>
      <p:ext uri="{BB962C8B-B14F-4D97-AF65-F5344CB8AC3E}">
        <p14:creationId xmlns:p14="http://schemas.microsoft.com/office/powerpoint/2010/main" val="1634807463"/>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Lst>
  <p:transition>
    <p:fade thruBlk="1"/>
  </p:transition>
  <p:hf hdr="0" ftr="0"/>
  <p:txStyles>
    <p:titleStyle>
      <a:lvl1pPr algn="l" rtl="0" eaLnBrk="1" fontAlgn="base" hangingPunct="1">
        <a:spcBef>
          <a:spcPct val="0"/>
        </a:spcBef>
        <a:spcAft>
          <a:spcPct val="0"/>
        </a:spcAft>
        <a:defRPr sz="2800" b="0" baseline="0">
          <a:solidFill>
            <a:schemeClr val="tx2"/>
          </a:solidFill>
          <a:latin typeface="Arial" pitchFamily="34" charset="0"/>
          <a:ea typeface="+mj-ea"/>
          <a:cs typeface="+mj-cs"/>
        </a:defRPr>
      </a:lvl1pPr>
      <a:lvl2pPr algn="ctr" rtl="0" eaLnBrk="1" fontAlgn="base" hangingPunct="1">
        <a:spcBef>
          <a:spcPct val="0"/>
        </a:spcBef>
        <a:spcAft>
          <a:spcPct val="0"/>
        </a:spcAft>
        <a:defRPr sz="3600" b="1">
          <a:solidFill>
            <a:schemeClr val="tx2"/>
          </a:solidFill>
          <a:latin typeface="NimbusSanNov" pitchFamily="18" charset="0"/>
        </a:defRPr>
      </a:lvl2pPr>
      <a:lvl3pPr algn="ctr" rtl="0" eaLnBrk="1" fontAlgn="base" hangingPunct="1">
        <a:spcBef>
          <a:spcPct val="0"/>
        </a:spcBef>
        <a:spcAft>
          <a:spcPct val="0"/>
        </a:spcAft>
        <a:defRPr sz="3600" b="1">
          <a:solidFill>
            <a:schemeClr val="tx2"/>
          </a:solidFill>
          <a:latin typeface="NimbusSanNov" pitchFamily="18" charset="0"/>
        </a:defRPr>
      </a:lvl3pPr>
      <a:lvl4pPr algn="ctr" rtl="0" eaLnBrk="1" fontAlgn="base" hangingPunct="1">
        <a:spcBef>
          <a:spcPct val="0"/>
        </a:spcBef>
        <a:spcAft>
          <a:spcPct val="0"/>
        </a:spcAft>
        <a:defRPr sz="3600" b="1">
          <a:solidFill>
            <a:schemeClr val="tx2"/>
          </a:solidFill>
          <a:latin typeface="NimbusSanNov" pitchFamily="18" charset="0"/>
        </a:defRPr>
      </a:lvl4pPr>
      <a:lvl5pPr algn="ctr" rtl="0" eaLnBrk="1" fontAlgn="base" hangingPunct="1">
        <a:spcBef>
          <a:spcPct val="0"/>
        </a:spcBef>
        <a:spcAft>
          <a:spcPct val="0"/>
        </a:spcAft>
        <a:defRPr sz="3600" b="1">
          <a:solidFill>
            <a:schemeClr val="tx2"/>
          </a:solidFill>
          <a:latin typeface="NimbusSanNov" pitchFamily="18" charset="0"/>
        </a:defRPr>
      </a:lvl5pPr>
      <a:lvl6pPr marL="457200" algn="ctr" rtl="0" eaLnBrk="1" fontAlgn="base" hangingPunct="1">
        <a:spcBef>
          <a:spcPct val="0"/>
        </a:spcBef>
        <a:spcAft>
          <a:spcPct val="0"/>
        </a:spcAft>
        <a:defRPr sz="3600">
          <a:solidFill>
            <a:schemeClr val="tx2"/>
          </a:solidFill>
          <a:latin typeface="Futura Hv BT" pitchFamily="34" charset="0"/>
        </a:defRPr>
      </a:lvl6pPr>
      <a:lvl7pPr marL="914400" algn="ctr" rtl="0" eaLnBrk="1" fontAlgn="base" hangingPunct="1">
        <a:spcBef>
          <a:spcPct val="0"/>
        </a:spcBef>
        <a:spcAft>
          <a:spcPct val="0"/>
        </a:spcAft>
        <a:defRPr sz="3600">
          <a:solidFill>
            <a:schemeClr val="tx2"/>
          </a:solidFill>
          <a:latin typeface="Futura Hv BT" pitchFamily="34" charset="0"/>
        </a:defRPr>
      </a:lvl7pPr>
      <a:lvl8pPr marL="1371600" algn="ctr" rtl="0" eaLnBrk="1" fontAlgn="base" hangingPunct="1">
        <a:spcBef>
          <a:spcPct val="0"/>
        </a:spcBef>
        <a:spcAft>
          <a:spcPct val="0"/>
        </a:spcAft>
        <a:defRPr sz="3600">
          <a:solidFill>
            <a:schemeClr val="tx2"/>
          </a:solidFill>
          <a:latin typeface="Futura Hv BT" pitchFamily="34" charset="0"/>
        </a:defRPr>
      </a:lvl8pPr>
      <a:lvl9pPr marL="1828800" algn="ctr" rtl="0" eaLnBrk="1" fontAlgn="base" hangingPunct="1">
        <a:spcBef>
          <a:spcPct val="0"/>
        </a:spcBef>
        <a:spcAft>
          <a:spcPct val="0"/>
        </a:spcAft>
        <a:defRPr sz="3600">
          <a:solidFill>
            <a:schemeClr val="tx2"/>
          </a:solidFill>
          <a:latin typeface="Futura Hv BT" pitchFamily="34" charset="0"/>
        </a:defRPr>
      </a:lvl9pPr>
    </p:titleStyle>
    <p:bodyStyle>
      <a:lvl1pPr marL="457200" indent="-457200" algn="l" defTabSz="715963" rtl="0" eaLnBrk="1" fontAlgn="base" hangingPunct="1">
        <a:spcBef>
          <a:spcPct val="20000"/>
        </a:spcBef>
        <a:spcAft>
          <a:spcPct val="0"/>
        </a:spcAft>
        <a:buClr>
          <a:srgbClr val="FF0000"/>
        </a:buClr>
        <a:buSzPct val="65000"/>
        <a:buFont typeface="Wingdings" pitchFamily="2" charset="2"/>
        <a:buChar char="§"/>
        <a:defRPr sz="2400" baseline="0">
          <a:solidFill>
            <a:schemeClr val="tx1"/>
          </a:solidFill>
          <a:latin typeface="Arial" pitchFamily="34" charset="0"/>
          <a:ea typeface="+mn-ea"/>
          <a:cs typeface="+mn-cs"/>
        </a:defRPr>
      </a:lvl1pPr>
      <a:lvl2pPr marL="808037" indent="-457200" algn="l" defTabSz="715963" rtl="0" eaLnBrk="1" fontAlgn="base" hangingPunct="1">
        <a:spcBef>
          <a:spcPct val="20000"/>
        </a:spcBef>
        <a:spcAft>
          <a:spcPct val="0"/>
        </a:spcAft>
        <a:buClr>
          <a:srgbClr val="FF0000"/>
        </a:buClr>
        <a:buSzPct val="55000"/>
        <a:buFont typeface="Wingdings" pitchFamily="2" charset="2"/>
        <a:buChar char="§"/>
        <a:defRPr sz="2200" baseline="0">
          <a:solidFill>
            <a:schemeClr val="tx1"/>
          </a:solidFill>
          <a:latin typeface="Arial" pitchFamily="34" charset="0"/>
          <a:cs typeface="Arial" pitchFamily="34" charset="0"/>
        </a:defRPr>
      </a:lvl2pPr>
      <a:lvl3pPr marL="1011237" indent="-342900" algn="l" defTabSz="715963" rtl="0" eaLnBrk="1" fontAlgn="base" hangingPunct="1">
        <a:spcBef>
          <a:spcPct val="20000"/>
        </a:spcBef>
        <a:spcAft>
          <a:spcPct val="0"/>
        </a:spcAft>
        <a:buClr>
          <a:srgbClr val="FF0000"/>
        </a:buClr>
        <a:buSzPct val="45000"/>
        <a:buFont typeface="Wingdings" pitchFamily="2" charset="2"/>
        <a:buChar char="§"/>
        <a:defRPr sz="1800">
          <a:solidFill>
            <a:schemeClr val="tx1"/>
          </a:solidFill>
          <a:latin typeface="Arial" pitchFamily="34" charset="0"/>
          <a:cs typeface="Arial" pitchFamily="34" charset="0"/>
        </a:defRPr>
      </a:lvl3pPr>
      <a:lvl4pPr marL="1277937" indent="-342900" algn="l" defTabSz="715963" rtl="0" eaLnBrk="1" fontAlgn="base" hangingPunct="1">
        <a:spcBef>
          <a:spcPct val="20000"/>
        </a:spcBef>
        <a:spcAft>
          <a:spcPct val="0"/>
        </a:spcAft>
        <a:buClr>
          <a:srgbClr val="FF0000"/>
        </a:buClr>
        <a:buSzPct val="45000"/>
        <a:buFont typeface="Wingdings" pitchFamily="2" charset="2"/>
        <a:buChar char="§"/>
        <a:defRPr sz="2000">
          <a:solidFill>
            <a:schemeClr val="tx1"/>
          </a:solidFill>
          <a:latin typeface="NimbusSanNov" pitchFamily="18" charset="0"/>
        </a:defRPr>
      </a:lvl4pPr>
      <a:lvl5pPr marL="1544637" indent="-342900" algn="l" defTabSz="715963" rtl="0" eaLnBrk="1" fontAlgn="base" hangingPunct="1">
        <a:spcBef>
          <a:spcPct val="20000"/>
        </a:spcBef>
        <a:spcAft>
          <a:spcPct val="0"/>
        </a:spcAft>
        <a:buClr>
          <a:srgbClr val="FF0000"/>
        </a:buClr>
        <a:buSzPct val="35000"/>
        <a:buFont typeface="Wingdings" pitchFamily="2" charset="2"/>
        <a:buChar char="§"/>
        <a:defRPr sz="2000">
          <a:solidFill>
            <a:schemeClr val="tx1"/>
          </a:solidFill>
          <a:latin typeface="NimbusSanNov" pitchFamily="18" charset="0"/>
        </a:defRPr>
      </a:lvl5pPr>
      <a:lvl6pPr marL="1885950" indent="-227013" algn="l" defTabSz="715963" rtl="0" eaLnBrk="1" fontAlgn="base" hangingPunct="1">
        <a:spcBef>
          <a:spcPct val="20000"/>
        </a:spcBef>
        <a:spcAft>
          <a:spcPct val="0"/>
        </a:spcAft>
        <a:buSzPct val="35000"/>
        <a:buFont typeface="Wingdings" pitchFamily="2" charset="2"/>
        <a:buChar char="o"/>
        <a:defRPr sz="2000">
          <a:solidFill>
            <a:schemeClr val="tx1"/>
          </a:solidFill>
          <a:latin typeface="Futura Bk BT" pitchFamily="34" charset="0"/>
        </a:defRPr>
      </a:lvl6pPr>
      <a:lvl7pPr marL="2343150" indent="-227013" algn="l" defTabSz="715963" rtl="0" eaLnBrk="1" fontAlgn="base" hangingPunct="1">
        <a:spcBef>
          <a:spcPct val="20000"/>
        </a:spcBef>
        <a:spcAft>
          <a:spcPct val="0"/>
        </a:spcAft>
        <a:buSzPct val="35000"/>
        <a:buFont typeface="Wingdings" pitchFamily="2" charset="2"/>
        <a:buChar char="o"/>
        <a:defRPr sz="2000">
          <a:solidFill>
            <a:schemeClr val="tx1"/>
          </a:solidFill>
          <a:latin typeface="Futura Bk BT" pitchFamily="34" charset="0"/>
        </a:defRPr>
      </a:lvl7pPr>
      <a:lvl8pPr marL="2800350" indent="-227013" algn="l" defTabSz="715963" rtl="0" eaLnBrk="1" fontAlgn="base" hangingPunct="1">
        <a:spcBef>
          <a:spcPct val="20000"/>
        </a:spcBef>
        <a:spcAft>
          <a:spcPct val="0"/>
        </a:spcAft>
        <a:buSzPct val="35000"/>
        <a:buFont typeface="Wingdings" pitchFamily="2" charset="2"/>
        <a:buChar char="o"/>
        <a:defRPr sz="2000">
          <a:solidFill>
            <a:schemeClr val="tx1"/>
          </a:solidFill>
          <a:latin typeface="Futura Bk BT" pitchFamily="34" charset="0"/>
        </a:defRPr>
      </a:lvl8pPr>
      <a:lvl9pPr marL="3257550" indent="-227013" algn="l" defTabSz="715963" rtl="0" eaLnBrk="1" fontAlgn="base" hangingPunct="1">
        <a:spcBef>
          <a:spcPct val="20000"/>
        </a:spcBef>
        <a:spcAft>
          <a:spcPct val="0"/>
        </a:spcAft>
        <a:buSzPct val="35000"/>
        <a:buFont typeface="Wingdings" pitchFamily="2" charset="2"/>
        <a:buChar char="o"/>
        <a:defRPr sz="2000">
          <a:solidFill>
            <a:schemeClr val="tx1"/>
          </a:solidFill>
          <a:latin typeface="Futura Bk BT" pitchFamily="34"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8" name="Rectangle 4"/>
          <p:cNvSpPr>
            <a:spLocks noGrp="1" noChangeArrowheads="1"/>
          </p:cNvSpPr>
          <p:nvPr>
            <p:ph type="dt" sz="half" idx="2"/>
          </p:nvPr>
        </p:nvSpPr>
        <p:spPr bwMode="auto">
          <a:xfrm>
            <a:off x="495300" y="6308725"/>
            <a:ext cx="2311400" cy="4333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dirty="0" smtClean="0">
                <a:latin typeface="NimbusSanNov" pitchFamily="18" charset="0"/>
                <a:cs typeface="+mn-cs"/>
              </a:defRPr>
            </a:lvl1pPr>
          </a:lstStyle>
          <a:p>
            <a:pPr algn="l" eaLnBrk="1" hangingPunct="1">
              <a:defRPr/>
            </a:pPr>
            <a:endParaRPr lang="de-CH">
              <a:solidFill>
                <a:srgbClr val="000000"/>
              </a:solidFill>
            </a:endParaRPr>
          </a:p>
          <a:p>
            <a:pPr algn="l" eaLnBrk="1" hangingPunct="1">
              <a:defRPr/>
            </a:pPr>
            <a:endParaRPr lang="de-CH">
              <a:solidFill>
                <a:srgbClr val="000000"/>
              </a:solidFill>
            </a:endParaRPr>
          </a:p>
          <a:p>
            <a:pPr algn="l" eaLnBrk="1" hangingPunct="1">
              <a:defRPr/>
            </a:pPr>
            <a:fld id="{B1DDA642-AA2A-4380-BA96-1D6A4A310BC2}" type="datetime1">
              <a:rPr lang="de-CH">
                <a:solidFill>
                  <a:srgbClr val="000000"/>
                </a:solidFill>
              </a:rPr>
              <a:pPr algn="l" eaLnBrk="1" hangingPunct="1">
                <a:defRPr/>
              </a:pPr>
              <a:t>25.03.2026</a:t>
            </a:fld>
            <a:endParaRPr lang="de-DE">
              <a:solidFill>
                <a:srgbClr val="000000"/>
              </a:solidFill>
            </a:endParaRPr>
          </a:p>
        </p:txBody>
      </p:sp>
      <p:sp>
        <p:nvSpPr>
          <p:cNvPr id="1030" name="Rectangle 6"/>
          <p:cNvSpPr>
            <a:spLocks noGrp="1" noChangeArrowheads="1"/>
          </p:cNvSpPr>
          <p:nvPr>
            <p:ph type="sldNum" sz="quarter" idx="4"/>
          </p:nvPr>
        </p:nvSpPr>
        <p:spPr bwMode="auto">
          <a:xfrm>
            <a:off x="2846256" y="6364288"/>
            <a:ext cx="4211769" cy="3603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800" dirty="0" smtClean="0">
                <a:latin typeface="NimbusSanNovSemBol" pitchFamily="18" charset="0"/>
                <a:cs typeface="+mn-cs"/>
              </a:defRPr>
            </a:lvl1pPr>
          </a:lstStyle>
          <a:p>
            <a:pPr eaLnBrk="1" hangingPunct="1">
              <a:defRPr/>
            </a:pPr>
            <a:endParaRPr lang="de-DE">
              <a:solidFill>
                <a:srgbClr val="000000"/>
              </a:solidFill>
            </a:endParaRPr>
          </a:p>
          <a:p>
            <a:pPr eaLnBrk="1" hangingPunct="1">
              <a:defRPr/>
            </a:pPr>
            <a:fld id="{DB910B38-8C58-4D2D-8539-314398D723EB}" type="slidenum">
              <a:rPr lang="de-DE">
                <a:solidFill>
                  <a:srgbClr val="000000"/>
                </a:solidFill>
              </a:rPr>
              <a:pPr eaLnBrk="1" hangingPunct="1">
                <a:defRPr/>
              </a:pPr>
              <a:t>‹Nr.›</a:t>
            </a:fld>
            <a:endParaRPr lang="de-DE">
              <a:solidFill>
                <a:srgbClr val="000000"/>
              </a:solidFill>
            </a:endParaRPr>
          </a:p>
        </p:txBody>
      </p:sp>
      <p:pic>
        <p:nvPicPr>
          <p:cNvPr id="2" name="Grafik 6" descr="klein-sgb-logo-web.tif"/>
          <p:cNvPicPr>
            <a:picLocks noChangeAspect="1"/>
          </p:cNvPicPr>
          <p:nvPr/>
        </p:nvPicPr>
        <p:blipFill>
          <a:blip r:embed="rId5" cstate="print"/>
          <a:srcRect/>
          <a:stretch>
            <a:fillRect/>
          </a:stretch>
        </p:blipFill>
        <p:spPr bwMode="auto">
          <a:xfrm>
            <a:off x="7885246" y="6327775"/>
            <a:ext cx="1556411" cy="458788"/>
          </a:xfrm>
          <a:prstGeom prst="rect">
            <a:avLst/>
          </a:prstGeom>
          <a:noFill/>
          <a:ln w="9525">
            <a:noFill/>
            <a:miter lim="800000"/>
            <a:headEnd/>
            <a:tailEnd/>
          </a:ln>
        </p:spPr>
      </p:pic>
      <p:sp>
        <p:nvSpPr>
          <p:cNvPr id="8" name="Titel 1"/>
          <p:cNvSpPr txBox="1">
            <a:spLocks/>
          </p:cNvSpPr>
          <p:nvPr userDrawn="1"/>
        </p:nvSpPr>
        <p:spPr>
          <a:xfrm>
            <a:off x="406085" y="274638"/>
            <a:ext cx="8915400" cy="634082"/>
          </a:xfrm>
          <a:prstGeom prst="rect">
            <a:avLst/>
          </a:prstGeom>
          <a:ln>
            <a:noFill/>
            <a:prstDash val="solid"/>
          </a:ln>
        </p:spPr>
        <p:txBody>
          <a:bodyPr>
            <a:noAutofit/>
          </a:bodyPr>
          <a:lstStyle>
            <a:lvl1pPr algn="ctr" rtl="0" eaLnBrk="1" fontAlgn="base" hangingPunct="1">
              <a:spcBef>
                <a:spcPct val="0"/>
              </a:spcBef>
              <a:spcAft>
                <a:spcPct val="0"/>
              </a:spcAft>
              <a:defRPr sz="3600" b="1" baseline="0">
                <a:solidFill>
                  <a:schemeClr val="tx2"/>
                </a:solidFill>
                <a:latin typeface="NimbusSanNov" pitchFamily="18" charset="0"/>
                <a:ea typeface="+mj-ea"/>
                <a:cs typeface="+mj-cs"/>
              </a:defRPr>
            </a:lvl1pPr>
            <a:lvl2pPr algn="ctr" rtl="0" eaLnBrk="1" fontAlgn="base" hangingPunct="1">
              <a:spcBef>
                <a:spcPct val="0"/>
              </a:spcBef>
              <a:spcAft>
                <a:spcPct val="0"/>
              </a:spcAft>
              <a:defRPr sz="3600" b="1">
                <a:solidFill>
                  <a:schemeClr val="tx2"/>
                </a:solidFill>
                <a:latin typeface="NimbusSanNov" pitchFamily="18" charset="0"/>
              </a:defRPr>
            </a:lvl2pPr>
            <a:lvl3pPr algn="ctr" rtl="0" eaLnBrk="1" fontAlgn="base" hangingPunct="1">
              <a:spcBef>
                <a:spcPct val="0"/>
              </a:spcBef>
              <a:spcAft>
                <a:spcPct val="0"/>
              </a:spcAft>
              <a:defRPr sz="3600" b="1">
                <a:solidFill>
                  <a:schemeClr val="tx2"/>
                </a:solidFill>
                <a:latin typeface="NimbusSanNov" pitchFamily="18" charset="0"/>
              </a:defRPr>
            </a:lvl3pPr>
            <a:lvl4pPr algn="ctr" rtl="0" eaLnBrk="1" fontAlgn="base" hangingPunct="1">
              <a:spcBef>
                <a:spcPct val="0"/>
              </a:spcBef>
              <a:spcAft>
                <a:spcPct val="0"/>
              </a:spcAft>
              <a:defRPr sz="3600" b="1">
                <a:solidFill>
                  <a:schemeClr val="tx2"/>
                </a:solidFill>
                <a:latin typeface="NimbusSanNov" pitchFamily="18" charset="0"/>
              </a:defRPr>
            </a:lvl4pPr>
            <a:lvl5pPr algn="ctr" rtl="0" eaLnBrk="1" fontAlgn="base" hangingPunct="1">
              <a:spcBef>
                <a:spcPct val="0"/>
              </a:spcBef>
              <a:spcAft>
                <a:spcPct val="0"/>
              </a:spcAft>
              <a:defRPr sz="3600" b="1">
                <a:solidFill>
                  <a:schemeClr val="tx2"/>
                </a:solidFill>
                <a:latin typeface="NimbusSanNov" pitchFamily="18" charset="0"/>
              </a:defRPr>
            </a:lvl5pPr>
            <a:lvl6pPr marL="457200" algn="ctr" rtl="0" eaLnBrk="1" fontAlgn="base" hangingPunct="1">
              <a:spcBef>
                <a:spcPct val="0"/>
              </a:spcBef>
              <a:spcAft>
                <a:spcPct val="0"/>
              </a:spcAft>
              <a:defRPr sz="3600">
                <a:solidFill>
                  <a:schemeClr val="tx2"/>
                </a:solidFill>
                <a:latin typeface="Futura Hv BT" pitchFamily="34" charset="0"/>
              </a:defRPr>
            </a:lvl6pPr>
            <a:lvl7pPr marL="914400" algn="ctr" rtl="0" eaLnBrk="1" fontAlgn="base" hangingPunct="1">
              <a:spcBef>
                <a:spcPct val="0"/>
              </a:spcBef>
              <a:spcAft>
                <a:spcPct val="0"/>
              </a:spcAft>
              <a:defRPr sz="3600">
                <a:solidFill>
                  <a:schemeClr val="tx2"/>
                </a:solidFill>
                <a:latin typeface="Futura Hv BT" pitchFamily="34" charset="0"/>
              </a:defRPr>
            </a:lvl7pPr>
            <a:lvl8pPr marL="1371600" algn="ctr" rtl="0" eaLnBrk="1" fontAlgn="base" hangingPunct="1">
              <a:spcBef>
                <a:spcPct val="0"/>
              </a:spcBef>
              <a:spcAft>
                <a:spcPct val="0"/>
              </a:spcAft>
              <a:defRPr sz="3600">
                <a:solidFill>
                  <a:schemeClr val="tx2"/>
                </a:solidFill>
                <a:latin typeface="Futura Hv BT" pitchFamily="34" charset="0"/>
              </a:defRPr>
            </a:lvl8pPr>
            <a:lvl9pPr marL="1828800" algn="ctr" rtl="0" eaLnBrk="1" fontAlgn="base" hangingPunct="1">
              <a:spcBef>
                <a:spcPct val="0"/>
              </a:spcBef>
              <a:spcAft>
                <a:spcPct val="0"/>
              </a:spcAft>
              <a:defRPr sz="3600">
                <a:solidFill>
                  <a:schemeClr val="tx2"/>
                </a:solidFill>
                <a:latin typeface="Futura Hv BT" pitchFamily="34" charset="0"/>
              </a:defRPr>
            </a:lvl9pPr>
          </a:lstStyle>
          <a:p>
            <a:pPr algn="l"/>
            <a:endParaRPr lang="de-CH" sz="2800" kern="0" dirty="0">
              <a:solidFill>
                <a:srgbClr val="000000"/>
              </a:solidFill>
              <a:latin typeface="Arial" pitchFamily="34" charset="0"/>
              <a:cs typeface="Arial" pitchFamily="34" charset="0"/>
            </a:endParaRPr>
          </a:p>
        </p:txBody>
      </p:sp>
      <p:cxnSp>
        <p:nvCxnSpPr>
          <p:cNvPr id="9" name="Gerade Verbindung 8"/>
          <p:cNvCxnSpPr/>
          <p:nvPr userDrawn="1"/>
        </p:nvCxnSpPr>
        <p:spPr>
          <a:xfrm>
            <a:off x="495300" y="900000"/>
            <a:ext cx="8982203"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Textplatzhalter 2"/>
          <p:cNvSpPr>
            <a:spLocks noGrp="1"/>
          </p:cNvSpPr>
          <p:nvPr>
            <p:ph type="body" idx="1"/>
          </p:nvPr>
        </p:nvSpPr>
        <p:spPr>
          <a:xfrm>
            <a:off x="495300" y="980729"/>
            <a:ext cx="8915400" cy="4525963"/>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Titelplatzhalter 3"/>
          <p:cNvSpPr>
            <a:spLocks noGrp="1"/>
          </p:cNvSpPr>
          <p:nvPr>
            <p:ph type="title"/>
          </p:nvPr>
        </p:nvSpPr>
        <p:spPr>
          <a:xfrm>
            <a:off x="495300" y="239013"/>
            <a:ext cx="8915400" cy="625362"/>
          </a:xfrm>
          <a:prstGeom prst="rect">
            <a:avLst/>
          </a:prstGeom>
        </p:spPr>
        <p:txBody>
          <a:bodyPr vert="horz" lIns="91440" tIns="45720" rIns="91440" bIns="45720" rtlCol="0" anchor="ctr">
            <a:normAutofit/>
          </a:bodyPr>
          <a:lstStyle/>
          <a:p>
            <a:r>
              <a:rPr lang="de-DE" dirty="0"/>
              <a:t>Titelmasterformat durch Klicken bearbeiten</a:t>
            </a:r>
            <a:endParaRPr lang="de-CH" dirty="0"/>
          </a:p>
        </p:txBody>
      </p:sp>
    </p:spTree>
    <p:extLst>
      <p:ext uri="{BB962C8B-B14F-4D97-AF65-F5344CB8AC3E}">
        <p14:creationId xmlns:p14="http://schemas.microsoft.com/office/powerpoint/2010/main" val="1283325333"/>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Lst>
  <p:transition>
    <p:fade thruBlk="1"/>
  </p:transition>
  <p:hf hdr="0" ftr="0"/>
  <p:txStyles>
    <p:titleStyle>
      <a:lvl1pPr algn="l" rtl="0" eaLnBrk="1" fontAlgn="base" hangingPunct="1">
        <a:spcBef>
          <a:spcPct val="0"/>
        </a:spcBef>
        <a:spcAft>
          <a:spcPct val="0"/>
        </a:spcAft>
        <a:defRPr sz="2800" b="0" baseline="0">
          <a:solidFill>
            <a:schemeClr val="tx2"/>
          </a:solidFill>
          <a:latin typeface="Arial" pitchFamily="34" charset="0"/>
          <a:ea typeface="+mj-ea"/>
          <a:cs typeface="+mj-cs"/>
        </a:defRPr>
      </a:lvl1pPr>
      <a:lvl2pPr algn="ctr" rtl="0" eaLnBrk="1" fontAlgn="base" hangingPunct="1">
        <a:spcBef>
          <a:spcPct val="0"/>
        </a:spcBef>
        <a:spcAft>
          <a:spcPct val="0"/>
        </a:spcAft>
        <a:defRPr sz="3600" b="1">
          <a:solidFill>
            <a:schemeClr val="tx2"/>
          </a:solidFill>
          <a:latin typeface="NimbusSanNov" pitchFamily="18" charset="0"/>
        </a:defRPr>
      </a:lvl2pPr>
      <a:lvl3pPr algn="ctr" rtl="0" eaLnBrk="1" fontAlgn="base" hangingPunct="1">
        <a:spcBef>
          <a:spcPct val="0"/>
        </a:spcBef>
        <a:spcAft>
          <a:spcPct val="0"/>
        </a:spcAft>
        <a:defRPr sz="3600" b="1">
          <a:solidFill>
            <a:schemeClr val="tx2"/>
          </a:solidFill>
          <a:latin typeface="NimbusSanNov" pitchFamily="18" charset="0"/>
        </a:defRPr>
      </a:lvl3pPr>
      <a:lvl4pPr algn="ctr" rtl="0" eaLnBrk="1" fontAlgn="base" hangingPunct="1">
        <a:spcBef>
          <a:spcPct val="0"/>
        </a:spcBef>
        <a:spcAft>
          <a:spcPct val="0"/>
        </a:spcAft>
        <a:defRPr sz="3600" b="1">
          <a:solidFill>
            <a:schemeClr val="tx2"/>
          </a:solidFill>
          <a:latin typeface="NimbusSanNov" pitchFamily="18" charset="0"/>
        </a:defRPr>
      </a:lvl4pPr>
      <a:lvl5pPr algn="ctr" rtl="0" eaLnBrk="1" fontAlgn="base" hangingPunct="1">
        <a:spcBef>
          <a:spcPct val="0"/>
        </a:spcBef>
        <a:spcAft>
          <a:spcPct val="0"/>
        </a:spcAft>
        <a:defRPr sz="3600" b="1">
          <a:solidFill>
            <a:schemeClr val="tx2"/>
          </a:solidFill>
          <a:latin typeface="NimbusSanNov" pitchFamily="18" charset="0"/>
        </a:defRPr>
      </a:lvl5pPr>
      <a:lvl6pPr marL="457200" algn="ctr" rtl="0" eaLnBrk="1" fontAlgn="base" hangingPunct="1">
        <a:spcBef>
          <a:spcPct val="0"/>
        </a:spcBef>
        <a:spcAft>
          <a:spcPct val="0"/>
        </a:spcAft>
        <a:defRPr sz="3600">
          <a:solidFill>
            <a:schemeClr val="tx2"/>
          </a:solidFill>
          <a:latin typeface="Futura Hv BT" pitchFamily="34" charset="0"/>
        </a:defRPr>
      </a:lvl6pPr>
      <a:lvl7pPr marL="914400" algn="ctr" rtl="0" eaLnBrk="1" fontAlgn="base" hangingPunct="1">
        <a:spcBef>
          <a:spcPct val="0"/>
        </a:spcBef>
        <a:spcAft>
          <a:spcPct val="0"/>
        </a:spcAft>
        <a:defRPr sz="3600">
          <a:solidFill>
            <a:schemeClr val="tx2"/>
          </a:solidFill>
          <a:latin typeface="Futura Hv BT" pitchFamily="34" charset="0"/>
        </a:defRPr>
      </a:lvl7pPr>
      <a:lvl8pPr marL="1371600" algn="ctr" rtl="0" eaLnBrk="1" fontAlgn="base" hangingPunct="1">
        <a:spcBef>
          <a:spcPct val="0"/>
        </a:spcBef>
        <a:spcAft>
          <a:spcPct val="0"/>
        </a:spcAft>
        <a:defRPr sz="3600">
          <a:solidFill>
            <a:schemeClr val="tx2"/>
          </a:solidFill>
          <a:latin typeface="Futura Hv BT" pitchFamily="34" charset="0"/>
        </a:defRPr>
      </a:lvl8pPr>
      <a:lvl9pPr marL="1828800" algn="ctr" rtl="0" eaLnBrk="1" fontAlgn="base" hangingPunct="1">
        <a:spcBef>
          <a:spcPct val="0"/>
        </a:spcBef>
        <a:spcAft>
          <a:spcPct val="0"/>
        </a:spcAft>
        <a:defRPr sz="3600">
          <a:solidFill>
            <a:schemeClr val="tx2"/>
          </a:solidFill>
          <a:latin typeface="Futura Hv BT" pitchFamily="34" charset="0"/>
        </a:defRPr>
      </a:lvl9pPr>
    </p:titleStyle>
    <p:bodyStyle>
      <a:lvl1pPr marL="457200" indent="-457200" algn="l" defTabSz="715963" rtl="0" eaLnBrk="1" fontAlgn="base" hangingPunct="1">
        <a:spcBef>
          <a:spcPct val="20000"/>
        </a:spcBef>
        <a:spcAft>
          <a:spcPct val="0"/>
        </a:spcAft>
        <a:buClr>
          <a:srgbClr val="FF0000"/>
        </a:buClr>
        <a:buSzPct val="65000"/>
        <a:buFont typeface="Wingdings" pitchFamily="2" charset="2"/>
        <a:buChar char="§"/>
        <a:defRPr sz="2400" baseline="0">
          <a:solidFill>
            <a:schemeClr val="tx1"/>
          </a:solidFill>
          <a:latin typeface="Arial" pitchFamily="34" charset="0"/>
          <a:ea typeface="+mn-ea"/>
          <a:cs typeface="+mn-cs"/>
        </a:defRPr>
      </a:lvl1pPr>
      <a:lvl2pPr marL="808037" indent="-457200" algn="l" defTabSz="715963" rtl="0" eaLnBrk="1" fontAlgn="base" hangingPunct="1">
        <a:spcBef>
          <a:spcPct val="20000"/>
        </a:spcBef>
        <a:spcAft>
          <a:spcPct val="0"/>
        </a:spcAft>
        <a:buClr>
          <a:srgbClr val="FF0000"/>
        </a:buClr>
        <a:buSzPct val="55000"/>
        <a:buFont typeface="Wingdings" pitchFamily="2" charset="2"/>
        <a:buChar char="§"/>
        <a:defRPr sz="2200" baseline="0">
          <a:solidFill>
            <a:schemeClr val="tx1"/>
          </a:solidFill>
          <a:latin typeface="Arial" pitchFamily="34" charset="0"/>
          <a:cs typeface="Arial" pitchFamily="34" charset="0"/>
        </a:defRPr>
      </a:lvl2pPr>
      <a:lvl3pPr marL="1011237" indent="-342900" algn="l" defTabSz="715963" rtl="0" eaLnBrk="1" fontAlgn="base" hangingPunct="1">
        <a:spcBef>
          <a:spcPct val="20000"/>
        </a:spcBef>
        <a:spcAft>
          <a:spcPct val="0"/>
        </a:spcAft>
        <a:buClr>
          <a:srgbClr val="FF0000"/>
        </a:buClr>
        <a:buSzPct val="45000"/>
        <a:buFont typeface="Wingdings" pitchFamily="2" charset="2"/>
        <a:buChar char="§"/>
        <a:defRPr sz="1800">
          <a:solidFill>
            <a:schemeClr val="tx1"/>
          </a:solidFill>
          <a:latin typeface="Arial" pitchFamily="34" charset="0"/>
          <a:cs typeface="Arial" pitchFamily="34" charset="0"/>
        </a:defRPr>
      </a:lvl3pPr>
      <a:lvl4pPr marL="1277937" indent="-342900" algn="l" defTabSz="715963" rtl="0" eaLnBrk="1" fontAlgn="base" hangingPunct="1">
        <a:spcBef>
          <a:spcPct val="20000"/>
        </a:spcBef>
        <a:spcAft>
          <a:spcPct val="0"/>
        </a:spcAft>
        <a:buClr>
          <a:srgbClr val="FF0000"/>
        </a:buClr>
        <a:buSzPct val="45000"/>
        <a:buFont typeface="Wingdings" pitchFamily="2" charset="2"/>
        <a:buChar char="§"/>
        <a:defRPr sz="2000">
          <a:solidFill>
            <a:schemeClr val="tx1"/>
          </a:solidFill>
          <a:latin typeface="NimbusSanNov" pitchFamily="18" charset="0"/>
        </a:defRPr>
      </a:lvl4pPr>
      <a:lvl5pPr marL="1544637" indent="-342900" algn="l" defTabSz="715963" rtl="0" eaLnBrk="1" fontAlgn="base" hangingPunct="1">
        <a:spcBef>
          <a:spcPct val="20000"/>
        </a:spcBef>
        <a:spcAft>
          <a:spcPct val="0"/>
        </a:spcAft>
        <a:buClr>
          <a:srgbClr val="FF0000"/>
        </a:buClr>
        <a:buSzPct val="35000"/>
        <a:buFont typeface="Wingdings" pitchFamily="2" charset="2"/>
        <a:buChar char="§"/>
        <a:defRPr sz="2000">
          <a:solidFill>
            <a:schemeClr val="tx1"/>
          </a:solidFill>
          <a:latin typeface="NimbusSanNov" pitchFamily="18" charset="0"/>
        </a:defRPr>
      </a:lvl5pPr>
      <a:lvl6pPr marL="1885950" indent="-227013" algn="l" defTabSz="715963" rtl="0" eaLnBrk="1" fontAlgn="base" hangingPunct="1">
        <a:spcBef>
          <a:spcPct val="20000"/>
        </a:spcBef>
        <a:spcAft>
          <a:spcPct val="0"/>
        </a:spcAft>
        <a:buSzPct val="35000"/>
        <a:buFont typeface="Wingdings" pitchFamily="2" charset="2"/>
        <a:buChar char="o"/>
        <a:defRPr sz="2000">
          <a:solidFill>
            <a:schemeClr val="tx1"/>
          </a:solidFill>
          <a:latin typeface="Futura Bk BT" pitchFamily="34" charset="0"/>
        </a:defRPr>
      </a:lvl6pPr>
      <a:lvl7pPr marL="2343150" indent="-227013" algn="l" defTabSz="715963" rtl="0" eaLnBrk="1" fontAlgn="base" hangingPunct="1">
        <a:spcBef>
          <a:spcPct val="20000"/>
        </a:spcBef>
        <a:spcAft>
          <a:spcPct val="0"/>
        </a:spcAft>
        <a:buSzPct val="35000"/>
        <a:buFont typeface="Wingdings" pitchFamily="2" charset="2"/>
        <a:buChar char="o"/>
        <a:defRPr sz="2000">
          <a:solidFill>
            <a:schemeClr val="tx1"/>
          </a:solidFill>
          <a:latin typeface="Futura Bk BT" pitchFamily="34" charset="0"/>
        </a:defRPr>
      </a:lvl7pPr>
      <a:lvl8pPr marL="2800350" indent="-227013" algn="l" defTabSz="715963" rtl="0" eaLnBrk="1" fontAlgn="base" hangingPunct="1">
        <a:spcBef>
          <a:spcPct val="20000"/>
        </a:spcBef>
        <a:spcAft>
          <a:spcPct val="0"/>
        </a:spcAft>
        <a:buSzPct val="35000"/>
        <a:buFont typeface="Wingdings" pitchFamily="2" charset="2"/>
        <a:buChar char="o"/>
        <a:defRPr sz="2000">
          <a:solidFill>
            <a:schemeClr val="tx1"/>
          </a:solidFill>
          <a:latin typeface="Futura Bk BT" pitchFamily="34" charset="0"/>
        </a:defRPr>
      </a:lvl8pPr>
      <a:lvl9pPr marL="3257550" indent="-227013" algn="l" defTabSz="715963" rtl="0" eaLnBrk="1" fontAlgn="base" hangingPunct="1">
        <a:spcBef>
          <a:spcPct val="20000"/>
        </a:spcBef>
        <a:spcAft>
          <a:spcPct val="0"/>
        </a:spcAft>
        <a:buSzPct val="35000"/>
        <a:buFont typeface="Wingdings" pitchFamily="2" charset="2"/>
        <a:buChar char="o"/>
        <a:defRPr sz="2000">
          <a:solidFill>
            <a:schemeClr val="tx1"/>
          </a:solidFill>
          <a:latin typeface="Futura Bk BT" pitchFamily="34"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8" name="Rectangle 4"/>
          <p:cNvSpPr>
            <a:spLocks noGrp="1" noChangeArrowheads="1"/>
          </p:cNvSpPr>
          <p:nvPr>
            <p:ph type="dt" sz="half" idx="2"/>
          </p:nvPr>
        </p:nvSpPr>
        <p:spPr bwMode="auto">
          <a:xfrm>
            <a:off x="495300" y="6308725"/>
            <a:ext cx="2311400" cy="4333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dirty="0" smtClean="0">
                <a:latin typeface="NimbusSanNov" pitchFamily="18" charset="0"/>
                <a:cs typeface="+mn-cs"/>
              </a:defRPr>
            </a:lvl1pPr>
          </a:lstStyle>
          <a:p>
            <a:pPr algn="l" eaLnBrk="1" hangingPunct="1">
              <a:defRPr/>
            </a:pPr>
            <a:endParaRPr lang="de-CH">
              <a:solidFill>
                <a:srgbClr val="000000"/>
              </a:solidFill>
            </a:endParaRPr>
          </a:p>
          <a:p>
            <a:pPr algn="l" eaLnBrk="1" hangingPunct="1">
              <a:defRPr/>
            </a:pPr>
            <a:endParaRPr lang="de-CH">
              <a:solidFill>
                <a:srgbClr val="000000"/>
              </a:solidFill>
            </a:endParaRPr>
          </a:p>
          <a:p>
            <a:pPr algn="l" eaLnBrk="1" hangingPunct="1">
              <a:defRPr/>
            </a:pPr>
            <a:fld id="{B1DDA642-AA2A-4380-BA96-1D6A4A310BC2}" type="datetime1">
              <a:rPr lang="de-CH">
                <a:solidFill>
                  <a:srgbClr val="000000"/>
                </a:solidFill>
              </a:rPr>
              <a:pPr algn="l" eaLnBrk="1" hangingPunct="1">
                <a:defRPr/>
              </a:pPr>
              <a:t>25.03.2026</a:t>
            </a:fld>
            <a:endParaRPr lang="de-DE">
              <a:solidFill>
                <a:srgbClr val="000000"/>
              </a:solidFill>
            </a:endParaRPr>
          </a:p>
        </p:txBody>
      </p:sp>
      <p:sp>
        <p:nvSpPr>
          <p:cNvPr id="1030" name="Rectangle 6"/>
          <p:cNvSpPr>
            <a:spLocks noGrp="1" noChangeArrowheads="1"/>
          </p:cNvSpPr>
          <p:nvPr>
            <p:ph type="sldNum" sz="quarter" idx="4"/>
          </p:nvPr>
        </p:nvSpPr>
        <p:spPr bwMode="auto">
          <a:xfrm>
            <a:off x="2846256" y="6364288"/>
            <a:ext cx="4211769" cy="3603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800" dirty="0" smtClean="0">
                <a:latin typeface="NimbusSanNovSemBol" pitchFamily="18" charset="0"/>
                <a:cs typeface="+mn-cs"/>
              </a:defRPr>
            </a:lvl1pPr>
          </a:lstStyle>
          <a:p>
            <a:pPr eaLnBrk="1" hangingPunct="1">
              <a:defRPr/>
            </a:pPr>
            <a:endParaRPr lang="de-DE">
              <a:solidFill>
                <a:srgbClr val="000000"/>
              </a:solidFill>
            </a:endParaRPr>
          </a:p>
          <a:p>
            <a:pPr eaLnBrk="1" hangingPunct="1">
              <a:defRPr/>
            </a:pPr>
            <a:fld id="{DB910B38-8C58-4D2D-8539-314398D723EB}" type="slidenum">
              <a:rPr lang="de-DE">
                <a:solidFill>
                  <a:srgbClr val="000000"/>
                </a:solidFill>
              </a:rPr>
              <a:pPr eaLnBrk="1" hangingPunct="1">
                <a:defRPr/>
              </a:pPr>
              <a:t>‹Nr.›</a:t>
            </a:fld>
            <a:endParaRPr lang="de-DE">
              <a:solidFill>
                <a:srgbClr val="000000"/>
              </a:solidFill>
            </a:endParaRPr>
          </a:p>
        </p:txBody>
      </p:sp>
      <p:pic>
        <p:nvPicPr>
          <p:cNvPr id="2" name="Grafik 6" descr="klein-sgb-logo-web.tif"/>
          <p:cNvPicPr>
            <a:picLocks noChangeAspect="1"/>
          </p:cNvPicPr>
          <p:nvPr/>
        </p:nvPicPr>
        <p:blipFill>
          <a:blip r:embed="rId5" cstate="print"/>
          <a:srcRect/>
          <a:stretch>
            <a:fillRect/>
          </a:stretch>
        </p:blipFill>
        <p:spPr bwMode="auto">
          <a:xfrm>
            <a:off x="7885246" y="6327775"/>
            <a:ext cx="1556411" cy="458788"/>
          </a:xfrm>
          <a:prstGeom prst="rect">
            <a:avLst/>
          </a:prstGeom>
          <a:noFill/>
          <a:ln w="9525">
            <a:noFill/>
            <a:miter lim="800000"/>
            <a:headEnd/>
            <a:tailEnd/>
          </a:ln>
        </p:spPr>
      </p:pic>
      <p:sp>
        <p:nvSpPr>
          <p:cNvPr id="8" name="Titel 1"/>
          <p:cNvSpPr txBox="1">
            <a:spLocks/>
          </p:cNvSpPr>
          <p:nvPr userDrawn="1"/>
        </p:nvSpPr>
        <p:spPr>
          <a:xfrm>
            <a:off x="406085" y="274638"/>
            <a:ext cx="8915400" cy="634082"/>
          </a:xfrm>
          <a:prstGeom prst="rect">
            <a:avLst/>
          </a:prstGeom>
          <a:ln>
            <a:noFill/>
            <a:prstDash val="solid"/>
          </a:ln>
        </p:spPr>
        <p:txBody>
          <a:bodyPr>
            <a:noAutofit/>
          </a:bodyPr>
          <a:lstStyle>
            <a:lvl1pPr algn="ctr" rtl="0" eaLnBrk="1" fontAlgn="base" hangingPunct="1">
              <a:spcBef>
                <a:spcPct val="0"/>
              </a:spcBef>
              <a:spcAft>
                <a:spcPct val="0"/>
              </a:spcAft>
              <a:defRPr sz="3600" b="1" baseline="0">
                <a:solidFill>
                  <a:schemeClr val="tx2"/>
                </a:solidFill>
                <a:latin typeface="NimbusSanNov" pitchFamily="18" charset="0"/>
                <a:ea typeface="+mj-ea"/>
                <a:cs typeface="+mj-cs"/>
              </a:defRPr>
            </a:lvl1pPr>
            <a:lvl2pPr algn="ctr" rtl="0" eaLnBrk="1" fontAlgn="base" hangingPunct="1">
              <a:spcBef>
                <a:spcPct val="0"/>
              </a:spcBef>
              <a:spcAft>
                <a:spcPct val="0"/>
              </a:spcAft>
              <a:defRPr sz="3600" b="1">
                <a:solidFill>
                  <a:schemeClr val="tx2"/>
                </a:solidFill>
                <a:latin typeface="NimbusSanNov" pitchFamily="18" charset="0"/>
              </a:defRPr>
            </a:lvl2pPr>
            <a:lvl3pPr algn="ctr" rtl="0" eaLnBrk="1" fontAlgn="base" hangingPunct="1">
              <a:spcBef>
                <a:spcPct val="0"/>
              </a:spcBef>
              <a:spcAft>
                <a:spcPct val="0"/>
              </a:spcAft>
              <a:defRPr sz="3600" b="1">
                <a:solidFill>
                  <a:schemeClr val="tx2"/>
                </a:solidFill>
                <a:latin typeface="NimbusSanNov" pitchFamily="18" charset="0"/>
              </a:defRPr>
            </a:lvl3pPr>
            <a:lvl4pPr algn="ctr" rtl="0" eaLnBrk="1" fontAlgn="base" hangingPunct="1">
              <a:spcBef>
                <a:spcPct val="0"/>
              </a:spcBef>
              <a:spcAft>
                <a:spcPct val="0"/>
              </a:spcAft>
              <a:defRPr sz="3600" b="1">
                <a:solidFill>
                  <a:schemeClr val="tx2"/>
                </a:solidFill>
                <a:latin typeface="NimbusSanNov" pitchFamily="18" charset="0"/>
              </a:defRPr>
            </a:lvl4pPr>
            <a:lvl5pPr algn="ctr" rtl="0" eaLnBrk="1" fontAlgn="base" hangingPunct="1">
              <a:spcBef>
                <a:spcPct val="0"/>
              </a:spcBef>
              <a:spcAft>
                <a:spcPct val="0"/>
              </a:spcAft>
              <a:defRPr sz="3600" b="1">
                <a:solidFill>
                  <a:schemeClr val="tx2"/>
                </a:solidFill>
                <a:latin typeface="NimbusSanNov" pitchFamily="18" charset="0"/>
              </a:defRPr>
            </a:lvl5pPr>
            <a:lvl6pPr marL="457200" algn="ctr" rtl="0" eaLnBrk="1" fontAlgn="base" hangingPunct="1">
              <a:spcBef>
                <a:spcPct val="0"/>
              </a:spcBef>
              <a:spcAft>
                <a:spcPct val="0"/>
              </a:spcAft>
              <a:defRPr sz="3600">
                <a:solidFill>
                  <a:schemeClr val="tx2"/>
                </a:solidFill>
                <a:latin typeface="Futura Hv BT" pitchFamily="34" charset="0"/>
              </a:defRPr>
            </a:lvl6pPr>
            <a:lvl7pPr marL="914400" algn="ctr" rtl="0" eaLnBrk="1" fontAlgn="base" hangingPunct="1">
              <a:spcBef>
                <a:spcPct val="0"/>
              </a:spcBef>
              <a:spcAft>
                <a:spcPct val="0"/>
              </a:spcAft>
              <a:defRPr sz="3600">
                <a:solidFill>
                  <a:schemeClr val="tx2"/>
                </a:solidFill>
                <a:latin typeface="Futura Hv BT" pitchFamily="34" charset="0"/>
              </a:defRPr>
            </a:lvl7pPr>
            <a:lvl8pPr marL="1371600" algn="ctr" rtl="0" eaLnBrk="1" fontAlgn="base" hangingPunct="1">
              <a:spcBef>
                <a:spcPct val="0"/>
              </a:spcBef>
              <a:spcAft>
                <a:spcPct val="0"/>
              </a:spcAft>
              <a:defRPr sz="3600">
                <a:solidFill>
                  <a:schemeClr val="tx2"/>
                </a:solidFill>
                <a:latin typeface="Futura Hv BT" pitchFamily="34" charset="0"/>
              </a:defRPr>
            </a:lvl8pPr>
            <a:lvl9pPr marL="1828800" algn="ctr" rtl="0" eaLnBrk="1" fontAlgn="base" hangingPunct="1">
              <a:spcBef>
                <a:spcPct val="0"/>
              </a:spcBef>
              <a:spcAft>
                <a:spcPct val="0"/>
              </a:spcAft>
              <a:defRPr sz="3600">
                <a:solidFill>
                  <a:schemeClr val="tx2"/>
                </a:solidFill>
                <a:latin typeface="Futura Hv BT" pitchFamily="34" charset="0"/>
              </a:defRPr>
            </a:lvl9pPr>
          </a:lstStyle>
          <a:p>
            <a:pPr algn="l"/>
            <a:endParaRPr lang="de-CH" sz="2800" kern="0" dirty="0">
              <a:solidFill>
                <a:srgbClr val="000000"/>
              </a:solidFill>
              <a:latin typeface="Arial" pitchFamily="34" charset="0"/>
              <a:cs typeface="Arial" pitchFamily="34" charset="0"/>
            </a:endParaRPr>
          </a:p>
        </p:txBody>
      </p:sp>
      <p:cxnSp>
        <p:nvCxnSpPr>
          <p:cNvPr id="9" name="Gerade Verbindung 8"/>
          <p:cNvCxnSpPr/>
          <p:nvPr userDrawn="1"/>
        </p:nvCxnSpPr>
        <p:spPr>
          <a:xfrm>
            <a:off x="495300" y="900000"/>
            <a:ext cx="8982203"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Textplatzhalter 2"/>
          <p:cNvSpPr>
            <a:spLocks noGrp="1"/>
          </p:cNvSpPr>
          <p:nvPr>
            <p:ph type="body" idx="1"/>
          </p:nvPr>
        </p:nvSpPr>
        <p:spPr>
          <a:xfrm>
            <a:off x="495300" y="980729"/>
            <a:ext cx="8915400" cy="4525963"/>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Titelplatzhalter 3"/>
          <p:cNvSpPr>
            <a:spLocks noGrp="1"/>
          </p:cNvSpPr>
          <p:nvPr>
            <p:ph type="title"/>
          </p:nvPr>
        </p:nvSpPr>
        <p:spPr>
          <a:xfrm>
            <a:off x="495300" y="239013"/>
            <a:ext cx="8915400" cy="625362"/>
          </a:xfrm>
          <a:prstGeom prst="rect">
            <a:avLst/>
          </a:prstGeom>
        </p:spPr>
        <p:txBody>
          <a:bodyPr vert="horz" lIns="91440" tIns="45720" rIns="91440" bIns="45720" rtlCol="0" anchor="ctr">
            <a:normAutofit/>
          </a:bodyPr>
          <a:lstStyle/>
          <a:p>
            <a:r>
              <a:rPr lang="de-DE" dirty="0"/>
              <a:t>Titelmasterformat durch Klicken bearbeiten</a:t>
            </a:r>
            <a:endParaRPr lang="de-CH" dirty="0"/>
          </a:p>
        </p:txBody>
      </p:sp>
    </p:spTree>
    <p:extLst>
      <p:ext uri="{BB962C8B-B14F-4D97-AF65-F5344CB8AC3E}">
        <p14:creationId xmlns:p14="http://schemas.microsoft.com/office/powerpoint/2010/main" val="2539560504"/>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Lst>
  <p:transition>
    <p:fade thruBlk="1"/>
  </p:transition>
  <p:hf hdr="0" ftr="0"/>
  <p:txStyles>
    <p:titleStyle>
      <a:lvl1pPr algn="l" rtl="0" eaLnBrk="1" fontAlgn="base" hangingPunct="1">
        <a:spcBef>
          <a:spcPct val="0"/>
        </a:spcBef>
        <a:spcAft>
          <a:spcPct val="0"/>
        </a:spcAft>
        <a:defRPr sz="2800" b="0" baseline="0">
          <a:solidFill>
            <a:schemeClr val="tx2"/>
          </a:solidFill>
          <a:latin typeface="Arial" pitchFamily="34" charset="0"/>
          <a:ea typeface="+mj-ea"/>
          <a:cs typeface="+mj-cs"/>
        </a:defRPr>
      </a:lvl1pPr>
      <a:lvl2pPr algn="ctr" rtl="0" eaLnBrk="1" fontAlgn="base" hangingPunct="1">
        <a:spcBef>
          <a:spcPct val="0"/>
        </a:spcBef>
        <a:spcAft>
          <a:spcPct val="0"/>
        </a:spcAft>
        <a:defRPr sz="3600" b="1">
          <a:solidFill>
            <a:schemeClr val="tx2"/>
          </a:solidFill>
          <a:latin typeface="NimbusSanNov" pitchFamily="18" charset="0"/>
        </a:defRPr>
      </a:lvl2pPr>
      <a:lvl3pPr algn="ctr" rtl="0" eaLnBrk="1" fontAlgn="base" hangingPunct="1">
        <a:spcBef>
          <a:spcPct val="0"/>
        </a:spcBef>
        <a:spcAft>
          <a:spcPct val="0"/>
        </a:spcAft>
        <a:defRPr sz="3600" b="1">
          <a:solidFill>
            <a:schemeClr val="tx2"/>
          </a:solidFill>
          <a:latin typeface="NimbusSanNov" pitchFamily="18" charset="0"/>
        </a:defRPr>
      </a:lvl3pPr>
      <a:lvl4pPr algn="ctr" rtl="0" eaLnBrk="1" fontAlgn="base" hangingPunct="1">
        <a:spcBef>
          <a:spcPct val="0"/>
        </a:spcBef>
        <a:spcAft>
          <a:spcPct val="0"/>
        </a:spcAft>
        <a:defRPr sz="3600" b="1">
          <a:solidFill>
            <a:schemeClr val="tx2"/>
          </a:solidFill>
          <a:latin typeface="NimbusSanNov" pitchFamily="18" charset="0"/>
        </a:defRPr>
      </a:lvl4pPr>
      <a:lvl5pPr algn="ctr" rtl="0" eaLnBrk="1" fontAlgn="base" hangingPunct="1">
        <a:spcBef>
          <a:spcPct val="0"/>
        </a:spcBef>
        <a:spcAft>
          <a:spcPct val="0"/>
        </a:spcAft>
        <a:defRPr sz="3600" b="1">
          <a:solidFill>
            <a:schemeClr val="tx2"/>
          </a:solidFill>
          <a:latin typeface="NimbusSanNov" pitchFamily="18" charset="0"/>
        </a:defRPr>
      </a:lvl5pPr>
      <a:lvl6pPr marL="457200" algn="ctr" rtl="0" eaLnBrk="1" fontAlgn="base" hangingPunct="1">
        <a:spcBef>
          <a:spcPct val="0"/>
        </a:spcBef>
        <a:spcAft>
          <a:spcPct val="0"/>
        </a:spcAft>
        <a:defRPr sz="3600">
          <a:solidFill>
            <a:schemeClr val="tx2"/>
          </a:solidFill>
          <a:latin typeface="Futura Hv BT" pitchFamily="34" charset="0"/>
        </a:defRPr>
      </a:lvl6pPr>
      <a:lvl7pPr marL="914400" algn="ctr" rtl="0" eaLnBrk="1" fontAlgn="base" hangingPunct="1">
        <a:spcBef>
          <a:spcPct val="0"/>
        </a:spcBef>
        <a:spcAft>
          <a:spcPct val="0"/>
        </a:spcAft>
        <a:defRPr sz="3600">
          <a:solidFill>
            <a:schemeClr val="tx2"/>
          </a:solidFill>
          <a:latin typeface="Futura Hv BT" pitchFamily="34" charset="0"/>
        </a:defRPr>
      </a:lvl7pPr>
      <a:lvl8pPr marL="1371600" algn="ctr" rtl="0" eaLnBrk="1" fontAlgn="base" hangingPunct="1">
        <a:spcBef>
          <a:spcPct val="0"/>
        </a:spcBef>
        <a:spcAft>
          <a:spcPct val="0"/>
        </a:spcAft>
        <a:defRPr sz="3600">
          <a:solidFill>
            <a:schemeClr val="tx2"/>
          </a:solidFill>
          <a:latin typeface="Futura Hv BT" pitchFamily="34" charset="0"/>
        </a:defRPr>
      </a:lvl8pPr>
      <a:lvl9pPr marL="1828800" algn="ctr" rtl="0" eaLnBrk="1" fontAlgn="base" hangingPunct="1">
        <a:spcBef>
          <a:spcPct val="0"/>
        </a:spcBef>
        <a:spcAft>
          <a:spcPct val="0"/>
        </a:spcAft>
        <a:defRPr sz="3600">
          <a:solidFill>
            <a:schemeClr val="tx2"/>
          </a:solidFill>
          <a:latin typeface="Futura Hv BT" pitchFamily="34" charset="0"/>
        </a:defRPr>
      </a:lvl9pPr>
    </p:titleStyle>
    <p:bodyStyle>
      <a:lvl1pPr marL="457200" indent="-457200" algn="l" defTabSz="715963" rtl="0" eaLnBrk="1" fontAlgn="base" hangingPunct="1">
        <a:spcBef>
          <a:spcPct val="20000"/>
        </a:spcBef>
        <a:spcAft>
          <a:spcPct val="0"/>
        </a:spcAft>
        <a:buClr>
          <a:srgbClr val="FF0000"/>
        </a:buClr>
        <a:buSzPct val="65000"/>
        <a:buFont typeface="Wingdings" pitchFamily="2" charset="2"/>
        <a:buChar char="§"/>
        <a:defRPr sz="2400" baseline="0">
          <a:solidFill>
            <a:schemeClr val="tx1"/>
          </a:solidFill>
          <a:latin typeface="Arial" pitchFamily="34" charset="0"/>
          <a:ea typeface="+mn-ea"/>
          <a:cs typeface="+mn-cs"/>
        </a:defRPr>
      </a:lvl1pPr>
      <a:lvl2pPr marL="808037" indent="-457200" algn="l" defTabSz="715963" rtl="0" eaLnBrk="1" fontAlgn="base" hangingPunct="1">
        <a:spcBef>
          <a:spcPct val="20000"/>
        </a:spcBef>
        <a:spcAft>
          <a:spcPct val="0"/>
        </a:spcAft>
        <a:buClr>
          <a:srgbClr val="FF0000"/>
        </a:buClr>
        <a:buSzPct val="55000"/>
        <a:buFont typeface="Wingdings" pitchFamily="2" charset="2"/>
        <a:buChar char="§"/>
        <a:defRPr sz="2200" baseline="0">
          <a:solidFill>
            <a:schemeClr val="tx1"/>
          </a:solidFill>
          <a:latin typeface="Arial" pitchFamily="34" charset="0"/>
          <a:cs typeface="Arial" pitchFamily="34" charset="0"/>
        </a:defRPr>
      </a:lvl2pPr>
      <a:lvl3pPr marL="1011237" indent="-342900" algn="l" defTabSz="715963" rtl="0" eaLnBrk="1" fontAlgn="base" hangingPunct="1">
        <a:spcBef>
          <a:spcPct val="20000"/>
        </a:spcBef>
        <a:spcAft>
          <a:spcPct val="0"/>
        </a:spcAft>
        <a:buClr>
          <a:srgbClr val="FF0000"/>
        </a:buClr>
        <a:buSzPct val="45000"/>
        <a:buFont typeface="Wingdings" pitchFamily="2" charset="2"/>
        <a:buChar char="§"/>
        <a:defRPr sz="1800">
          <a:solidFill>
            <a:schemeClr val="tx1"/>
          </a:solidFill>
          <a:latin typeface="Arial" pitchFamily="34" charset="0"/>
          <a:cs typeface="Arial" pitchFamily="34" charset="0"/>
        </a:defRPr>
      </a:lvl3pPr>
      <a:lvl4pPr marL="1277937" indent="-342900" algn="l" defTabSz="715963" rtl="0" eaLnBrk="1" fontAlgn="base" hangingPunct="1">
        <a:spcBef>
          <a:spcPct val="20000"/>
        </a:spcBef>
        <a:spcAft>
          <a:spcPct val="0"/>
        </a:spcAft>
        <a:buClr>
          <a:srgbClr val="FF0000"/>
        </a:buClr>
        <a:buSzPct val="45000"/>
        <a:buFont typeface="Wingdings" pitchFamily="2" charset="2"/>
        <a:buChar char="§"/>
        <a:defRPr sz="2000">
          <a:solidFill>
            <a:schemeClr val="tx1"/>
          </a:solidFill>
          <a:latin typeface="NimbusSanNov" pitchFamily="18" charset="0"/>
        </a:defRPr>
      </a:lvl4pPr>
      <a:lvl5pPr marL="1544637" indent="-342900" algn="l" defTabSz="715963" rtl="0" eaLnBrk="1" fontAlgn="base" hangingPunct="1">
        <a:spcBef>
          <a:spcPct val="20000"/>
        </a:spcBef>
        <a:spcAft>
          <a:spcPct val="0"/>
        </a:spcAft>
        <a:buClr>
          <a:srgbClr val="FF0000"/>
        </a:buClr>
        <a:buSzPct val="35000"/>
        <a:buFont typeface="Wingdings" pitchFamily="2" charset="2"/>
        <a:buChar char="§"/>
        <a:defRPr sz="2000">
          <a:solidFill>
            <a:schemeClr val="tx1"/>
          </a:solidFill>
          <a:latin typeface="NimbusSanNov" pitchFamily="18" charset="0"/>
        </a:defRPr>
      </a:lvl5pPr>
      <a:lvl6pPr marL="1885950" indent="-227013" algn="l" defTabSz="715963" rtl="0" eaLnBrk="1" fontAlgn="base" hangingPunct="1">
        <a:spcBef>
          <a:spcPct val="20000"/>
        </a:spcBef>
        <a:spcAft>
          <a:spcPct val="0"/>
        </a:spcAft>
        <a:buSzPct val="35000"/>
        <a:buFont typeface="Wingdings" pitchFamily="2" charset="2"/>
        <a:buChar char="o"/>
        <a:defRPr sz="2000">
          <a:solidFill>
            <a:schemeClr val="tx1"/>
          </a:solidFill>
          <a:latin typeface="Futura Bk BT" pitchFamily="34" charset="0"/>
        </a:defRPr>
      </a:lvl6pPr>
      <a:lvl7pPr marL="2343150" indent="-227013" algn="l" defTabSz="715963" rtl="0" eaLnBrk="1" fontAlgn="base" hangingPunct="1">
        <a:spcBef>
          <a:spcPct val="20000"/>
        </a:spcBef>
        <a:spcAft>
          <a:spcPct val="0"/>
        </a:spcAft>
        <a:buSzPct val="35000"/>
        <a:buFont typeface="Wingdings" pitchFamily="2" charset="2"/>
        <a:buChar char="o"/>
        <a:defRPr sz="2000">
          <a:solidFill>
            <a:schemeClr val="tx1"/>
          </a:solidFill>
          <a:latin typeface="Futura Bk BT" pitchFamily="34" charset="0"/>
        </a:defRPr>
      </a:lvl7pPr>
      <a:lvl8pPr marL="2800350" indent="-227013" algn="l" defTabSz="715963" rtl="0" eaLnBrk="1" fontAlgn="base" hangingPunct="1">
        <a:spcBef>
          <a:spcPct val="20000"/>
        </a:spcBef>
        <a:spcAft>
          <a:spcPct val="0"/>
        </a:spcAft>
        <a:buSzPct val="35000"/>
        <a:buFont typeface="Wingdings" pitchFamily="2" charset="2"/>
        <a:buChar char="o"/>
        <a:defRPr sz="2000">
          <a:solidFill>
            <a:schemeClr val="tx1"/>
          </a:solidFill>
          <a:latin typeface="Futura Bk BT" pitchFamily="34" charset="0"/>
        </a:defRPr>
      </a:lvl8pPr>
      <a:lvl9pPr marL="3257550" indent="-227013" algn="l" defTabSz="715963" rtl="0" eaLnBrk="1" fontAlgn="base" hangingPunct="1">
        <a:spcBef>
          <a:spcPct val="20000"/>
        </a:spcBef>
        <a:spcAft>
          <a:spcPct val="0"/>
        </a:spcAft>
        <a:buSzPct val="35000"/>
        <a:buFont typeface="Wingdings" pitchFamily="2" charset="2"/>
        <a:buChar char="o"/>
        <a:defRPr sz="2000">
          <a:solidFill>
            <a:schemeClr val="tx1"/>
          </a:solidFill>
          <a:latin typeface="Futura Bk BT" pitchFamily="34"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8" name="Rectangle 4"/>
          <p:cNvSpPr>
            <a:spLocks noGrp="1" noChangeArrowheads="1"/>
          </p:cNvSpPr>
          <p:nvPr>
            <p:ph type="dt" sz="half" idx="2"/>
          </p:nvPr>
        </p:nvSpPr>
        <p:spPr bwMode="auto">
          <a:xfrm>
            <a:off x="495300" y="6308725"/>
            <a:ext cx="2311400" cy="4333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dirty="0" smtClean="0">
                <a:latin typeface="NimbusSanNov" pitchFamily="18" charset="0"/>
                <a:cs typeface="+mn-cs"/>
              </a:defRPr>
            </a:lvl1pPr>
          </a:lstStyle>
          <a:p>
            <a:pPr algn="l" eaLnBrk="1" hangingPunct="1">
              <a:defRPr/>
            </a:pPr>
            <a:endParaRPr lang="de-CH">
              <a:solidFill>
                <a:srgbClr val="000000"/>
              </a:solidFill>
            </a:endParaRPr>
          </a:p>
          <a:p>
            <a:pPr algn="l" eaLnBrk="1" hangingPunct="1">
              <a:defRPr/>
            </a:pPr>
            <a:endParaRPr lang="de-CH">
              <a:solidFill>
                <a:srgbClr val="000000"/>
              </a:solidFill>
            </a:endParaRPr>
          </a:p>
          <a:p>
            <a:pPr algn="l" eaLnBrk="1" hangingPunct="1">
              <a:defRPr/>
            </a:pPr>
            <a:fld id="{B1DDA642-AA2A-4380-BA96-1D6A4A310BC2}" type="datetime1">
              <a:rPr lang="de-CH">
                <a:solidFill>
                  <a:srgbClr val="000000"/>
                </a:solidFill>
              </a:rPr>
              <a:pPr algn="l" eaLnBrk="1" hangingPunct="1">
                <a:defRPr/>
              </a:pPr>
              <a:t>25.03.2026</a:t>
            </a:fld>
            <a:endParaRPr lang="de-DE">
              <a:solidFill>
                <a:srgbClr val="000000"/>
              </a:solidFill>
            </a:endParaRPr>
          </a:p>
        </p:txBody>
      </p:sp>
      <p:sp>
        <p:nvSpPr>
          <p:cNvPr id="1030" name="Rectangle 6"/>
          <p:cNvSpPr>
            <a:spLocks noGrp="1" noChangeArrowheads="1"/>
          </p:cNvSpPr>
          <p:nvPr>
            <p:ph type="sldNum" sz="quarter" idx="4"/>
          </p:nvPr>
        </p:nvSpPr>
        <p:spPr bwMode="auto">
          <a:xfrm>
            <a:off x="2846256" y="6364288"/>
            <a:ext cx="4211769" cy="3603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800" dirty="0" smtClean="0">
                <a:latin typeface="NimbusSanNovSemBol" pitchFamily="18" charset="0"/>
                <a:cs typeface="+mn-cs"/>
              </a:defRPr>
            </a:lvl1pPr>
          </a:lstStyle>
          <a:p>
            <a:pPr eaLnBrk="1" hangingPunct="1">
              <a:defRPr/>
            </a:pPr>
            <a:endParaRPr lang="de-DE">
              <a:solidFill>
                <a:srgbClr val="000000"/>
              </a:solidFill>
            </a:endParaRPr>
          </a:p>
          <a:p>
            <a:pPr eaLnBrk="1" hangingPunct="1">
              <a:defRPr/>
            </a:pPr>
            <a:fld id="{DB910B38-8C58-4D2D-8539-314398D723EB}" type="slidenum">
              <a:rPr lang="de-DE">
                <a:solidFill>
                  <a:srgbClr val="000000"/>
                </a:solidFill>
              </a:rPr>
              <a:pPr eaLnBrk="1" hangingPunct="1">
                <a:defRPr/>
              </a:pPr>
              <a:t>‹Nr.›</a:t>
            </a:fld>
            <a:endParaRPr lang="de-DE">
              <a:solidFill>
                <a:srgbClr val="000000"/>
              </a:solidFill>
            </a:endParaRPr>
          </a:p>
        </p:txBody>
      </p:sp>
      <p:pic>
        <p:nvPicPr>
          <p:cNvPr id="2" name="Grafik 6" descr="klein-sgb-logo-web.tif"/>
          <p:cNvPicPr>
            <a:picLocks noChangeAspect="1"/>
          </p:cNvPicPr>
          <p:nvPr/>
        </p:nvPicPr>
        <p:blipFill>
          <a:blip r:embed="rId8" cstate="print"/>
          <a:srcRect/>
          <a:stretch>
            <a:fillRect/>
          </a:stretch>
        </p:blipFill>
        <p:spPr bwMode="auto">
          <a:xfrm>
            <a:off x="7885246" y="6327775"/>
            <a:ext cx="1556411" cy="458788"/>
          </a:xfrm>
          <a:prstGeom prst="rect">
            <a:avLst/>
          </a:prstGeom>
          <a:noFill/>
          <a:ln w="9525">
            <a:noFill/>
            <a:miter lim="800000"/>
            <a:headEnd/>
            <a:tailEnd/>
          </a:ln>
        </p:spPr>
      </p:pic>
      <p:sp>
        <p:nvSpPr>
          <p:cNvPr id="8" name="Titel 1"/>
          <p:cNvSpPr txBox="1">
            <a:spLocks/>
          </p:cNvSpPr>
          <p:nvPr userDrawn="1"/>
        </p:nvSpPr>
        <p:spPr>
          <a:xfrm>
            <a:off x="406085" y="274638"/>
            <a:ext cx="8915400" cy="634082"/>
          </a:xfrm>
          <a:prstGeom prst="rect">
            <a:avLst/>
          </a:prstGeom>
          <a:ln>
            <a:noFill/>
            <a:prstDash val="solid"/>
          </a:ln>
        </p:spPr>
        <p:txBody>
          <a:bodyPr>
            <a:noAutofit/>
          </a:bodyPr>
          <a:lstStyle>
            <a:lvl1pPr algn="ctr" rtl="0" eaLnBrk="1" fontAlgn="base" hangingPunct="1">
              <a:spcBef>
                <a:spcPct val="0"/>
              </a:spcBef>
              <a:spcAft>
                <a:spcPct val="0"/>
              </a:spcAft>
              <a:defRPr sz="3600" b="1" baseline="0">
                <a:solidFill>
                  <a:schemeClr val="tx2"/>
                </a:solidFill>
                <a:latin typeface="NimbusSanNov" pitchFamily="18" charset="0"/>
                <a:ea typeface="+mj-ea"/>
                <a:cs typeface="+mj-cs"/>
              </a:defRPr>
            </a:lvl1pPr>
            <a:lvl2pPr algn="ctr" rtl="0" eaLnBrk="1" fontAlgn="base" hangingPunct="1">
              <a:spcBef>
                <a:spcPct val="0"/>
              </a:spcBef>
              <a:spcAft>
                <a:spcPct val="0"/>
              </a:spcAft>
              <a:defRPr sz="3600" b="1">
                <a:solidFill>
                  <a:schemeClr val="tx2"/>
                </a:solidFill>
                <a:latin typeface="NimbusSanNov" pitchFamily="18" charset="0"/>
              </a:defRPr>
            </a:lvl2pPr>
            <a:lvl3pPr algn="ctr" rtl="0" eaLnBrk="1" fontAlgn="base" hangingPunct="1">
              <a:spcBef>
                <a:spcPct val="0"/>
              </a:spcBef>
              <a:spcAft>
                <a:spcPct val="0"/>
              </a:spcAft>
              <a:defRPr sz="3600" b="1">
                <a:solidFill>
                  <a:schemeClr val="tx2"/>
                </a:solidFill>
                <a:latin typeface="NimbusSanNov" pitchFamily="18" charset="0"/>
              </a:defRPr>
            </a:lvl3pPr>
            <a:lvl4pPr algn="ctr" rtl="0" eaLnBrk="1" fontAlgn="base" hangingPunct="1">
              <a:spcBef>
                <a:spcPct val="0"/>
              </a:spcBef>
              <a:spcAft>
                <a:spcPct val="0"/>
              </a:spcAft>
              <a:defRPr sz="3600" b="1">
                <a:solidFill>
                  <a:schemeClr val="tx2"/>
                </a:solidFill>
                <a:latin typeface="NimbusSanNov" pitchFamily="18" charset="0"/>
              </a:defRPr>
            </a:lvl4pPr>
            <a:lvl5pPr algn="ctr" rtl="0" eaLnBrk="1" fontAlgn="base" hangingPunct="1">
              <a:spcBef>
                <a:spcPct val="0"/>
              </a:spcBef>
              <a:spcAft>
                <a:spcPct val="0"/>
              </a:spcAft>
              <a:defRPr sz="3600" b="1">
                <a:solidFill>
                  <a:schemeClr val="tx2"/>
                </a:solidFill>
                <a:latin typeface="NimbusSanNov" pitchFamily="18" charset="0"/>
              </a:defRPr>
            </a:lvl5pPr>
            <a:lvl6pPr marL="457200" algn="ctr" rtl="0" eaLnBrk="1" fontAlgn="base" hangingPunct="1">
              <a:spcBef>
                <a:spcPct val="0"/>
              </a:spcBef>
              <a:spcAft>
                <a:spcPct val="0"/>
              </a:spcAft>
              <a:defRPr sz="3600">
                <a:solidFill>
                  <a:schemeClr val="tx2"/>
                </a:solidFill>
                <a:latin typeface="Futura Hv BT" pitchFamily="34" charset="0"/>
              </a:defRPr>
            </a:lvl6pPr>
            <a:lvl7pPr marL="914400" algn="ctr" rtl="0" eaLnBrk="1" fontAlgn="base" hangingPunct="1">
              <a:spcBef>
                <a:spcPct val="0"/>
              </a:spcBef>
              <a:spcAft>
                <a:spcPct val="0"/>
              </a:spcAft>
              <a:defRPr sz="3600">
                <a:solidFill>
                  <a:schemeClr val="tx2"/>
                </a:solidFill>
                <a:latin typeface="Futura Hv BT" pitchFamily="34" charset="0"/>
              </a:defRPr>
            </a:lvl7pPr>
            <a:lvl8pPr marL="1371600" algn="ctr" rtl="0" eaLnBrk="1" fontAlgn="base" hangingPunct="1">
              <a:spcBef>
                <a:spcPct val="0"/>
              </a:spcBef>
              <a:spcAft>
                <a:spcPct val="0"/>
              </a:spcAft>
              <a:defRPr sz="3600">
                <a:solidFill>
                  <a:schemeClr val="tx2"/>
                </a:solidFill>
                <a:latin typeface="Futura Hv BT" pitchFamily="34" charset="0"/>
              </a:defRPr>
            </a:lvl8pPr>
            <a:lvl9pPr marL="1828800" algn="ctr" rtl="0" eaLnBrk="1" fontAlgn="base" hangingPunct="1">
              <a:spcBef>
                <a:spcPct val="0"/>
              </a:spcBef>
              <a:spcAft>
                <a:spcPct val="0"/>
              </a:spcAft>
              <a:defRPr sz="3600">
                <a:solidFill>
                  <a:schemeClr val="tx2"/>
                </a:solidFill>
                <a:latin typeface="Futura Hv BT" pitchFamily="34" charset="0"/>
              </a:defRPr>
            </a:lvl9pPr>
          </a:lstStyle>
          <a:p>
            <a:pPr algn="l"/>
            <a:endParaRPr lang="de-CH" sz="2800" kern="0" dirty="0">
              <a:solidFill>
                <a:srgbClr val="000000"/>
              </a:solidFill>
              <a:latin typeface="Arial" pitchFamily="34" charset="0"/>
              <a:cs typeface="Arial" pitchFamily="34" charset="0"/>
            </a:endParaRPr>
          </a:p>
        </p:txBody>
      </p:sp>
      <p:cxnSp>
        <p:nvCxnSpPr>
          <p:cNvPr id="9" name="Gerade Verbindung 8"/>
          <p:cNvCxnSpPr/>
          <p:nvPr userDrawn="1"/>
        </p:nvCxnSpPr>
        <p:spPr>
          <a:xfrm>
            <a:off x="495300" y="900000"/>
            <a:ext cx="8982203"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Textplatzhalter 2"/>
          <p:cNvSpPr>
            <a:spLocks noGrp="1"/>
          </p:cNvSpPr>
          <p:nvPr>
            <p:ph type="body" idx="1"/>
          </p:nvPr>
        </p:nvSpPr>
        <p:spPr>
          <a:xfrm>
            <a:off x="495300" y="980729"/>
            <a:ext cx="8915400" cy="4525963"/>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Titelplatzhalter 3"/>
          <p:cNvSpPr>
            <a:spLocks noGrp="1"/>
          </p:cNvSpPr>
          <p:nvPr>
            <p:ph type="title"/>
          </p:nvPr>
        </p:nvSpPr>
        <p:spPr>
          <a:xfrm>
            <a:off x="495300" y="239013"/>
            <a:ext cx="8915400" cy="625362"/>
          </a:xfrm>
          <a:prstGeom prst="rect">
            <a:avLst/>
          </a:prstGeom>
        </p:spPr>
        <p:txBody>
          <a:bodyPr vert="horz" lIns="91440" tIns="45720" rIns="91440" bIns="45720" rtlCol="0" anchor="ctr">
            <a:normAutofit/>
          </a:bodyPr>
          <a:lstStyle/>
          <a:p>
            <a:r>
              <a:rPr lang="de-DE" dirty="0"/>
              <a:t>Titelmasterformat durch Klicken bearbeiten</a:t>
            </a:r>
            <a:endParaRPr lang="de-CH" dirty="0"/>
          </a:p>
        </p:txBody>
      </p:sp>
    </p:spTree>
    <p:extLst>
      <p:ext uri="{BB962C8B-B14F-4D97-AF65-F5344CB8AC3E}">
        <p14:creationId xmlns:p14="http://schemas.microsoft.com/office/powerpoint/2010/main" val="2618384391"/>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Lst>
  <p:transition>
    <p:fade thruBlk="1"/>
  </p:transition>
  <p:hf hdr="0" ftr="0"/>
  <p:txStyles>
    <p:titleStyle>
      <a:lvl1pPr algn="l" rtl="0" eaLnBrk="1" fontAlgn="base" hangingPunct="1">
        <a:spcBef>
          <a:spcPct val="0"/>
        </a:spcBef>
        <a:spcAft>
          <a:spcPct val="0"/>
        </a:spcAft>
        <a:defRPr sz="2800" b="0" baseline="0">
          <a:solidFill>
            <a:schemeClr val="tx2"/>
          </a:solidFill>
          <a:latin typeface="Arial" pitchFamily="34" charset="0"/>
          <a:ea typeface="+mj-ea"/>
          <a:cs typeface="+mj-cs"/>
        </a:defRPr>
      </a:lvl1pPr>
      <a:lvl2pPr algn="ctr" rtl="0" eaLnBrk="1" fontAlgn="base" hangingPunct="1">
        <a:spcBef>
          <a:spcPct val="0"/>
        </a:spcBef>
        <a:spcAft>
          <a:spcPct val="0"/>
        </a:spcAft>
        <a:defRPr sz="3600" b="1">
          <a:solidFill>
            <a:schemeClr val="tx2"/>
          </a:solidFill>
          <a:latin typeface="NimbusSanNov" pitchFamily="18" charset="0"/>
        </a:defRPr>
      </a:lvl2pPr>
      <a:lvl3pPr algn="ctr" rtl="0" eaLnBrk="1" fontAlgn="base" hangingPunct="1">
        <a:spcBef>
          <a:spcPct val="0"/>
        </a:spcBef>
        <a:spcAft>
          <a:spcPct val="0"/>
        </a:spcAft>
        <a:defRPr sz="3600" b="1">
          <a:solidFill>
            <a:schemeClr val="tx2"/>
          </a:solidFill>
          <a:latin typeface="NimbusSanNov" pitchFamily="18" charset="0"/>
        </a:defRPr>
      </a:lvl3pPr>
      <a:lvl4pPr algn="ctr" rtl="0" eaLnBrk="1" fontAlgn="base" hangingPunct="1">
        <a:spcBef>
          <a:spcPct val="0"/>
        </a:spcBef>
        <a:spcAft>
          <a:spcPct val="0"/>
        </a:spcAft>
        <a:defRPr sz="3600" b="1">
          <a:solidFill>
            <a:schemeClr val="tx2"/>
          </a:solidFill>
          <a:latin typeface="NimbusSanNov" pitchFamily="18" charset="0"/>
        </a:defRPr>
      </a:lvl4pPr>
      <a:lvl5pPr algn="ctr" rtl="0" eaLnBrk="1" fontAlgn="base" hangingPunct="1">
        <a:spcBef>
          <a:spcPct val="0"/>
        </a:spcBef>
        <a:spcAft>
          <a:spcPct val="0"/>
        </a:spcAft>
        <a:defRPr sz="3600" b="1">
          <a:solidFill>
            <a:schemeClr val="tx2"/>
          </a:solidFill>
          <a:latin typeface="NimbusSanNov" pitchFamily="18" charset="0"/>
        </a:defRPr>
      </a:lvl5pPr>
      <a:lvl6pPr marL="457200" algn="ctr" rtl="0" eaLnBrk="1" fontAlgn="base" hangingPunct="1">
        <a:spcBef>
          <a:spcPct val="0"/>
        </a:spcBef>
        <a:spcAft>
          <a:spcPct val="0"/>
        </a:spcAft>
        <a:defRPr sz="3600">
          <a:solidFill>
            <a:schemeClr val="tx2"/>
          </a:solidFill>
          <a:latin typeface="Futura Hv BT" pitchFamily="34" charset="0"/>
        </a:defRPr>
      </a:lvl6pPr>
      <a:lvl7pPr marL="914400" algn="ctr" rtl="0" eaLnBrk="1" fontAlgn="base" hangingPunct="1">
        <a:spcBef>
          <a:spcPct val="0"/>
        </a:spcBef>
        <a:spcAft>
          <a:spcPct val="0"/>
        </a:spcAft>
        <a:defRPr sz="3600">
          <a:solidFill>
            <a:schemeClr val="tx2"/>
          </a:solidFill>
          <a:latin typeface="Futura Hv BT" pitchFamily="34" charset="0"/>
        </a:defRPr>
      </a:lvl7pPr>
      <a:lvl8pPr marL="1371600" algn="ctr" rtl="0" eaLnBrk="1" fontAlgn="base" hangingPunct="1">
        <a:spcBef>
          <a:spcPct val="0"/>
        </a:spcBef>
        <a:spcAft>
          <a:spcPct val="0"/>
        </a:spcAft>
        <a:defRPr sz="3600">
          <a:solidFill>
            <a:schemeClr val="tx2"/>
          </a:solidFill>
          <a:latin typeface="Futura Hv BT" pitchFamily="34" charset="0"/>
        </a:defRPr>
      </a:lvl8pPr>
      <a:lvl9pPr marL="1828800" algn="ctr" rtl="0" eaLnBrk="1" fontAlgn="base" hangingPunct="1">
        <a:spcBef>
          <a:spcPct val="0"/>
        </a:spcBef>
        <a:spcAft>
          <a:spcPct val="0"/>
        </a:spcAft>
        <a:defRPr sz="3600">
          <a:solidFill>
            <a:schemeClr val="tx2"/>
          </a:solidFill>
          <a:latin typeface="Futura Hv BT" pitchFamily="34" charset="0"/>
        </a:defRPr>
      </a:lvl9pPr>
    </p:titleStyle>
    <p:bodyStyle>
      <a:lvl1pPr marL="457200" indent="-457200" algn="l" defTabSz="715963" rtl="0" eaLnBrk="1" fontAlgn="base" hangingPunct="1">
        <a:spcBef>
          <a:spcPct val="20000"/>
        </a:spcBef>
        <a:spcAft>
          <a:spcPct val="0"/>
        </a:spcAft>
        <a:buClr>
          <a:srgbClr val="FF0000"/>
        </a:buClr>
        <a:buSzPct val="65000"/>
        <a:buFont typeface="Wingdings" pitchFamily="2" charset="2"/>
        <a:buChar char="§"/>
        <a:defRPr sz="2400" baseline="0">
          <a:solidFill>
            <a:schemeClr val="tx1"/>
          </a:solidFill>
          <a:latin typeface="Arial" pitchFamily="34" charset="0"/>
          <a:ea typeface="+mn-ea"/>
          <a:cs typeface="+mn-cs"/>
        </a:defRPr>
      </a:lvl1pPr>
      <a:lvl2pPr marL="808037" indent="-457200" algn="l" defTabSz="715963" rtl="0" eaLnBrk="1" fontAlgn="base" hangingPunct="1">
        <a:spcBef>
          <a:spcPct val="20000"/>
        </a:spcBef>
        <a:spcAft>
          <a:spcPct val="0"/>
        </a:spcAft>
        <a:buClr>
          <a:srgbClr val="FF0000"/>
        </a:buClr>
        <a:buSzPct val="55000"/>
        <a:buFont typeface="Wingdings" pitchFamily="2" charset="2"/>
        <a:buChar char="§"/>
        <a:defRPr sz="2200" baseline="0">
          <a:solidFill>
            <a:schemeClr val="tx1"/>
          </a:solidFill>
          <a:latin typeface="Arial" pitchFamily="34" charset="0"/>
          <a:cs typeface="Arial" pitchFamily="34" charset="0"/>
        </a:defRPr>
      </a:lvl2pPr>
      <a:lvl3pPr marL="1011237" indent="-342900" algn="l" defTabSz="715963" rtl="0" eaLnBrk="1" fontAlgn="base" hangingPunct="1">
        <a:spcBef>
          <a:spcPct val="20000"/>
        </a:spcBef>
        <a:spcAft>
          <a:spcPct val="0"/>
        </a:spcAft>
        <a:buClr>
          <a:srgbClr val="FF0000"/>
        </a:buClr>
        <a:buSzPct val="45000"/>
        <a:buFont typeface="Wingdings" pitchFamily="2" charset="2"/>
        <a:buChar char="§"/>
        <a:defRPr sz="1800">
          <a:solidFill>
            <a:schemeClr val="tx1"/>
          </a:solidFill>
          <a:latin typeface="Arial" pitchFamily="34" charset="0"/>
          <a:cs typeface="Arial" pitchFamily="34" charset="0"/>
        </a:defRPr>
      </a:lvl3pPr>
      <a:lvl4pPr marL="1277937" indent="-342900" algn="l" defTabSz="715963" rtl="0" eaLnBrk="1" fontAlgn="base" hangingPunct="1">
        <a:spcBef>
          <a:spcPct val="20000"/>
        </a:spcBef>
        <a:spcAft>
          <a:spcPct val="0"/>
        </a:spcAft>
        <a:buClr>
          <a:srgbClr val="FF0000"/>
        </a:buClr>
        <a:buSzPct val="45000"/>
        <a:buFont typeface="Wingdings" pitchFamily="2" charset="2"/>
        <a:buChar char="§"/>
        <a:defRPr sz="2000">
          <a:solidFill>
            <a:schemeClr val="tx1"/>
          </a:solidFill>
          <a:latin typeface="NimbusSanNov" pitchFamily="18" charset="0"/>
        </a:defRPr>
      </a:lvl4pPr>
      <a:lvl5pPr marL="1544637" indent="-342900" algn="l" defTabSz="715963" rtl="0" eaLnBrk="1" fontAlgn="base" hangingPunct="1">
        <a:spcBef>
          <a:spcPct val="20000"/>
        </a:spcBef>
        <a:spcAft>
          <a:spcPct val="0"/>
        </a:spcAft>
        <a:buClr>
          <a:srgbClr val="FF0000"/>
        </a:buClr>
        <a:buSzPct val="35000"/>
        <a:buFont typeface="Wingdings" pitchFamily="2" charset="2"/>
        <a:buChar char="§"/>
        <a:defRPr sz="2000">
          <a:solidFill>
            <a:schemeClr val="tx1"/>
          </a:solidFill>
          <a:latin typeface="NimbusSanNov" pitchFamily="18" charset="0"/>
        </a:defRPr>
      </a:lvl5pPr>
      <a:lvl6pPr marL="1885950" indent="-227013" algn="l" defTabSz="715963" rtl="0" eaLnBrk="1" fontAlgn="base" hangingPunct="1">
        <a:spcBef>
          <a:spcPct val="20000"/>
        </a:spcBef>
        <a:spcAft>
          <a:spcPct val="0"/>
        </a:spcAft>
        <a:buSzPct val="35000"/>
        <a:buFont typeface="Wingdings" pitchFamily="2" charset="2"/>
        <a:buChar char="o"/>
        <a:defRPr sz="2000">
          <a:solidFill>
            <a:schemeClr val="tx1"/>
          </a:solidFill>
          <a:latin typeface="Futura Bk BT" pitchFamily="34" charset="0"/>
        </a:defRPr>
      </a:lvl6pPr>
      <a:lvl7pPr marL="2343150" indent="-227013" algn="l" defTabSz="715963" rtl="0" eaLnBrk="1" fontAlgn="base" hangingPunct="1">
        <a:spcBef>
          <a:spcPct val="20000"/>
        </a:spcBef>
        <a:spcAft>
          <a:spcPct val="0"/>
        </a:spcAft>
        <a:buSzPct val="35000"/>
        <a:buFont typeface="Wingdings" pitchFamily="2" charset="2"/>
        <a:buChar char="o"/>
        <a:defRPr sz="2000">
          <a:solidFill>
            <a:schemeClr val="tx1"/>
          </a:solidFill>
          <a:latin typeface="Futura Bk BT" pitchFamily="34" charset="0"/>
        </a:defRPr>
      </a:lvl7pPr>
      <a:lvl8pPr marL="2800350" indent="-227013" algn="l" defTabSz="715963" rtl="0" eaLnBrk="1" fontAlgn="base" hangingPunct="1">
        <a:spcBef>
          <a:spcPct val="20000"/>
        </a:spcBef>
        <a:spcAft>
          <a:spcPct val="0"/>
        </a:spcAft>
        <a:buSzPct val="35000"/>
        <a:buFont typeface="Wingdings" pitchFamily="2" charset="2"/>
        <a:buChar char="o"/>
        <a:defRPr sz="2000">
          <a:solidFill>
            <a:schemeClr val="tx1"/>
          </a:solidFill>
          <a:latin typeface="Futura Bk BT" pitchFamily="34" charset="0"/>
        </a:defRPr>
      </a:lvl8pPr>
      <a:lvl9pPr marL="3257550" indent="-227013" algn="l" defTabSz="715963" rtl="0" eaLnBrk="1" fontAlgn="base" hangingPunct="1">
        <a:spcBef>
          <a:spcPct val="20000"/>
        </a:spcBef>
        <a:spcAft>
          <a:spcPct val="0"/>
        </a:spcAft>
        <a:buSzPct val="35000"/>
        <a:buFont typeface="Wingdings" pitchFamily="2" charset="2"/>
        <a:buChar char="o"/>
        <a:defRPr sz="2000">
          <a:solidFill>
            <a:schemeClr val="tx1"/>
          </a:solidFill>
          <a:latin typeface="Futura Bk BT" pitchFamily="34"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pPr algn="ctr"/>
            <a:r>
              <a:rPr lang="fr-CH" dirty="0"/>
              <a:t>Bilatérales III : protection des salaires</a:t>
            </a:r>
            <a:br>
              <a:rPr lang="fr-CH" dirty="0"/>
            </a:br>
            <a:r>
              <a:rPr lang="fr-CH" dirty="0"/>
              <a:t>Position de l’USS</a:t>
            </a:r>
          </a:p>
        </p:txBody>
      </p:sp>
      <p:sp>
        <p:nvSpPr>
          <p:cNvPr id="3" name="Untertitel 2"/>
          <p:cNvSpPr>
            <a:spLocks noGrp="1"/>
          </p:cNvSpPr>
          <p:nvPr>
            <p:ph type="subTitle" idx="1"/>
          </p:nvPr>
        </p:nvSpPr>
        <p:spPr/>
        <p:txBody>
          <a:bodyPr/>
          <a:lstStyle/>
          <a:p>
            <a:r>
              <a:rPr lang="fr-CH" dirty="0"/>
              <a:t>Daniel Lampart</a:t>
            </a:r>
          </a:p>
          <a:p>
            <a:r>
              <a:rPr lang="fr-CH"/>
              <a:t>25 </a:t>
            </a:r>
            <a:r>
              <a:rPr lang="fr-CH" dirty="0"/>
              <a:t>mars 2026</a:t>
            </a:r>
          </a:p>
        </p:txBody>
      </p:sp>
    </p:spTree>
    <p:extLst>
      <p:ext uri="{BB962C8B-B14F-4D97-AF65-F5344CB8AC3E}">
        <p14:creationId xmlns:p14="http://schemas.microsoft.com/office/powerpoint/2010/main" val="2988613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D89FD2-D8D6-9CE5-D25E-8FD6D9CCF8D9}"/>
              </a:ext>
            </a:extLst>
          </p:cNvPr>
          <p:cNvSpPr>
            <a:spLocks noGrp="1"/>
          </p:cNvSpPr>
          <p:nvPr>
            <p:ph type="title"/>
          </p:nvPr>
        </p:nvSpPr>
        <p:spPr>
          <a:xfrm>
            <a:off x="56456" y="202159"/>
            <a:ext cx="9865096" cy="490537"/>
          </a:xfrm>
        </p:spPr>
        <p:txBody>
          <a:bodyPr/>
          <a:lstStyle/>
          <a:p>
            <a:pPr algn="l"/>
            <a:r>
              <a:rPr lang="fr-CH" sz="2000" b="1" dirty="0"/>
              <a:t>La Suisse a besoin de la meilleure protection possible : salaires les plus élevés et seul pays sans frontières linguistiques « naturelles » qui la protègent</a:t>
            </a:r>
          </a:p>
        </p:txBody>
      </p:sp>
      <p:sp>
        <p:nvSpPr>
          <p:cNvPr id="3" name="Textfeld 2">
            <a:extLst>
              <a:ext uri="{FF2B5EF4-FFF2-40B4-BE49-F238E27FC236}">
                <a16:creationId xmlns:a16="http://schemas.microsoft.com/office/drawing/2014/main" id="{6E2B13F5-6779-949B-072B-68D98F85303F}"/>
              </a:ext>
            </a:extLst>
          </p:cNvPr>
          <p:cNvSpPr txBox="1"/>
          <p:nvPr/>
        </p:nvSpPr>
        <p:spPr>
          <a:xfrm>
            <a:off x="416496" y="5805264"/>
            <a:ext cx="8850188" cy="1015663"/>
          </a:xfrm>
          <a:prstGeom prst="rect">
            <a:avLst/>
          </a:prstGeom>
          <a:noFill/>
        </p:spPr>
        <p:txBody>
          <a:bodyPr wrap="square" rtlCol="0">
            <a:spAutoFit/>
          </a:bodyPr>
          <a:lstStyle/>
          <a:p>
            <a:pPr algn="l"/>
            <a:r>
              <a:rPr lang="fr-CH" sz="2000" dirty="0">
                <a:latin typeface="+mj-lt"/>
              </a:rPr>
              <a:t>La moitié de l’UE peut travailler en Suisse dans sa langue maternelle ! </a:t>
            </a:r>
            <a:br>
              <a:rPr lang="fr-CH" sz="2000" dirty="0">
                <a:latin typeface="+mj-lt"/>
              </a:rPr>
            </a:br>
            <a:r>
              <a:rPr lang="fr-CH" sz="2000" dirty="0">
                <a:latin typeface="+mj-lt"/>
              </a:rPr>
              <a:t>Pays voisins : 220 millions d’habitant-e-s, contre environ 9 millions d’habitant-e-s en Suisse. </a:t>
            </a:r>
          </a:p>
        </p:txBody>
      </p:sp>
      <p:pic>
        <p:nvPicPr>
          <p:cNvPr id="4" name="Grafik 3">
            <a:extLst>
              <a:ext uri="{FF2B5EF4-FFF2-40B4-BE49-F238E27FC236}">
                <a16:creationId xmlns:a16="http://schemas.microsoft.com/office/drawing/2014/main" id="{882F5F50-0D31-ECBC-824C-3A44FB402706}"/>
              </a:ext>
            </a:extLst>
          </p:cNvPr>
          <p:cNvPicPr>
            <a:picLocks noChangeAspect="1"/>
          </p:cNvPicPr>
          <p:nvPr/>
        </p:nvPicPr>
        <p:blipFill>
          <a:blip r:embed="rId2"/>
          <a:stretch>
            <a:fillRect/>
          </a:stretch>
        </p:blipFill>
        <p:spPr>
          <a:xfrm>
            <a:off x="472641" y="1248176"/>
            <a:ext cx="4323919" cy="4413072"/>
          </a:xfrm>
          <a:prstGeom prst="rect">
            <a:avLst/>
          </a:prstGeom>
        </p:spPr>
      </p:pic>
      <p:pic>
        <p:nvPicPr>
          <p:cNvPr id="5" name="Inhaltsplatzhalter 4">
            <a:extLst>
              <a:ext uri="{FF2B5EF4-FFF2-40B4-BE49-F238E27FC236}">
                <a16:creationId xmlns:a16="http://schemas.microsoft.com/office/drawing/2014/main" id="{CDB43F65-629D-BD75-9AF6-6BDA7A31B22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73497" y="1299494"/>
            <a:ext cx="4323919" cy="4361754"/>
          </a:xfrm>
        </p:spPr>
      </p:pic>
      <p:sp>
        <p:nvSpPr>
          <p:cNvPr id="6" name="ZoneTexte 5">
            <a:extLst>
              <a:ext uri="{FF2B5EF4-FFF2-40B4-BE49-F238E27FC236}">
                <a16:creationId xmlns:a16="http://schemas.microsoft.com/office/drawing/2014/main" id="{DABC7C5E-6573-DA6A-10AE-1571585768DC}"/>
              </a:ext>
            </a:extLst>
          </p:cNvPr>
          <p:cNvSpPr txBox="1"/>
          <p:nvPr/>
        </p:nvSpPr>
        <p:spPr>
          <a:xfrm>
            <a:off x="486785" y="1845216"/>
            <a:ext cx="1512167" cy="3528000"/>
          </a:xfrm>
          <a:prstGeom prst="rect">
            <a:avLst/>
          </a:prstGeom>
          <a:solidFill>
            <a:schemeClr val="bg1"/>
          </a:solidFill>
        </p:spPr>
        <p:txBody>
          <a:bodyPr wrap="square" tIns="0" bIns="0" rtlCol="0">
            <a:spAutoFit/>
          </a:bodyPr>
          <a:lstStyle/>
          <a:p>
            <a:pPr algn="l">
              <a:lnSpc>
                <a:spcPts val="1700"/>
              </a:lnSpc>
            </a:pPr>
            <a:r>
              <a:rPr lang="fr-CH" sz="1400" dirty="0">
                <a:solidFill>
                  <a:srgbClr val="FF0000"/>
                </a:solidFill>
              </a:rPr>
              <a:t>Suisse</a:t>
            </a:r>
            <a:r>
              <a:rPr lang="fr-CH" sz="1400" dirty="0"/>
              <a:t> </a:t>
            </a:r>
          </a:p>
          <a:p>
            <a:pPr algn="l">
              <a:lnSpc>
                <a:spcPts val="1700"/>
              </a:lnSpc>
            </a:pPr>
            <a:r>
              <a:rPr lang="fr-CH" sz="1400" dirty="0"/>
              <a:t>Norvège</a:t>
            </a:r>
            <a:br>
              <a:rPr lang="fr-CH" sz="1400" dirty="0"/>
            </a:br>
            <a:r>
              <a:rPr lang="fr-CH" sz="1400" dirty="0"/>
              <a:t>Danemark</a:t>
            </a:r>
            <a:br>
              <a:rPr lang="fr-CH" sz="1400" dirty="0"/>
            </a:br>
            <a:r>
              <a:rPr lang="fr-CH" sz="1400" dirty="0"/>
              <a:t>Belgique</a:t>
            </a:r>
            <a:br>
              <a:rPr lang="fr-CH" sz="1400" dirty="0"/>
            </a:br>
            <a:r>
              <a:rPr lang="fr-CH" sz="1400" dirty="0"/>
              <a:t>Allemagne</a:t>
            </a:r>
            <a:br>
              <a:rPr lang="fr-CH" sz="1400" dirty="0"/>
            </a:br>
            <a:r>
              <a:rPr lang="fr-CH" sz="1400" dirty="0"/>
              <a:t>Suède</a:t>
            </a:r>
            <a:br>
              <a:rPr lang="fr-CH" sz="1400" dirty="0"/>
            </a:br>
            <a:r>
              <a:rPr lang="fr-CH" sz="1400" dirty="0"/>
              <a:t>Finlande</a:t>
            </a:r>
            <a:br>
              <a:rPr lang="fr-CH" sz="1400" dirty="0"/>
            </a:br>
            <a:r>
              <a:rPr lang="fr-CH" sz="1400" dirty="0"/>
              <a:t>Autriche</a:t>
            </a:r>
            <a:br>
              <a:rPr lang="fr-CH" sz="1400" dirty="0"/>
            </a:br>
            <a:r>
              <a:rPr lang="fr-CH" sz="1400" dirty="0"/>
              <a:t>France</a:t>
            </a:r>
            <a:br>
              <a:rPr lang="fr-CH" sz="1400" dirty="0"/>
            </a:br>
            <a:r>
              <a:rPr lang="fr-CH" sz="1400" dirty="0"/>
              <a:t>Italie</a:t>
            </a:r>
            <a:br>
              <a:rPr lang="fr-CH" sz="1400" dirty="0"/>
            </a:br>
            <a:r>
              <a:rPr lang="fr-CH" sz="1400" dirty="0"/>
              <a:t>Espagne</a:t>
            </a:r>
            <a:br>
              <a:rPr lang="fr-CH" sz="1400" dirty="0"/>
            </a:br>
            <a:r>
              <a:rPr lang="fr-CH" sz="1400" dirty="0"/>
              <a:t>Tchéquie</a:t>
            </a:r>
            <a:br>
              <a:rPr lang="fr-CH" sz="1400" dirty="0"/>
            </a:br>
            <a:r>
              <a:rPr lang="fr-CH" sz="1400" dirty="0"/>
              <a:t>Pologne</a:t>
            </a:r>
            <a:br>
              <a:rPr lang="fr-CH" sz="1400" dirty="0"/>
            </a:br>
            <a:r>
              <a:rPr lang="fr-CH" sz="1400" dirty="0"/>
              <a:t>Portugal</a:t>
            </a:r>
            <a:br>
              <a:rPr lang="fr-CH" sz="1400" dirty="0"/>
            </a:br>
            <a:r>
              <a:rPr lang="fr-CH" sz="1400" dirty="0"/>
              <a:t>Roumanie</a:t>
            </a:r>
            <a:br>
              <a:rPr lang="fr-CH" sz="1400" dirty="0"/>
            </a:br>
            <a:r>
              <a:rPr lang="fr-CH" sz="1400" dirty="0"/>
              <a:t>Bulgarie</a:t>
            </a:r>
          </a:p>
        </p:txBody>
      </p:sp>
      <p:sp>
        <p:nvSpPr>
          <p:cNvPr id="7" name="ZoneTexte 6">
            <a:extLst>
              <a:ext uri="{FF2B5EF4-FFF2-40B4-BE49-F238E27FC236}">
                <a16:creationId xmlns:a16="http://schemas.microsoft.com/office/drawing/2014/main" id="{46DF855F-CFA2-7BC4-F23D-B86C06118843}"/>
              </a:ext>
            </a:extLst>
          </p:cNvPr>
          <p:cNvSpPr txBox="1"/>
          <p:nvPr/>
        </p:nvSpPr>
        <p:spPr>
          <a:xfrm>
            <a:off x="416496" y="5428608"/>
            <a:ext cx="648072" cy="197105"/>
          </a:xfrm>
          <a:prstGeom prst="rect">
            <a:avLst/>
          </a:prstGeom>
          <a:solidFill>
            <a:schemeClr val="bg1"/>
          </a:solidFill>
        </p:spPr>
        <p:txBody>
          <a:bodyPr wrap="square" lIns="0" tIns="0" rIns="0" bIns="0" rtlCol="0">
            <a:spAutoFit/>
          </a:bodyPr>
          <a:lstStyle/>
          <a:p>
            <a:pPr algn="l">
              <a:lnSpc>
                <a:spcPts val="1700"/>
              </a:lnSpc>
            </a:pPr>
            <a:r>
              <a:rPr lang="fr-CH" sz="1200" b="1" dirty="0"/>
              <a:t>Source :</a:t>
            </a:r>
          </a:p>
        </p:txBody>
      </p:sp>
      <p:sp>
        <p:nvSpPr>
          <p:cNvPr id="8" name="ZoneTexte 7">
            <a:extLst>
              <a:ext uri="{FF2B5EF4-FFF2-40B4-BE49-F238E27FC236}">
                <a16:creationId xmlns:a16="http://schemas.microsoft.com/office/drawing/2014/main" id="{8A69B0A5-488C-393B-EF52-509CA4993365}"/>
              </a:ext>
            </a:extLst>
          </p:cNvPr>
          <p:cNvSpPr txBox="1"/>
          <p:nvPr/>
        </p:nvSpPr>
        <p:spPr>
          <a:xfrm>
            <a:off x="344488" y="1192784"/>
            <a:ext cx="3888432" cy="508024"/>
          </a:xfrm>
          <a:prstGeom prst="rect">
            <a:avLst/>
          </a:prstGeom>
          <a:solidFill>
            <a:schemeClr val="bg1"/>
          </a:solidFill>
        </p:spPr>
        <p:txBody>
          <a:bodyPr wrap="square" rIns="0" rtlCol="0">
            <a:spAutoFit/>
          </a:bodyPr>
          <a:lstStyle/>
          <a:p>
            <a:pPr algn="l">
              <a:lnSpc>
                <a:spcPts val="1700"/>
              </a:lnSpc>
            </a:pPr>
            <a:r>
              <a:rPr lang="fr-CH" sz="1400" b="1" dirty="0"/>
              <a:t>Salaire mensuel médian</a:t>
            </a:r>
            <a:br>
              <a:rPr lang="fr-CH" sz="1200" dirty="0"/>
            </a:br>
            <a:r>
              <a:rPr lang="fr-CH" sz="1200" dirty="0"/>
              <a:t>(2022, médiane, francs suisses, poste à plein temps)</a:t>
            </a:r>
          </a:p>
        </p:txBody>
      </p:sp>
    </p:spTree>
    <p:extLst>
      <p:ext uri="{BB962C8B-B14F-4D97-AF65-F5344CB8AC3E}">
        <p14:creationId xmlns:p14="http://schemas.microsoft.com/office/powerpoint/2010/main" val="829137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9C4ED3-795A-1E35-BED9-26E67E9CB6D7}"/>
              </a:ext>
            </a:extLst>
          </p:cNvPr>
          <p:cNvSpPr>
            <a:spLocks noGrp="1"/>
          </p:cNvSpPr>
          <p:nvPr>
            <p:ph type="title"/>
          </p:nvPr>
        </p:nvSpPr>
        <p:spPr>
          <a:xfrm>
            <a:off x="495300" y="208736"/>
            <a:ext cx="8915400" cy="490537"/>
          </a:xfrm>
        </p:spPr>
        <p:txBody>
          <a:bodyPr/>
          <a:lstStyle/>
          <a:p>
            <a:pPr algn="l"/>
            <a:r>
              <a:rPr lang="fr-CH" sz="2800"/>
              <a:t>Importance de la protection des salaires</a:t>
            </a:r>
          </a:p>
        </p:txBody>
      </p:sp>
      <p:sp>
        <p:nvSpPr>
          <p:cNvPr id="3" name="Inhaltsplatzhalter 2">
            <a:extLst>
              <a:ext uri="{FF2B5EF4-FFF2-40B4-BE49-F238E27FC236}">
                <a16:creationId xmlns:a16="http://schemas.microsoft.com/office/drawing/2014/main" id="{7A6398EB-D6EE-4109-22E4-C45924C3B463}"/>
              </a:ext>
            </a:extLst>
          </p:cNvPr>
          <p:cNvSpPr>
            <a:spLocks noGrp="1"/>
          </p:cNvSpPr>
          <p:nvPr>
            <p:ph idx="1"/>
          </p:nvPr>
        </p:nvSpPr>
        <p:spPr>
          <a:xfrm>
            <a:off x="495300" y="1124744"/>
            <a:ext cx="8915400" cy="4525963"/>
          </a:xfrm>
        </p:spPr>
        <p:txBody>
          <a:bodyPr/>
          <a:lstStyle/>
          <a:p>
            <a:r>
              <a:rPr lang="fr-CH" sz="2000" dirty="0"/>
              <a:t>Les entreprises suisses engagent chaque année largement plus de 300 000 personnes en provenance de l’étranger.</a:t>
            </a:r>
          </a:p>
          <a:p>
            <a:r>
              <a:rPr lang="fr-CH" sz="2000" dirty="0"/>
              <a:t>À ce chiffre s’ajoutent chaque année environ 100 000 personnes employées par des entreprises étrangères (travailleuses et travailleurs détachés), ainsi que des indépendant-e-s, qui viennent travailler en Suisse.</a:t>
            </a:r>
          </a:p>
          <a:p>
            <a:r>
              <a:rPr lang="fr-CH" sz="2000" dirty="0"/>
              <a:t>Dans les régions frontalières, des entreprises étrangères employant du personnel détaché détiennent déjà aujourd’hui 20 % du marché ou plus, p. ex. dans l’aménagement de cuisines, la pose de fenêtres et le paysagisme.</a:t>
            </a:r>
          </a:p>
          <a:p>
            <a:r>
              <a:rPr lang="fr-CH" sz="2000" dirty="0"/>
              <a:t>La protection des salaires empêche le dumping et limite le gain de parts de marché par une concurrence déloyale, c’est-à-dire par des coûts salariaux plus bas.</a:t>
            </a:r>
          </a:p>
          <a:p>
            <a:endParaRPr lang="de-CH" sz="2000" dirty="0"/>
          </a:p>
        </p:txBody>
      </p:sp>
    </p:spTree>
    <p:extLst>
      <p:ext uri="{BB962C8B-B14F-4D97-AF65-F5344CB8AC3E}">
        <p14:creationId xmlns:p14="http://schemas.microsoft.com/office/powerpoint/2010/main" val="596837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D416D29F-337C-D58A-AB6B-113DEF547928}"/>
              </a:ext>
            </a:extLst>
          </p:cNvPr>
          <p:cNvPicPr>
            <a:picLocks noChangeAspect="1"/>
          </p:cNvPicPr>
          <p:nvPr/>
        </p:nvPicPr>
        <p:blipFill>
          <a:blip r:embed="rId2"/>
          <a:srcRect l="1713" r="1852"/>
          <a:stretch>
            <a:fillRect/>
          </a:stretch>
        </p:blipFill>
        <p:spPr>
          <a:xfrm>
            <a:off x="5673080" y="2032248"/>
            <a:ext cx="3672408" cy="4104456"/>
          </a:xfrm>
          <a:prstGeom prst="rect">
            <a:avLst/>
          </a:prstGeom>
        </p:spPr>
      </p:pic>
      <p:sp>
        <p:nvSpPr>
          <p:cNvPr id="2" name="Titel 1">
            <a:extLst>
              <a:ext uri="{FF2B5EF4-FFF2-40B4-BE49-F238E27FC236}">
                <a16:creationId xmlns:a16="http://schemas.microsoft.com/office/drawing/2014/main" id="{072D72C1-92EB-737B-3FEF-A6B40ECD8768}"/>
              </a:ext>
            </a:extLst>
          </p:cNvPr>
          <p:cNvSpPr>
            <a:spLocks noGrp="1"/>
          </p:cNvSpPr>
          <p:nvPr>
            <p:ph type="title"/>
          </p:nvPr>
        </p:nvSpPr>
        <p:spPr/>
        <p:txBody>
          <a:bodyPr/>
          <a:lstStyle/>
          <a:p>
            <a:pPr algn="l"/>
            <a:r>
              <a:rPr lang="fr-CH" sz="2800"/>
              <a:t>Importance politique de la protection des salaires</a:t>
            </a:r>
          </a:p>
        </p:txBody>
      </p:sp>
      <p:sp>
        <p:nvSpPr>
          <p:cNvPr id="3" name="Inhaltsplatzhalter 2">
            <a:extLst>
              <a:ext uri="{FF2B5EF4-FFF2-40B4-BE49-F238E27FC236}">
                <a16:creationId xmlns:a16="http://schemas.microsoft.com/office/drawing/2014/main" id="{5E2EA88D-0DC4-8E49-ABE7-C24B52689FAC}"/>
              </a:ext>
            </a:extLst>
          </p:cNvPr>
          <p:cNvSpPr>
            <a:spLocks noGrp="1"/>
          </p:cNvSpPr>
          <p:nvPr>
            <p:ph idx="1"/>
          </p:nvPr>
        </p:nvSpPr>
        <p:spPr>
          <a:xfrm>
            <a:off x="495300" y="1600201"/>
            <a:ext cx="4745732" cy="3917032"/>
          </a:xfrm>
        </p:spPr>
        <p:txBody>
          <a:bodyPr/>
          <a:lstStyle/>
          <a:p>
            <a:r>
              <a:rPr lang="fr-CH" sz="2000" dirty="0"/>
              <a:t>Approbation des syndicats aux Bilatérales I, uniquement si les salaires et les conditions de travail sont garantis</a:t>
            </a:r>
          </a:p>
          <a:p>
            <a:r>
              <a:rPr lang="fr-CH" sz="2000" dirty="0"/>
              <a:t>Introduction de mesures d’accompagnement</a:t>
            </a:r>
          </a:p>
          <a:p>
            <a:r>
              <a:rPr lang="fr-CH" sz="2000" dirty="0"/>
              <a:t>Promesse du Conseil fédéral lors de la votation populaire du 21 mai 2000 : « Les travailleuses et les travailleurs seront protégés contre le dumping social et salarial. » </a:t>
            </a:r>
          </a:p>
          <a:p>
            <a:endParaRPr lang="de-CH" sz="2000" dirty="0"/>
          </a:p>
        </p:txBody>
      </p:sp>
      <p:sp>
        <p:nvSpPr>
          <p:cNvPr id="6" name="Textfeld 5">
            <a:extLst>
              <a:ext uri="{FF2B5EF4-FFF2-40B4-BE49-F238E27FC236}">
                <a16:creationId xmlns:a16="http://schemas.microsoft.com/office/drawing/2014/main" id="{D2D8EA86-5924-2FE9-0E21-69C59F1B89F5}"/>
              </a:ext>
            </a:extLst>
          </p:cNvPr>
          <p:cNvSpPr txBox="1"/>
          <p:nvPr/>
        </p:nvSpPr>
        <p:spPr>
          <a:xfrm>
            <a:off x="5241032" y="980728"/>
            <a:ext cx="4608512" cy="584775"/>
          </a:xfrm>
          <a:prstGeom prst="rect">
            <a:avLst/>
          </a:prstGeom>
          <a:noFill/>
        </p:spPr>
        <p:txBody>
          <a:bodyPr wrap="square" rtlCol="0">
            <a:spAutoFit/>
          </a:bodyPr>
          <a:lstStyle/>
          <a:p>
            <a:pPr algn="l"/>
            <a:r>
              <a:rPr lang="fr-CH" sz="1600" b="1" dirty="0">
                <a:latin typeface="+mj-lt"/>
              </a:rPr>
              <a:t>Pression sur les salaires : l’un des principaux arguments contre l’EEE (50,3 % de non)</a:t>
            </a:r>
          </a:p>
        </p:txBody>
      </p:sp>
      <p:sp>
        <p:nvSpPr>
          <p:cNvPr id="7" name="Rechteck 6">
            <a:extLst>
              <a:ext uri="{FF2B5EF4-FFF2-40B4-BE49-F238E27FC236}">
                <a16:creationId xmlns:a16="http://schemas.microsoft.com/office/drawing/2014/main" id="{ADC4EFB5-B536-0C90-38DC-5FF32EC7F84B}"/>
              </a:ext>
            </a:extLst>
          </p:cNvPr>
          <p:cNvSpPr/>
          <p:nvPr/>
        </p:nvSpPr>
        <p:spPr bwMode="auto">
          <a:xfrm>
            <a:off x="5745088" y="4700736"/>
            <a:ext cx="2592288" cy="456456"/>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CH" sz="2400" b="0" i="0" u="none" strike="noStrike" cap="none" normalizeH="0" baseline="0">
              <a:ln>
                <a:noFill/>
              </a:ln>
              <a:solidFill>
                <a:schemeClr val="tx1"/>
              </a:solidFill>
              <a:effectLst/>
              <a:latin typeface="Futura" pitchFamily="34" charset="0"/>
            </a:endParaRPr>
          </a:p>
        </p:txBody>
      </p:sp>
    </p:spTree>
    <p:extLst>
      <p:ext uri="{BB962C8B-B14F-4D97-AF65-F5344CB8AC3E}">
        <p14:creationId xmlns:p14="http://schemas.microsoft.com/office/powerpoint/2010/main" val="2104275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A5316F-2C70-4F23-B199-8A339DFEB619}"/>
              </a:ext>
            </a:extLst>
          </p:cNvPr>
          <p:cNvSpPr>
            <a:spLocks noGrp="1"/>
          </p:cNvSpPr>
          <p:nvPr>
            <p:ph type="title"/>
          </p:nvPr>
        </p:nvSpPr>
        <p:spPr/>
        <p:txBody>
          <a:bodyPr/>
          <a:lstStyle/>
          <a:p>
            <a:pPr algn="l"/>
            <a:r>
              <a:rPr lang="fr-CH" sz="2400"/>
              <a:t>Spécificités de la protection des salaires en Suisse</a:t>
            </a:r>
          </a:p>
        </p:txBody>
      </p:sp>
      <p:sp>
        <p:nvSpPr>
          <p:cNvPr id="3" name="Inhaltsplatzhalter 2">
            <a:extLst>
              <a:ext uri="{FF2B5EF4-FFF2-40B4-BE49-F238E27FC236}">
                <a16:creationId xmlns:a16="http://schemas.microsoft.com/office/drawing/2014/main" id="{D0741CC7-A761-4B55-BFE6-50797E425777}"/>
              </a:ext>
            </a:extLst>
          </p:cNvPr>
          <p:cNvSpPr>
            <a:spLocks noGrp="1"/>
          </p:cNvSpPr>
          <p:nvPr>
            <p:ph idx="1"/>
          </p:nvPr>
        </p:nvSpPr>
        <p:spPr>
          <a:xfrm>
            <a:off x="495300" y="919261"/>
            <a:ext cx="8915400" cy="4525963"/>
          </a:xfrm>
        </p:spPr>
        <p:txBody>
          <a:bodyPr/>
          <a:lstStyle/>
          <a:p>
            <a:r>
              <a:rPr lang="fr-CH" sz="1800" dirty="0"/>
              <a:t>Les partenaires sociaux contrôlent les CCT et sanctionnent les violations de leurs dispositions. Cas unique en Europe. Dans l’UE, cette tâche relève principalement de l’État. </a:t>
            </a:r>
          </a:p>
          <a:p>
            <a:r>
              <a:rPr lang="fr-CH" sz="1800" dirty="0"/>
              <a:t>Dans une logique fédéraliste, les cantons contrôlent les salaires dans les branches sans CCT.</a:t>
            </a:r>
          </a:p>
          <a:p>
            <a:r>
              <a:rPr lang="fr-CH" sz="1800" dirty="0"/>
              <a:t>Niveau de contrôle élevé en raison du niveau salarial élevé : la Suisse est « championne d’Europe » des contrôles (presque autant de contrôles en Suisse qu’en Allemagne, pourtant presque dix fois plus grande).</a:t>
            </a:r>
          </a:p>
          <a:p>
            <a:r>
              <a:rPr lang="fr-CH" sz="1800" dirty="0"/>
              <a:t>Introduction de diverses mesures d’accompagnement en raison d’un besoin de protection particulier (délai d’annonce préalable, caution, interdiction d’offrir des services, mesures contre le faux travail indépendant, responsabilité de l’entreprise contractante pour les sous-traitants, attestations CCT, etc.).</a:t>
            </a:r>
          </a:p>
          <a:p>
            <a:r>
              <a:rPr lang="fr-CH" sz="1800" dirty="0"/>
              <a:t>Sur le plan juridique, la protection des travailleuses et travailleurs est mise en Suisse sur un pied d’égalité avec les libertés du marché. Dans le marché intérieur de l’UE, les « libertés fondamentales » priment ; les mesures nationales de protection doivent être justifiées et respecter le principe de proportionnalité.</a:t>
            </a:r>
          </a:p>
          <a:p>
            <a:r>
              <a:rPr lang="fr-CH" sz="1800" dirty="0"/>
              <a:t>En cas de détachement, l’UE exige des indemnités selon les règles du pays d’origine des entreprises ; en Suisse, ce sont au contraire les indemnités suisses qui s’appliquent.</a:t>
            </a:r>
            <a:endParaRPr lang="de-CH" sz="1800" dirty="0"/>
          </a:p>
        </p:txBody>
      </p:sp>
    </p:spTree>
    <p:extLst>
      <p:ext uri="{BB962C8B-B14F-4D97-AF65-F5344CB8AC3E}">
        <p14:creationId xmlns:p14="http://schemas.microsoft.com/office/powerpoint/2010/main" val="3117520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72D35AA6-6077-C8DF-69DD-AB00B47BA187}"/>
              </a:ext>
            </a:extLst>
          </p:cNvPr>
          <p:cNvSpPr>
            <a:spLocks noGrp="1"/>
          </p:cNvSpPr>
          <p:nvPr>
            <p:ph idx="1"/>
          </p:nvPr>
        </p:nvSpPr>
        <p:spPr>
          <a:xfrm>
            <a:off x="495300" y="908720"/>
            <a:ext cx="8994204" cy="4525963"/>
          </a:xfrm>
        </p:spPr>
        <p:txBody>
          <a:bodyPr/>
          <a:lstStyle/>
          <a:p>
            <a:r>
              <a:rPr lang="fr-CH" sz="2000" dirty="0"/>
              <a:t>Le dumping est une réalité : env. 20 % des contrôles révèlent des infractions salariales.</a:t>
            </a:r>
          </a:p>
          <a:p>
            <a:r>
              <a:rPr lang="fr-CH" sz="2000" dirty="0"/>
              <a:t>Érosion des CCT due à de nombreuses petites entreprises non affiliées aux associations patronales. Les quorums (en particulier le quorum patronal) datant de 1956 ne sont plus adaptés à notre époque.</a:t>
            </a:r>
          </a:p>
          <a:p>
            <a:endParaRPr lang="de-CH" sz="2000" dirty="0"/>
          </a:p>
          <a:p>
            <a:endParaRPr lang="de-CH" sz="2000" dirty="0"/>
          </a:p>
          <a:p>
            <a:endParaRPr lang="de-CH" sz="2000" dirty="0"/>
          </a:p>
          <a:p>
            <a:endParaRPr lang="de-CH" sz="1400" dirty="0"/>
          </a:p>
          <a:p>
            <a:endParaRPr lang="de-CH" sz="2000" dirty="0"/>
          </a:p>
          <a:p>
            <a:endParaRPr lang="de-CH" sz="2000" dirty="0"/>
          </a:p>
          <a:p>
            <a:r>
              <a:rPr lang="fr-CH" sz="2000" dirty="0"/>
              <a:t>Exécution cantonale insuffisante : surtout en Suisse alémanique, trop peu de contrôles et des salaires usuels trop bas ; presque pas de contrats-types de travail édictés.</a:t>
            </a:r>
          </a:p>
          <a:p>
            <a:r>
              <a:rPr lang="fr-CH" sz="2000" dirty="0"/>
              <a:t>La protection des salaires en entreprise fonctionne mal, étant donné que les commissions du personnel sont sous pression (leurs membres peuvent aujourd’hui se faire licencier relativement facilement).</a:t>
            </a:r>
          </a:p>
          <a:p>
            <a:endParaRPr lang="de-CH" sz="2000" dirty="0"/>
          </a:p>
          <a:p>
            <a:endParaRPr lang="de-CH" sz="2000" dirty="0"/>
          </a:p>
          <a:p>
            <a:endParaRPr lang="de-CH" sz="2000" dirty="0"/>
          </a:p>
          <a:p>
            <a:endParaRPr lang="de-CH" sz="2000" dirty="0"/>
          </a:p>
          <a:p>
            <a:endParaRPr lang="de-CH" sz="2000" dirty="0"/>
          </a:p>
          <a:p>
            <a:endParaRPr lang="de-CH" sz="2000" dirty="0"/>
          </a:p>
          <a:p>
            <a:endParaRPr lang="de-CH" sz="2000" dirty="0"/>
          </a:p>
          <a:p>
            <a:endParaRPr lang="de-CH" sz="2000" dirty="0"/>
          </a:p>
        </p:txBody>
      </p:sp>
      <p:sp>
        <p:nvSpPr>
          <p:cNvPr id="5" name="Textfeld 4">
            <a:extLst>
              <a:ext uri="{FF2B5EF4-FFF2-40B4-BE49-F238E27FC236}">
                <a16:creationId xmlns:a16="http://schemas.microsoft.com/office/drawing/2014/main" id="{2ED8E5AF-AC1C-CA95-72C2-66D4F908785D}"/>
              </a:ext>
            </a:extLst>
          </p:cNvPr>
          <p:cNvSpPr txBox="1"/>
          <p:nvPr/>
        </p:nvSpPr>
        <p:spPr>
          <a:xfrm>
            <a:off x="920552" y="2621811"/>
            <a:ext cx="4680520" cy="2031325"/>
          </a:xfrm>
          <a:prstGeom prst="rect">
            <a:avLst/>
          </a:prstGeom>
          <a:noFill/>
          <a:ln>
            <a:solidFill>
              <a:schemeClr val="tx1"/>
            </a:solidFill>
          </a:ln>
        </p:spPr>
        <p:txBody>
          <a:bodyPr wrap="square" rtlCol="0">
            <a:spAutoFit/>
          </a:bodyPr>
          <a:lstStyle/>
          <a:p>
            <a:pPr algn="l"/>
            <a:r>
              <a:rPr lang="fr-CH" sz="1400" b="1">
                <a:latin typeface="+mj-lt"/>
              </a:rPr>
              <a:t>Même les moyens de transport de 1956 ne répondent plus aux exigences de sécurité actuelles</a:t>
            </a:r>
          </a:p>
          <a:p>
            <a:pPr algn="l"/>
            <a:endParaRPr lang="de-CH" sz="1400" dirty="0">
              <a:latin typeface="+mj-lt"/>
            </a:endParaRPr>
          </a:p>
          <a:p>
            <a:pPr algn="l"/>
            <a:endParaRPr lang="de-CH" sz="1400" dirty="0">
              <a:latin typeface="+mj-lt"/>
            </a:endParaRPr>
          </a:p>
          <a:p>
            <a:pPr algn="l"/>
            <a:endParaRPr lang="de-CH" sz="1400" dirty="0">
              <a:latin typeface="+mj-lt"/>
            </a:endParaRPr>
          </a:p>
          <a:p>
            <a:pPr algn="l"/>
            <a:endParaRPr lang="de-CH" sz="1400" dirty="0">
              <a:latin typeface="+mj-lt"/>
            </a:endParaRPr>
          </a:p>
          <a:p>
            <a:pPr algn="l"/>
            <a:endParaRPr lang="de-CH" sz="1400" dirty="0">
              <a:latin typeface="+mj-lt"/>
            </a:endParaRPr>
          </a:p>
          <a:p>
            <a:pPr algn="l"/>
            <a:endParaRPr lang="de-CH" sz="1400" dirty="0">
              <a:latin typeface="+mj-lt"/>
            </a:endParaRPr>
          </a:p>
          <a:p>
            <a:pPr algn="l"/>
            <a:endParaRPr lang="de-CH" sz="1400" dirty="0">
              <a:latin typeface="+mj-lt"/>
            </a:endParaRPr>
          </a:p>
        </p:txBody>
      </p:sp>
      <p:sp>
        <p:nvSpPr>
          <p:cNvPr id="2" name="Titel 1">
            <a:extLst>
              <a:ext uri="{FF2B5EF4-FFF2-40B4-BE49-F238E27FC236}">
                <a16:creationId xmlns:a16="http://schemas.microsoft.com/office/drawing/2014/main" id="{0383B574-E61F-1704-9A05-E7B4B4B532C0}"/>
              </a:ext>
            </a:extLst>
          </p:cNvPr>
          <p:cNvSpPr>
            <a:spLocks noGrp="1"/>
          </p:cNvSpPr>
          <p:nvPr>
            <p:ph type="title"/>
          </p:nvPr>
        </p:nvSpPr>
        <p:spPr/>
        <p:txBody>
          <a:bodyPr/>
          <a:lstStyle/>
          <a:p>
            <a:pPr algn="l"/>
            <a:r>
              <a:rPr lang="fr-CH" sz="2600"/>
              <a:t>Évolutions problématiques en matière de protection des salaires</a:t>
            </a:r>
          </a:p>
        </p:txBody>
      </p:sp>
      <p:pic>
        <p:nvPicPr>
          <p:cNvPr id="4" name="Grafik 3">
            <a:extLst>
              <a:ext uri="{FF2B5EF4-FFF2-40B4-BE49-F238E27FC236}">
                <a16:creationId xmlns:a16="http://schemas.microsoft.com/office/drawing/2014/main" id="{DC023149-251F-8E95-36A6-6ED6871C0E54}"/>
              </a:ext>
            </a:extLst>
          </p:cNvPr>
          <p:cNvPicPr>
            <a:picLocks noChangeAspect="1"/>
          </p:cNvPicPr>
          <p:nvPr/>
        </p:nvPicPr>
        <p:blipFill>
          <a:blip r:embed="rId2"/>
          <a:stretch>
            <a:fillRect/>
          </a:stretch>
        </p:blipFill>
        <p:spPr>
          <a:xfrm>
            <a:off x="1136576" y="3161710"/>
            <a:ext cx="1872208" cy="1347990"/>
          </a:xfrm>
          <a:prstGeom prst="rect">
            <a:avLst/>
          </a:prstGeom>
        </p:spPr>
      </p:pic>
      <p:pic>
        <p:nvPicPr>
          <p:cNvPr id="6" name="Grafik 5">
            <a:extLst>
              <a:ext uri="{FF2B5EF4-FFF2-40B4-BE49-F238E27FC236}">
                <a16:creationId xmlns:a16="http://schemas.microsoft.com/office/drawing/2014/main" id="{E183AE93-5393-7808-2EC0-C3A6B7A57217}"/>
              </a:ext>
            </a:extLst>
          </p:cNvPr>
          <p:cNvPicPr>
            <a:picLocks noChangeAspect="1"/>
          </p:cNvPicPr>
          <p:nvPr/>
        </p:nvPicPr>
        <p:blipFill>
          <a:blip r:embed="rId3"/>
          <a:stretch>
            <a:fillRect/>
          </a:stretch>
        </p:blipFill>
        <p:spPr>
          <a:xfrm>
            <a:off x="3512840" y="3141113"/>
            <a:ext cx="1555214" cy="1368588"/>
          </a:xfrm>
          <a:prstGeom prst="rect">
            <a:avLst/>
          </a:prstGeom>
        </p:spPr>
      </p:pic>
    </p:spTree>
    <p:extLst>
      <p:ext uri="{BB962C8B-B14F-4D97-AF65-F5344CB8AC3E}">
        <p14:creationId xmlns:p14="http://schemas.microsoft.com/office/powerpoint/2010/main" val="9678564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106297-A987-4C8C-B442-EEEBD5692256}"/>
              </a:ext>
            </a:extLst>
          </p:cNvPr>
          <p:cNvSpPr>
            <a:spLocks noGrp="1"/>
          </p:cNvSpPr>
          <p:nvPr>
            <p:ph type="title"/>
          </p:nvPr>
        </p:nvSpPr>
        <p:spPr/>
        <p:txBody>
          <a:bodyPr/>
          <a:lstStyle/>
          <a:p>
            <a:pPr algn="l"/>
            <a:r>
              <a:rPr lang="fr-CH" sz="2600"/>
              <a:t>Position de l’USS sur la protection des salaires</a:t>
            </a:r>
          </a:p>
        </p:txBody>
      </p:sp>
      <p:sp>
        <p:nvSpPr>
          <p:cNvPr id="3" name="Inhaltsplatzhalter 2">
            <a:extLst>
              <a:ext uri="{FF2B5EF4-FFF2-40B4-BE49-F238E27FC236}">
                <a16:creationId xmlns:a16="http://schemas.microsoft.com/office/drawing/2014/main" id="{FA5CD150-E24B-4C11-A4FD-216B734842DB}"/>
              </a:ext>
            </a:extLst>
          </p:cNvPr>
          <p:cNvSpPr>
            <a:spLocks noGrp="1"/>
          </p:cNvSpPr>
          <p:nvPr>
            <p:ph idx="1"/>
          </p:nvPr>
        </p:nvSpPr>
        <p:spPr>
          <a:xfrm>
            <a:off x="495300" y="919261"/>
            <a:ext cx="9138220" cy="4525963"/>
          </a:xfrm>
        </p:spPr>
        <p:txBody>
          <a:bodyPr/>
          <a:lstStyle/>
          <a:p>
            <a:r>
              <a:rPr lang="fr-CH" sz="2400" dirty="0"/>
              <a:t>La protection des salaires en Suisse doit être garantie ; les problèmes liés aux quorums des CCT doivent être résolus.</a:t>
            </a:r>
          </a:p>
          <a:p>
            <a:r>
              <a:rPr lang="fr-CH" sz="2400" dirty="0"/>
              <a:t>L’accord affaiblit la protection.</a:t>
            </a:r>
          </a:p>
          <a:p>
            <a:pPr lvl="1"/>
            <a:r>
              <a:rPr lang="fr-CH" sz="1800" dirty="0"/>
              <a:t>La caution est en grande partie abolie.</a:t>
            </a:r>
          </a:p>
          <a:p>
            <a:pPr lvl="1"/>
            <a:r>
              <a:rPr lang="fr-CH" sz="1800" dirty="0"/>
              <a:t>Le raccourcissement du délai d’annonce préalable complique les contrôles dans une procédure de déclaration lourde et fédéraliste.</a:t>
            </a:r>
          </a:p>
          <a:p>
            <a:pPr lvl="1"/>
            <a:r>
              <a:rPr lang="fr-CH" sz="1800" dirty="0"/>
              <a:t>Les indemnités suisses ne sont plus garanties (règle UE : indemnités selon la réglementation du pays d’origine).</a:t>
            </a:r>
          </a:p>
          <a:p>
            <a:pPr lvl="1"/>
            <a:r>
              <a:rPr lang="fr-CH" sz="1800" dirty="0"/>
              <a:t>L’instrument de l’interdiction d’offrir des services n’existe pas explicitement dans le droit de l’UE.</a:t>
            </a:r>
          </a:p>
          <a:p>
            <a:pPr lvl="1"/>
            <a:r>
              <a:rPr lang="fr-CH" sz="1800" dirty="0"/>
              <a:t>La CJUE est compétente pour le règlement des différends, y compris dans des domaines « immunisés » (densité des contrôles, etc.).</a:t>
            </a:r>
          </a:p>
          <a:p>
            <a:pPr lvl="1"/>
            <a:r>
              <a:rPr lang="fr-CH" sz="1800" dirty="0"/>
              <a:t>…	</a:t>
            </a:r>
          </a:p>
          <a:p>
            <a:r>
              <a:rPr lang="fr-CH" sz="2400" dirty="0"/>
              <a:t>Ces problèmes doivent être résolus (garantie des indemnités, interdiction d’offrir des services, nouvelles mesures de substitution pour la caution, raccourcissement du délai d’annonce préalable, etc.).</a:t>
            </a:r>
          </a:p>
          <a:p>
            <a:pPr lvl="1"/>
            <a:endParaRPr lang="de-CH" sz="1800" dirty="0"/>
          </a:p>
          <a:p>
            <a:pPr lvl="1"/>
            <a:endParaRPr lang="de-CH" sz="1800" dirty="0"/>
          </a:p>
        </p:txBody>
      </p:sp>
    </p:spTree>
    <p:extLst>
      <p:ext uri="{BB962C8B-B14F-4D97-AF65-F5344CB8AC3E}">
        <p14:creationId xmlns:p14="http://schemas.microsoft.com/office/powerpoint/2010/main" val="11295821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7B7C15-C102-8FF2-3080-246CCC21D2D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7D9BE76-A319-D7EB-D285-D259B07FAA9B}"/>
              </a:ext>
            </a:extLst>
          </p:cNvPr>
          <p:cNvSpPr>
            <a:spLocks noGrp="1"/>
          </p:cNvSpPr>
          <p:nvPr>
            <p:ph type="title"/>
          </p:nvPr>
        </p:nvSpPr>
        <p:spPr>
          <a:xfrm>
            <a:off x="416496" y="260648"/>
            <a:ext cx="9210228" cy="490537"/>
          </a:xfrm>
        </p:spPr>
        <p:txBody>
          <a:bodyPr/>
          <a:lstStyle/>
          <a:p>
            <a:pPr algn="l"/>
            <a:r>
              <a:rPr lang="fr-CH" sz="2600" dirty="0"/>
              <a:t>Train de mesures de protection des salaires (mesures 1 – 14)</a:t>
            </a:r>
          </a:p>
        </p:txBody>
      </p:sp>
      <p:sp>
        <p:nvSpPr>
          <p:cNvPr id="3" name="Inhaltsplatzhalter 2">
            <a:extLst>
              <a:ext uri="{FF2B5EF4-FFF2-40B4-BE49-F238E27FC236}">
                <a16:creationId xmlns:a16="http://schemas.microsoft.com/office/drawing/2014/main" id="{02E70BCA-B5CE-11DA-367B-62C02B1E9F54}"/>
              </a:ext>
            </a:extLst>
          </p:cNvPr>
          <p:cNvSpPr>
            <a:spLocks noGrp="1"/>
          </p:cNvSpPr>
          <p:nvPr>
            <p:ph idx="1"/>
          </p:nvPr>
        </p:nvSpPr>
        <p:spPr>
          <a:xfrm>
            <a:off x="495300" y="980728"/>
            <a:ext cx="8915400" cy="4525963"/>
          </a:xfrm>
        </p:spPr>
        <p:txBody>
          <a:bodyPr/>
          <a:lstStyle/>
          <a:p>
            <a:r>
              <a:rPr lang="fr-CH" sz="2000" dirty="0"/>
              <a:t>Renforcement de la prévention en réponse aux détériorations en matière de contrôles (annonce préalable) et de sanctions (caution). </a:t>
            </a:r>
          </a:p>
          <a:p>
            <a:pPr lvl="1"/>
            <a:r>
              <a:rPr lang="fr-CH" sz="1400" dirty="0"/>
              <a:t>Obligation d’utiliser les bases de données de contrôles pour les marchés publics. Objectif : attribuer les mandats à des entreprises en règle</a:t>
            </a:r>
          </a:p>
          <a:p>
            <a:pPr lvl="1"/>
            <a:r>
              <a:rPr lang="fr-CH" sz="1400" dirty="0"/>
              <a:t>Utilisation des résultats de </a:t>
            </a:r>
            <a:r>
              <a:rPr lang="fr-CH" sz="1400"/>
              <a:t>ces contrôles </a:t>
            </a:r>
            <a:r>
              <a:rPr lang="fr-CH" sz="1400" dirty="0"/>
              <a:t>aussi lors de la sous-traitance de mandats, resp. par des donneurs d’ordre privés </a:t>
            </a:r>
          </a:p>
          <a:p>
            <a:r>
              <a:rPr lang="fr-CH" sz="2000" dirty="0"/>
              <a:t>Possibilité de sanctionner les entreprises contractantes afin d’endiguer le dumping, largement pratiqué via la sous-traitance</a:t>
            </a:r>
          </a:p>
          <a:p>
            <a:r>
              <a:rPr lang="fr-CH" sz="2000" dirty="0"/>
              <a:t>Accélération des processus d’annonce</a:t>
            </a:r>
          </a:p>
          <a:p>
            <a:r>
              <a:rPr lang="fr-CH" sz="2000" dirty="0"/>
              <a:t>Disposition prévoyant que les indemnités suisses s’appliquent</a:t>
            </a:r>
          </a:p>
          <a:p>
            <a:r>
              <a:rPr lang="fr-CH" sz="2000" dirty="0"/>
              <a:t>Clause de non-régression : la Suisse ne doit pas reprendre de futures détériorations de la protection des salaires dans l’UE	</a:t>
            </a:r>
          </a:p>
          <a:p>
            <a:pPr lvl="1"/>
            <a:r>
              <a:rPr lang="fr-CH" sz="1400" dirty="0"/>
              <a:t>Actuellement, discussion dans l’UE sur un affaiblissement de la procédure d’annonce</a:t>
            </a:r>
          </a:p>
          <a:p>
            <a:r>
              <a:rPr lang="fr-CH" sz="2000" dirty="0"/>
              <a:t>La modernisation des quorums pour l’extension du champ d’application des CCT constitue un pas dans la bonne direction.</a:t>
            </a:r>
          </a:p>
          <a:p>
            <a:r>
              <a:rPr lang="fr-CH" sz="2000" dirty="0"/>
              <a:t>La protection des salaires en entreprise est renforcée avec la mesure 14 (procédure préalable de deux mois avant qu’un licenciement puisse intervenir ; sanction plus élevée en cas d’abus).</a:t>
            </a:r>
          </a:p>
          <a:p>
            <a:pPr marL="0" indent="0">
              <a:buNone/>
            </a:pPr>
            <a:endParaRPr lang="de-CH" sz="2000" dirty="0"/>
          </a:p>
          <a:p>
            <a:endParaRPr lang="de-CH" sz="2000" dirty="0"/>
          </a:p>
          <a:p>
            <a:endParaRPr lang="de-CH" sz="2000" dirty="0"/>
          </a:p>
          <a:p>
            <a:pPr lvl="1"/>
            <a:endParaRPr lang="de-CH" sz="1600" dirty="0"/>
          </a:p>
        </p:txBody>
      </p:sp>
    </p:spTree>
    <p:extLst>
      <p:ext uri="{BB962C8B-B14F-4D97-AF65-F5344CB8AC3E}">
        <p14:creationId xmlns:p14="http://schemas.microsoft.com/office/powerpoint/2010/main" val="3975480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E61DE9-E9D5-81AC-222D-8B83ECA104A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49D31F3-972A-9EEC-98AA-77DA7993B320}"/>
              </a:ext>
            </a:extLst>
          </p:cNvPr>
          <p:cNvSpPr>
            <a:spLocks noGrp="1"/>
          </p:cNvSpPr>
          <p:nvPr>
            <p:ph type="title"/>
          </p:nvPr>
        </p:nvSpPr>
        <p:spPr>
          <a:xfrm>
            <a:off x="347886" y="260648"/>
            <a:ext cx="9210228" cy="490537"/>
          </a:xfrm>
        </p:spPr>
        <p:txBody>
          <a:bodyPr/>
          <a:lstStyle/>
          <a:p>
            <a:pPr algn="l"/>
            <a:r>
              <a:rPr lang="fr-CH" sz="2600" dirty="0"/>
              <a:t>Train de mesures de protection des salaires (mesures 1 – 14)</a:t>
            </a:r>
          </a:p>
        </p:txBody>
      </p:sp>
      <p:sp>
        <p:nvSpPr>
          <p:cNvPr id="3" name="Inhaltsplatzhalter 2">
            <a:extLst>
              <a:ext uri="{FF2B5EF4-FFF2-40B4-BE49-F238E27FC236}">
                <a16:creationId xmlns:a16="http://schemas.microsoft.com/office/drawing/2014/main" id="{2EE7F012-6458-1FDB-1683-200F2F87B5D9}"/>
              </a:ext>
            </a:extLst>
          </p:cNvPr>
          <p:cNvSpPr>
            <a:spLocks noGrp="1"/>
          </p:cNvSpPr>
          <p:nvPr>
            <p:ph idx="1"/>
          </p:nvPr>
        </p:nvSpPr>
        <p:spPr>
          <a:xfrm>
            <a:off x="495300" y="1196752"/>
            <a:ext cx="8915400" cy="4525963"/>
          </a:xfrm>
        </p:spPr>
        <p:txBody>
          <a:bodyPr/>
          <a:lstStyle/>
          <a:p>
            <a:r>
              <a:rPr lang="fr-CH" sz="2000" dirty="0"/>
              <a:t>L’USS approuve le train de mesures de protection des salaires, celle-ci étant globalement garantie.</a:t>
            </a:r>
          </a:p>
          <a:p>
            <a:r>
              <a:rPr lang="fr-CH" sz="2000" dirty="0"/>
              <a:t>Toutefois, ce paquet n’est qu’une solution minimale ! Toute détérioration de ces mesures affaiblirait la protection des salaires.</a:t>
            </a:r>
          </a:p>
          <a:p>
            <a:r>
              <a:rPr lang="fr-CH" sz="2000"/>
              <a:t>Risques</a:t>
            </a:r>
          </a:p>
          <a:p>
            <a:pPr lvl="1"/>
            <a:r>
              <a:rPr lang="fr-CH" sz="1600" dirty="0"/>
              <a:t>Pour les indemnités (frais de nuitées et de repas parfois supérieurs à 1000 francs), l’UE applique la règle du pays d’origine ; or le droit suisse doit l’emporter.</a:t>
            </a:r>
          </a:p>
          <a:p>
            <a:pPr lvl="1"/>
            <a:r>
              <a:rPr lang="fr-CH" sz="1600" dirty="0"/>
              <a:t>Refonte majeure des procédures de contrôle et d’annonce : la mise en œuvre pratique n’a pas encore été testée.</a:t>
            </a:r>
          </a:p>
          <a:p>
            <a:pPr lvl="1"/>
            <a:r>
              <a:rPr lang="fr-CH" sz="1600" dirty="0"/>
              <a:t>La clause de non-régression doit empêcher des détériorations. Mais à partir de quand une modification de la protection des salaires constitue-t-elle une détérioration ?	</a:t>
            </a:r>
          </a:p>
          <a:p>
            <a:r>
              <a:rPr lang="fr-CH" sz="2000" dirty="0"/>
              <a:t>Après presque dix ans de négociations et de discussions sur la protection des salaires avec les partenaires sociaux, la Confédération et l’UE, le train de mesures de protection des salaires apparaît comme le seul résultat réaliste.</a:t>
            </a:r>
          </a:p>
          <a:p>
            <a:r>
              <a:rPr lang="fr-CH" sz="2000" dirty="0"/>
              <a:t>L’USS appelle les Chambres fédérales à adopter ce paquet, fruit d’un travail de longue haleine.</a:t>
            </a:r>
          </a:p>
          <a:p>
            <a:endParaRPr lang="de-CH" sz="2400" dirty="0"/>
          </a:p>
          <a:p>
            <a:pPr lvl="1"/>
            <a:endParaRPr lang="de-CH" sz="1600" dirty="0"/>
          </a:p>
        </p:txBody>
      </p:sp>
    </p:spTree>
    <p:extLst>
      <p:ext uri="{BB962C8B-B14F-4D97-AF65-F5344CB8AC3E}">
        <p14:creationId xmlns:p14="http://schemas.microsoft.com/office/powerpoint/2010/main" val="2992218256"/>
      </p:ext>
    </p:extLst>
  </p:cSld>
  <p:clrMapOvr>
    <a:masterClrMapping/>
  </p:clrMapOvr>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Futur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Futura" pitchFamily="34" charset="0"/>
          </a:defRPr>
        </a:defPPr>
      </a:lstStyle>
    </a:lnDef>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SGB-Powerpointvorlage_weiss">
  <a:themeElements>
    <a:clrScheme name="Präsentation SG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äsentation SGB">
      <a:majorFont>
        <a:latin typeface="Futura Hv BT"/>
        <a:ea typeface=""/>
        <a:cs typeface=""/>
      </a:majorFont>
      <a:minorFont>
        <a:latin typeface="Futura Md BT"/>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äsentation SG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äsentation SGB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äsentation SGB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äsentation SGB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äsentation SGB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äsentation SGB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äsentation SGB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äsentation SGB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äsentation SGB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äsentation SGB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äsentation SGB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äsentation SGB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SGB-Powerpointvorlage_weiss">
  <a:themeElements>
    <a:clrScheme name="Präsentation SG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äsentation SGB">
      <a:majorFont>
        <a:latin typeface="Futura Hv BT"/>
        <a:ea typeface=""/>
        <a:cs typeface=""/>
      </a:majorFont>
      <a:minorFont>
        <a:latin typeface="Futura Md BT"/>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äsentation SG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äsentation SGB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äsentation SGB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äsentation SGB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äsentation SGB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äsentation SGB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äsentation SGB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äsentation SGB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äsentation SGB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äsentation SGB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äsentation SGB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äsentation SGB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SGB-Powerpointvorlage_weiss">
  <a:themeElements>
    <a:clrScheme name="Präsentation SG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äsentation SGB">
      <a:majorFont>
        <a:latin typeface="Futura Hv BT"/>
        <a:ea typeface=""/>
        <a:cs typeface=""/>
      </a:majorFont>
      <a:minorFont>
        <a:latin typeface="Futura Md BT"/>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äsentation SG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äsentation SGB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äsentation SGB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äsentation SGB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äsentation SGB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äsentation SGB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äsentation SGB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äsentation SGB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äsentation SGB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äsentation SGB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äsentation SGB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äsentation SGB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D-SGB-Powerpointvorlage_weiss">
  <a:themeElements>
    <a:clrScheme name="Präsentation SG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äsentation SGB">
      <a:majorFont>
        <a:latin typeface="Futura Hv BT"/>
        <a:ea typeface=""/>
        <a:cs typeface=""/>
      </a:majorFont>
      <a:minorFont>
        <a:latin typeface="Futura Md BT"/>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äsentation SG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äsentation SGB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äsentation SGB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äsentation SGB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äsentation SGB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äsentation SGB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äsentation SGB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äsentation SGB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äsentation SGB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äsentation SGB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äsentation SGB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äsentation SGB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Aktenzeichen xmlns="7f707e96-1f10-4a6c-ae52-3ad34ac89802">101-01/26.023/APK--CPE</Aktenzeichen>
    <Klassifizierung xmlns="7f707e96-1f10-4a6c-ae52-3ad34ac89802">INTERN--INTERNE</Klassifizierung>
    <Teildossier xmlns="7f707e96-1f10-4a6c-ae52-3ad34ac89802">Anhörungen -- Auditions</Teildossier>
    <e-parl xmlns="7f707e96-1f10-4a6c-ae52-3ad34ac89802">true</e-parl>
    <Autor xmlns="7f707e96-1f10-4a6c-ae52-3ad34ac89802">Daniel Lampart</Autor>
    <Dokumentendatum xmlns="7f707e96-1f10-4a6c-ae52-3ad34ac89802">2026-03-24T23:00:00+00:00</Dokumentendatum>
    <Anzeigesprachen xmlns="7f707e96-1f10-4a6c-ae52-3ad34ac89802">
      <Value>fr</Value>
    </Anzeigesprachen>
    <Dokumententyp xmlns="7f707e96-1f10-4a6c-ae52-3ad34ac89802">Unterlagen Dritter--Documents émanant de tiers</Dokumententyp>
    <Entklassifizierungsvermerk xmlns="7f707e96-1f10-4a6c-ae52-3ad34ac89802" xsi:nil="true"/>
    <TeildossierZusatz xmlns="7f707e96-1f10-4a6c-ae52-3ad34ac8980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ParlDocEparl" ma:contentTypeID="0x010100F71585DFDA751D469ADC5A68BF7DD0BA0100A5783CB89D907D438DB10C6F5B6CE298" ma:contentTypeVersion="12" ma:contentTypeDescription="Ein neues Dokument erstellen." ma:contentTypeScope="" ma:versionID="8fc202970ed3d7b0c1951ab0bf807087">
  <xsd:schema xmlns:xsd="http://www.w3.org/2001/XMLSchema" xmlns:xs="http://www.w3.org/2001/XMLSchema" xmlns:p="http://schemas.microsoft.com/office/2006/metadata/properties" xmlns:ns2="7f707e96-1f10-4a6c-ae52-3ad34ac89802" targetNamespace="http://schemas.microsoft.com/office/2006/metadata/properties" ma:root="true" ma:fieldsID="6ea58144b2362a816352039280fa3a46" ns2:_="">
    <xsd:import namespace="7f707e96-1f10-4a6c-ae52-3ad34ac89802"/>
    <xsd:element name="properties">
      <xsd:complexType>
        <xsd:sequence>
          <xsd:element name="documentManagement">
            <xsd:complexType>
              <xsd:all>
                <xsd:element ref="ns2:Teildossier" minOccurs="0"/>
                <xsd:element ref="ns2:TeildossierZusatz" minOccurs="0"/>
                <xsd:element ref="ns2:Dokumentendatum"/>
                <xsd:element ref="ns2:Klassifizierung" minOccurs="0"/>
                <xsd:element ref="ns2:Dokumententyp"/>
                <xsd:element ref="ns2:Anzeigesprachen" minOccurs="0"/>
                <xsd:element ref="ns2:Autor"/>
                <xsd:element ref="ns2:Aktenzeichen" minOccurs="0"/>
                <xsd:element ref="ns2:e-parl" minOccurs="0"/>
                <xsd:element ref="ns2:Entklassifizierungsvermerk"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707e96-1f10-4a6c-ae52-3ad34ac89802" elementFormDefault="qualified">
    <xsd:import namespace="http://schemas.microsoft.com/office/2006/documentManagement/types"/>
    <xsd:import namespace="http://schemas.microsoft.com/office/infopath/2007/PartnerControls"/>
    <xsd:element name="Teildossier" ma:index="5" nillable="true" ma:displayName="Teildossier--Sous-dossier" ma:default="" ma:internalName="Teildossier" ma:readOnly="false">
      <xsd:simpleType>
        <xsd:union memberTypes="dms:Text">
          <xsd:simpleType>
            <xsd:restriction base="dms:Choice">
              <xsd:enumeration value="Anträge, Fahnen--Propositions, dépliants"/>
              <xsd:enumeration value="Berichte--Rapports"/>
              <xsd:enumeration value="Dokumentation (alle Dokumente)--Documentation (tous les documents)"/>
              <xsd:enumeration value="Nicht sitzungsbezogene Unterlagen--Documents non liés à une séance particulière"/>
              <xsd:enumeration value="Protokolle--Procès-verbaux"/>
            </xsd:restriction>
          </xsd:simpleType>
        </xsd:union>
      </xsd:simpleType>
    </xsd:element>
    <xsd:element name="TeildossierZusatz" ma:index="6" nillable="true" ma:displayName="Teildossier-Zusatz--Supplément au sous-dossier" ma:default="" ma:internalName="TeildossierZusatz" ma:readOnly="false">
      <xsd:simpleType>
        <xsd:union memberTypes="dms:Text">
          <xsd:simpleType>
            <xsd:restriction base="dms:Choice">
              <xsd:enumeration value="1. Berichts- und Erlassentwurf / Stellungnahme des Bundesrates--Avant-projet de rapport et d'acte législatif / Prise de position du Conseil fédéral"/>
              <xsd:enumeration value="1. Botschaft des Bundesrates--Message du Conseil fédéral"/>
              <xsd:enumeration value="1. Text der Petition / Stellungnahme des Departements--Texte de la pétition / Prise de position du département"/>
              <xsd:enumeration value="1. Text der Standes- / parlamentarischen Initiative--Texte de l'initiaitve parlementaire/cantonale"/>
              <xsd:enumeration value="1. Text des Vorstosses--Texte de l'intervention"/>
              <xsd:enumeration value="10. Vernehmlassung--Consultation"/>
              <xsd:enumeration value="2. Fahnen und Anträge--Dépliants et propositions"/>
              <xsd:enumeration value="3. Verhandlungen der Räte und Kommissionen--Délibérations des Conseils et Commissions"/>
              <xsd:enumeration value="4. Parlamentarische Vorstösse und Initiativen / Verwandte Geschäfte--Interventions et initiatives parlementaires / objets apparentés"/>
              <xsd:enumeration value="5. Rechtsgrundlagen--Bases légales"/>
              <xsd:enumeration value="6. Berichte--Rapports"/>
              <xsd:enumeration value="7. Korrespondenzen--Correspondences"/>
              <xsd:enumeration value="8. Literatur--Littérature"/>
              <xsd:enumeration value="9. Weitere Unterlagen--Autres documents"/>
            </xsd:restriction>
          </xsd:simpleType>
        </xsd:union>
      </xsd:simpleType>
    </xsd:element>
    <xsd:element name="Dokumentendatum" ma:index="7" ma:displayName="Dok.datum--Date du doc." ma:default="[today]" ma:format="DateOnly" ma:internalName="Dokumentendatum" ma:readOnly="false">
      <xsd:simpleType>
        <xsd:restriction base="dms:DateTime"/>
      </xsd:simpleType>
    </xsd:element>
    <xsd:element name="Klassifizierung" ma:index="8" nillable="true" ma:displayName="Klassifizierung--Classification" ma:default="INTERN--INTERNE" ma:internalName="Klassifizierung" ma:readOnly="false">
      <xsd:simpleType>
        <xsd:restriction base="dms:Choice">
          <xsd:enumeration value=""/>
          <xsd:enumeration value="INTERN--INTERNE"/>
          <xsd:enumeration value="VERTRAULICH--CONFIDENTIEL"/>
          <xsd:enumeration value="GEHEIM--SECRET"/>
        </xsd:restriction>
      </xsd:simpleType>
    </xsd:element>
    <xsd:element name="Dokumententyp" ma:index="9" ma:displayName="Dokumententyp--Type de document" ma:format="Dropdown" ma:internalName="Dokumententyp" ma:readOnly="false">
      <xsd:simpleType>
        <xsd:restriction base="dms:Choice">
          <xsd:enumeration value="Sitzungseinladung--Invitation séance"/>
          <xsd:enumeration value="Protokoll--Procès-verbal"/>
          <xsd:enumeration value="Kommissionsprotokoll--PV-Commission"/>
          <xsd:enumeration value="Korrespondenz--Correspondance"/>
          <xsd:enumeration value="Medienmitteilung--Communiqué de presse"/>
          <xsd:enumeration value="Drehbuch--Scénario"/>
          <xsd:enumeration value="Unterlagen der Bundesverwaltung--Documents émanant de l'admin. fédérale"/>
          <xsd:enumeration value="Unterlagen Dritter--Documents émanant de tiers"/>
          <xsd:enumeration value="Unterlagen der PVK--Documents émanant du CPA"/>
          <xsd:enumeration value="Bericht--Rapport"/>
          <xsd:enumeration value="Bericht des Bundesrates--Rapport du Conseil fédéral"/>
          <xsd:enumeration value="Arbeitspapier--Document de travail"/>
          <xsd:enumeration value="Dokumentation--Documentation"/>
          <xsd:enumeration value="Dokumentationsverzeichnis--Liste de documents"/>
          <xsd:enumeration value="Antrag--Proposition"/>
          <xsd:enumeration value="Fahne--Dépliant"/>
          <xsd:enumeration value="Vorstoss--Intervention"/>
          <xsd:enumeration value="Fragen, Antworten--Questions, réponses"/>
          <xsd:enumeration value="Stellungnahme--Prise de position"/>
          <xsd:enumeration value="Empfehlung--Recommandation"/>
          <xsd:enumeration value="Präsentation--Présentation"/>
          <xsd:enumeration value="Publikation--Publication"/>
          <xsd:enumeration value="Vertrag--Contrat"/>
          <xsd:enumeration value="Bestellung--Commande"/>
          <xsd:enumeration value="Auftrag--Mandat"/>
          <xsd:enumeration value="Offerte--Soumission"/>
          <xsd:enumeration value="Planung--Planification"/>
          <xsd:enumeration value="Programm--Programme"/>
          <xsd:enumeration value="Botschaft--Message"/>
          <xsd:enumeration value="Rede--Discours"/>
          <xsd:enumeration value="Weisungen--Instructions"/>
          <xsd:enumeration value="Rechnung--Facture"/>
          <xsd:enumeration value="Baupläne--Plans constructions et aménagement"/>
          <xsd:enumeration value="Presseschau--Revue de presse"/>
          <xsd:enumeration value="Tagesordnung--Ordre du jour"/>
          <xsd:enumeration value="Fragestunde--Heure des questions"/>
          <xsd:enumeration value="Rednerliste--Liste des orateurs"/>
          <xsd:enumeration value="Schlussabstimmungstext--Texte pour le vote final"/>
          <xsd:enumeration value="Bericht in Erfüllung des Vorstosses--Rapport en réponse à l'intervention"/>
          <xsd:enumeration value="Vorabpublikation--Prépublication"/>
          <xsd:enumeration value="Vorabpublikation Pa.Iv.--Prépublication iv.pa."/>
          <xsd:enumeration value="Parl. Vorstösse--Interventions parlementaires"/>
          <xsd:enumeration value="Eingereichte Vorstösse--Interventions déposées"/>
        </xsd:restriction>
      </xsd:simpleType>
    </xsd:element>
    <xsd:element name="Anzeigesprachen" ma:index="10" nillable="true" ma:displayName="Anzeigesprachen--Langue d'affichage" ma:default="" ma:internalName="Anzeigesprachen" ma:readOnly="false">
      <xsd:complexType>
        <xsd:complexContent>
          <xsd:extension base="dms:MultiChoice">
            <xsd:sequence>
              <xsd:element name="Value" maxOccurs="unbounded" minOccurs="0" nillable="true">
                <xsd:simpleType>
                  <xsd:restriction base="dms:Choice">
                    <xsd:enumeration value="de"/>
                    <xsd:enumeration value="fr"/>
                    <xsd:enumeration value="it"/>
                  </xsd:restriction>
                </xsd:simpleType>
              </xsd:element>
            </xsd:sequence>
          </xsd:extension>
        </xsd:complexContent>
      </xsd:complexType>
    </xsd:element>
    <xsd:element name="Autor" ma:index="11" ma:displayName="AutorIn--Auteur" ma:internalName="Autor" ma:readOnly="false">
      <xsd:simpleType>
        <xsd:restriction base="dms:Text"/>
      </xsd:simpleType>
    </xsd:element>
    <xsd:element name="Aktenzeichen" ma:index="12" nillable="true" ma:displayName="Aktenzeichen--Référence" ma:internalName="Aktenzeichen" ma:readOnly="false">
      <xsd:simpleType>
        <xsd:restriction base="dms:Text"/>
      </xsd:simpleType>
    </xsd:element>
    <xsd:element name="e-parl" ma:index="13" nillable="true" ma:displayName="e-parl" ma:internalName="e_x002d_parl" ma:readOnly="false">
      <xsd:simpleType>
        <xsd:restriction base="dms:Boolean"/>
      </xsd:simpleType>
    </xsd:element>
    <xsd:element name="Entklassifizierungsvermerk" ma:index="14" nillable="true" ma:displayName="Entklassifizierungsvermerk--Note de déclassification" ma:internalName="Entklassifizierungsvermerk" ma:readOnly="fals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Inhaltstyp"/>
        <xsd:element ref="dc:title" maxOccurs="1" ma:index="2" ma:displayName="Dokumententitel--Titre du document"/>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e-parl Publishing - ItemAdding</Name>
    <Synchronization>Synchronous</Synchronization>
    <Type>1</Type>
    <SequenceNumber>12101</SequenceNumber>
    <Url/>
    <Assembly>Parl.Dms.Core, Version=1.0.0.0, Culture=neutral, PublicKeyToken=ffce76bc17c21d60</Assembly>
    <Class>Parl.Dms.Core.eparl.ContentTypeEventReceiver</Class>
    <Data/>
    <Filter/>
  </Receiver>
  <Receiver>
    <Name>e-parl Publishing - ItemUpdating</Name>
    <Synchronization>Synchronous</Synchronization>
    <Type>2</Type>
    <SequenceNumber>12102</SequenceNumber>
    <Url/>
    <Assembly>Parl.Dms.Core, Version=1.0.0.0, Culture=neutral, PublicKeyToken=ffce76bc17c21d60</Assembly>
    <Class>Parl.Dms.Core.eparl.ContentTypeEventReceiver</Class>
    <Data/>
    <Filter/>
  </Receiver>
  <Receiver>
    <Name>e-parl Publishing - ItemDeleting</Name>
    <Synchronization>Synchronous</Synchronization>
    <Type>3</Type>
    <SequenceNumber>12103</SequenceNumber>
    <Url/>
    <Assembly>Parl.Dms.Core, Version=1.0.0.0, Culture=neutral, PublicKeyToken=ffce76bc17c21d60</Assembly>
    <Class>Parl.Dms.Core.eparl.ContentTypeEventReceiver</Class>
    <Data/>
    <Filter/>
  </Receiver>
  <Receiver>
    <Name>e-parl Publishing - ItemFileMoving</Name>
    <Synchronization>Synchronous</Synchronization>
    <Type>9</Type>
    <SequenceNumber>12104</SequenceNumber>
    <Url/>
    <Assembly>Parl.Dms.Core, Version=1.0.0.0, Culture=neutral, PublicKeyToken=ffce76bc17c21d60</Assembly>
    <Class>Parl.Dms.Core.eparl.ContentTypeEventReceiver</Class>
    <Data/>
    <Filter/>
  </Receiver>
  <Receiver>
    <Name>e-parl Publishing - ItemCheckingOut</Name>
    <Synchronization>Synchronous</Synchronization>
    <Type>5</Type>
    <SequenceNumber>12105</SequenceNumber>
    <Url/>
    <Assembly>Parl.Dms.Core, Version=1.0.0.0, Culture=neutral, PublicKeyToken=ffce76bc17c21d60</Assembly>
    <Class>Parl.Dms.Core.eparl.ContentTypeEventReceiver</Class>
    <Data/>
    <Filter/>
  </Receiver>
  <Receiver>
    <Name>e-parl Publishing - ItemAdded</Name>
    <Synchronization>Asynchronous</Synchronization>
    <Type>10001</Type>
    <SequenceNumber>12106</SequenceNumber>
    <Url/>
    <Assembly>Parl.Dms.Core, Version=1.0.0.0, Culture=neutral, PublicKeyToken=ffce76bc17c21d60</Assembly>
    <Class>Parl.Dms.Core.eparl.ContentTypeEventReceiver</Class>
    <Data/>
    <Filter/>
  </Receiver>
  <Receiver>
    <Name>e-parl Publishing - ItemUpdated</Name>
    <Synchronization>Asynchronous</Synchronization>
    <Type>10002</Type>
    <SequenceNumber>12107</SequenceNumber>
    <Url/>
    <Assembly>Parl.Dms.Core, Version=1.0.0.0, Culture=neutral, PublicKeyToken=ffce76bc17c21d60</Assembly>
    <Class>Parl.Dms.Core.eparl.ContentTypeEventReceiver</Class>
    <Data/>
    <Filter/>
  </Receiver>
  <Receiver>
    <Name>ItemUpdating ArchiveDocumentReceiver</Name>
    <Synchronization>Synchronous</Synchronization>
    <Type>2</Type>
    <SequenceNumber>3000</SequenceNumber>
    <Url/>
    <Assembly>Parl.Dms.Core, Version=1.0.0.0, Culture=neutral, PublicKeyToken=ffce76bc17c21d60</Assembly>
    <Class>Parl.Dms.Core.EventReceivers.ArchiveDocumentReceiver</Class>
    <Data/>
    <Filter/>
  </Receiver>
  <Receiver>
    <Name>ItemDeleting ArchiveDocumentReceiver</Name>
    <Synchronization>Synchronous</Synchronization>
    <Type>3</Type>
    <SequenceNumber>3000</SequenceNumber>
    <Url/>
    <Assembly>Parl.Dms.Core, Version=1.0.0.0, Culture=neutral, PublicKeyToken=ffce76bc17c21d60</Assembly>
    <Class>Parl.Dms.Core.EventReceivers.ArchiveDocumentReceiver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86BE92C-324B-48AB-8998-F83E1264D250}">
  <ds:schemaRefs>
    <ds:schemaRef ds:uri="http://schemas.microsoft.com/office/2006/metadata/properties"/>
    <ds:schemaRef ds:uri="http://schemas.microsoft.com/office/2006/documentManagement/types"/>
    <ds:schemaRef ds:uri="7f707e96-1f10-4a6c-ae52-3ad34ac89802"/>
    <ds:schemaRef ds:uri="http://purl.org/dc/dcmitype/"/>
    <ds:schemaRef ds:uri="http://purl.org/dc/elements/1.1/"/>
    <ds:schemaRef ds:uri="http://schemas.microsoft.com/office/infopath/2007/PartnerControls"/>
    <ds:schemaRef ds:uri="http://www.w3.org/XML/1998/namespace"/>
    <ds:schemaRef ds:uri="http://purl.org/dc/terms/"/>
    <ds:schemaRef ds:uri="http://schemas.openxmlformats.org/package/2006/metadata/core-properties"/>
  </ds:schemaRefs>
</ds:datastoreItem>
</file>

<file path=customXml/itemProps2.xml><?xml version="1.0" encoding="utf-8"?>
<ds:datastoreItem xmlns:ds="http://schemas.openxmlformats.org/officeDocument/2006/customXml" ds:itemID="{23E7D732-50AF-44E4-A130-D01E75EFE229}"/>
</file>

<file path=customXml/itemProps3.xml><?xml version="1.0" encoding="utf-8"?>
<ds:datastoreItem xmlns:ds="http://schemas.openxmlformats.org/officeDocument/2006/customXml" ds:itemID="{D1D21B9F-0655-499B-BF34-E33F39666207}">
  <ds:schemaRefs>
    <ds:schemaRef ds:uri="http://schemas.microsoft.com/sharepoint/events"/>
  </ds:schemaRefs>
</ds:datastoreItem>
</file>

<file path=customXml/itemProps4.xml><?xml version="1.0" encoding="utf-8"?>
<ds:datastoreItem xmlns:ds="http://schemas.openxmlformats.org/officeDocument/2006/customXml" ds:itemID="{F777545F-526A-4FA3-A0DD-F7A7164D129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1193</Words>
  <Application>Microsoft Office PowerPoint</Application>
  <PresentationFormat>A4-Papier (210 x 297 mm)</PresentationFormat>
  <Paragraphs>81</Paragraphs>
  <Slides>9</Slides>
  <Notes>0</Notes>
  <HiddenSlides>0</HiddenSlides>
  <MMClips>0</MMClips>
  <ScaleCrop>false</ScaleCrop>
  <HeadingPairs>
    <vt:vector size="6" baseType="variant">
      <vt:variant>
        <vt:lpstr>Verwendete Schriftarten</vt:lpstr>
      </vt:variant>
      <vt:variant>
        <vt:i4>8</vt:i4>
      </vt:variant>
      <vt:variant>
        <vt:lpstr>Design</vt:lpstr>
      </vt:variant>
      <vt:variant>
        <vt:i4>5</vt:i4>
      </vt:variant>
      <vt:variant>
        <vt:lpstr>Folientitel</vt:lpstr>
      </vt:variant>
      <vt:variant>
        <vt:i4>9</vt:i4>
      </vt:variant>
    </vt:vector>
  </HeadingPairs>
  <TitlesOfParts>
    <vt:vector size="22" baseType="lpstr">
      <vt:lpstr>Arial</vt:lpstr>
      <vt:lpstr>Futura</vt:lpstr>
      <vt:lpstr>Futura Bk BT</vt:lpstr>
      <vt:lpstr>Futura Hv BT</vt:lpstr>
      <vt:lpstr>NimbusSanNov</vt:lpstr>
      <vt:lpstr>NimbusSanNovSemBol</vt:lpstr>
      <vt:lpstr>Times New Roman</vt:lpstr>
      <vt:lpstr>Wingdings</vt:lpstr>
      <vt:lpstr>Standarddesign</vt:lpstr>
      <vt:lpstr>D-SGB-Powerpointvorlage_weiss</vt:lpstr>
      <vt:lpstr>1_D-SGB-Powerpointvorlage_weiss</vt:lpstr>
      <vt:lpstr>2_D-SGB-Powerpointvorlage_weiss</vt:lpstr>
      <vt:lpstr>3_D-SGB-Powerpointvorlage_weiss</vt:lpstr>
      <vt:lpstr>Bilatérales III : protection des salaires Position de l’USS</vt:lpstr>
      <vt:lpstr>La Suisse a besoin de la meilleure protection possible : salaires les plus élevés et seul pays sans frontières linguistiques « naturelles » qui la protègent</vt:lpstr>
      <vt:lpstr>Importance de la protection des salaires</vt:lpstr>
      <vt:lpstr>Importance politique de la protection des salaires</vt:lpstr>
      <vt:lpstr>Spécificités de la protection des salaires en Suisse</vt:lpstr>
      <vt:lpstr>Évolutions problématiques en matière de protection des salaires</vt:lpstr>
      <vt:lpstr>Position de l’USS sur la protection des salaires</vt:lpstr>
      <vt:lpstr>Train de mesures de protection des salaires (mesures 1 – 14)</vt:lpstr>
      <vt:lpstr>Train de mesures de protection des salaires (mesures 1 – 14)</vt:lpstr>
    </vt:vector>
  </TitlesOfParts>
  <Company>EVD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2026-03-25 Präsentation Wirtschaft Daniel Lampart F</dc:title>
  <dc:creator>sa</dc:creator>
  <cp:lastModifiedBy>Gruber Petra PARL INT</cp:lastModifiedBy>
  <cp:revision>706</cp:revision>
  <cp:lastPrinted>2022-10-25T11:58:01Z</cp:lastPrinted>
  <dcterms:created xsi:type="dcterms:W3CDTF">2004-03-31T12:46:35Z</dcterms:created>
  <dcterms:modified xsi:type="dcterms:W3CDTF">2026-03-25T10:39:21Z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FSC#COOSYSTEM@1.1:Container">
    <vt:lpwstr>COO.2101.104.5.79538</vt:lpwstr>
  </property>
  <property fmtid="{D5CDD505-2E9C-101B-9397-08002B2CF9AE}" pid="3" name="FSC#COOELAK@1.1001:Subject">
    <vt:lpwstr>Referate des Stv. Direktors / Direktors für Arbeit, die nicht einem LB DA zugeordnet werden können</vt:lpwstr>
  </property>
  <property fmtid="{D5CDD505-2E9C-101B-9397-08002B2CF9AE}" pid="4" name="FSC#COOELAK@1.1001:FileReference">
    <vt:lpwstr>Referate des Stv. Direktors / Direktors für Arbeit (034.2/2005/03203)</vt:lpwstr>
  </property>
  <property fmtid="{D5CDD505-2E9C-101B-9397-08002B2CF9AE}" pid="5" name="FSC#COOELAK@1.1001:FileRefYear">
    <vt:lpwstr>2005</vt:lpwstr>
  </property>
  <property fmtid="{D5CDD505-2E9C-101B-9397-08002B2CF9AE}" pid="6" name="FSC#COOELAK@1.1001:FileRefOrdinal">
    <vt:lpwstr>3203</vt:lpwstr>
  </property>
  <property fmtid="{D5CDD505-2E9C-101B-9397-08002B2CF9AE}" pid="7" name="FSC#COOELAK@1.1001:FileRefOU">
    <vt:lpwstr>DA /seco</vt:lpwstr>
  </property>
  <property fmtid="{D5CDD505-2E9C-101B-9397-08002B2CF9AE}" pid="8" name="FSC#COOELAK@1.1001:Organization">
    <vt:lpwstr/>
  </property>
  <property fmtid="{D5CDD505-2E9C-101B-9397-08002B2CF9AE}" pid="9" name="FSC#COOELAK@1.1001:Owner">
    <vt:lpwstr> seco Zucchelli-Kaltenrieder</vt:lpwstr>
  </property>
  <property fmtid="{D5CDD505-2E9C-101B-9397-08002B2CF9AE}" pid="10" name="FSC#COOELAK@1.1001:OwnerExtension">
    <vt:lpwstr>+41 (31) 322 29 09</vt:lpwstr>
  </property>
  <property fmtid="{D5CDD505-2E9C-101B-9397-08002B2CF9AE}" pid="11" name="FSC#COOELAK@1.1001:OwnerFaxExtension">
    <vt:lpwstr>+41 (31) 323 08 68</vt:lpwstr>
  </property>
  <property fmtid="{D5CDD505-2E9C-101B-9397-08002B2CF9AE}" pid="12" name="FSC#COOELAK@1.1001:DispatchedBy">
    <vt:lpwstr/>
  </property>
  <property fmtid="{D5CDD505-2E9C-101B-9397-08002B2CF9AE}" pid="13" name="FSC#COOELAK@1.1001:DispatchedAt">
    <vt:lpwstr/>
  </property>
  <property fmtid="{D5CDD505-2E9C-101B-9397-08002B2CF9AE}" pid="14" name="FSC#COOELAK@1.1001:ApprovedBy">
    <vt:lpwstr/>
  </property>
  <property fmtid="{D5CDD505-2E9C-101B-9397-08002B2CF9AE}" pid="15" name="FSC#COOELAK@1.1001:ApprovedAt">
    <vt:lpwstr/>
  </property>
  <property fmtid="{D5CDD505-2E9C-101B-9397-08002B2CF9AE}" pid="16" name="FSC#COOELAK@1.1001:Department">
    <vt:lpwstr>Direktion für Arbeit (DA /seco)</vt:lpwstr>
  </property>
  <property fmtid="{D5CDD505-2E9C-101B-9397-08002B2CF9AE}" pid="17" name="FSC#COOELAK@1.1001:CreatedAt">
    <vt:lpwstr>16.01.2006 15:35:50</vt:lpwstr>
  </property>
  <property fmtid="{D5CDD505-2E9C-101B-9397-08002B2CF9AE}" pid="18" name="FSC#COOELAK@1.1001:OU">
    <vt:lpwstr>Direktion für Arbeit (DA /seco)</vt:lpwstr>
  </property>
  <property fmtid="{D5CDD505-2E9C-101B-9397-08002B2CF9AE}" pid="19" name="FSC#COOELAK@1.1001:Priority">
    <vt:lpwstr/>
  </property>
  <property fmtid="{D5CDD505-2E9C-101B-9397-08002B2CF9AE}" pid="20" name="FSC#COOELAK@1.1001:ObjBarCode">
    <vt:lpwstr>*COO.2101.104.5.79538*</vt:lpwstr>
  </property>
  <property fmtid="{D5CDD505-2E9C-101B-9397-08002B2CF9AE}" pid="21" name="FSC#COOELAK@1.1001:RefBarCode">
    <vt:lpwstr>*Mitgliederveranstaltung der Arbeitsgemeinschaft Wirtschaft und Gesellschaft des Kantons Zug vom 17.8.05, Personenfreizügigkeit - Flankierende Massnahmen; Eine entscheidende Weichenstellung für Arbeitnehmer und Arbeitgeber*</vt:lpwstr>
  </property>
  <property fmtid="{D5CDD505-2E9C-101B-9397-08002B2CF9AE}" pid="22" name="FSC#COOELAK@1.1001:FileRefBarCode">
    <vt:lpwstr>*Referate des Stv. Direktors / Direktors für Arbeit (034.2/2005/03203)*</vt:lpwstr>
  </property>
  <property fmtid="{D5CDD505-2E9C-101B-9397-08002B2CF9AE}" pid="23" name="FSC#COOELAK@1.1001:ExternalRef">
    <vt:lpwstr/>
  </property>
  <property fmtid="{D5CDD505-2E9C-101B-9397-08002B2CF9AE}" pid="24" name="FSC#EVDCFG@15.1400:Dossierref">
    <vt:lpwstr/>
  </property>
  <property fmtid="{D5CDD505-2E9C-101B-9397-08002B2CF9AE}" pid="25" name="FSC#EVDCFG@15.1400:FileRespEmail">
    <vt:lpwstr>silvia.zucchelli-kaltenrieder@seco.admin.ch</vt:lpwstr>
  </property>
  <property fmtid="{D5CDD505-2E9C-101B-9397-08002B2CF9AE}" pid="26" name="FSC#EVDCFG@15.1400:FileRespFax">
    <vt:lpwstr>+41 (31) 323 08 68</vt:lpwstr>
  </property>
  <property fmtid="{D5CDD505-2E9C-101B-9397-08002B2CF9AE}" pid="27" name="FSC#EVDCFG@15.1400:FileRespHome">
    <vt:lpwstr>Bern</vt:lpwstr>
  </property>
  <property fmtid="{D5CDD505-2E9C-101B-9397-08002B2CF9AE}" pid="28" name="FSC#EVDCFG@15.1400:FileResponsible">
    <vt:lpwstr>Silvia Zucchelli-Kaltenrieder</vt:lpwstr>
  </property>
  <property fmtid="{D5CDD505-2E9C-101B-9397-08002B2CF9AE}" pid="29" name="FSC#EVDCFG@15.1400:FileRespOrg">
    <vt:lpwstr>Direktion für Arbeit</vt:lpwstr>
  </property>
  <property fmtid="{D5CDD505-2E9C-101B-9397-08002B2CF9AE}" pid="30" name="FSC#EVDCFG@15.1400:FileRespOrgHome">
    <vt:lpwstr/>
  </property>
  <property fmtid="{D5CDD505-2E9C-101B-9397-08002B2CF9AE}" pid="31" name="FSC#EVDCFG@15.1400:FileRespOrgStreet">
    <vt:lpwstr/>
  </property>
  <property fmtid="{D5CDD505-2E9C-101B-9397-08002B2CF9AE}" pid="32" name="FSC#EVDCFG@15.1400:FileRespOrgZipCode">
    <vt:lpwstr/>
  </property>
  <property fmtid="{D5CDD505-2E9C-101B-9397-08002B2CF9AE}" pid="33" name="FSC#EVDCFG@15.1400:FileRespshortsign">
    <vt:lpwstr>zuc</vt:lpwstr>
  </property>
  <property fmtid="{D5CDD505-2E9C-101B-9397-08002B2CF9AE}" pid="34" name="FSC#EVDCFG@15.1400:FileRespStreet">
    <vt:lpwstr>Effingerstrasse 31</vt:lpwstr>
  </property>
  <property fmtid="{D5CDD505-2E9C-101B-9397-08002B2CF9AE}" pid="35" name="FSC#EVDCFG@15.1400:FileRespTel">
    <vt:lpwstr>+41 (31) 322 29 09</vt:lpwstr>
  </property>
  <property fmtid="{D5CDD505-2E9C-101B-9397-08002B2CF9AE}" pid="36" name="FSC#EVDCFG@15.1400:FileRespZipCode">
    <vt:lpwstr>3003</vt:lpwstr>
  </property>
  <property fmtid="{D5CDD505-2E9C-101B-9397-08002B2CF9AE}" pid="37" name="FSC#EVDCFG@15.1400:OutAttachElectr">
    <vt:lpwstr/>
  </property>
  <property fmtid="{D5CDD505-2E9C-101B-9397-08002B2CF9AE}" pid="38" name="FSC#EVDCFG@15.1400:OutAttachPhysic">
    <vt:lpwstr/>
  </property>
  <property fmtid="{D5CDD505-2E9C-101B-9397-08002B2CF9AE}" pid="39" name="FSC#EVDCFG@15.1400:SignAcceptedDraft1">
    <vt:lpwstr/>
  </property>
  <property fmtid="{D5CDD505-2E9C-101B-9397-08002B2CF9AE}" pid="40" name="FSC#EVDCFG@15.1400:SignAcceptedDraft1FR">
    <vt:lpwstr/>
  </property>
  <property fmtid="{D5CDD505-2E9C-101B-9397-08002B2CF9AE}" pid="41" name="FSC#EVDCFG@15.1400:SignAcceptedDraft2">
    <vt:lpwstr/>
  </property>
  <property fmtid="{D5CDD505-2E9C-101B-9397-08002B2CF9AE}" pid="42" name="FSC#EVDCFG@15.1400:SignAcceptedDraft2FR">
    <vt:lpwstr/>
  </property>
  <property fmtid="{D5CDD505-2E9C-101B-9397-08002B2CF9AE}" pid="43" name="FSC#EVDCFG@15.1400:SignApproved1">
    <vt:lpwstr/>
  </property>
  <property fmtid="{D5CDD505-2E9C-101B-9397-08002B2CF9AE}" pid="44" name="FSC#EVDCFG@15.1400:SignApproved1FR">
    <vt:lpwstr/>
  </property>
  <property fmtid="{D5CDD505-2E9C-101B-9397-08002B2CF9AE}" pid="45" name="FSC#EVDCFG@15.1400:SignApproved2">
    <vt:lpwstr/>
  </property>
  <property fmtid="{D5CDD505-2E9C-101B-9397-08002B2CF9AE}" pid="46" name="FSC#EVDCFG@15.1400:SignApproved2FR">
    <vt:lpwstr/>
  </property>
  <property fmtid="{D5CDD505-2E9C-101B-9397-08002B2CF9AE}" pid="47" name="FSC#EVDCFG@15.1400:SubDossierBarCode">
    <vt:lpwstr>*COO.2101.104.6.28402*</vt:lpwstr>
  </property>
  <property fmtid="{D5CDD505-2E9C-101B-9397-08002B2CF9AE}" pid="48" name="FSC#EVDCFG@15.1400:Subject">
    <vt:lpwstr>Personenfreizügigkeit - Flankierende Massnahmen; Eine entscheidende Weichenstellung für Arbeitnehmer und Arbeitgeber</vt:lpwstr>
  </property>
  <property fmtid="{D5CDD505-2E9C-101B-9397-08002B2CF9AE}" pid="49" name="FSC#EVDCFG@15.1400:Title">
    <vt:lpwstr>Mitgliederveranstaltung der Arbeitsgemeinschaft Wirtschaft und Gesellschaft des Kantons Zug vom 17.8.05, Personenfreizügigkeit - Flankierende Massnahmen; Eine entscheidende Weichenstellung für Arbeitnehmer und Arbeitgeber</vt:lpwstr>
  </property>
  <property fmtid="{D5CDD505-2E9C-101B-9397-08002B2CF9AE}" pid="50" name="FSC#EVDCFG@15.1400:UserFunction">
    <vt:lpwstr/>
  </property>
  <property fmtid="{D5CDD505-2E9C-101B-9397-08002B2CF9AE}" pid="51" name="FSC#EVDCFG@15.1400:SalutationEnglish">
    <vt:lpwstr>Labour Directorate</vt:lpwstr>
  </property>
  <property fmtid="{D5CDD505-2E9C-101B-9397-08002B2CF9AE}" pid="52" name="FSC#EVDCFG@15.1400:SalutationFrench">
    <vt:lpwstr>Direction du travail</vt:lpwstr>
  </property>
  <property fmtid="{D5CDD505-2E9C-101B-9397-08002B2CF9AE}" pid="53" name="FSC#EVDCFG@15.1400:SalutationGerman">
    <vt:lpwstr>Direktion für Arbeit</vt:lpwstr>
  </property>
  <property fmtid="{D5CDD505-2E9C-101B-9397-08002B2CF9AE}" pid="54" name="FSC#EVDCFG@15.1400:SalutationItalian">
    <vt:lpwstr>Direzione del lavoro</vt:lpwstr>
  </property>
  <property fmtid="{D5CDD505-2E9C-101B-9397-08002B2CF9AE}" pid="55" name="FSC#EVDCFG@15.1400:SalutationEnglishUser">
    <vt:lpwstr/>
  </property>
  <property fmtid="{D5CDD505-2E9C-101B-9397-08002B2CF9AE}" pid="56" name="FSC#EVDCFG@15.1400:SalutationFrenchUser">
    <vt:lpwstr/>
  </property>
  <property fmtid="{D5CDD505-2E9C-101B-9397-08002B2CF9AE}" pid="57" name="FSC#EVDCFG@15.1400:SalutationGermanUser">
    <vt:lpwstr/>
  </property>
  <property fmtid="{D5CDD505-2E9C-101B-9397-08002B2CF9AE}" pid="58" name="FSC#EVDCFG@15.1400:SalutationItalianUser">
    <vt:lpwstr/>
  </property>
  <property fmtid="{D5CDD505-2E9C-101B-9397-08002B2CF9AE}" pid="59" name="ContentTypeId">
    <vt:lpwstr>0x010100F71585DFDA751D469ADC5A68BF7DD0BA0100A5783CB89D907D438DB10C6F5B6CE298</vt:lpwstr>
  </property>
  <property fmtid="{D5CDD505-2E9C-101B-9397-08002B2CF9AE}" pid="60" name="MediaServiceImageTags">
    <vt:lpwstr/>
  </property>
  <property fmtid="{D5CDD505-2E9C-101B-9397-08002B2CF9AE}" pid="61" name="Anzeigesprachen--Langue d'affichage">
    <vt:lpwstr/>
  </property>
</Properties>
</file>