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2" r:id="rId1"/>
  </p:sldMasterIdLst>
  <p:notesMasterIdLst>
    <p:notesMasterId r:id="rId11"/>
  </p:notesMasterIdLst>
  <p:handoutMasterIdLst>
    <p:handoutMasterId r:id="rId12"/>
  </p:handoutMasterIdLst>
  <p:sldIdLst>
    <p:sldId id="780" r:id="rId2"/>
    <p:sldId id="990" r:id="rId3"/>
    <p:sldId id="985" r:id="rId4"/>
    <p:sldId id="986" r:id="rId5"/>
    <p:sldId id="998" r:id="rId6"/>
    <p:sldId id="1002" r:id="rId7"/>
    <p:sldId id="988" r:id="rId8"/>
    <p:sldId id="996" r:id="rId9"/>
    <p:sldId id="1000" r:id="rId10"/>
  </p:sldIdLst>
  <p:sldSz cx="12192000" cy="6858000"/>
  <p:notesSz cx="6811963" cy="9942513"/>
  <p:defaultTextStyle>
    <a:defPPr>
      <a:defRPr lang="fr-FR"/>
    </a:defPPr>
    <a:lvl1pPr algn="l" rtl="0" fontAlgn="base">
      <a:spcBef>
        <a:spcPct val="0"/>
      </a:spcBef>
      <a:spcAft>
        <a:spcPct val="0"/>
      </a:spcAft>
      <a:defRPr sz="2000" b="1" kern="1200">
        <a:solidFill>
          <a:schemeClr val="tx1"/>
        </a:solidFill>
        <a:latin typeface="Arial" charset="0"/>
        <a:ea typeface="ＭＳ Ｐゴシック" pitchFamily="-112" charset="-128"/>
        <a:cs typeface="+mn-cs"/>
      </a:defRPr>
    </a:lvl1pPr>
    <a:lvl2pPr marL="457200" algn="l" rtl="0" fontAlgn="base">
      <a:spcBef>
        <a:spcPct val="0"/>
      </a:spcBef>
      <a:spcAft>
        <a:spcPct val="0"/>
      </a:spcAft>
      <a:defRPr sz="2000" b="1" kern="1200">
        <a:solidFill>
          <a:schemeClr val="tx1"/>
        </a:solidFill>
        <a:latin typeface="Arial" charset="0"/>
        <a:ea typeface="ＭＳ Ｐゴシック" pitchFamily="-112" charset="-128"/>
        <a:cs typeface="+mn-cs"/>
      </a:defRPr>
    </a:lvl2pPr>
    <a:lvl3pPr marL="914400" algn="l" rtl="0" fontAlgn="base">
      <a:spcBef>
        <a:spcPct val="0"/>
      </a:spcBef>
      <a:spcAft>
        <a:spcPct val="0"/>
      </a:spcAft>
      <a:defRPr sz="2000" b="1" kern="1200">
        <a:solidFill>
          <a:schemeClr val="tx1"/>
        </a:solidFill>
        <a:latin typeface="Arial" charset="0"/>
        <a:ea typeface="ＭＳ Ｐゴシック" pitchFamily="-112" charset="-128"/>
        <a:cs typeface="+mn-cs"/>
      </a:defRPr>
    </a:lvl3pPr>
    <a:lvl4pPr marL="1371600" algn="l" rtl="0" fontAlgn="base">
      <a:spcBef>
        <a:spcPct val="0"/>
      </a:spcBef>
      <a:spcAft>
        <a:spcPct val="0"/>
      </a:spcAft>
      <a:defRPr sz="2000" b="1" kern="1200">
        <a:solidFill>
          <a:schemeClr val="tx1"/>
        </a:solidFill>
        <a:latin typeface="Arial" charset="0"/>
        <a:ea typeface="ＭＳ Ｐゴシック" pitchFamily="-112" charset="-128"/>
        <a:cs typeface="+mn-cs"/>
      </a:defRPr>
    </a:lvl4pPr>
    <a:lvl5pPr marL="1828800" algn="l" rtl="0" fontAlgn="base">
      <a:spcBef>
        <a:spcPct val="0"/>
      </a:spcBef>
      <a:spcAft>
        <a:spcPct val="0"/>
      </a:spcAft>
      <a:defRPr sz="2000" b="1" kern="1200">
        <a:solidFill>
          <a:schemeClr val="tx1"/>
        </a:solidFill>
        <a:latin typeface="Arial" charset="0"/>
        <a:ea typeface="ＭＳ Ｐゴシック" pitchFamily="-112" charset="-128"/>
        <a:cs typeface="+mn-cs"/>
      </a:defRPr>
    </a:lvl5pPr>
    <a:lvl6pPr marL="2286000" algn="l" defTabSz="914400" rtl="0" eaLnBrk="1" latinLnBrk="0" hangingPunct="1">
      <a:defRPr sz="2000" b="1" kern="1200">
        <a:solidFill>
          <a:schemeClr val="tx1"/>
        </a:solidFill>
        <a:latin typeface="Arial" charset="0"/>
        <a:ea typeface="ＭＳ Ｐゴシック" pitchFamily="-112" charset="-128"/>
        <a:cs typeface="+mn-cs"/>
      </a:defRPr>
    </a:lvl6pPr>
    <a:lvl7pPr marL="2743200" algn="l" defTabSz="914400" rtl="0" eaLnBrk="1" latinLnBrk="0" hangingPunct="1">
      <a:defRPr sz="2000" b="1" kern="1200">
        <a:solidFill>
          <a:schemeClr val="tx1"/>
        </a:solidFill>
        <a:latin typeface="Arial" charset="0"/>
        <a:ea typeface="ＭＳ Ｐゴシック" pitchFamily="-112" charset="-128"/>
        <a:cs typeface="+mn-cs"/>
      </a:defRPr>
    </a:lvl7pPr>
    <a:lvl8pPr marL="3200400" algn="l" defTabSz="914400" rtl="0" eaLnBrk="1" latinLnBrk="0" hangingPunct="1">
      <a:defRPr sz="2000" b="1" kern="1200">
        <a:solidFill>
          <a:schemeClr val="tx1"/>
        </a:solidFill>
        <a:latin typeface="Arial" charset="0"/>
        <a:ea typeface="ＭＳ Ｐゴシック" pitchFamily="-112" charset="-128"/>
        <a:cs typeface="+mn-cs"/>
      </a:defRPr>
    </a:lvl8pPr>
    <a:lvl9pPr marL="3657600" algn="l" defTabSz="914400" rtl="0" eaLnBrk="1" latinLnBrk="0" hangingPunct="1">
      <a:defRPr sz="2000" b="1" kern="1200">
        <a:solidFill>
          <a:schemeClr val="tx1"/>
        </a:solidFill>
        <a:latin typeface="Arial" charset="0"/>
        <a:ea typeface="ＭＳ Ｐゴシック" pitchFamily="-112"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2B4C"/>
    <a:srgbClr val="C31B2C"/>
    <a:srgbClr val="FF0000"/>
    <a:srgbClr val="21FF06"/>
    <a:srgbClr val="FD8008"/>
    <a:srgbClr val="FC02FF"/>
    <a:srgbClr val="BE6D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C4B0FE-DF3A-784C-830C-59405CCB9F67}" v="13" dt="2026-03-19T13:01:32.981"/>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0188" autoAdjust="0"/>
    <p:restoredTop sz="77687" autoAdjust="0"/>
  </p:normalViewPr>
  <p:slideViewPr>
    <p:cSldViewPr>
      <p:cViewPr varScale="1">
        <p:scale>
          <a:sx n="98" d="100"/>
          <a:sy n="98" d="100"/>
        </p:scale>
        <p:origin x="720" y="184"/>
      </p:cViewPr>
      <p:guideLst>
        <p:guide orient="horz" pos="2160"/>
        <p:guide pos="3840"/>
      </p:guideLst>
    </p:cSldViewPr>
  </p:slideViewPr>
  <p:notesTextViewPr>
    <p:cViewPr>
      <p:scale>
        <a:sx n="100" d="100"/>
        <a:sy n="100" d="100"/>
      </p:scale>
      <p:origin x="0" y="0"/>
    </p:cViewPr>
  </p:notesTextViewPr>
  <p:sorterViewPr>
    <p:cViewPr varScale="1">
      <p:scale>
        <a:sx n="100" d="100"/>
        <a:sy n="100" d="100"/>
      </p:scale>
      <p:origin x="0" y="1048"/>
    </p:cViewPr>
  </p:sorterViewPr>
  <p:notesViewPr>
    <p:cSldViewPr snapToGrid="0" snapToObjects="1">
      <p:cViewPr>
        <p:scale>
          <a:sx n="200" d="100"/>
          <a:sy n="200" d="100"/>
        </p:scale>
        <p:origin x="160" y="7984"/>
      </p:cViewPr>
      <p:guideLst>
        <p:guide orient="horz" pos="3132"/>
        <p:guide pos="214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 Id="rId22" Type="http://schemas.openxmlformats.org/officeDocument/2006/relationships/customXml" Target="../customXml/item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ya Hertig Randall" userId="54864006-75bc-465e-94d3-6a8db1c5c7ee" providerId="ADAL" clId="{D6B27FD6-AFE0-5FF6-ADFC-8A911D3E5866}"/>
    <pc:docChg chg="undo custSel addSld delSld modSld">
      <pc:chgData name="Maya Hertig Randall" userId="54864006-75bc-465e-94d3-6a8db1c5c7ee" providerId="ADAL" clId="{D6B27FD6-AFE0-5FF6-ADFC-8A911D3E5866}" dt="2026-03-19T13:13:49.532" v="252" actId="20577"/>
      <pc:docMkLst>
        <pc:docMk/>
      </pc:docMkLst>
      <pc:sldChg chg="modNotesTx">
        <pc:chgData name="Maya Hertig Randall" userId="54864006-75bc-465e-94d3-6a8db1c5c7ee" providerId="ADAL" clId="{D6B27FD6-AFE0-5FF6-ADFC-8A911D3E5866}" dt="2026-03-19T11:24:11.490" v="0" actId="20577"/>
        <pc:sldMkLst>
          <pc:docMk/>
          <pc:sldMk cId="3155579943" sldId="780"/>
        </pc:sldMkLst>
      </pc:sldChg>
      <pc:sldChg chg="modNotesTx">
        <pc:chgData name="Maya Hertig Randall" userId="54864006-75bc-465e-94d3-6a8db1c5c7ee" providerId="ADAL" clId="{D6B27FD6-AFE0-5FF6-ADFC-8A911D3E5866}" dt="2026-03-19T11:24:37.414" v="3" actId="20577"/>
        <pc:sldMkLst>
          <pc:docMk/>
          <pc:sldMk cId="603648378" sldId="985"/>
        </pc:sldMkLst>
      </pc:sldChg>
      <pc:sldChg chg="modSp mod modNotesTx">
        <pc:chgData name="Maya Hertig Randall" userId="54864006-75bc-465e-94d3-6a8db1c5c7ee" providerId="ADAL" clId="{D6B27FD6-AFE0-5FF6-ADFC-8A911D3E5866}" dt="2026-03-19T12:59:18.389" v="141" actId="313"/>
        <pc:sldMkLst>
          <pc:docMk/>
          <pc:sldMk cId="3475750778" sldId="986"/>
        </pc:sldMkLst>
        <pc:spChg chg="mod">
          <ac:chgData name="Maya Hertig Randall" userId="54864006-75bc-465e-94d3-6a8db1c5c7ee" providerId="ADAL" clId="{D6B27FD6-AFE0-5FF6-ADFC-8A911D3E5866}" dt="2026-03-19T12:59:18.389" v="141" actId="313"/>
          <ac:spMkLst>
            <pc:docMk/>
            <pc:sldMk cId="3475750778" sldId="986"/>
            <ac:spMk id="5123" creationId="{4E837EFB-0C5B-87F0-956D-338FF9730FE3}"/>
          </ac:spMkLst>
        </pc:spChg>
      </pc:sldChg>
      <pc:sldChg chg="modSp mod modNotes">
        <pc:chgData name="Maya Hertig Randall" userId="54864006-75bc-465e-94d3-6a8db1c5c7ee" providerId="ADAL" clId="{D6B27FD6-AFE0-5FF6-ADFC-8A911D3E5866}" dt="2026-03-19T13:02:33.821" v="216" actId="313"/>
        <pc:sldMkLst>
          <pc:docMk/>
          <pc:sldMk cId="894399314" sldId="988"/>
        </pc:sldMkLst>
        <pc:spChg chg="mod">
          <ac:chgData name="Maya Hertig Randall" userId="54864006-75bc-465e-94d3-6a8db1c5c7ee" providerId="ADAL" clId="{D6B27FD6-AFE0-5FF6-ADFC-8A911D3E5866}" dt="2026-03-19T13:02:33.821" v="216" actId="313"/>
          <ac:spMkLst>
            <pc:docMk/>
            <pc:sldMk cId="894399314" sldId="988"/>
            <ac:spMk id="5123" creationId="{3D18B371-2915-7C69-B536-0A25092638F1}"/>
          </ac:spMkLst>
        </pc:spChg>
      </pc:sldChg>
      <pc:sldChg chg="modSp mod modNotesTx">
        <pc:chgData name="Maya Hertig Randall" userId="54864006-75bc-465e-94d3-6a8db1c5c7ee" providerId="ADAL" clId="{D6B27FD6-AFE0-5FF6-ADFC-8A911D3E5866}" dt="2026-03-19T13:13:49.532" v="252" actId="20577"/>
        <pc:sldMkLst>
          <pc:docMk/>
          <pc:sldMk cId="3387822489" sldId="990"/>
        </pc:sldMkLst>
        <pc:spChg chg="mod">
          <ac:chgData name="Maya Hertig Randall" userId="54864006-75bc-465e-94d3-6a8db1c5c7ee" providerId="ADAL" clId="{D6B27FD6-AFE0-5FF6-ADFC-8A911D3E5866}" dt="2026-03-19T13:13:49.532" v="252" actId="20577"/>
          <ac:spMkLst>
            <pc:docMk/>
            <pc:sldMk cId="3387822489" sldId="990"/>
            <ac:spMk id="5123" creationId="{99A0BEB5-94CB-3ADA-69BD-0DC9AA44DA52}"/>
          </ac:spMkLst>
        </pc:spChg>
      </pc:sldChg>
      <pc:sldChg chg="modSp mod modNotes modNotesTx">
        <pc:chgData name="Maya Hertig Randall" userId="54864006-75bc-465e-94d3-6a8db1c5c7ee" providerId="ADAL" clId="{D6B27FD6-AFE0-5FF6-ADFC-8A911D3E5866}" dt="2026-03-19T13:04:32.421" v="250" actId="313"/>
        <pc:sldMkLst>
          <pc:docMk/>
          <pc:sldMk cId="1395675188" sldId="996"/>
        </pc:sldMkLst>
        <pc:spChg chg="mod">
          <ac:chgData name="Maya Hertig Randall" userId="54864006-75bc-465e-94d3-6a8db1c5c7ee" providerId="ADAL" clId="{D6B27FD6-AFE0-5FF6-ADFC-8A911D3E5866}" dt="2026-03-19T13:04:32.421" v="250" actId="313"/>
          <ac:spMkLst>
            <pc:docMk/>
            <pc:sldMk cId="1395675188" sldId="996"/>
            <ac:spMk id="5123" creationId="{228C72D1-0925-7D3D-E481-40E4BAE21284}"/>
          </ac:spMkLst>
        </pc:spChg>
      </pc:sldChg>
      <pc:sldChg chg="modSp mod modNotes modNotesTx">
        <pc:chgData name="Maya Hertig Randall" userId="54864006-75bc-465e-94d3-6a8db1c5c7ee" providerId="ADAL" clId="{D6B27FD6-AFE0-5FF6-ADFC-8A911D3E5866}" dt="2026-03-19T13:00:34.208" v="171" actId="313"/>
        <pc:sldMkLst>
          <pc:docMk/>
          <pc:sldMk cId="3698165151" sldId="998"/>
        </pc:sldMkLst>
        <pc:spChg chg="mod">
          <ac:chgData name="Maya Hertig Randall" userId="54864006-75bc-465e-94d3-6a8db1c5c7ee" providerId="ADAL" clId="{D6B27FD6-AFE0-5FF6-ADFC-8A911D3E5866}" dt="2026-03-19T12:59:56.156" v="154" actId="313"/>
          <ac:spMkLst>
            <pc:docMk/>
            <pc:sldMk cId="3698165151" sldId="998"/>
            <ac:spMk id="8" creationId="{A34900CC-BEA1-C473-AC6F-D537B6B27FBB}"/>
          </ac:spMkLst>
        </pc:spChg>
        <pc:spChg chg="mod">
          <ac:chgData name="Maya Hertig Randall" userId="54864006-75bc-465e-94d3-6a8db1c5c7ee" providerId="ADAL" clId="{D6B27FD6-AFE0-5FF6-ADFC-8A911D3E5866}" dt="2026-03-19T13:00:34.208" v="171" actId="313"/>
          <ac:spMkLst>
            <pc:docMk/>
            <pc:sldMk cId="3698165151" sldId="998"/>
            <ac:spMk id="11" creationId="{DD1A861D-143A-D3E8-508D-1FF0859717B3}"/>
          </ac:spMkLst>
        </pc:spChg>
      </pc:sldChg>
      <pc:sldChg chg="modSp mod modNotes modNotesTx">
        <pc:chgData name="Maya Hertig Randall" userId="54864006-75bc-465e-94d3-6a8db1c5c7ee" providerId="ADAL" clId="{D6B27FD6-AFE0-5FF6-ADFC-8A911D3E5866}" dt="2026-03-19T13:04:07.942" v="243" actId="313"/>
        <pc:sldMkLst>
          <pc:docMk/>
          <pc:sldMk cId="1673859952" sldId="1000"/>
        </pc:sldMkLst>
        <pc:spChg chg="mod">
          <ac:chgData name="Maya Hertig Randall" userId="54864006-75bc-465e-94d3-6a8db1c5c7ee" providerId="ADAL" clId="{D6B27FD6-AFE0-5FF6-ADFC-8A911D3E5866}" dt="2026-03-19T13:04:07.942" v="243" actId="313"/>
          <ac:spMkLst>
            <pc:docMk/>
            <pc:sldMk cId="1673859952" sldId="1000"/>
            <ac:spMk id="6" creationId="{03B16A1D-CD83-5849-4E43-4B426D4695FE}"/>
          </ac:spMkLst>
        </pc:spChg>
        <pc:spChg chg="mod">
          <ac:chgData name="Maya Hertig Randall" userId="54864006-75bc-465e-94d3-6a8db1c5c7ee" providerId="ADAL" clId="{D6B27FD6-AFE0-5FF6-ADFC-8A911D3E5866}" dt="2026-03-19T13:03:37.692" v="236" actId="313"/>
          <ac:spMkLst>
            <pc:docMk/>
            <pc:sldMk cId="1673859952" sldId="1000"/>
            <ac:spMk id="5123" creationId="{BE804B52-3A7E-9302-AA35-68AF8724FD04}"/>
          </ac:spMkLst>
        </pc:spChg>
      </pc:sldChg>
      <pc:sldChg chg="modSp del mod modNotes modNotesTx">
        <pc:chgData name="Maya Hertig Randall" userId="54864006-75bc-465e-94d3-6a8db1c5c7ee" providerId="ADAL" clId="{D6B27FD6-AFE0-5FF6-ADFC-8A911D3E5866}" dt="2026-03-19T13:01:45.301" v="199" actId="2696"/>
        <pc:sldMkLst>
          <pc:docMk/>
          <pc:sldMk cId="615422375" sldId="1001"/>
        </pc:sldMkLst>
        <pc:spChg chg="mod">
          <ac:chgData name="Maya Hertig Randall" userId="54864006-75bc-465e-94d3-6a8db1c5c7ee" providerId="ADAL" clId="{D6B27FD6-AFE0-5FF6-ADFC-8A911D3E5866}" dt="2026-03-19T13:01:27.467" v="197" actId="313"/>
          <ac:spMkLst>
            <pc:docMk/>
            <pc:sldMk cId="615422375" sldId="1001"/>
            <ac:spMk id="3" creationId="{EAF7F411-716F-1034-26A4-4720801B7BFD}"/>
          </ac:spMkLst>
        </pc:spChg>
      </pc:sldChg>
      <pc:sldChg chg="addSp modSp add">
        <pc:chgData name="Maya Hertig Randall" userId="54864006-75bc-465e-94d3-6a8db1c5c7ee" providerId="ADAL" clId="{D6B27FD6-AFE0-5FF6-ADFC-8A911D3E5866}" dt="2026-03-19T13:01:32.981" v="198"/>
        <pc:sldMkLst>
          <pc:docMk/>
          <pc:sldMk cId="2224303619" sldId="1002"/>
        </pc:sldMkLst>
        <pc:spChg chg="add mod">
          <ac:chgData name="Maya Hertig Randall" userId="54864006-75bc-465e-94d3-6a8db1c5c7ee" providerId="ADAL" clId="{D6B27FD6-AFE0-5FF6-ADFC-8A911D3E5866}" dt="2026-03-19T13:01:32.981" v="198"/>
          <ac:spMkLst>
            <pc:docMk/>
            <pc:sldMk cId="2224303619" sldId="1002"/>
            <ac:spMk id="3" creationId="{3F8C806E-D8BF-2D4E-B867-0A61EB219A3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51850" cy="497126"/>
          </a:xfrm>
          <a:prstGeom prst="rect">
            <a:avLst/>
          </a:prstGeom>
        </p:spPr>
        <p:txBody>
          <a:bodyPr vert="horz" lIns="95730" tIns="47865" rIns="95730" bIns="47865" rtlCol="0"/>
          <a:lstStyle>
            <a:lvl1pPr algn="l">
              <a:defRPr sz="1300">
                <a:latin typeface="Arial" charset="0"/>
                <a:ea typeface="ＭＳ Ｐゴシック" charset="-128"/>
                <a:cs typeface="ＭＳ Ｐゴシック" charset="-128"/>
              </a:defRPr>
            </a:lvl1pPr>
          </a:lstStyle>
          <a:p>
            <a:pPr>
              <a:defRPr/>
            </a:pPr>
            <a:endParaRPr lang="fr-FR"/>
          </a:p>
        </p:txBody>
      </p:sp>
      <p:sp>
        <p:nvSpPr>
          <p:cNvPr id="3" name="Espace réservé de la date 2"/>
          <p:cNvSpPr>
            <a:spLocks noGrp="1"/>
          </p:cNvSpPr>
          <p:nvPr>
            <p:ph type="dt" sz="quarter" idx="1"/>
          </p:nvPr>
        </p:nvSpPr>
        <p:spPr>
          <a:xfrm>
            <a:off x="3858537" y="0"/>
            <a:ext cx="2951850" cy="497126"/>
          </a:xfrm>
          <a:prstGeom prst="rect">
            <a:avLst/>
          </a:prstGeom>
        </p:spPr>
        <p:txBody>
          <a:bodyPr vert="horz" wrap="square" lIns="95730" tIns="47865" rIns="95730" bIns="47865" numCol="1" anchor="t" anchorCtr="0" compatLnSpc="1">
            <a:prstTxWarp prst="textNoShape">
              <a:avLst/>
            </a:prstTxWarp>
          </a:bodyPr>
          <a:lstStyle>
            <a:lvl1pPr algn="r">
              <a:defRPr sz="1300"/>
            </a:lvl1pPr>
          </a:lstStyle>
          <a:p>
            <a:pPr>
              <a:defRPr/>
            </a:pPr>
            <a:endParaRPr lang="fr-FR"/>
          </a:p>
        </p:txBody>
      </p:sp>
      <p:sp>
        <p:nvSpPr>
          <p:cNvPr id="4" name="Espace réservé du pied de page 3"/>
          <p:cNvSpPr>
            <a:spLocks noGrp="1"/>
          </p:cNvSpPr>
          <p:nvPr>
            <p:ph type="ftr" sz="quarter" idx="2"/>
          </p:nvPr>
        </p:nvSpPr>
        <p:spPr>
          <a:xfrm>
            <a:off x="1" y="9443662"/>
            <a:ext cx="2951850" cy="497126"/>
          </a:xfrm>
          <a:prstGeom prst="rect">
            <a:avLst/>
          </a:prstGeom>
        </p:spPr>
        <p:txBody>
          <a:bodyPr vert="horz" lIns="95730" tIns="47865" rIns="95730" bIns="47865" rtlCol="0" anchor="b"/>
          <a:lstStyle>
            <a:lvl1pPr algn="l">
              <a:defRPr sz="1300">
                <a:latin typeface="Arial" charset="0"/>
                <a:ea typeface="ＭＳ Ｐゴシック" charset="-128"/>
                <a:cs typeface="ＭＳ Ｐゴシック" charset="-128"/>
              </a:defRPr>
            </a:lvl1pPr>
          </a:lstStyle>
          <a:p>
            <a:pPr>
              <a:defRPr/>
            </a:pPr>
            <a:endParaRPr lang="fr-FR"/>
          </a:p>
        </p:txBody>
      </p:sp>
      <p:sp>
        <p:nvSpPr>
          <p:cNvPr id="5" name="Espace réservé du numéro de diapositive 4"/>
          <p:cNvSpPr>
            <a:spLocks noGrp="1"/>
          </p:cNvSpPr>
          <p:nvPr>
            <p:ph type="sldNum" sz="quarter" idx="3"/>
          </p:nvPr>
        </p:nvSpPr>
        <p:spPr>
          <a:xfrm>
            <a:off x="3858537" y="9443662"/>
            <a:ext cx="2951850" cy="497126"/>
          </a:xfrm>
          <a:prstGeom prst="rect">
            <a:avLst/>
          </a:prstGeom>
        </p:spPr>
        <p:txBody>
          <a:bodyPr vert="horz" wrap="square" lIns="95730" tIns="47865" rIns="95730" bIns="47865" numCol="1" anchor="b" anchorCtr="0" compatLnSpc="1">
            <a:prstTxWarp prst="textNoShape">
              <a:avLst/>
            </a:prstTxWarp>
          </a:bodyPr>
          <a:lstStyle>
            <a:lvl1pPr algn="r">
              <a:defRPr sz="1300"/>
            </a:lvl1pPr>
          </a:lstStyle>
          <a:p>
            <a:pPr>
              <a:defRPr/>
            </a:pPr>
            <a:fld id="{BEA29BC1-CF3F-4FD6-B586-356C487ED44E}" type="slidenum">
              <a:rPr lang="fr-FR"/>
              <a:pPr>
                <a:defRPr/>
              </a:pPr>
              <a:t>‹N°›</a:t>
            </a:fld>
            <a:endParaRPr lang="fr-FR"/>
          </a:p>
        </p:txBody>
      </p:sp>
    </p:spTree>
    <p:extLst>
      <p:ext uri="{BB962C8B-B14F-4D97-AF65-F5344CB8AC3E}">
        <p14:creationId xmlns:p14="http://schemas.microsoft.com/office/powerpoint/2010/main" val="20563343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51850" cy="497126"/>
          </a:xfrm>
          <a:prstGeom prst="rect">
            <a:avLst/>
          </a:prstGeom>
        </p:spPr>
        <p:txBody>
          <a:bodyPr vert="horz" wrap="square" lIns="95730" tIns="47865" rIns="95730" bIns="47865" numCol="1" anchor="t" anchorCtr="0" compatLnSpc="1">
            <a:prstTxWarp prst="textNoShape">
              <a:avLst/>
            </a:prstTxWarp>
          </a:bodyPr>
          <a:lstStyle>
            <a:lvl1pPr>
              <a:defRPr sz="1300">
                <a:latin typeface="Arial" charset="0"/>
                <a:ea typeface="ＭＳ Ｐゴシック" pitchFamily="-105" charset="-128"/>
                <a:cs typeface="+mn-cs"/>
              </a:defRPr>
            </a:lvl1pPr>
          </a:lstStyle>
          <a:p>
            <a:pPr>
              <a:defRPr/>
            </a:pPr>
            <a:endParaRPr lang="fr-FR"/>
          </a:p>
        </p:txBody>
      </p:sp>
      <p:sp>
        <p:nvSpPr>
          <p:cNvPr id="3" name="Espace réservé de la date 2"/>
          <p:cNvSpPr>
            <a:spLocks noGrp="1"/>
          </p:cNvSpPr>
          <p:nvPr>
            <p:ph type="dt" idx="1"/>
          </p:nvPr>
        </p:nvSpPr>
        <p:spPr>
          <a:xfrm>
            <a:off x="3858537" y="0"/>
            <a:ext cx="2951850" cy="497126"/>
          </a:xfrm>
          <a:prstGeom prst="rect">
            <a:avLst/>
          </a:prstGeom>
        </p:spPr>
        <p:txBody>
          <a:bodyPr vert="horz" wrap="square" lIns="95730" tIns="47865" rIns="95730" bIns="47865" numCol="1" anchor="t" anchorCtr="0" compatLnSpc="1">
            <a:prstTxWarp prst="textNoShape">
              <a:avLst/>
            </a:prstTxWarp>
          </a:bodyPr>
          <a:lstStyle>
            <a:lvl1pPr algn="r">
              <a:defRPr sz="1300"/>
            </a:lvl1pPr>
          </a:lstStyle>
          <a:p>
            <a:pPr>
              <a:defRPr/>
            </a:pPr>
            <a:endParaRPr lang="fr-FR"/>
          </a:p>
        </p:txBody>
      </p:sp>
      <p:sp>
        <p:nvSpPr>
          <p:cNvPr id="4" name="Espace réservé de l'image des diapositives 3"/>
          <p:cNvSpPr>
            <a:spLocks noGrp="1" noRot="1" noChangeAspect="1"/>
          </p:cNvSpPr>
          <p:nvPr>
            <p:ph type="sldImg" idx="2"/>
          </p:nvPr>
        </p:nvSpPr>
        <p:spPr>
          <a:xfrm>
            <a:off x="93663" y="746125"/>
            <a:ext cx="6624637" cy="3727450"/>
          </a:xfrm>
          <a:prstGeom prst="rect">
            <a:avLst/>
          </a:prstGeom>
          <a:noFill/>
          <a:ln w="12700">
            <a:solidFill>
              <a:prstClr val="black"/>
            </a:solidFill>
          </a:ln>
        </p:spPr>
        <p:txBody>
          <a:bodyPr vert="horz" wrap="square" lIns="95730" tIns="47865" rIns="95730" bIns="47865" numCol="1" anchor="ctr" anchorCtr="0" compatLnSpc="1">
            <a:prstTxWarp prst="textNoShape">
              <a:avLst/>
            </a:prstTxWarp>
          </a:bodyPr>
          <a:lstStyle/>
          <a:p>
            <a:pPr lvl="0"/>
            <a:endParaRPr lang="fr-FR" noProof="0"/>
          </a:p>
        </p:txBody>
      </p:sp>
      <p:sp>
        <p:nvSpPr>
          <p:cNvPr id="5" name="Espace réservé des commentaires 4"/>
          <p:cNvSpPr>
            <a:spLocks noGrp="1"/>
          </p:cNvSpPr>
          <p:nvPr>
            <p:ph type="body" sz="quarter" idx="3"/>
          </p:nvPr>
        </p:nvSpPr>
        <p:spPr>
          <a:xfrm>
            <a:off x="681197" y="4722694"/>
            <a:ext cx="5449570" cy="4474131"/>
          </a:xfrm>
          <a:prstGeom prst="rect">
            <a:avLst/>
          </a:prstGeom>
        </p:spPr>
        <p:txBody>
          <a:bodyPr vert="horz" wrap="square" lIns="95730" tIns="47865" rIns="95730" bIns="47865" numCol="1" anchor="t" anchorCtr="0" compatLnSpc="1">
            <a:prstTxWarp prst="textNoShape">
              <a:avLst/>
            </a:prstTxWarp>
            <a:normAutofit/>
          </a:bodyPr>
          <a:lstStyle/>
          <a:p>
            <a:pPr lvl="0"/>
            <a:r>
              <a:rPr lang="fr-CH" noProof="0"/>
              <a:t>Cliquez pour modifier les styles du texte du masque</a:t>
            </a:r>
          </a:p>
          <a:p>
            <a:pPr lvl="1"/>
            <a:r>
              <a:rPr lang="fr-CH" noProof="0"/>
              <a:t>Deuxième niveau</a:t>
            </a:r>
          </a:p>
          <a:p>
            <a:pPr lvl="2"/>
            <a:r>
              <a:rPr lang="fr-CH" noProof="0"/>
              <a:t>Troisième niveau</a:t>
            </a:r>
          </a:p>
          <a:p>
            <a:pPr lvl="3"/>
            <a:r>
              <a:rPr lang="fr-CH" noProof="0"/>
              <a:t>Quatrième niveau</a:t>
            </a:r>
          </a:p>
          <a:p>
            <a:pPr lvl="4"/>
            <a:r>
              <a:rPr lang="fr-CH" noProof="0"/>
              <a:t>Cinquième niveau</a:t>
            </a:r>
            <a:endParaRPr lang="fr-FR" noProof="0"/>
          </a:p>
        </p:txBody>
      </p:sp>
      <p:sp>
        <p:nvSpPr>
          <p:cNvPr id="6" name="Espace réservé du pied de page 5"/>
          <p:cNvSpPr>
            <a:spLocks noGrp="1"/>
          </p:cNvSpPr>
          <p:nvPr>
            <p:ph type="ftr" sz="quarter" idx="4"/>
          </p:nvPr>
        </p:nvSpPr>
        <p:spPr>
          <a:xfrm>
            <a:off x="1" y="9443662"/>
            <a:ext cx="2951850" cy="497126"/>
          </a:xfrm>
          <a:prstGeom prst="rect">
            <a:avLst/>
          </a:prstGeom>
        </p:spPr>
        <p:txBody>
          <a:bodyPr vert="horz" wrap="square" lIns="95730" tIns="47865" rIns="95730" bIns="47865" numCol="1" anchor="b" anchorCtr="0" compatLnSpc="1">
            <a:prstTxWarp prst="textNoShape">
              <a:avLst/>
            </a:prstTxWarp>
          </a:bodyPr>
          <a:lstStyle>
            <a:lvl1pPr>
              <a:defRPr sz="1300">
                <a:latin typeface="Arial" charset="0"/>
                <a:ea typeface="ＭＳ Ｐゴシック" pitchFamily="-105" charset="-128"/>
                <a:cs typeface="+mn-cs"/>
              </a:defRPr>
            </a:lvl1pPr>
          </a:lstStyle>
          <a:p>
            <a:pPr>
              <a:defRPr/>
            </a:pPr>
            <a:endParaRPr lang="fr-FR"/>
          </a:p>
        </p:txBody>
      </p:sp>
      <p:sp>
        <p:nvSpPr>
          <p:cNvPr id="7" name="Espace réservé du numéro de diapositive 6"/>
          <p:cNvSpPr>
            <a:spLocks noGrp="1"/>
          </p:cNvSpPr>
          <p:nvPr>
            <p:ph type="sldNum" sz="quarter" idx="5"/>
          </p:nvPr>
        </p:nvSpPr>
        <p:spPr>
          <a:xfrm>
            <a:off x="3858537" y="9443662"/>
            <a:ext cx="2951850" cy="497126"/>
          </a:xfrm>
          <a:prstGeom prst="rect">
            <a:avLst/>
          </a:prstGeom>
        </p:spPr>
        <p:txBody>
          <a:bodyPr vert="horz" wrap="square" lIns="95730" tIns="47865" rIns="95730" bIns="47865" numCol="1" anchor="b" anchorCtr="0" compatLnSpc="1">
            <a:prstTxWarp prst="textNoShape">
              <a:avLst/>
            </a:prstTxWarp>
          </a:bodyPr>
          <a:lstStyle>
            <a:lvl1pPr algn="r">
              <a:defRPr sz="1300"/>
            </a:lvl1pPr>
          </a:lstStyle>
          <a:p>
            <a:pPr>
              <a:defRPr/>
            </a:pPr>
            <a:fld id="{6DC98569-34DF-4D61-A9C1-FB9774509310}" type="slidenum">
              <a:rPr lang="fr-FR"/>
              <a:pPr>
                <a:defRPr/>
              </a:pPr>
              <a:t>‹N°›</a:t>
            </a:fld>
            <a:endParaRPr lang="fr-FR"/>
          </a:p>
        </p:txBody>
      </p:sp>
    </p:spTree>
    <p:extLst>
      <p:ext uri="{BB962C8B-B14F-4D97-AF65-F5344CB8AC3E}">
        <p14:creationId xmlns:p14="http://schemas.microsoft.com/office/powerpoint/2010/main" val="927541565"/>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105"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105"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105"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105"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10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D9F905DA-8FF5-5C40-A5D8-94903F9E3B1F}" type="slidenum">
              <a:rPr lang="de-DE"/>
              <a:pPr/>
              <a:t>1</a:t>
            </a:fld>
            <a:endParaRPr lang="de-DE"/>
          </a:p>
        </p:txBody>
      </p:sp>
      <p:sp>
        <p:nvSpPr>
          <p:cNvPr id="18435" name="Rectangle 2"/>
          <p:cNvSpPr>
            <a:spLocks noGrp="1" noRot="1" noChangeAspect="1" noChangeArrowheads="1" noTextEdit="1"/>
          </p:cNvSpPr>
          <p:nvPr>
            <p:ph type="sldImg"/>
          </p:nvPr>
        </p:nvSpPr>
        <p:spPr>
          <a:xfrm>
            <a:off x="93663" y="746125"/>
            <a:ext cx="6624637" cy="3727450"/>
          </a:xfrm>
          <a:ln/>
        </p:spPr>
      </p:sp>
      <p:sp>
        <p:nvSpPr>
          <p:cNvPr id="18436" name="Rectangle 3"/>
          <p:cNvSpPr>
            <a:spLocks noGrp="1" noChangeArrowheads="1"/>
          </p:cNvSpPr>
          <p:nvPr>
            <p:ph type="body" idx="1"/>
          </p:nvPr>
        </p:nvSpPr>
        <p:spPr>
          <a:noFill/>
          <a:ln/>
        </p:spPr>
        <p:txBody>
          <a:bodyPr/>
          <a:lstStyle/>
          <a:p>
            <a:pPr eaLnBrk="1" hangingPunct="1"/>
            <a:endParaRPr lang="de-DE" dirty="0">
              <a:cs typeface="ＭＳ Ｐゴシック" charset="-128"/>
            </a:endParaRPr>
          </a:p>
        </p:txBody>
      </p:sp>
    </p:spTree>
    <p:extLst>
      <p:ext uri="{BB962C8B-B14F-4D97-AF65-F5344CB8AC3E}">
        <p14:creationId xmlns:p14="http://schemas.microsoft.com/office/powerpoint/2010/main" val="1322987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321986-DD2A-EE24-C465-2986BBE8061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EF73388-F22E-1311-BC60-5F43C48C7B20}"/>
              </a:ext>
            </a:extLst>
          </p:cNvPr>
          <p:cNvSpPr>
            <a:spLocks noGrp="1" noRot="1" noChangeAspect="1"/>
          </p:cNvSpPr>
          <p:nvPr>
            <p:ph type="sldImg"/>
          </p:nvPr>
        </p:nvSpPr>
        <p:spPr>
          <a:xfrm>
            <a:off x="93663" y="746125"/>
            <a:ext cx="6624637" cy="3727450"/>
          </a:xfrm>
        </p:spPr>
      </p:sp>
      <p:sp>
        <p:nvSpPr>
          <p:cNvPr id="3" name="Espace réservé des commentaires 2">
            <a:extLst>
              <a:ext uri="{FF2B5EF4-FFF2-40B4-BE49-F238E27FC236}">
                <a16:creationId xmlns:a16="http://schemas.microsoft.com/office/drawing/2014/main" id="{2C8D1B7C-675E-5D08-E100-A98418513200}"/>
              </a:ext>
            </a:extLst>
          </p:cNvPr>
          <p:cNvSpPr>
            <a:spLocks noGrp="1"/>
          </p:cNvSpPr>
          <p:nvPr>
            <p:ph type="body" idx="1"/>
          </p:nvPr>
        </p:nvSpPr>
        <p:spPr/>
        <p:txBody>
          <a:bodyPr>
            <a:normAutofit/>
          </a:bodyPr>
          <a:lstStyle/>
          <a:p>
            <a:pPr defTabSz="478648">
              <a:defRPr/>
            </a:pPr>
            <a:endParaRPr lang="fr-FR" sz="1300" b="1" dirty="0"/>
          </a:p>
        </p:txBody>
      </p:sp>
      <p:sp>
        <p:nvSpPr>
          <p:cNvPr id="4" name="Espace réservé du numéro de diapositive 3">
            <a:extLst>
              <a:ext uri="{FF2B5EF4-FFF2-40B4-BE49-F238E27FC236}">
                <a16:creationId xmlns:a16="http://schemas.microsoft.com/office/drawing/2014/main" id="{1FE39AC7-9895-3ED7-00B0-75CA31DAA24F}"/>
              </a:ext>
            </a:extLst>
          </p:cNvPr>
          <p:cNvSpPr>
            <a:spLocks noGrp="1"/>
          </p:cNvSpPr>
          <p:nvPr>
            <p:ph type="sldNum" sz="quarter" idx="10"/>
          </p:nvPr>
        </p:nvSpPr>
        <p:spPr/>
        <p:txBody>
          <a:bodyPr/>
          <a:lstStyle/>
          <a:p>
            <a:pPr>
              <a:defRPr/>
            </a:pPr>
            <a:fld id="{6DC98569-34DF-4D61-A9C1-FB9774509310}" type="slidenum">
              <a:rPr lang="fr-FR" smtClean="0"/>
              <a:pPr>
                <a:defRPr/>
              </a:pPr>
              <a:t>2</a:t>
            </a:fld>
            <a:endParaRPr lang="fr-FR"/>
          </a:p>
        </p:txBody>
      </p:sp>
    </p:spTree>
    <p:extLst>
      <p:ext uri="{BB962C8B-B14F-4D97-AF65-F5344CB8AC3E}">
        <p14:creationId xmlns:p14="http://schemas.microsoft.com/office/powerpoint/2010/main" val="23544353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4EB128-DBE8-C1F1-17CE-037963D257E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DABFAD4A-2F4B-5F5C-C3FC-5A58FECB07BD}"/>
              </a:ext>
            </a:extLst>
          </p:cNvPr>
          <p:cNvSpPr>
            <a:spLocks noGrp="1" noRot="1" noChangeAspect="1"/>
          </p:cNvSpPr>
          <p:nvPr>
            <p:ph type="sldImg"/>
          </p:nvPr>
        </p:nvSpPr>
        <p:spPr>
          <a:xfrm>
            <a:off x="93663" y="746125"/>
            <a:ext cx="6624637" cy="3727450"/>
          </a:xfrm>
        </p:spPr>
      </p:sp>
      <p:sp>
        <p:nvSpPr>
          <p:cNvPr id="3" name="Espace réservé des commentaires 2">
            <a:extLst>
              <a:ext uri="{FF2B5EF4-FFF2-40B4-BE49-F238E27FC236}">
                <a16:creationId xmlns:a16="http://schemas.microsoft.com/office/drawing/2014/main" id="{E35A4D13-C986-701D-9499-67229E9F240C}"/>
              </a:ext>
            </a:extLst>
          </p:cNvPr>
          <p:cNvSpPr>
            <a:spLocks noGrp="1"/>
          </p:cNvSpPr>
          <p:nvPr>
            <p:ph type="body" idx="1"/>
          </p:nvPr>
        </p:nvSpPr>
        <p:spPr/>
        <p:txBody>
          <a:bodyPr>
            <a:normAutofit/>
          </a:bodyPr>
          <a:lstStyle/>
          <a:p>
            <a:pPr defTabSz="478648">
              <a:defRPr/>
            </a:pPr>
            <a:endParaRPr lang="fr-FR" sz="1300" b="1" dirty="0"/>
          </a:p>
        </p:txBody>
      </p:sp>
      <p:sp>
        <p:nvSpPr>
          <p:cNvPr id="4" name="Espace réservé du numéro de diapositive 3">
            <a:extLst>
              <a:ext uri="{FF2B5EF4-FFF2-40B4-BE49-F238E27FC236}">
                <a16:creationId xmlns:a16="http://schemas.microsoft.com/office/drawing/2014/main" id="{01E639BD-BEBE-9684-0EF9-E7D2141B495E}"/>
              </a:ext>
            </a:extLst>
          </p:cNvPr>
          <p:cNvSpPr>
            <a:spLocks noGrp="1"/>
          </p:cNvSpPr>
          <p:nvPr>
            <p:ph type="sldNum" sz="quarter" idx="10"/>
          </p:nvPr>
        </p:nvSpPr>
        <p:spPr/>
        <p:txBody>
          <a:bodyPr/>
          <a:lstStyle/>
          <a:p>
            <a:pPr>
              <a:defRPr/>
            </a:pPr>
            <a:fld id="{6DC98569-34DF-4D61-A9C1-FB9774509310}" type="slidenum">
              <a:rPr lang="fr-FR" smtClean="0"/>
              <a:pPr>
                <a:defRPr/>
              </a:pPr>
              <a:t>3</a:t>
            </a:fld>
            <a:endParaRPr lang="fr-FR"/>
          </a:p>
        </p:txBody>
      </p:sp>
    </p:spTree>
    <p:extLst>
      <p:ext uri="{BB962C8B-B14F-4D97-AF65-F5344CB8AC3E}">
        <p14:creationId xmlns:p14="http://schemas.microsoft.com/office/powerpoint/2010/main" val="29734343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82E90-49EB-C354-3E03-CEDF5B33C16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DB66607-EF2E-1A6E-68B9-271E113EBDA1}"/>
              </a:ext>
            </a:extLst>
          </p:cNvPr>
          <p:cNvSpPr>
            <a:spLocks noGrp="1" noRot="1" noChangeAspect="1"/>
          </p:cNvSpPr>
          <p:nvPr>
            <p:ph type="sldImg"/>
          </p:nvPr>
        </p:nvSpPr>
        <p:spPr>
          <a:xfrm>
            <a:off x="93663" y="746125"/>
            <a:ext cx="6624637" cy="3727450"/>
          </a:xfrm>
        </p:spPr>
      </p:sp>
      <p:sp>
        <p:nvSpPr>
          <p:cNvPr id="3" name="Espace réservé des commentaires 2">
            <a:extLst>
              <a:ext uri="{FF2B5EF4-FFF2-40B4-BE49-F238E27FC236}">
                <a16:creationId xmlns:a16="http://schemas.microsoft.com/office/drawing/2014/main" id="{2ECCA878-665C-E4BD-0029-F7FC041048FF}"/>
              </a:ext>
            </a:extLst>
          </p:cNvPr>
          <p:cNvSpPr>
            <a:spLocks noGrp="1"/>
          </p:cNvSpPr>
          <p:nvPr>
            <p:ph type="body" idx="1"/>
          </p:nvPr>
        </p:nvSpPr>
        <p:spPr/>
        <p:txBody>
          <a:bodyPr>
            <a:normAutofit/>
          </a:bodyPr>
          <a:lstStyle/>
          <a:p>
            <a:pPr defTabSz="478648">
              <a:defRPr/>
            </a:pPr>
            <a:endParaRPr lang="fr-FR" sz="1300" b="1" dirty="0"/>
          </a:p>
        </p:txBody>
      </p:sp>
      <p:sp>
        <p:nvSpPr>
          <p:cNvPr id="4" name="Espace réservé du numéro de diapositive 3">
            <a:extLst>
              <a:ext uri="{FF2B5EF4-FFF2-40B4-BE49-F238E27FC236}">
                <a16:creationId xmlns:a16="http://schemas.microsoft.com/office/drawing/2014/main" id="{FE9B800A-ADA1-2578-0CE4-8347D93116BA}"/>
              </a:ext>
            </a:extLst>
          </p:cNvPr>
          <p:cNvSpPr>
            <a:spLocks noGrp="1"/>
          </p:cNvSpPr>
          <p:nvPr>
            <p:ph type="sldNum" sz="quarter" idx="10"/>
          </p:nvPr>
        </p:nvSpPr>
        <p:spPr/>
        <p:txBody>
          <a:bodyPr/>
          <a:lstStyle/>
          <a:p>
            <a:pPr>
              <a:defRPr/>
            </a:pPr>
            <a:fld id="{6DC98569-34DF-4D61-A9C1-FB9774509310}" type="slidenum">
              <a:rPr lang="fr-FR" smtClean="0"/>
              <a:pPr>
                <a:defRPr/>
              </a:pPr>
              <a:t>4</a:t>
            </a:fld>
            <a:endParaRPr lang="fr-FR"/>
          </a:p>
        </p:txBody>
      </p:sp>
    </p:spTree>
    <p:extLst>
      <p:ext uri="{BB962C8B-B14F-4D97-AF65-F5344CB8AC3E}">
        <p14:creationId xmlns:p14="http://schemas.microsoft.com/office/powerpoint/2010/main" val="33417179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553052-4E76-FAFA-CFF2-6C0E5ECB2AC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79B9802-1624-3C37-B2F6-1252B518507D}"/>
              </a:ext>
            </a:extLst>
          </p:cNvPr>
          <p:cNvSpPr>
            <a:spLocks noGrp="1" noRot="1" noChangeAspect="1"/>
          </p:cNvSpPr>
          <p:nvPr>
            <p:ph type="sldImg"/>
          </p:nvPr>
        </p:nvSpPr>
        <p:spPr>
          <a:xfrm>
            <a:off x="93663" y="746125"/>
            <a:ext cx="6624637" cy="3727450"/>
          </a:xfrm>
        </p:spPr>
      </p:sp>
      <p:sp>
        <p:nvSpPr>
          <p:cNvPr id="3" name="Espace réservé des commentaires 2">
            <a:extLst>
              <a:ext uri="{FF2B5EF4-FFF2-40B4-BE49-F238E27FC236}">
                <a16:creationId xmlns:a16="http://schemas.microsoft.com/office/drawing/2014/main" id="{C1E00E34-3E22-5FF5-7EB2-9D17FEC9C688}"/>
              </a:ext>
            </a:extLst>
          </p:cNvPr>
          <p:cNvSpPr>
            <a:spLocks noGrp="1"/>
          </p:cNvSpPr>
          <p:nvPr>
            <p:ph type="body" idx="1"/>
          </p:nvPr>
        </p:nvSpPr>
        <p:spPr/>
        <p:txBody>
          <a:bodyPr>
            <a:normAutofit/>
          </a:bodyPr>
          <a:lstStyle/>
          <a:p>
            <a:pPr defTabSz="478648">
              <a:defRPr/>
            </a:pPr>
            <a:endParaRPr lang="fr-FR" sz="1300" b="1" dirty="0"/>
          </a:p>
        </p:txBody>
      </p:sp>
      <p:sp>
        <p:nvSpPr>
          <p:cNvPr id="4" name="Espace réservé du numéro de diapositive 3">
            <a:extLst>
              <a:ext uri="{FF2B5EF4-FFF2-40B4-BE49-F238E27FC236}">
                <a16:creationId xmlns:a16="http://schemas.microsoft.com/office/drawing/2014/main" id="{067D80E4-7D4F-D4E5-AD1B-160FAA276F98}"/>
              </a:ext>
            </a:extLst>
          </p:cNvPr>
          <p:cNvSpPr>
            <a:spLocks noGrp="1"/>
          </p:cNvSpPr>
          <p:nvPr>
            <p:ph type="sldNum" sz="quarter" idx="10"/>
          </p:nvPr>
        </p:nvSpPr>
        <p:spPr/>
        <p:txBody>
          <a:bodyPr/>
          <a:lstStyle/>
          <a:p>
            <a:pPr>
              <a:defRPr/>
            </a:pPr>
            <a:fld id="{6DC98569-34DF-4D61-A9C1-FB9774509310}" type="slidenum">
              <a:rPr lang="fr-FR" smtClean="0"/>
              <a:pPr>
                <a:defRPr/>
              </a:pPr>
              <a:t>5</a:t>
            </a:fld>
            <a:endParaRPr lang="fr-FR"/>
          </a:p>
        </p:txBody>
      </p:sp>
    </p:spTree>
    <p:extLst>
      <p:ext uri="{BB962C8B-B14F-4D97-AF65-F5344CB8AC3E}">
        <p14:creationId xmlns:p14="http://schemas.microsoft.com/office/powerpoint/2010/main" val="21878368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C5B7F4-CFD8-9FE7-B437-7C733E60EB7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FA80FD7D-FCC6-02C1-A8CA-9657702365D5}"/>
              </a:ext>
            </a:extLst>
          </p:cNvPr>
          <p:cNvSpPr>
            <a:spLocks noGrp="1" noRot="1" noChangeAspect="1"/>
          </p:cNvSpPr>
          <p:nvPr>
            <p:ph type="sldImg"/>
          </p:nvPr>
        </p:nvSpPr>
        <p:spPr>
          <a:xfrm>
            <a:off x="93663" y="746125"/>
            <a:ext cx="6624637" cy="3727450"/>
          </a:xfrm>
        </p:spPr>
      </p:sp>
      <p:sp>
        <p:nvSpPr>
          <p:cNvPr id="3" name="Espace réservé des commentaires 2">
            <a:extLst>
              <a:ext uri="{FF2B5EF4-FFF2-40B4-BE49-F238E27FC236}">
                <a16:creationId xmlns:a16="http://schemas.microsoft.com/office/drawing/2014/main" id="{AAB0B3C3-1127-9323-20EB-29E58F4D580D}"/>
              </a:ext>
            </a:extLst>
          </p:cNvPr>
          <p:cNvSpPr>
            <a:spLocks noGrp="1"/>
          </p:cNvSpPr>
          <p:nvPr>
            <p:ph type="body" idx="1"/>
          </p:nvPr>
        </p:nvSpPr>
        <p:spPr/>
        <p:txBody>
          <a:bodyPr>
            <a:normAutofit/>
          </a:bodyPr>
          <a:lstStyle/>
          <a:p>
            <a:pPr defTabSz="478648">
              <a:defRPr/>
            </a:pPr>
            <a:endParaRPr lang="fr-FR" sz="1300" b="1" dirty="0"/>
          </a:p>
        </p:txBody>
      </p:sp>
      <p:sp>
        <p:nvSpPr>
          <p:cNvPr id="4" name="Espace réservé du numéro de diapositive 3">
            <a:extLst>
              <a:ext uri="{FF2B5EF4-FFF2-40B4-BE49-F238E27FC236}">
                <a16:creationId xmlns:a16="http://schemas.microsoft.com/office/drawing/2014/main" id="{94C19BBB-D729-7873-F137-48B89BB9CAAE}"/>
              </a:ext>
            </a:extLst>
          </p:cNvPr>
          <p:cNvSpPr>
            <a:spLocks noGrp="1"/>
          </p:cNvSpPr>
          <p:nvPr>
            <p:ph type="sldNum" sz="quarter" idx="10"/>
          </p:nvPr>
        </p:nvSpPr>
        <p:spPr/>
        <p:txBody>
          <a:bodyPr/>
          <a:lstStyle/>
          <a:p>
            <a:pPr>
              <a:defRPr/>
            </a:pPr>
            <a:fld id="{6DC98569-34DF-4D61-A9C1-FB9774509310}" type="slidenum">
              <a:rPr lang="fr-FR" smtClean="0"/>
              <a:pPr>
                <a:defRPr/>
              </a:pPr>
              <a:t>6</a:t>
            </a:fld>
            <a:endParaRPr lang="fr-FR"/>
          </a:p>
        </p:txBody>
      </p:sp>
    </p:spTree>
    <p:extLst>
      <p:ext uri="{BB962C8B-B14F-4D97-AF65-F5344CB8AC3E}">
        <p14:creationId xmlns:p14="http://schemas.microsoft.com/office/powerpoint/2010/main" val="197936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4C44EE-D9E0-AC6E-E194-EDD2FD02FB5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771C07E-2391-EF3E-7A02-4E0749053A1F}"/>
              </a:ext>
            </a:extLst>
          </p:cNvPr>
          <p:cNvSpPr>
            <a:spLocks noGrp="1" noRot="1" noChangeAspect="1"/>
          </p:cNvSpPr>
          <p:nvPr>
            <p:ph type="sldImg"/>
          </p:nvPr>
        </p:nvSpPr>
        <p:spPr>
          <a:xfrm>
            <a:off x="93663" y="746125"/>
            <a:ext cx="6624637" cy="3727450"/>
          </a:xfrm>
        </p:spPr>
      </p:sp>
      <p:sp>
        <p:nvSpPr>
          <p:cNvPr id="3" name="Espace réservé des commentaires 2">
            <a:extLst>
              <a:ext uri="{FF2B5EF4-FFF2-40B4-BE49-F238E27FC236}">
                <a16:creationId xmlns:a16="http://schemas.microsoft.com/office/drawing/2014/main" id="{1316475F-0AB6-34FA-5D16-DEE9B516C7A0}"/>
              </a:ext>
            </a:extLst>
          </p:cNvPr>
          <p:cNvSpPr>
            <a:spLocks noGrp="1"/>
          </p:cNvSpPr>
          <p:nvPr>
            <p:ph type="body" idx="1"/>
          </p:nvPr>
        </p:nvSpPr>
        <p:spPr/>
        <p:txBody>
          <a:bodyPr>
            <a:normAutofit/>
          </a:bodyPr>
          <a:lstStyle/>
          <a:p>
            <a:pPr defTabSz="478648">
              <a:defRPr/>
            </a:pPr>
            <a:endParaRPr lang="fr-FR" b="1" dirty="0"/>
          </a:p>
          <a:p>
            <a:pPr defTabSz="478648">
              <a:defRPr/>
            </a:pPr>
            <a:endParaRPr lang="fr-FR" sz="1300" b="1" dirty="0"/>
          </a:p>
        </p:txBody>
      </p:sp>
      <p:sp>
        <p:nvSpPr>
          <p:cNvPr id="4" name="Espace réservé du numéro de diapositive 3">
            <a:extLst>
              <a:ext uri="{FF2B5EF4-FFF2-40B4-BE49-F238E27FC236}">
                <a16:creationId xmlns:a16="http://schemas.microsoft.com/office/drawing/2014/main" id="{85EB2B5E-032A-7231-7689-28442036C55C}"/>
              </a:ext>
            </a:extLst>
          </p:cNvPr>
          <p:cNvSpPr>
            <a:spLocks noGrp="1"/>
          </p:cNvSpPr>
          <p:nvPr>
            <p:ph type="sldNum" sz="quarter" idx="10"/>
          </p:nvPr>
        </p:nvSpPr>
        <p:spPr/>
        <p:txBody>
          <a:bodyPr/>
          <a:lstStyle/>
          <a:p>
            <a:pPr>
              <a:defRPr/>
            </a:pPr>
            <a:fld id="{6DC98569-34DF-4D61-A9C1-FB9774509310}" type="slidenum">
              <a:rPr lang="fr-FR" smtClean="0"/>
              <a:pPr>
                <a:defRPr/>
              </a:pPr>
              <a:t>7</a:t>
            </a:fld>
            <a:endParaRPr lang="fr-FR"/>
          </a:p>
        </p:txBody>
      </p:sp>
    </p:spTree>
    <p:extLst>
      <p:ext uri="{BB962C8B-B14F-4D97-AF65-F5344CB8AC3E}">
        <p14:creationId xmlns:p14="http://schemas.microsoft.com/office/powerpoint/2010/main" val="38695689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BC7739-70F9-BEBB-7E9B-54CE9E696B3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140DE6F-3249-E412-3C72-E009EBA14C5A}"/>
              </a:ext>
            </a:extLst>
          </p:cNvPr>
          <p:cNvSpPr>
            <a:spLocks noGrp="1" noRot="1" noChangeAspect="1"/>
          </p:cNvSpPr>
          <p:nvPr>
            <p:ph type="sldImg"/>
          </p:nvPr>
        </p:nvSpPr>
        <p:spPr>
          <a:xfrm>
            <a:off x="93663" y="746125"/>
            <a:ext cx="6624637" cy="3727450"/>
          </a:xfrm>
        </p:spPr>
      </p:sp>
      <p:sp>
        <p:nvSpPr>
          <p:cNvPr id="3" name="Espace réservé des commentaires 2">
            <a:extLst>
              <a:ext uri="{FF2B5EF4-FFF2-40B4-BE49-F238E27FC236}">
                <a16:creationId xmlns:a16="http://schemas.microsoft.com/office/drawing/2014/main" id="{EEF7CECD-F007-47C5-EA61-2C4BE2558479}"/>
              </a:ext>
            </a:extLst>
          </p:cNvPr>
          <p:cNvSpPr>
            <a:spLocks noGrp="1"/>
          </p:cNvSpPr>
          <p:nvPr>
            <p:ph type="body" idx="1"/>
          </p:nvPr>
        </p:nvSpPr>
        <p:spPr/>
        <p:txBody>
          <a:bodyPr>
            <a:normAutofit/>
          </a:bodyPr>
          <a:lstStyle/>
          <a:p>
            <a:pPr defTabSz="478648">
              <a:defRPr/>
            </a:pPr>
            <a:endParaRPr lang="fr-FR" sz="1300" b="1" dirty="0"/>
          </a:p>
        </p:txBody>
      </p:sp>
      <p:sp>
        <p:nvSpPr>
          <p:cNvPr id="4" name="Espace réservé du numéro de diapositive 3">
            <a:extLst>
              <a:ext uri="{FF2B5EF4-FFF2-40B4-BE49-F238E27FC236}">
                <a16:creationId xmlns:a16="http://schemas.microsoft.com/office/drawing/2014/main" id="{D0838F81-E3A6-B72D-37B3-24238B8BC542}"/>
              </a:ext>
            </a:extLst>
          </p:cNvPr>
          <p:cNvSpPr>
            <a:spLocks noGrp="1"/>
          </p:cNvSpPr>
          <p:nvPr>
            <p:ph type="sldNum" sz="quarter" idx="10"/>
          </p:nvPr>
        </p:nvSpPr>
        <p:spPr/>
        <p:txBody>
          <a:bodyPr/>
          <a:lstStyle/>
          <a:p>
            <a:pPr>
              <a:defRPr/>
            </a:pPr>
            <a:fld id="{6DC98569-34DF-4D61-A9C1-FB9774509310}" type="slidenum">
              <a:rPr lang="fr-FR" smtClean="0"/>
              <a:pPr>
                <a:defRPr/>
              </a:pPr>
              <a:t>8</a:t>
            </a:fld>
            <a:endParaRPr lang="fr-FR"/>
          </a:p>
        </p:txBody>
      </p:sp>
    </p:spTree>
    <p:extLst>
      <p:ext uri="{BB962C8B-B14F-4D97-AF65-F5344CB8AC3E}">
        <p14:creationId xmlns:p14="http://schemas.microsoft.com/office/powerpoint/2010/main" val="27621310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92278D-40EF-6319-7F9E-3C822531758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6077044-5652-2D4D-90E9-D98A434C0707}"/>
              </a:ext>
            </a:extLst>
          </p:cNvPr>
          <p:cNvSpPr>
            <a:spLocks noGrp="1" noRot="1" noChangeAspect="1"/>
          </p:cNvSpPr>
          <p:nvPr>
            <p:ph type="sldImg"/>
          </p:nvPr>
        </p:nvSpPr>
        <p:spPr>
          <a:xfrm>
            <a:off x="93663" y="746125"/>
            <a:ext cx="6624637" cy="3727450"/>
          </a:xfrm>
        </p:spPr>
      </p:sp>
      <p:sp>
        <p:nvSpPr>
          <p:cNvPr id="3" name="Espace réservé des commentaires 2">
            <a:extLst>
              <a:ext uri="{FF2B5EF4-FFF2-40B4-BE49-F238E27FC236}">
                <a16:creationId xmlns:a16="http://schemas.microsoft.com/office/drawing/2014/main" id="{3800BCBB-9018-306D-D416-14A15992D61D}"/>
              </a:ext>
            </a:extLst>
          </p:cNvPr>
          <p:cNvSpPr>
            <a:spLocks noGrp="1"/>
          </p:cNvSpPr>
          <p:nvPr>
            <p:ph type="body" idx="1"/>
          </p:nvPr>
        </p:nvSpPr>
        <p:spPr/>
        <p:txBody>
          <a:bodyPr>
            <a:normAutofit/>
          </a:bodyPr>
          <a:lstStyle/>
          <a:p>
            <a:pPr defTabSz="478648">
              <a:defRPr/>
            </a:pPr>
            <a:endParaRPr lang="fr-FR" sz="1300" b="1" dirty="0"/>
          </a:p>
        </p:txBody>
      </p:sp>
      <p:sp>
        <p:nvSpPr>
          <p:cNvPr id="4" name="Espace réservé du numéro de diapositive 3">
            <a:extLst>
              <a:ext uri="{FF2B5EF4-FFF2-40B4-BE49-F238E27FC236}">
                <a16:creationId xmlns:a16="http://schemas.microsoft.com/office/drawing/2014/main" id="{92C4B02B-A5BF-69F6-F924-F38284850AE1}"/>
              </a:ext>
            </a:extLst>
          </p:cNvPr>
          <p:cNvSpPr>
            <a:spLocks noGrp="1"/>
          </p:cNvSpPr>
          <p:nvPr>
            <p:ph type="sldNum" sz="quarter" idx="10"/>
          </p:nvPr>
        </p:nvSpPr>
        <p:spPr/>
        <p:txBody>
          <a:bodyPr/>
          <a:lstStyle/>
          <a:p>
            <a:pPr>
              <a:defRPr/>
            </a:pPr>
            <a:fld id="{6DC98569-34DF-4D61-A9C1-FB9774509310}" type="slidenum">
              <a:rPr lang="fr-FR" smtClean="0"/>
              <a:pPr>
                <a:defRPr/>
              </a:pPr>
              <a:t>9</a:t>
            </a:fld>
            <a:endParaRPr lang="fr-FR"/>
          </a:p>
        </p:txBody>
      </p:sp>
    </p:spTree>
    <p:extLst>
      <p:ext uri="{BB962C8B-B14F-4D97-AF65-F5344CB8AC3E}">
        <p14:creationId xmlns:p14="http://schemas.microsoft.com/office/powerpoint/2010/main" val="13442575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4400" y="1196753"/>
            <a:ext cx="10363200" cy="1470025"/>
          </a:xfrm>
        </p:spPr>
        <p:txBody>
          <a:bodyPr>
            <a:normAutofit/>
          </a:bodyPr>
          <a:lstStyle>
            <a:lvl1pPr>
              <a:defRPr sz="3200" b="1">
                <a:solidFill>
                  <a:srgbClr val="FF0000"/>
                </a:solidFill>
              </a:defRPr>
            </a:lvl1pPr>
          </a:lstStyle>
          <a:p>
            <a:r>
              <a:rPr lang="fr-FR"/>
              <a:t>Cliquez pour modifier le style du titre</a:t>
            </a:r>
            <a:endParaRPr lang="fr-CH" dirty="0"/>
          </a:p>
        </p:txBody>
      </p:sp>
      <p:sp>
        <p:nvSpPr>
          <p:cNvPr id="3" name="Sous-titre 2"/>
          <p:cNvSpPr>
            <a:spLocks noGrp="1"/>
          </p:cNvSpPr>
          <p:nvPr>
            <p:ph type="subTitle" idx="1"/>
          </p:nvPr>
        </p:nvSpPr>
        <p:spPr>
          <a:xfrm>
            <a:off x="1828800" y="2952527"/>
            <a:ext cx="8534400" cy="2132657"/>
          </a:xfrm>
        </p:spPr>
        <p:txBody>
          <a:bodyPr/>
          <a:lstStyle>
            <a:lvl1pPr marL="0" indent="0" algn="ctr">
              <a:buNone/>
              <a:defRPr sz="24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fr-CH" dirty="0"/>
          </a:p>
        </p:txBody>
      </p:sp>
      <p:sp>
        <p:nvSpPr>
          <p:cNvPr id="5" name="Espace réservé de la date 3"/>
          <p:cNvSpPr>
            <a:spLocks noGrp="1"/>
          </p:cNvSpPr>
          <p:nvPr>
            <p:ph type="dt" sz="half" idx="10"/>
          </p:nvPr>
        </p:nvSpPr>
        <p:spPr/>
        <p:txBody>
          <a:bodyPr/>
          <a:lstStyle>
            <a:lvl1pPr>
              <a:defRPr/>
            </a:lvl1pPr>
          </a:lstStyle>
          <a:p>
            <a:pPr>
              <a:defRPr/>
            </a:pPr>
            <a:endParaRPr lang="fr-FR" dirty="0"/>
          </a:p>
        </p:txBody>
      </p:sp>
      <p:sp>
        <p:nvSpPr>
          <p:cNvPr id="6" name="Espace réservé du numéro de diapositive 5"/>
          <p:cNvSpPr>
            <a:spLocks noGrp="1"/>
          </p:cNvSpPr>
          <p:nvPr>
            <p:ph type="sldNum" sz="quarter" idx="11"/>
          </p:nvPr>
        </p:nvSpPr>
        <p:spPr/>
        <p:txBody>
          <a:bodyPr/>
          <a:lstStyle>
            <a:lvl1pPr>
              <a:defRPr/>
            </a:lvl1pPr>
          </a:lstStyle>
          <a:p>
            <a:pPr>
              <a:defRPr/>
            </a:pPr>
            <a:fld id="{50031533-AF34-47CF-BE32-B02D8D81CCE0}" type="slidenum">
              <a:rPr lang="fr-FR"/>
              <a:pPr>
                <a:defRPr/>
              </a:pPr>
              <a:t>‹N°›</a:t>
            </a:fld>
            <a:endParaRPr lang="fr-FR"/>
          </a:p>
        </p:txBody>
      </p:sp>
      <p:sp>
        <p:nvSpPr>
          <p:cNvPr id="7" name="Rectangle 3">
            <a:extLst>
              <a:ext uri="{FF2B5EF4-FFF2-40B4-BE49-F238E27FC236}">
                <a16:creationId xmlns:a16="http://schemas.microsoft.com/office/drawing/2014/main" id="{FE802BD4-7316-A042-8CA0-C40E9A1156F2}"/>
              </a:ext>
            </a:extLst>
          </p:cNvPr>
          <p:cNvSpPr>
            <a:spLocks noChangeArrowheads="1"/>
          </p:cNvSpPr>
          <p:nvPr userDrawn="1"/>
        </p:nvSpPr>
        <p:spPr bwMode="auto">
          <a:xfrm>
            <a:off x="0" y="0"/>
            <a:ext cx="4034367" cy="719138"/>
          </a:xfrm>
          <a:prstGeom prst="rect">
            <a:avLst/>
          </a:prstGeom>
          <a:solidFill>
            <a:srgbClr val="FF3333"/>
          </a:solidFill>
          <a:ln w="9525">
            <a:noFill/>
            <a:miter lim="800000"/>
            <a:headEnd/>
            <a:tailEnd/>
          </a:ln>
        </p:spPr>
        <p:txBody>
          <a:bodyPr wrap="none" anchor="ctr"/>
          <a:lstStyle/>
          <a:p>
            <a:pPr>
              <a:defRPr/>
            </a:pPr>
            <a:endParaRPr lang="en-US" sz="2000">
              <a:ea typeface="ＭＳ Ｐゴシック" charset="-128"/>
            </a:endParaRPr>
          </a:p>
        </p:txBody>
      </p:sp>
      <p:sp>
        <p:nvSpPr>
          <p:cNvPr id="8" name="Rectangle 4">
            <a:extLst>
              <a:ext uri="{FF2B5EF4-FFF2-40B4-BE49-F238E27FC236}">
                <a16:creationId xmlns:a16="http://schemas.microsoft.com/office/drawing/2014/main" id="{3F4A44E4-7372-1C48-A290-901089E7BDCE}"/>
              </a:ext>
            </a:extLst>
          </p:cNvPr>
          <p:cNvSpPr>
            <a:spLocks noChangeArrowheads="1"/>
          </p:cNvSpPr>
          <p:nvPr userDrawn="1"/>
        </p:nvSpPr>
        <p:spPr bwMode="auto">
          <a:xfrm>
            <a:off x="1" y="692151"/>
            <a:ext cx="912284" cy="639763"/>
          </a:xfrm>
          <a:prstGeom prst="rect">
            <a:avLst/>
          </a:prstGeom>
          <a:solidFill>
            <a:srgbClr val="FF3333"/>
          </a:solidFill>
          <a:ln w="9525">
            <a:noFill/>
            <a:miter lim="800000"/>
            <a:headEnd/>
            <a:tailEnd/>
          </a:ln>
        </p:spPr>
        <p:txBody>
          <a:bodyPr wrap="none" anchor="ctr"/>
          <a:lstStyle/>
          <a:p>
            <a:pPr>
              <a:defRPr/>
            </a:pPr>
            <a:endParaRPr lang="en-US" sz="2000">
              <a:ea typeface="ＭＳ Ｐゴシック" charset="-128"/>
            </a:endParaRPr>
          </a:p>
        </p:txBody>
      </p:sp>
      <p:pic>
        <p:nvPicPr>
          <p:cNvPr id="9" name="Picture 1">
            <a:extLst>
              <a:ext uri="{FF2B5EF4-FFF2-40B4-BE49-F238E27FC236}">
                <a16:creationId xmlns:a16="http://schemas.microsoft.com/office/drawing/2014/main" id="{37EE0F6F-AB82-9D44-B72F-65F5403E33B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245352"/>
            <a:ext cx="12192000" cy="612648"/>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CH"/>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a:xfrm>
            <a:off x="4165600" y="6356351"/>
            <a:ext cx="3860800" cy="365125"/>
          </a:xfrm>
          <a:prstGeom prst="rect">
            <a:avLst/>
          </a:prstGeom>
        </p:spPr>
        <p:txBody>
          <a:bodyPr/>
          <a:lstStyle>
            <a:lvl1pPr>
              <a:defRPr>
                <a:latin typeface="Arial" charset="0"/>
                <a:ea typeface="ＭＳ Ｐゴシック" pitchFamily="-105" charset="-128"/>
                <a:cs typeface="+mn-cs"/>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B3B5731A-D05D-4362-AF4B-971642F8D27D}"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39"/>
            <a:ext cx="2743200" cy="5851525"/>
          </a:xfrm>
        </p:spPr>
        <p:txBody>
          <a:bodyPr vert="eaVert"/>
          <a:lstStyle/>
          <a:p>
            <a:r>
              <a:rPr lang="fr-FR"/>
              <a:t>Cliquez pour modifier le style du titre</a:t>
            </a:r>
            <a:endParaRPr lang="fr-CH"/>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a:xfrm>
            <a:off x="4165600" y="6356351"/>
            <a:ext cx="3860800" cy="365125"/>
          </a:xfrm>
          <a:prstGeom prst="rect">
            <a:avLst/>
          </a:prstGeom>
        </p:spPr>
        <p:txBody>
          <a:bodyPr/>
          <a:lstStyle>
            <a:lvl1pPr>
              <a:defRPr>
                <a:latin typeface="Arial" charset="0"/>
                <a:ea typeface="ＭＳ Ｐゴシック" pitchFamily="-105" charset="-128"/>
                <a:cs typeface="+mn-cs"/>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32787BE0-75CA-441B-AED7-9EF9AEFCEA0D}"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grpSp>
        <p:nvGrpSpPr>
          <p:cNvPr id="4" name="Groupe 6"/>
          <p:cNvGrpSpPr>
            <a:grpSpLocks/>
          </p:cNvGrpSpPr>
          <p:nvPr userDrawn="1"/>
        </p:nvGrpSpPr>
        <p:grpSpPr bwMode="auto">
          <a:xfrm>
            <a:off x="0" y="0"/>
            <a:ext cx="4034367" cy="1331913"/>
            <a:chOff x="0" y="0"/>
            <a:chExt cx="3025775" cy="1331913"/>
          </a:xfrm>
        </p:grpSpPr>
        <p:sp>
          <p:nvSpPr>
            <p:cNvPr id="5" name="Rectangle 3"/>
            <p:cNvSpPr>
              <a:spLocks noChangeArrowheads="1"/>
            </p:cNvSpPr>
            <p:nvPr/>
          </p:nvSpPr>
          <p:spPr bwMode="auto">
            <a:xfrm>
              <a:off x="0" y="0"/>
              <a:ext cx="3025775" cy="719138"/>
            </a:xfrm>
            <a:prstGeom prst="rect">
              <a:avLst/>
            </a:prstGeom>
            <a:solidFill>
              <a:srgbClr val="FF3333"/>
            </a:solidFill>
            <a:ln w="9525">
              <a:noFill/>
              <a:miter lim="800000"/>
              <a:headEnd/>
              <a:tailEnd/>
            </a:ln>
          </p:spPr>
          <p:txBody>
            <a:bodyPr wrap="none" anchor="ctr"/>
            <a:lstStyle/>
            <a:p>
              <a:pPr>
                <a:defRPr/>
              </a:pPr>
              <a:endParaRPr lang="en-US" sz="2000">
                <a:ea typeface="ＭＳ Ｐゴシック" charset="-128"/>
              </a:endParaRPr>
            </a:p>
          </p:txBody>
        </p:sp>
        <p:sp>
          <p:nvSpPr>
            <p:cNvPr id="6" name="Rectangle 4"/>
            <p:cNvSpPr>
              <a:spLocks noChangeArrowheads="1"/>
            </p:cNvSpPr>
            <p:nvPr/>
          </p:nvSpPr>
          <p:spPr bwMode="auto">
            <a:xfrm>
              <a:off x="0" y="692150"/>
              <a:ext cx="684213" cy="639763"/>
            </a:xfrm>
            <a:prstGeom prst="rect">
              <a:avLst/>
            </a:prstGeom>
            <a:solidFill>
              <a:srgbClr val="FF3333"/>
            </a:solidFill>
            <a:ln w="9525">
              <a:noFill/>
              <a:miter lim="800000"/>
              <a:headEnd/>
              <a:tailEnd/>
            </a:ln>
          </p:spPr>
          <p:txBody>
            <a:bodyPr wrap="none" anchor="ctr"/>
            <a:lstStyle/>
            <a:p>
              <a:pPr>
                <a:defRPr/>
              </a:pPr>
              <a:endParaRPr lang="en-US" sz="2000">
                <a:ea typeface="ＭＳ Ｐゴシック" charset="-128"/>
              </a:endParaRPr>
            </a:p>
          </p:txBody>
        </p:sp>
      </p:grpSp>
      <p:sp>
        <p:nvSpPr>
          <p:cNvPr id="7" name="Rectangle 5"/>
          <p:cNvSpPr>
            <a:spLocks noChangeArrowheads="1"/>
          </p:cNvSpPr>
          <p:nvPr userDrawn="1"/>
        </p:nvSpPr>
        <p:spPr bwMode="auto">
          <a:xfrm>
            <a:off x="9349317" y="6530976"/>
            <a:ext cx="2859616" cy="333375"/>
          </a:xfrm>
          <a:prstGeom prst="rect">
            <a:avLst/>
          </a:prstGeom>
          <a:solidFill>
            <a:srgbClr val="FF3333"/>
          </a:solidFill>
          <a:ln w="9525">
            <a:noFill/>
            <a:miter lim="800000"/>
            <a:headEnd/>
            <a:tailEnd/>
          </a:ln>
        </p:spPr>
        <p:txBody>
          <a:bodyPr wrap="none" anchor="ctr"/>
          <a:lstStyle/>
          <a:p>
            <a:pPr>
              <a:defRPr/>
            </a:pPr>
            <a:endParaRPr lang="en-US" sz="2000">
              <a:ea typeface="ＭＳ Ｐゴシック" charset="-128"/>
            </a:endParaRPr>
          </a:p>
        </p:txBody>
      </p:sp>
      <p:sp>
        <p:nvSpPr>
          <p:cNvPr id="2" name="Titre 1"/>
          <p:cNvSpPr>
            <a:spLocks noGrp="1"/>
          </p:cNvSpPr>
          <p:nvPr>
            <p:ph type="title"/>
          </p:nvPr>
        </p:nvSpPr>
        <p:spPr>
          <a:xfrm>
            <a:off x="2063551" y="287028"/>
            <a:ext cx="9840039" cy="1143000"/>
          </a:xfrm>
        </p:spPr>
        <p:txBody>
          <a:bodyPr>
            <a:normAutofit/>
          </a:bodyPr>
          <a:lstStyle>
            <a:lvl1pPr marL="85725" indent="0" algn="r">
              <a:buFontTx/>
              <a:buNone/>
              <a:tabLst>
                <a:tab pos="449263" algn="l"/>
              </a:tabLst>
              <a:defRPr sz="3200" b="1"/>
            </a:lvl1pPr>
          </a:lstStyle>
          <a:p>
            <a:r>
              <a:rPr lang="fr-FR" dirty="0"/>
              <a:t>Cliquez pour modifier le style du titre</a:t>
            </a:r>
            <a:endParaRPr lang="fr-CH" dirty="0"/>
          </a:p>
        </p:txBody>
      </p:sp>
      <p:sp>
        <p:nvSpPr>
          <p:cNvPr id="3" name="Espace réservé du contenu 2"/>
          <p:cNvSpPr>
            <a:spLocks noGrp="1"/>
          </p:cNvSpPr>
          <p:nvPr>
            <p:ph idx="1"/>
          </p:nvPr>
        </p:nvSpPr>
        <p:spPr>
          <a:xfrm>
            <a:off x="609600" y="1484784"/>
            <a:ext cx="11343051" cy="4968552"/>
          </a:xfrm>
        </p:spPr>
        <p:txBody>
          <a:bodyPr/>
          <a:lstStyle>
            <a:lvl1pPr>
              <a:spcBef>
                <a:spcPts val="0"/>
              </a:spcBef>
              <a:spcAft>
                <a:spcPts val="1200"/>
              </a:spcAft>
              <a:tabLst>
                <a:tab pos="355600" algn="l"/>
              </a:tabLst>
              <a:defRPr/>
            </a:lvl1pPr>
            <a:lvl2pPr marL="715963" indent="-354013">
              <a:spcBef>
                <a:spcPts val="0"/>
              </a:spcBef>
              <a:spcAft>
                <a:spcPts val="600"/>
              </a:spcAft>
              <a:tabLst>
                <a:tab pos="715963" algn="l"/>
              </a:tabLst>
              <a:defRPr/>
            </a:lvl2pPr>
            <a:lvl3pPr marL="982663" indent="-266700">
              <a:spcBef>
                <a:spcPts val="0"/>
              </a:spcBef>
              <a:spcAft>
                <a:spcPts val="600"/>
              </a:spcAft>
              <a:tabLst>
                <a:tab pos="982663" algn="l"/>
              </a:tabLst>
              <a:defRPr/>
            </a:lvl3pPr>
            <a:lvl4pPr marL="1346200" indent="-268288">
              <a:spcBef>
                <a:spcPts val="0"/>
              </a:spcBef>
              <a:spcAft>
                <a:spcPts val="600"/>
              </a:spcAft>
              <a:tabLst>
                <a:tab pos="1346200" algn="l"/>
              </a:tabLst>
              <a:defRPr/>
            </a:lvl4pPr>
            <a:lvl5pPr marL="1698625" indent="-266700">
              <a:spcBef>
                <a:spcPts val="0"/>
              </a:spcBef>
              <a:spcAft>
                <a:spcPts val="600"/>
              </a:spcAft>
              <a:buFont typeface="Wingdings" pitchFamily="2" charset="2"/>
              <a:buChar char="Ø"/>
              <a:tabLst>
                <a:tab pos="1698625" algn="l"/>
              </a:tabLst>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9" name="Espace réservé du numéro de diapositive 5"/>
          <p:cNvSpPr>
            <a:spLocks noGrp="1"/>
          </p:cNvSpPr>
          <p:nvPr>
            <p:ph type="sldNum" sz="quarter" idx="11"/>
          </p:nvPr>
        </p:nvSpPr>
        <p:spPr>
          <a:xfrm>
            <a:off x="9203267" y="6511926"/>
            <a:ext cx="2844800" cy="365125"/>
          </a:xfrm>
        </p:spPr>
        <p:txBody>
          <a:bodyPr/>
          <a:lstStyle>
            <a:lvl1pPr>
              <a:defRPr/>
            </a:lvl1pPr>
          </a:lstStyle>
          <a:p>
            <a:pPr>
              <a:defRPr/>
            </a:pPr>
            <a:fld id="{B0F7FD88-91D7-4A28-AB74-DA8F813C1E96}"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1"/>
            <a:ext cx="10363200" cy="1362075"/>
          </a:xfrm>
        </p:spPr>
        <p:txBody>
          <a:bodyPr anchor="t"/>
          <a:lstStyle>
            <a:lvl1pPr algn="l">
              <a:defRPr sz="4000" b="1" cap="all"/>
            </a:lvl1pPr>
          </a:lstStyle>
          <a:p>
            <a:r>
              <a:rPr lang="fr-FR"/>
              <a:t>Cliquez pour modifier le style du titre</a:t>
            </a:r>
            <a:endParaRPr lang="fr-CH"/>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endParaRPr lang="fr-FR"/>
          </a:p>
        </p:txBody>
      </p:sp>
      <p:sp>
        <p:nvSpPr>
          <p:cNvPr id="5" name="Espace réservé du pied de page 4"/>
          <p:cNvSpPr>
            <a:spLocks noGrp="1"/>
          </p:cNvSpPr>
          <p:nvPr>
            <p:ph type="ftr" sz="quarter" idx="11"/>
          </p:nvPr>
        </p:nvSpPr>
        <p:spPr>
          <a:xfrm>
            <a:off x="4165600" y="6356351"/>
            <a:ext cx="3860800" cy="365125"/>
          </a:xfrm>
          <a:prstGeom prst="rect">
            <a:avLst/>
          </a:prstGeom>
        </p:spPr>
        <p:txBody>
          <a:bodyPr/>
          <a:lstStyle>
            <a:lvl1pPr>
              <a:defRPr>
                <a:latin typeface="Arial" charset="0"/>
                <a:ea typeface="ＭＳ Ｐゴシック" pitchFamily="-105" charset="-128"/>
                <a:cs typeface="+mn-cs"/>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14D5C9C2-CF8F-4B7C-B9A9-D183D0ECAB53}"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CH"/>
          </a:p>
        </p:txBody>
      </p:sp>
      <p:sp>
        <p:nvSpPr>
          <p:cNvPr id="3" name="Espace réservé du conten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e la date 4"/>
          <p:cNvSpPr>
            <a:spLocks noGrp="1"/>
          </p:cNvSpPr>
          <p:nvPr>
            <p:ph type="dt" sz="half" idx="10"/>
          </p:nvPr>
        </p:nvSpPr>
        <p:spPr/>
        <p:txBody>
          <a:bodyPr/>
          <a:lstStyle>
            <a:lvl1pPr>
              <a:defRPr/>
            </a:lvl1pPr>
          </a:lstStyle>
          <a:p>
            <a:pPr>
              <a:defRPr/>
            </a:pPr>
            <a:endParaRPr lang="fr-FR"/>
          </a:p>
        </p:txBody>
      </p:sp>
      <p:sp>
        <p:nvSpPr>
          <p:cNvPr id="6" name="Espace réservé du pied de page 5"/>
          <p:cNvSpPr>
            <a:spLocks noGrp="1"/>
          </p:cNvSpPr>
          <p:nvPr>
            <p:ph type="ftr" sz="quarter" idx="11"/>
          </p:nvPr>
        </p:nvSpPr>
        <p:spPr>
          <a:xfrm>
            <a:off x="4165600" y="6356351"/>
            <a:ext cx="3860800" cy="365125"/>
          </a:xfrm>
          <a:prstGeom prst="rect">
            <a:avLst/>
          </a:prstGeom>
        </p:spPr>
        <p:txBody>
          <a:bodyPr/>
          <a:lstStyle>
            <a:lvl1pPr>
              <a:defRPr>
                <a:latin typeface="Arial" charset="0"/>
                <a:ea typeface="ＭＳ Ｐゴシック" pitchFamily="-105" charset="-128"/>
                <a:cs typeface="+mn-cs"/>
              </a:defRPr>
            </a:lvl1pPr>
          </a:lstStyle>
          <a:p>
            <a:pPr>
              <a:defRPr/>
            </a:pPr>
            <a:endParaRPr lang="fr-FR"/>
          </a:p>
        </p:txBody>
      </p:sp>
      <p:sp>
        <p:nvSpPr>
          <p:cNvPr id="7" name="Espace réservé du numéro de diapositive 6"/>
          <p:cNvSpPr>
            <a:spLocks noGrp="1"/>
          </p:cNvSpPr>
          <p:nvPr>
            <p:ph type="sldNum" sz="quarter" idx="12"/>
          </p:nvPr>
        </p:nvSpPr>
        <p:spPr/>
        <p:txBody>
          <a:bodyPr/>
          <a:lstStyle>
            <a:lvl1pPr>
              <a:defRPr/>
            </a:lvl1pPr>
          </a:lstStyle>
          <a:p>
            <a:pPr>
              <a:defRPr/>
            </a:pPr>
            <a:fld id="{5D7BBD70-E1DB-498E-AD7B-DDEC02D5C95C}"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endParaRPr lang="fr-CH"/>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u texte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7" name="Espace réservé de la date 6"/>
          <p:cNvSpPr>
            <a:spLocks noGrp="1"/>
          </p:cNvSpPr>
          <p:nvPr>
            <p:ph type="dt" sz="half" idx="10"/>
          </p:nvPr>
        </p:nvSpPr>
        <p:spPr/>
        <p:txBody>
          <a:bodyPr/>
          <a:lstStyle>
            <a:lvl1pPr>
              <a:defRPr/>
            </a:lvl1pPr>
          </a:lstStyle>
          <a:p>
            <a:pPr>
              <a:defRPr/>
            </a:pPr>
            <a:endParaRPr lang="fr-FR"/>
          </a:p>
        </p:txBody>
      </p:sp>
      <p:sp>
        <p:nvSpPr>
          <p:cNvPr id="8" name="Espace réservé du pied de page 7"/>
          <p:cNvSpPr>
            <a:spLocks noGrp="1"/>
          </p:cNvSpPr>
          <p:nvPr>
            <p:ph type="ftr" sz="quarter" idx="11"/>
          </p:nvPr>
        </p:nvSpPr>
        <p:spPr>
          <a:xfrm>
            <a:off x="4165600" y="6356351"/>
            <a:ext cx="3860800" cy="365125"/>
          </a:xfrm>
          <a:prstGeom prst="rect">
            <a:avLst/>
          </a:prstGeom>
        </p:spPr>
        <p:txBody>
          <a:bodyPr/>
          <a:lstStyle>
            <a:lvl1pPr>
              <a:defRPr>
                <a:latin typeface="Arial" charset="0"/>
                <a:ea typeface="ＭＳ Ｐゴシック" pitchFamily="-105" charset="-128"/>
                <a:cs typeface="+mn-cs"/>
              </a:defRPr>
            </a:lvl1pPr>
          </a:lstStyle>
          <a:p>
            <a:pPr>
              <a:defRPr/>
            </a:pPr>
            <a:endParaRPr lang="fr-FR"/>
          </a:p>
        </p:txBody>
      </p:sp>
      <p:sp>
        <p:nvSpPr>
          <p:cNvPr id="9" name="Espace réservé du numéro de diapositive 8"/>
          <p:cNvSpPr>
            <a:spLocks noGrp="1"/>
          </p:cNvSpPr>
          <p:nvPr>
            <p:ph type="sldNum" sz="quarter" idx="12"/>
          </p:nvPr>
        </p:nvSpPr>
        <p:spPr/>
        <p:txBody>
          <a:bodyPr/>
          <a:lstStyle>
            <a:lvl1pPr>
              <a:defRPr/>
            </a:lvl1pPr>
          </a:lstStyle>
          <a:p>
            <a:pPr>
              <a:defRPr/>
            </a:pPr>
            <a:fld id="{00F52F34-DA8F-456E-A688-13645D7E1988}"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CH"/>
          </a:p>
        </p:txBody>
      </p:sp>
      <p:sp>
        <p:nvSpPr>
          <p:cNvPr id="3" name="Espace réservé de la date 2"/>
          <p:cNvSpPr>
            <a:spLocks noGrp="1"/>
          </p:cNvSpPr>
          <p:nvPr>
            <p:ph type="dt" sz="half" idx="10"/>
          </p:nvPr>
        </p:nvSpPr>
        <p:spPr/>
        <p:txBody>
          <a:bodyPr/>
          <a:lstStyle>
            <a:lvl1pPr>
              <a:defRPr/>
            </a:lvl1pPr>
          </a:lstStyle>
          <a:p>
            <a:pPr>
              <a:defRPr/>
            </a:pPr>
            <a:endParaRPr lang="fr-FR"/>
          </a:p>
        </p:txBody>
      </p:sp>
      <p:sp>
        <p:nvSpPr>
          <p:cNvPr id="4" name="Espace réservé du pied de page 3"/>
          <p:cNvSpPr>
            <a:spLocks noGrp="1"/>
          </p:cNvSpPr>
          <p:nvPr>
            <p:ph type="ftr" sz="quarter" idx="11"/>
          </p:nvPr>
        </p:nvSpPr>
        <p:spPr>
          <a:xfrm>
            <a:off x="4165600" y="6356351"/>
            <a:ext cx="3860800" cy="365125"/>
          </a:xfrm>
          <a:prstGeom prst="rect">
            <a:avLst/>
          </a:prstGeom>
        </p:spPr>
        <p:txBody>
          <a:bodyPr/>
          <a:lstStyle>
            <a:lvl1pPr>
              <a:defRPr>
                <a:latin typeface="Arial" charset="0"/>
                <a:ea typeface="ＭＳ Ｐゴシック" pitchFamily="-105" charset="-128"/>
                <a:cs typeface="+mn-cs"/>
              </a:defRPr>
            </a:lvl1pPr>
          </a:lstStyle>
          <a:p>
            <a:pPr>
              <a:defRPr/>
            </a:pPr>
            <a:endParaRPr lang="fr-FR"/>
          </a:p>
        </p:txBody>
      </p:sp>
      <p:sp>
        <p:nvSpPr>
          <p:cNvPr id="5" name="Espace réservé du numéro de diapositive 4"/>
          <p:cNvSpPr>
            <a:spLocks noGrp="1"/>
          </p:cNvSpPr>
          <p:nvPr>
            <p:ph type="sldNum" sz="quarter" idx="12"/>
          </p:nvPr>
        </p:nvSpPr>
        <p:spPr/>
        <p:txBody>
          <a:bodyPr/>
          <a:lstStyle>
            <a:lvl1pPr>
              <a:defRPr/>
            </a:lvl1pPr>
          </a:lstStyle>
          <a:p>
            <a:pPr>
              <a:defRPr/>
            </a:pPr>
            <a:fld id="{A964289F-F720-4777-863A-7298D4C6B41B}"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pPr>
              <a:defRPr/>
            </a:pPr>
            <a:endParaRPr lang="fr-FR"/>
          </a:p>
        </p:txBody>
      </p:sp>
      <p:sp>
        <p:nvSpPr>
          <p:cNvPr id="3" name="Espace réservé du pied de page 2"/>
          <p:cNvSpPr>
            <a:spLocks noGrp="1"/>
          </p:cNvSpPr>
          <p:nvPr>
            <p:ph type="ftr" sz="quarter" idx="11"/>
          </p:nvPr>
        </p:nvSpPr>
        <p:spPr>
          <a:xfrm>
            <a:off x="4165600" y="6356351"/>
            <a:ext cx="3860800" cy="365125"/>
          </a:xfrm>
          <a:prstGeom prst="rect">
            <a:avLst/>
          </a:prstGeom>
        </p:spPr>
        <p:txBody>
          <a:bodyPr/>
          <a:lstStyle>
            <a:lvl1pPr>
              <a:defRPr>
                <a:latin typeface="Arial" charset="0"/>
                <a:ea typeface="ＭＳ Ｐゴシック" pitchFamily="-105" charset="-128"/>
                <a:cs typeface="+mn-cs"/>
              </a:defRPr>
            </a:lvl1pPr>
          </a:lstStyle>
          <a:p>
            <a:pPr>
              <a:defRPr/>
            </a:pPr>
            <a:endParaRPr lang="fr-FR"/>
          </a:p>
        </p:txBody>
      </p:sp>
      <p:sp>
        <p:nvSpPr>
          <p:cNvPr id="4" name="Espace réservé du numéro de diapositive 3"/>
          <p:cNvSpPr>
            <a:spLocks noGrp="1"/>
          </p:cNvSpPr>
          <p:nvPr>
            <p:ph type="sldNum" sz="quarter" idx="12"/>
          </p:nvPr>
        </p:nvSpPr>
        <p:spPr/>
        <p:txBody>
          <a:bodyPr/>
          <a:lstStyle>
            <a:lvl1pPr>
              <a:defRPr/>
            </a:lvl1pPr>
          </a:lstStyle>
          <a:p>
            <a:pPr>
              <a:defRPr/>
            </a:pPr>
            <a:fld id="{514D395D-72E1-4832-A2D5-8DDE0745A1B6}"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1" y="273050"/>
            <a:ext cx="4011084" cy="1162050"/>
          </a:xfrm>
        </p:spPr>
        <p:txBody>
          <a:bodyPr anchor="b"/>
          <a:lstStyle>
            <a:lvl1pPr algn="l">
              <a:defRPr sz="2000" b="1"/>
            </a:lvl1pPr>
          </a:lstStyle>
          <a:p>
            <a:r>
              <a:rPr lang="fr-FR"/>
              <a:t>Cliquez pour modifier le style du titre</a:t>
            </a:r>
            <a:endParaRPr lang="fr-CH"/>
          </a:p>
        </p:txBody>
      </p:sp>
      <p:sp>
        <p:nvSpPr>
          <p:cNvPr id="3" name="Espace réservé du conten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texte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pPr>
              <a:defRPr/>
            </a:pPr>
            <a:endParaRPr lang="fr-FR"/>
          </a:p>
        </p:txBody>
      </p:sp>
      <p:sp>
        <p:nvSpPr>
          <p:cNvPr id="6" name="Espace réservé du pied de page 5"/>
          <p:cNvSpPr>
            <a:spLocks noGrp="1"/>
          </p:cNvSpPr>
          <p:nvPr>
            <p:ph type="ftr" sz="quarter" idx="11"/>
          </p:nvPr>
        </p:nvSpPr>
        <p:spPr>
          <a:xfrm>
            <a:off x="4165600" y="6356351"/>
            <a:ext cx="3860800" cy="365125"/>
          </a:xfrm>
          <a:prstGeom prst="rect">
            <a:avLst/>
          </a:prstGeom>
        </p:spPr>
        <p:txBody>
          <a:bodyPr/>
          <a:lstStyle>
            <a:lvl1pPr>
              <a:defRPr>
                <a:latin typeface="Arial" charset="0"/>
                <a:ea typeface="ＭＳ Ｐゴシック" pitchFamily="-105" charset="-128"/>
                <a:cs typeface="+mn-cs"/>
              </a:defRPr>
            </a:lvl1pPr>
          </a:lstStyle>
          <a:p>
            <a:pPr>
              <a:defRPr/>
            </a:pPr>
            <a:endParaRPr lang="fr-FR"/>
          </a:p>
        </p:txBody>
      </p:sp>
      <p:sp>
        <p:nvSpPr>
          <p:cNvPr id="7" name="Espace réservé du numéro de diapositive 6"/>
          <p:cNvSpPr>
            <a:spLocks noGrp="1"/>
          </p:cNvSpPr>
          <p:nvPr>
            <p:ph type="sldNum" sz="quarter" idx="12"/>
          </p:nvPr>
        </p:nvSpPr>
        <p:spPr/>
        <p:txBody>
          <a:bodyPr/>
          <a:lstStyle>
            <a:lvl1pPr>
              <a:defRPr/>
            </a:lvl1pPr>
          </a:lstStyle>
          <a:p>
            <a:pPr>
              <a:defRPr/>
            </a:pPr>
            <a:fld id="{421F9576-BCF0-4CB2-B9AF-6719C514597C}"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p:spPr>
        <p:txBody>
          <a:bodyPr anchor="b"/>
          <a:lstStyle>
            <a:lvl1pPr algn="l">
              <a:defRPr sz="2000" b="1"/>
            </a:lvl1pPr>
          </a:lstStyle>
          <a:p>
            <a:r>
              <a:rPr lang="fr-FR"/>
              <a:t>Cliquez pour modifier le style du titre</a:t>
            </a:r>
            <a:endParaRPr lang="fr-CH"/>
          </a:p>
        </p:txBody>
      </p:sp>
      <p:sp>
        <p:nvSpPr>
          <p:cNvPr id="3" name="Espace réservé pour une image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a:t>Cliquez sur l'icône pour ajouter une image</a:t>
            </a:r>
            <a:endParaRPr lang="fr-CH" noProof="0"/>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pPr>
              <a:defRPr/>
            </a:pPr>
            <a:endParaRPr lang="fr-FR"/>
          </a:p>
        </p:txBody>
      </p:sp>
      <p:sp>
        <p:nvSpPr>
          <p:cNvPr id="6" name="Espace réservé du pied de page 5"/>
          <p:cNvSpPr>
            <a:spLocks noGrp="1"/>
          </p:cNvSpPr>
          <p:nvPr>
            <p:ph type="ftr" sz="quarter" idx="11"/>
          </p:nvPr>
        </p:nvSpPr>
        <p:spPr>
          <a:xfrm>
            <a:off x="4165600" y="6356351"/>
            <a:ext cx="3860800" cy="365125"/>
          </a:xfrm>
          <a:prstGeom prst="rect">
            <a:avLst/>
          </a:prstGeom>
        </p:spPr>
        <p:txBody>
          <a:bodyPr/>
          <a:lstStyle>
            <a:lvl1pPr>
              <a:defRPr>
                <a:latin typeface="Arial" charset="0"/>
                <a:ea typeface="ＭＳ Ｐゴシック" pitchFamily="-105" charset="-128"/>
                <a:cs typeface="+mn-cs"/>
              </a:defRPr>
            </a:lvl1pPr>
          </a:lstStyle>
          <a:p>
            <a:pPr>
              <a:defRPr/>
            </a:pPr>
            <a:endParaRPr lang="fr-FR"/>
          </a:p>
        </p:txBody>
      </p:sp>
      <p:sp>
        <p:nvSpPr>
          <p:cNvPr id="7" name="Espace réservé du numéro de diapositive 6"/>
          <p:cNvSpPr>
            <a:spLocks noGrp="1"/>
          </p:cNvSpPr>
          <p:nvPr>
            <p:ph type="sldNum" sz="quarter" idx="12"/>
          </p:nvPr>
        </p:nvSpPr>
        <p:spPr/>
        <p:txBody>
          <a:bodyPr/>
          <a:lstStyle>
            <a:lvl1pPr>
              <a:defRPr/>
            </a:lvl1pPr>
          </a:lstStyle>
          <a:p>
            <a:pPr>
              <a:defRPr/>
            </a:pPr>
            <a:fld id="{80A63A35-BE4B-4E64-8B59-8F90144D0D2B}"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t>Cliquez pour modifier le style du titre</a:t>
            </a:r>
            <a:endParaRPr lang="fr-CH"/>
          </a:p>
        </p:txBody>
      </p:sp>
      <p:sp>
        <p:nvSpPr>
          <p:cNvPr id="1027" name="Espace réservé du texte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p:cNvSpPr>
            <a:spLocks noGrp="1"/>
          </p:cNvSpPr>
          <p:nvPr>
            <p:ph type="dt" sz="half" idx="2"/>
          </p:nvPr>
        </p:nvSpPr>
        <p:spPr>
          <a:xfrm>
            <a:off x="82551" y="6448426"/>
            <a:ext cx="28448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ea typeface="ＭＳ Ｐゴシック" pitchFamily="-105" charset="-128"/>
                <a:cs typeface="+mn-cs"/>
              </a:defRPr>
            </a:lvl1pPr>
          </a:lstStyle>
          <a:p>
            <a:pPr>
              <a:defRPr/>
            </a:pPr>
            <a:endParaRPr lang="fr-FR"/>
          </a:p>
        </p:txBody>
      </p:sp>
      <p:sp>
        <p:nvSpPr>
          <p:cNvPr id="6" name="Espace réservé du numéro de diapositive 5"/>
          <p:cNvSpPr>
            <a:spLocks noGrp="1"/>
          </p:cNvSpPr>
          <p:nvPr>
            <p:ph type="sldNum" sz="quarter" idx="4"/>
          </p:nvPr>
        </p:nvSpPr>
        <p:spPr>
          <a:xfrm>
            <a:off x="9203267" y="6448426"/>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0278278F-EBEC-4AC6-9FF0-787B2C047F1B}"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954" r:id="rId1"/>
    <p:sldLayoutId id="2147483955" r:id="rId2"/>
    <p:sldLayoutId id="2147483956" r:id="rId3"/>
    <p:sldLayoutId id="2147483957" r:id="rId4"/>
    <p:sldLayoutId id="2147483958" r:id="rId5"/>
    <p:sldLayoutId id="2147483959" r:id="rId6"/>
    <p:sldLayoutId id="2147483960" r:id="rId7"/>
    <p:sldLayoutId id="2147483961" r:id="rId8"/>
    <p:sldLayoutId id="2147483962" r:id="rId9"/>
    <p:sldLayoutId id="2147483963" r:id="rId10"/>
    <p:sldLayoutId id="2147483964" r:id="rId11"/>
  </p:sldLayoutIdLst>
  <p:hf hdr="0" ftr="0" dt="0"/>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105"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105"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105"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105"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105" charset="0"/>
        </a:defRPr>
      </a:lvl6pPr>
      <a:lvl7pPr marL="914400" algn="ctr" rtl="0" fontAlgn="base">
        <a:spcBef>
          <a:spcPct val="0"/>
        </a:spcBef>
        <a:spcAft>
          <a:spcPct val="0"/>
        </a:spcAft>
        <a:defRPr sz="4400">
          <a:solidFill>
            <a:schemeClr val="tx1"/>
          </a:solidFill>
          <a:latin typeface="Calibri" pitchFamily="-105" charset="0"/>
        </a:defRPr>
      </a:lvl7pPr>
      <a:lvl8pPr marL="1371600" algn="ctr" rtl="0" fontAlgn="base">
        <a:spcBef>
          <a:spcPct val="0"/>
        </a:spcBef>
        <a:spcAft>
          <a:spcPct val="0"/>
        </a:spcAft>
        <a:defRPr sz="4400">
          <a:solidFill>
            <a:schemeClr val="tx1"/>
          </a:solidFill>
          <a:latin typeface="Calibri" pitchFamily="-105" charset="0"/>
        </a:defRPr>
      </a:lvl8pPr>
      <a:lvl9pPr marL="1828800" algn="ctr" rtl="0" fontAlgn="base">
        <a:spcBef>
          <a:spcPct val="0"/>
        </a:spcBef>
        <a:spcAft>
          <a:spcPct val="0"/>
        </a:spcAft>
        <a:defRPr sz="4400">
          <a:solidFill>
            <a:schemeClr val="tx1"/>
          </a:solidFill>
          <a:latin typeface="Calibri" pitchFamily="-105"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charset="0"/>
        <a:buChar char="–"/>
        <a:defRPr sz="26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charset="0"/>
        <a:buChar char="–"/>
        <a:defRPr sz="22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re 10"/>
          <p:cNvSpPr>
            <a:spLocks noGrp="1"/>
          </p:cNvSpPr>
          <p:nvPr>
            <p:ph type="ctrTitle"/>
          </p:nvPr>
        </p:nvSpPr>
        <p:spPr>
          <a:xfrm>
            <a:off x="1631504" y="2060849"/>
            <a:ext cx="8928992" cy="2406129"/>
          </a:xfrm>
        </p:spPr>
        <p:txBody>
          <a:bodyPr>
            <a:normAutofit fontScale="90000"/>
          </a:bodyPr>
          <a:lstStyle/>
          <a:p>
            <a:pPr>
              <a:spcBef>
                <a:spcPts val="0"/>
              </a:spcBef>
              <a:spcAft>
                <a:spcPts val="0"/>
              </a:spcAft>
            </a:pPr>
            <a:br>
              <a:rPr lang="de-CH" sz="4800" noProof="0" dirty="0"/>
            </a:br>
            <a:br>
              <a:rPr lang="de-CH" sz="4800" noProof="0" dirty="0"/>
            </a:br>
            <a:br>
              <a:rPr lang="de-CH" sz="4800" noProof="0" dirty="0"/>
            </a:br>
            <a:br>
              <a:rPr lang="de-CH" sz="4000" noProof="0" dirty="0"/>
            </a:br>
            <a:br>
              <a:rPr lang="de-CH" sz="4000" noProof="0" dirty="0"/>
            </a:br>
            <a:br>
              <a:rPr lang="de-CH" sz="4000" noProof="0" dirty="0"/>
            </a:br>
            <a:br>
              <a:rPr lang="de-CH" sz="4000" noProof="0" dirty="0"/>
            </a:br>
            <a:br>
              <a:rPr lang="de-CH" sz="4000" noProof="0" dirty="0"/>
            </a:br>
            <a:r>
              <a:rPr lang="de-CH" sz="4000" noProof="0" dirty="0"/>
              <a:t>Bilaterale III</a:t>
            </a:r>
            <a:br>
              <a:rPr lang="de-CH" sz="4000" noProof="0" dirty="0"/>
            </a:br>
            <a:r>
              <a:rPr lang="de-CH" sz="4000" noProof="0" dirty="0"/>
              <a:t>Anhörung "Verfassungsrechtliche Fragen (Referendum)"</a:t>
            </a:r>
            <a:br>
              <a:rPr lang="de-CH" sz="4000" noProof="0" dirty="0"/>
            </a:br>
            <a:r>
              <a:rPr lang="de-CH" sz="4000" noProof="0" dirty="0"/>
              <a:t>APK-S – 25. März 2026</a:t>
            </a:r>
            <a:br>
              <a:rPr lang="de-CH" sz="4000" noProof="0" dirty="0"/>
            </a:br>
            <a:br>
              <a:rPr lang="de-CH" sz="3100" b="0" noProof="0" dirty="0"/>
            </a:br>
            <a:r>
              <a:rPr lang="de-CH" sz="3100" b="0" noProof="0" dirty="0"/>
              <a:t>Prof. Maya Hertig Randall (maya.hertig@unige.ch)</a:t>
            </a:r>
            <a:br>
              <a:rPr lang="de-CH" sz="4400" noProof="0" dirty="0"/>
            </a:br>
            <a:r>
              <a:rPr lang="de-CH" sz="5300" noProof="0" dirty="0"/>
              <a:t>   </a:t>
            </a:r>
            <a:br>
              <a:rPr lang="de-CH" sz="4000" noProof="0" dirty="0"/>
            </a:br>
            <a:br>
              <a:rPr lang="de-CH" sz="4000" noProof="0" dirty="0"/>
            </a:br>
            <a:br>
              <a:rPr lang="de-CH" sz="4000" noProof="0" dirty="0"/>
            </a:br>
            <a:br>
              <a:rPr lang="de-CH" sz="4000" noProof="0" dirty="0"/>
            </a:br>
            <a:br>
              <a:rPr lang="de-CH" sz="4000" noProof="0" dirty="0"/>
            </a:br>
            <a:br>
              <a:rPr lang="de-CH" sz="4000" noProof="0" dirty="0"/>
            </a:br>
            <a:endParaRPr lang="de-CH" b="0" noProof="0" dirty="0"/>
          </a:p>
        </p:txBody>
      </p:sp>
    </p:spTree>
    <p:extLst>
      <p:ext uri="{BB962C8B-B14F-4D97-AF65-F5344CB8AC3E}">
        <p14:creationId xmlns:p14="http://schemas.microsoft.com/office/powerpoint/2010/main" val="3155579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67D494-8A65-F408-E1DC-7B0EEB9FB271}"/>
            </a:ext>
          </a:extLst>
        </p:cNvPr>
        <p:cNvGrpSpPr/>
        <p:nvPr/>
      </p:nvGrpSpPr>
      <p:grpSpPr>
        <a:xfrm>
          <a:off x="0" y="0"/>
          <a:ext cx="0" cy="0"/>
          <a:chOff x="0" y="0"/>
          <a:chExt cx="0" cy="0"/>
        </a:xfrm>
      </p:grpSpPr>
      <p:sp>
        <p:nvSpPr>
          <p:cNvPr id="5122" name="Rectangle 2">
            <a:extLst>
              <a:ext uri="{FF2B5EF4-FFF2-40B4-BE49-F238E27FC236}">
                <a16:creationId xmlns:a16="http://schemas.microsoft.com/office/drawing/2014/main" id="{836B6BF4-174D-789E-5672-E470A951AED8}"/>
              </a:ext>
            </a:extLst>
          </p:cNvPr>
          <p:cNvSpPr>
            <a:spLocks noGrp="1" noChangeArrowheads="1"/>
          </p:cNvSpPr>
          <p:nvPr>
            <p:ph type="title"/>
          </p:nvPr>
        </p:nvSpPr>
        <p:spPr bwMode="auto">
          <a:xfrm>
            <a:off x="2670983" y="693038"/>
            <a:ext cx="8707288" cy="706437"/>
          </a:xfrm>
          <a:solidFill>
            <a:srgbClr val="FFFFFF">
              <a:alpha val="0"/>
            </a:srgbClr>
          </a:solidFill>
          <a:ln>
            <a:miter lim="800000"/>
            <a:headEnd/>
            <a:tailEnd/>
          </a:ln>
        </p:spPr>
        <p:txBody>
          <a:bodyPr vert="horz" wrap="square" lIns="91440" tIns="45720" rIns="91440" bIns="45720" numCol="1" anchor="t" anchorCtr="0" compatLnSpc="1">
            <a:prstTxWarp prst="textNoShape">
              <a:avLst/>
            </a:prstTxWarp>
            <a:noAutofit/>
          </a:bodyPr>
          <a:lstStyle/>
          <a:p>
            <a:pPr eaLnBrk="1" hangingPunct="1"/>
            <a:r>
              <a:rPr lang="de-CH" noProof="0" dirty="0"/>
              <a:t>Thesen</a:t>
            </a:r>
          </a:p>
        </p:txBody>
      </p:sp>
      <p:sp>
        <p:nvSpPr>
          <p:cNvPr id="5123" name="Rectangle 3">
            <a:extLst>
              <a:ext uri="{FF2B5EF4-FFF2-40B4-BE49-F238E27FC236}">
                <a16:creationId xmlns:a16="http://schemas.microsoft.com/office/drawing/2014/main" id="{99A0BEB5-94CB-3ADA-69BD-0DC9AA44DA52}"/>
              </a:ext>
            </a:extLst>
          </p:cNvPr>
          <p:cNvSpPr>
            <a:spLocks noGrp="1" noChangeArrowheads="1"/>
          </p:cNvSpPr>
          <p:nvPr>
            <p:ph type="body" idx="1"/>
          </p:nvPr>
        </p:nvSpPr>
        <p:spPr bwMode="auto">
          <a:xfrm>
            <a:off x="495886" y="1524002"/>
            <a:ext cx="11072722" cy="4959349"/>
          </a:xfrm>
          <a:solidFill>
            <a:srgbClr val="FFFFFF"/>
          </a:solidFill>
          <a:ln>
            <a:miter lim="800000"/>
            <a:headEnd/>
            <a:tailEnd/>
          </a:ln>
        </p:spPr>
        <p:txBody>
          <a:bodyPr vert="horz" wrap="square" lIns="91440" tIns="45720" rIns="91440" bIns="45720" numCol="1" anchor="t" anchorCtr="0" compatLnSpc="1">
            <a:prstTxWarp prst="textNoShape">
              <a:avLst/>
            </a:prstTxWarp>
            <a:normAutofit/>
          </a:bodyPr>
          <a:lstStyle/>
          <a:p>
            <a:pPr marL="514350" indent="-514350">
              <a:spcBef>
                <a:spcPct val="0"/>
              </a:spcBef>
              <a:buFont typeface="+mj-lt"/>
              <a:buAutoNum type="arabicPeriod"/>
            </a:pPr>
            <a:r>
              <a:rPr lang="de-CH" b="1" noProof="0" dirty="0"/>
              <a:t>Im Rahmen unserer geschriebenen und nachgeführten Verfassung ist bei ungeschriebenem Verfassungsrecht grösste Zurückhaltung geboten</a:t>
            </a:r>
          </a:p>
          <a:p>
            <a:pPr lvl="1">
              <a:spcBef>
                <a:spcPct val="0"/>
              </a:spcBef>
            </a:pPr>
            <a:r>
              <a:rPr lang="de-CH" dirty="0"/>
              <a:t>Funktionen</a:t>
            </a:r>
            <a:r>
              <a:rPr lang="de-CH" noProof="0" dirty="0"/>
              <a:t> der </a:t>
            </a:r>
            <a:r>
              <a:rPr lang="de-DE" noProof="0" dirty="0"/>
              <a:t>geschriebenen Verfassung: Begründung und Begrenzung staatlicher Macht sowie Festlegung von „Spielregeln</a:t>
            </a:r>
            <a:r>
              <a:rPr lang="de-DE" dirty="0"/>
              <a:t>“</a:t>
            </a:r>
            <a:r>
              <a:rPr lang="de-DE" noProof="0" dirty="0"/>
              <a:t> (Verfahren) für die Politik</a:t>
            </a:r>
          </a:p>
          <a:p>
            <a:pPr lvl="1">
              <a:spcBef>
                <a:spcPct val="0"/>
              </a:spcBef>
            </a:pPr>
            <a:r>
              <a:rPr lang="de-DE" noProof="0" dirty="0"/>
              <a:t>Änderung der „Spielregeln</a:t>
            </a:r>
            <a:r>
              <a:rPr lang="de-DE" dirty="0"/>
              <a:t>“</a:t>
            </a:r>
            <a:r>
              <a:rPr lang="de-DE" noProof="0" dirty="0"/>
              <a:t>: Verfassungsrevision (Volks- und Ständemehr)</a:t>
            </a:r>
          </a:p>
          <a:p>
            <a:pPr lvl="1">
              <a:spcBef>
                <a:spcPct val="0"/>
              </a:spcBef>
            </a:pPr>
            <a:r>
              <a:rPr lang="de-DE" noProof="0"/>
              <a:t>Nachgeführte </a:t>
            </a:r>
            <a:r>
              <a:rPr lang="de-DE" noProof="0" dirty="0"/>
              <a:t>Verfassung von 1999: Kodifizierung des allgemein anerkannten (Konsens!) ungeschriebenen Verfassungsrechts</a:t>
            </a:r>
          </a:p>
          <a:p>
            <a:pPr lvl="1">
              <a:spcBef>
                <a:spcPct val="0"/>
              </a:spcBef>
            </a:pPr>
            <a:r>
              <a:rPr lang="de-DE" dirty="0"/>
              <a:t>Die </a:t>
            </a:r>
            <a:r>
              <a:rPr lang="de-DE" dirty="0" err="1"/>
              <a:t>Bundesverfassun</a:t>
            </a:r>
            <a:r>
              <a:rPr lang="de-CH" dirty="0" err="1"/>
              <a:t>g</a:t>
            </a:r>
            <a:r>
              <a:rPr lang="de-CH" dirty="0"/>
              <a:t> ist</a:t>
            </a:r>
            <a:r>
              <a:rPr lang="de-CH" noProof="0" dirty="0"/>
              <a:t> relativ leicht revidierbar</a:t>
            </a:r>
            <a:endParaRPr lang="de-CH" b="1" noProof="0" dirty="0"/>
          </a:p>
        </p:txBody>
      </p:sp>
      <p:sp>
        <p:nvSpPr>
          <p:cNvPr id="5" name="Espace réservé de la date 7">
            <a:extLst>
              <a:ext uri="{FF2B5EF4-FFF2-40B4-BE49-F238E27FC236}">
                <a16:creationId xmlns:a16="http://schemas.microsoft.com/office/drawing/2014/main" id="{46053CD1-63F9-CFC6-7481-34B1DD4CDA46}"/>
              </a:ext>
            </a:extLst>
          </p:cNvPr>
          <p:cNvSpPr txBox="1">
            <a:spLocks/>
          </p:cNvSpPr>
          <p:nvPr/>
        </p:nvSpPr>
        <p:spPr>
          <a:xfrm>
            <a:off x="1585913" y="6483351"/>
            <a:ext cx="2133600" cy="365125"/>
          </a:xfrm>
          <a:prstGeom prst="rect">
            <a:avLst/>
          </a:prstGeom>
        </p:spPr>
        <p:txBody>
          <a:bodyPr vert="horz" lIns="91440" tIns="45720" rIns="91440" bIns="45720" rtlCol="0" anchor="ctr"/>
          <a:lstStyle>
            <a:defPPr>
              <a:defRPr lang="fr-FR"/>
            </a:defPPr>
            <a:lvl1pPr algn="l" rtl="0" fontAlgn="base">
              <a:spcBef>
                <a:spcPct val="0"/>
              </a:spcBef>
              <a:spcAft>
                <a:spcPct val="0"/>
              </a:spcAft>
              <a:defRPr sz="1200" b="1" kern="1200">
                <a:solidFill>
                  <a:schemeClr val="tx1">
                    <a:tint val="75000"/>
                  </a:schemeClr>
                </a:solidFill>
                <a:latin typeface="Arial" charset="0"/>
                <a:ea typeface="ＭＳ Ｐゴシック" pitchFamily="-105" charset="-128"/>
                <a:cs typeface="+mn-cs"/>
              </a:defRPr>
            </a:lvl1pPr>
            <a:lvl2pPr marL="457200" algn="l" rtl="0" fontAlgn="base">
              <a:spcBef>
                <a:spcPct val="0"/>
              </a:spcBef>
              <a:spcAft>
                <a:spcPct val="0"/>
              </a:spcAft>
              <a:defRPr sz="2000" b="1" kern="1200">
                <a:solidFill>
                  <a:schemeClr val="tx1"/>
                </a:solidFill>
                <a:latin typeface="Arial" charset="0"/>
                <a:ea typeface="ＭＳ Ｐゴシック" pitchFamily="-112" charset="-128"/>
                <a:cs typeface="+mn-cs"/>
              </a:defRPr>
            </a:lvl2pPr>
            <a:lvl3pPr marL="914400" algn="l" rtl="0" fontAlgn="base">
              <a:spcBef>
                <a:spcPct val="0"/>
              </a:spcBef>
              <a:spcAft>
                <a:spcPct val="0"/>
              </a:spcAft>
              <a:defRPr sz="2000" b="1" kern="1200">
                <a:solidFill>
                  <a:schemeClr val="tx1"/>
                </a:solidFill>
                <a:latin typeface="Arial" charset="0"/>
                <a:ea typeface="ＭＳ Ｐゴシック" pitchFamily="-112" charset="-128"/>
                <a:cs typeface="+mn-cs"/>
              </a:defRPr>
            </a:lvl3pPr>
            <a:lvl4pPr marL="1371600" algn="l" rtl="0" fontAlgn="base">
              <a:spcBef>
                <a:spcPct val="0"/>
              </a:spcBef>
              <a:spcAft>
                <a:spcPct val="0"/>
              </a:spcAft>
              <a:defRPr sz="2000" b="1" kern="1200">
                <a:solidFill>
                  <a:schemeClr val="tx1"/>
                </a:solidFill>
                <a:latin typeface="Arial" charset="0"/>
                <a:ea typeface="ＭＳ Ｐゴシック" pitchFamily="-112" charset="-128"/>
                <a:cs typeface="+mn-cs"/>
              </a:defRPr>
            </a:lvl4pPr>
            <a:lvl5pPr marL="1828800" algn="l" rtl="0" fontAlgn="base">
              <a:spcBef>
                <a:spcPct val="0"/>
              </a:spcBef>
              <a:spcAft>
                <a:spcPct val="0"/>
              </a:spcAft>
              <a:defRPr sz="2000" b="1" kern="1200">
                <a:solidFill>
                  <a:schemeClr val="tx1"/>
                </a:solidFill>
                <a:latin typeface="Arial" charset="0"/>
                <a:ea typeface="ＭＳ Ｐゴシック" pitchFamily="-112" charset="-128"/>
                <a:cs typeface="+mn-cs"/>
              </a:defRPr>
            </a:lvl5pPr>
            <a:lvl6pPr marL="2286000" algn="l" defTabSz="914400" rtl="0" eaLnBrk="1" latinLnBrk="0" hangingPunct="1">
              <a:defRPr sz="2000" b="1" kern="1200">
                <a:solidFill>
                  <a:schemeClr val="tx1"/>
                </a:solidFill>
                <a:latin typeface="Arial" charset="0"/>
                <a:ea typeface="ＭＳ Ｐゴシック" pitchFamily="-112" charset="-128"/>
                <a:cs typeface="+mn-cs"/>
              </a:defRPr>
            </a:lvl6pPr>
            <a:lvl7pPr marL="2743200" algn="l" defTabSz="914400" rtl="0" eaLnBrk="1" latinLnBrk="0" hangingPunct="1">
              <a:defRPr sz="2000" b="1" kern="1200">
                <a:solidFill>
                  <a:schemeClr val="tx1"/>
                </a:solidFill>
                <a:latin typeface="Arial" charset="0"/>
                <a:ea typeface="ＭＳ Ｐゴシック" pitchFamily="-112" charset="-128"/>
                <a:cs typeface="+mn-cs"/>
              </a:defRPr>
            </a:lvl7pPr>
            <a:lvl8pPr marL="3200400" algn="l" defTabSz="914400" rtl="0" eaLnBrk="1" latinLnBrk="0" hangingPunct="1">
              <a:defRPr sz="2000" b="1" kern="1200">
                <a:solidFill>
                  <a:schemeClr val="tx1"/>
                </a:solidFill>
                <a:latin typeface="Arial" charset="0"/>
                <a:ea typeface="ＭＳ Ｐゴシック" pitchFamily="-112" charset="-128"/>
                <a:cs typeface="+mn-cs"/>
              </a:defRPr>
            </a:lvl8pPr>
            <a:lvl9pPr marL="3657600" algn="l" defTabSz="914400" rtl="0" eaLnBrk="1" latinLnBrk="0" hangingPunct="1">
              <a:defRPr sz="2000" b="1" kern="1200">
                <a:solidFill>
                  <a:schemeClr val="tx1"/>
                </a:solidFill>
                <a:latin typeface="Arial" charset="0"/>
                <a:ea typeface="ＭＳ Ｐゴシック" pitchFamily="-112" charset="-128"/>
                <a:cs typeface="+mn-cs"/>
              </a:defRPr>
            </a:lvl9pPr>
          </a:lstStyle>
          <a:p>
            <a:pPr>
              <a:defRPr/>
            </a:pPr>
            <a:endParaRPr lang="de-CH" noProof="0" dirty="0"/>
          </a:p>
        </p:txBody>
      </p:sp>
      <p:sp>
        <p:nvSpPr>
          <p:cNvPr id="2" name="Espace réservé du numéro de diapositive 1">
            <a:extLst>
              <a:ext uri="{FF2B5EF4-FFF2-40B4-BE49-F238E27FC236}">
                <a16:creationId xmlns:a16="http://schemas.microsoft.com/office/drawing/2014/main" id="{A4D5B71C-E8DE-2F8B-C524-D056CD1C3D5B}"/>
              </a:ext>
            </a:extLst>
          </p:cNvPr>
          <p:cNvSpPr>
            <a:spLocks noGrp="1"/>
          </p:cNvSpPr>
          <p:nvPr>
            <p:ph type="sldNum" sz="quarter" idx="11"/>
          </p:nvPr>
        </p:nvSpPr>
        <p:spPr/>
        <p:txBody>
          <a:bodyPr/>
          <a:lstStyle/>
          <a:p>
            <a:pPr>
              <a:defRPr/>
            </a:pPr>
            <a:fld id="{B0F7FD88-91D7-4A28-AB74-DA8F813C1E96}" type="slidenum">
              <a:rPr lang="de-CH" noProof="0" smtClean="0">
                <a:solidFill>
                  <a:schemeClr val="tx1"/>
                </a:solidFill>
              </a:rPr>
              <a:pPr>
                <a:defRPr/>
              </a:pPr>
              <a:t>2</a:t>
            </a:fld>
            <a:endParaRPr lang="de-CH" noProof="0" dirty="0">
              <a:solidFill>
                <a:schemeClr val="tx1"/>
              </a:solidFill>
            </a:endParaRPr>
          </a:p>
        </p:txBody>
      </p:sp>
    </p:spTree>
    <p:extLst>
      <p:ext uri="{BB962C8B-B14F-4D97-AF65-F5344CB8AC3E}">
        <p14:creationId xmlns:p14="http://schemas.microsoft.com/office/powerpoint/2010/main" val="3387822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609350-D5C2-BA1C-7574-505BCA6AEB7C}"/>
            </a:ext>
          </a:extLst>
        </p:cNvPr>
        <p:cNvGrpSpPr/>
        <p:nvPr/>
      </p:nvGrpSpPr>
      <p:grpSpPr>
        <a:xfrm>
          <a:off x="0" y="0"/>
          <a:ext cx="0" cy="0"/>
          <a:chOff x="0" y="0"/>
          <a:chExt cx="0" cy="0"/>
        </a:xfrm>
      </p:grpSpPr>
      <p:sp>
        <p:nvSpPr>
          <p:cNvPr id="5122" name="Rectangle 2">
            <a:extLst>
              <a:ext uri="{FF2B5EF4-FFF2-40B4-BE49-F238E27FC236}">
                <a16:creationId xmlns:a16="http://schemas.microsoft.com/office/drawing/2014/main" id="{42CCA175-7631-4006-0ADE-26981742BD18}"/>
              </a:ext>
            </a:extLst>
          </p:cNvPr>
          <p:cNvSpPr>
            <a:spLocks noGrp="1" noChangeArrowheads="1"/>
          </p:cNvSpPr>
          <p:nvPr>
            <p:ph type="title"/>
          </p:nvPr>
        </p:nvSpPr>
        <p:spPr bwMode="auto">
          <a:xfrm>
            <a:off x="2670983" y="693038"/>
            <a:ext cx="8707288" cy="706437"/>
          </a:xfrm>
          <a:solidFill>
            <a:srgbClr val="FFFFFF">
              <a:alpha val="0"/>
            </a:srgbClr>
          </a:solidFill>
          <a:ln>
            <a:miter lim="800000"/>
            <a:headEnd/>
            <a:tailEnd/>
          </a:ln>
        </p:spPr>
        <p:txBody>
          <a:bodyPr vert="horz" wrap="square" lIns="91440" tIns="45720" rIns="91440" bIns="45720" numCol="1" anchor="t" anchorCtr="0" compatLnSpc="1">
            <a:prstTxWarp prst="textNoShape">
              <a:avLst/>
            </a:prstTxWarp>
            <a:noAutofit/>
          </a:bodyPr>
          <a:lstStyle/>
          <a:p>
            <a:pPr eaLnBrk="1" hangingPunct="1"/>
            <a:r>
              <a:rPr lang="de-CH" noProof="0" dirty="0"/>
              <a:t>Thesen</a:t>
            </a:r>
          </a:p>
        </p:txBody>
      </p:sp>
      <p:sp>
        <p:nvSpPr>
          <p:cNvPr id="5123" name="Rectangle 3">
            <a:extLst>
              <a:ext uri="{FF2B5EF4-FFF2-40B4-BE49-F238E27FC236}">
                <a16:creationId xmlns:a16="http://schemas.microsoft.com/office/drawing/2014/main" id="{2D247092-B9E5-32BC-FB17-609F82E31C57}"/>
              </a:ext>
            </a:extLst>
          </p:cNvPr>
          <p:cNvSpPr>
            <a:spLocks noGrp="1" noChangeArrowheads="1"/>
          </p:cNvSpPr>
          <p:nvPr>
            <p:ph type="body" idx="1"/>
          </p:nvPr>
        </p:nvSpPr>
        <p:spPr bwMode="auto">
          <a:xfrm>
            <a:off x="495886" y="1524002"/>
            <a:ext cx="11072722" cy="4959349"/>
          </a:xfrm>
          <a:solidFill>
            <a:srgbClr val="FFFFFF"/>
          </a:solidFill>
          <a:ln>
            <a:miter lim="800000"/>
            <a:headEnd/>
            <a:tailEnd/>
          </a:ln>
        </p:spPr>
        <p:txBody>
          <a:bodyPr vert="horz" wrap="square" lIns="91440" tIns="45720" rIns="91440" bIns="45720" numCol="1" anchor="t" anchorCtr="0" compatLnSpc="1">
            <a:prstTxWarp prst="textNoShape">
              <a:avLst/>
            </a:prstTxWarp>
            <a:normAutofit/>
          </a:bodyPr>
          <a:lstStyle/>
          <a:p>
            <a:pPr marL="514350" indent="-514350">
              <a:spcBef>
                <a:spcPct val="0"/>
              </a:spcBef>
              <a:buFont typeface="+mj-lt"/>
              <a:buAutoNum type="arabicPeriod" startAt="2"/>
            </a:pPr>
            <a:r>
              <a:rPr lang="de-CH" b="1" noProof="0" dirty="0"/>
              <a:t>Ungeschriebenes Verfassungsrecht muss überzeugend nachgewiesen werden</a:t>
            </a:r>
          </a:p>
          <a:p>
            <a:pPr lvl="1">
              <a:spcBef>
                <a:spcPct val="0"/>
              </a:spcBef>
            </a:pPr>
            <a:r>
              <a:rPr lang="de-CH" noProof="0" dirty="0"/>
              <a:t>Beim Referendum </a:t>
            </a:r>
            <a:r>
              <a:rPr lang="de-CH" i="1" noProof="0" dirty="0"/>
              <a:t>sui generis </a:t>
            </a:r>
            <a:r>
              <a:rPr lang="de-CH" noProof="0" dirty="0"/>
              <a:t>gilt es nachzuweisen:</a:t>
            </a:r>
          </a:p>
        </p:txBody>
      </p:sp>
      <p:sp>
        <p:nvSpPr>
          <p:cNvPr id="5" name="Espace réservé de la date 7">
            <a:extLst>
              <a:ext uri="{FF2B5EF4-FFF2-40B4-BE49-F238E27FC236}">
                <a16:creationId xmlns:a16="http://schemas.microsoft.com/office/drawing/2014/main" id="{64404B03-EFAF-32E9-D358-95F8F08F7A24}"/>
              </a:ext>
            </a:extLst>
          </p:cNvPr>
          <p:cNvSpPr txBox="1">
            <a:spLocks/>
          </p:cNvSpPr>
          <p:nvPr/>
        </p:nvSpPr>
        <p:spPr>
          <a:xfrm>
            <a:off x="1585913" y="6483351"/>
            <a:ext cx="2133600" cy="365125"/>
          </a:xfrm>
          <a:prstGeom prst="rect">
            <a:avLst/>
          </a:prstGeom>
        </p:spPr>
        <p:txBody>
          <a:bodyPr vert="horz" lIns="91440" tIns="45720" rIns="91440" bIns="45720" rtlCol="0" anchor="ctr"/>
          <a:lstStyle>
            <a:defPPr>
              <a:defRPr lang="fr-FR"/>
            </a:defPPr>
            <a:lvl1pPr algn="l" rtl="0" fontAlgn="base">
              <a:spcBef>
                <a:spcPct val="0"/>
              </a:spcBef>
              <a:spcAft>
                <a:spcPct val="0"/>
              </a:spcAft>
              <a:defRPr sz="1200" b="1" kern="1200">
                <a:solidFill>
                  <a:schemeClr val="tx1">
                    <a:tint val="75000"/>
                  </a:schemeClr>
                </a:solidFill>
                <a:latin typeface="Arial" charset="0"/>
                <a:ea typeface="ＭＳ Ｐゴシック" pitchFamily="-105" charset="-128"/>
                <a:cs typeface="+mn-cs"/>
              </a:defRPr>
            </a:lvl1pPr>
            <a:lvl2pPr marL="457200" algn="l" rtl="0" fontAlgn="base">
              <a:spcBef>
                <a:spcPct val="0"/>
              </a:spcBef>
              <a:spcAft>
                <a:spcPct val="0"/>
              </a:spcAft>
              <a:defRPr sz="2000" b="1" kern="1200">
                <a:solidFill>
                  <a:schemeClr val="tx1"/>
                </a:solidFill>
                <a:latin typeface="Arial" charset="0"/>
                <a:ea typeface="ＭＳ Ｐゴシック" pitchFamily="-112" charset="-128"/>
                <a:cs typeface="+mn-cs"/>
              </a:defRPr>
            </a:lvl2pPr>
            <a:lvl3pPr marL="914400" algn="l" rtl="0" fontAlgn="base">
              <a:spcBef>
                <a:spcPct val="0"/>
              </a:spcBef>
              <a:spcAft>
                <a:spcPct val="0"/>
              </a:spcAft>
              <a:defRPr sz="2000" b="1" kern="1200">
                <a:solidFill>
                  <a:schemeClr val="tx1"/>
                </a:solidFill>
                <a:latin typeface="Arial" charset="0"/>
                <a:ea typeface="ＭＳ Ｐゴシック" pitchFamily="-112" charset="-128"/>
                <a:cs typeface="+mn-cs"/>
              </a:defRPr>
            </a:lvl3pPr>
            <a:lvl4pPr marL="1371600" algn="l" rtl="0" fontAlgn="base">
              <a:spcBef>
                <a:spcPct val="0"/>
              </a:spcBef>
              <a:spcAft>
                <a:spcPct val="0"/>
              </a:spcAft>
              <a:defRPr sz="2000" b="1" kern="1200">
                <a:solidFill>
                  <a:schemeClr val="tx1"/>
                </a:solidFill>
                <a:latin typeface="Arial" charset="0"/>
                <a:ea typeface="ＭＳ Ｐゴシック" pitchFamily="-112" charset="-128"/>
                <a:cs typeface="+mn-cs"/>
              </a:defRPr>
            </a:lvl4pPr>
            <a:lvl5pPr marL="1828800" algn="l" rtl="0" fontAlgn="base">
              <a:spcBef>
                <a:spcPct val="0"/>
              </a:spcBef>
              <a:spcAft>
                <a:spcPct val="0"/>
              </a:spcAft>
              <a:defRPr sz="2000" b="1" kern="1200">
                <a:solidFill>
                  <a:schemeClr val="tx1"/>
                </a:solidFill>
                <a:latin typeface="Arial" charset="0"/>
                <a:ea typeface="ＭＳ Ｐゴシック" pitchFamily="-112" charset="-128"/>
                <a:cs typeface="+mn-cs"/>
              </a:defRPr>
            </a:lvl5pPr>
            <a:lvl6pPr marL="2286000" algn="l" defTabSz="914400" rtl="0" eaLnBrk="1" latinLnBrk="0" hangingPunct="1">
              <a:defRPr sz="2000" b="1" kern="1200">
                <a:solidFill>
                  <a:schemeClr val="tx1"/>
                </a:solidFill>
                <a:latin typeface="Arial" charset="0"/>
                <a:ea typeface="ＭＳ Ｐゴシック" pitchFamily="-112" charset="-128"/>
                <a:cs typeface="+mn-cs"/>
              </a:defRPr>
            </a:lvl6pPr>
            <a:lvl7pPr marL="2743200" algn="l" defTabSz="914400" rtl="0" eaLnBrk="1" latinLnBrk="0" hangingPunct="1">
              <a:defRPr sz="2000" b="1" kern="1200">
                <a:solidFill>
                  <a:schemeClr val="tx1"/>
                </a:solidFill>
                <a:latin typeface="Arial" charset="0"/>
                <a:ea typeface="ＭＳ Ｐゴシック" pitchFamily="-112" charset="-128"/>
                <a:cs typeface="+mn-cs"/>
              </a:defRPr>
            </a:lvl7pPr>
            <a:lvl8pPr marL="3200400" algn="l" defTabSz="914400" rtl="0" eaLnBrk="1" latinLnBrk="0" hangingPunct="1">
              <a:defRPr sz="2000" b="1" kern="1200">
                <a:solidFill>
                  <a:schemeClr val="tx1"/>
                </a:solidFill>
                <a:latin typeface="Arial" charset="0"/>
                <a:ea typeface="ＭＳ Ｐゴシック" pitchFamily="-112" charset="-128"/>
                <a:cs typeface="+mn-cs"/>
              </a:defRPr>
            </a:lvl8pPr>
            <a:lvl9pPr marL="3657600" algn="l" defTabSz="914400" rtl="0" eaLnBrk="1" latinLnBrk="0" hangingPunct="1">
              <a:defRPr sz="2000" b="1" kern="1200">
                <a:solidFill>
                  <a:schemeClr val="tx1"/>
                </a:solidFill>
                <a:latin typeface="Arial" charset="0"/>
                <a:ea typeface="ＭＳ Ｐゴシック" pitchFamily="-112" charset="-128"/>
                <a:cs typeface="+mn-cs"/>
              </a:defRPr>
            </a:lvl9pPr>
          </a:lstStyle>
          <a:p>
            <a:pPr>
              <a:defRPr/>
            </a:pPr>
            <a:endParaRPr lang="de-CH" noProof="0" dirty="0"/>
          </a:p>
        </p:txBody>
      </p:sp>
      <p:sp>
        <p:nvSpPr>
          <p:cNvPr id="3" name="Rectangle : coins arrondis 2">
            <a:extLst>
              <a:ext uri="{FF2B5EF4-FFF2-40B4-BE49-F238E27FC236}">
                <a16:creationId xmlns:a16="http://schemas.microsoft.com/office/drawing/2014/main" id="{851E0A88-A400-ACA6-22C6-1224F73BE8F6}"/>
              </a:ext>
            </a:extLst>
          </p:cNvPr>
          <p:cNvSpPr/>
          <p:nvPr/>
        </p:nvSpPr>
        <p:spPr>
          <a:xfrm>
            <a:off x="1127448" y="3212976"/>
            <a:ext cx="8424936" cy="1793486"/>
          </a:xfrm>
          <a:prstGeom prst="round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257300" lvl="2" indent="-342900">
              <a:buFont typeface="Arial" panose="020B0604020202020204" pitchFamily="34" charset="0"/>
              <a:buChar char="•"/>
            </a:pPr>
            <a:r>
              <a:rPr lang="de-CH" sz="2400" noProof="0" dirty="0"/>
              <a:t>Bestand</a:t>
            </a:r>
          </a:p>
          <a:p>
            <a:pPr marL="1257300" lvl="2" indent="-342900">
              <a:buFont typeface="Arial" panose="020B0604020202020204" pitchFamily="34" charset="0"/>
              <a:buChar char="•"/>
            </a:pPr>
            <a:r>
              <a:rPr lang="de-CH" sz="2400" noProof="0" dirty="0"/>
              <a:t>Anwendungsvoraussetzungen </a:t>
            </a:r>
          </a:p>
          <a:p>
            <a:pPr marL="1257300" lvl="2" indent="-342900">
              <a:buFont typeface="Arial" panose="020B0604020202020204" pitchFamily="34" charset="0"/>
              <a:buChar char="•"/>
            </a:pPr>
            <a:r>
              <a:rPr lang="de-CH" sz="2400" noProof="0" dirty="0"/>
              <a:t>Erfüllung der Anwendungsvoraussetzungen im Fall der Bilateralen III</a:t>
            </a:r>
          </a:p>
        </p:txBody>
      </p:sp>
      <p:sp>
        <p:nvSpPr>
          <p:cNvPr id="2" name="Espace réservé du numéro de diapositive 1">
            <a:extLst>
              <a:ext uri="{FF2B5EF4-FFF2-40B4-BE49-F238E27FC236}">
                <a16:creationId xmlns:a16="http://schemas.microsoft.com/office/drawing/2014/main" id="{452111A6-25B6-EE08-B70B-7F376226590A}"/>
              </a:ext>
            </a:extLst>
          </p:cNvPr>
          <p:cNvSpPr>
            <a:spLocks noGrp="1"/>
          </p:cNvSpPr>
          <p:nvPr>
            <p:ph type="sldNum" sz="quarter" idx="11"/>
          </p:nvPr>
        </p:nvSpPr>
        <p:spPr/>
        <p:txBody>
          <a:bodyPr/>
          <a:lstStyle/>
          <a:p>
            <a:pPr>
              <a:defRPr/>
            </a:pPr>
            <a:fld id="{B0F7FD88-91D7-4A28-AB74-DA8F813C1E96}" type="slidenum">
              <a:rPr lang="de-CH" noProof="0" smtClean="0">
                <a:solidFill>
                  <a:schemeClr val="tx1"/>
                </a:solidFill>
              </a:rPr>
              <a:pPr>
                <a:defRPr/>
              </a:pPr>
              <a:t>3</a:t>
            </a:fld>
            <a:endParaRPr lang="de-CH" noProof="0" dirty="0">
              <a:solidFill>
                <a:schemeClr val="tx1"/>
              </a:solidFill>
            </a:endParaRPr>
          </a:p>
        </p:txBody>
      </p:sp>
    </p:spTree>
    <p:extLst>
      <p:ext uri="{BB962C8B-B14F-4D97-AF65-F5344CB8AC3E}">
        <p14:creationId xmlns:p14="http://schemas.microsoft.com/office/powerpoint/2010/main" val="603648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EC169A-E991-5B20-CCC5-FFE28042AD38}"/>
            </a:ext>
          </a:extLst>
        </p:cNvPr>
        <p:cNvGrpSpPr/>
        <p:nvPr/>
      </p:nvGrpSpPr>
      <p:grpSpPr>
        <a:xfrm>
          <a:off x="0" y="0"/>
          <a:ext cx="0" cy="0"/>
          <a:chOff x="0" y="0"/>
          <a:chExt cx="0" cy="0"/>
        </a:xfrm>
      </p:grpSpPr>
      <p:sp>
        <p:nvSpPr>
          <p:cNvPr id="5122" name="Rectangle 2">
            <a:extLst>
              <a:ext uri="{FF2B5EF4-FFF2-40B4-BE49-F238E27FC236}">
                <a16:creationId xmlns:a16="http://schemas.microsoft.com/office/drawing/2014/main" id="{5E6D6936-C532-6ABF-27A4-82A4134A9C02}"/>
              </a:ext>
            </a:extLst>
          </p:cNvPr>
          <p:cNvSpPr>
            <a:spLocks noGrp="1" noChangeArrowheads="1"/>
          </p:cNvSpPr>
          <p:nvPr>
            <p:ph type="title"/>
          </p:nvPr>
        </p:nvSpPr>
        <p:spPr bwMode="auto">
          <a:xfrm>
            <a:off x="2670983" y="693038"/>
            <a:ext cx="8707288" cy="706437"/>
          </a:xfrm>
          <a:solidFill>
            <a:srgbClr val="FFFFFF">
              <a:alpha val="0"/>
            </a:srgbClr>
          </a:solidFill>
          <a:ln>
            <a:miter lim="800000"/>
            <a:headEnd/>
            <a:tailEnd/>
          </a:ln>
        </p:spPr>
        <p:txBody>
          <a:bodyPr vert="horz" wrap="square" lIns="91440" tIns="45720" rIns="91440" bIns="45720" numCol="1" anchor="t" anchorCtr="0" compatLnSpc="1">
            <a:prstTxWarp prst="textNoShape">
              <a:avLst/>
            </a:prstTxWarp>
            <a:noAutofit/>
          </a:bodyPr>
          <a:lstStyle/>
          <a:p>
            <a:pPr eaLnBrk="1" hangingPunct="1"/>
            <a:r>
              <a:rPr lang="de-CH" noProof="0" dirty="0"/>
              <a:t>Thesen</a:t>
            </a:r>
          </a:p>
        </p:txBody>
      </p:sp>
      <p:sp>
        <p:nvSpPr>
          <p:cNvPr id="5123" name="Rectangle 3">
            <a:extLst>
              <a:ext uri="{FF2B5EF4-FFF2-40B4-BE49-F238E27FC236}">
                <a16:creationId xmlns:a16="http://schemas.microsoft.com/office/drawing/2014/main" id="{4E837EFB-0C5B-87F0-956D-338FF9730FE3}"/>
              </a:ext>
            </a:extLst>
          </p:cNvPr>
          <p:cNvSpPr>
            <a:spLocks noGrp="1" noChangeArrowheads="1"/>
          </p:cNvSpPr>
          <p:nvPr>
            <p:ph type="body" idx="1"/>
          </p:nvPr>
        </p:nvSpPr>
        <p:spPr bwMode="auto">
          <a:xfrm>
            <a:off x="495886" y="1524002"/>
            <a:ext cx="11072722" cy="4959349"/>
          </a:xfrm>
          <a:solidFill>
            <a:srgbClr val="FFFFFF"/>
          </a:solidFill>
          <a:ln>
            <a:miter lim="800000"/>
            <a:headEnd/>
            <a:tailEnd/>
          </a:ln>
        </p:spPr>
        <p:txBody>
          <a:bodyPr vert="horz" wrap="square" lIns="91440" tIns="45720" rIns="91440" bIns="45720" numCol="1" anchor="t" anchorCtr="0" compatLnSpc="1">
            <a:prstTxWarp prst="textNoShape">
              <a:avLst/>
            </a:prstTxWarp>
            <a:normAutofit/>
          </a:bodyPr>
          <a:lstStyle/>
          <a:p>
            <a:pPr marL="514350" indent="-514350">
              <a:spcBef>
                <a:spcPct val="0"/>
              </a:spcBef>
              <a:buFont typeface="+mj-lt"/>
              <a:buAutoNum type="arabicPeriod" startAt="3"/>
            </a:pPr>
            <a:r>
              <a:rPr lang="de-CH" b="1" noProof="0" dirty="0"/>
              <a:t>Ein ungeschriebenes Referendum </a:t>
            </a:r>
            <a:r>
              <a:rPr lang="de-CH" b="1" i="1" noProof="0" dirty="0"/>
              <a:t>sui generis </a:t>
            </a:r>
            <a:r>
              <a:rPr lang="de-CH" b="1" noProof="0" dirty="0"/>
              <a:t>muss auf einer anerkannten Rechtsquelle beruhen</a:t>
            </a:r>
          </a:p>
          <a:p>
            <a:pPr lvl="1">
              <a:spcBef>
                <a:spcPct val="0"/>
              </a:spcBef>
            </a:pPr>
            <a:r>
              <a:rPr lang="de-CH" noProof="0" dirty="0"/>
              <a:t>Mögliche Rechtsquellen: </a:t>
            </a:r>
          </a:p>
          <a:p>
            <a:pPr lvl="2">
              <a:spcBef>
                <a:spcPct val="0"/>
              </a:spcBef>
            </a:pPr>
            <a:r>
              <a:rPr lang="de-CH" noProof="0" dirty="0">
                <a:solidFill>
                  <a:srgbClr val="0070C0"/>
                </a:solidFill>
              </a:rPr>
              <a:t>Verfassungsgewohnheitsrecht</a:t>
            </a:r>
          </a:p>
          <a:p>
            <a:pPr lvl="3">
              <a:spcBef>
                <a:spcPct val="0"/>
              </a:spcBef>
            </a:pPr>
            <a:r>
              <a:rPr lang="de-CH" noProof="0" dirty="0"/>
              <a:t>Unsicherheiten, ob die neue BV </a:t>
            </a:r>
            <a:r>
              <a:rPr lang="de-CH" dirty="0"/>
              <a:t>für Verfassungsgewohnheitsrecht</a:t>
            </a:r>
            <a:br>
              <a:rPr lang="de-CH" dirty="0"/>
            </a:br>
            <a:r>
              <a:rPr lang="de-CH" dirty="0"/>
              <a:t>überhaupt </a:t>
            </a:r>
            <a:r>
              <a:rPr lang="de-CH" noProof="0" dirty="0"/>
              <a:t>Platz lässt</a:t>
            </a:r>
          </a:p>
          <a:p>
            <a:pPr lvl="2">
              <a:spcBef>
                <a:spcPct val="0"/>
              </a:spcBef>
            </a:pPr>
            <a:r>
              <a:rPr lang="de-DE" noProof="0" dirty="0">
                <a:solidFill>
                  <a:srgbClr val="0070C0"/>
                </a:solidFill>
              </a:rPr>
              <a:t>„Sonstiges</a:t>
            </a:r>
            <a:r>
              <a:rPr lang="de-DE" dirty="0">
                <a:solidFill>
                  <a:srgbClr val="0070C0"/>
                </a:solidFill>
              </a:rPr>
              <a:t>“</a:t>
            </a:r>
            <a:r>
              <a:rPr lang="de-DE" noProof="0" dirty="0">
                <a:solidFill>
                  <a:srgbClr val="0070C0"/>
                </a:solidFill>
              </a:rPr>
              <a:t> ungeschriebenes </a:t>
            </a:r>
            <a:r>
              <a:rPr lang="de-CH" noProof="0" dirty="0">
                <a:solidFill>
                  <a:srgbClr val="0070C0"/>
                </a:solidFill>
              </a:rPr>
              <a:t>Verfassungsrecht</a:t>
            </a:r>
          </a:p>
          <a:p>
            <a:pPr lvl="2">
              <a:spcBef>
                <a:spcPct val="0"/>
              </a:spcBef>
            </a:pPr>
            <a:endParaRPr lang="de-CH" noProof="0" dirty="0"/>
          </a:p>
        </p:txBody>
      </p:sp>
      <p:sp>
        <p:nvSpPr>
          <p:cNvPr id="5" name="Espace réservé de la date 7">
            <a:extLst>
              <a:ext uri="{FF2B5EF4-FFF2-40B4-BE49-F238E27FC236}">
                <a16:creationId xmlns:a16="http://schemas.microsoft.com/office/drawing/2014/main" id="{9A229DE4-032E-27F7-3A37-942B71D4C236}"/>
              </a:ext>
            </a:extLst>
          </p:cNvPr>
          <p:cNvSpPr txBox="1">
            <a:spLocks/>
          </p:cNvSpPr>
          <p:nvPr/>
        </p:nvSpPr>
        <p:spPr>
          <a:xfrm>
            <a:off x="1585913" y="6483351"/>
            <a:ext cx="2133600" cy="365125"/>
          </a:xfrm>
          <a:prstGeom prst="rect">
            <a:avLst/>
          </a:prstGeom>
        </p:spPr>
        <p:txBody>
          <a:bodyPr vert="horz" lIns="91440" tIns="45720" rIns="91440" bIns="45720" rtlCol="0" anchor="ctr"/>
          <a:lstStyle>
            <a:defPPr>
              <a:defRPr lang="fr-FR"/>
            </a:defPPr>
            <a:lvl1pPr algn="l" rtl="0" fontAlgn="base">
              <a:spcBef>
                <a:spcPct val="0"/>
              </a:spcBef>
              <a:spcAft>
                <a:spcPct val="0"/>
              </a:spcAft>
              <a:defRPr sz="1200" b="1" kern="1200">
                <a:solidFill>
                  <a:schemeClr val="tx1">
                    <a:tint val="75000"/>
                  </a:schemeClr>
                </a:solidFill>
                <a:latin typeface="Arial" charset="0"/>
                <a:ea typeface="ＭＳ Ｐゴシック" pitchFamily="-105" charset="-128"/>
                <a:cs typeface="+mn-cs"/>
              </a:defRPr>
            </a:lvl1pPr>
            <a:lvl2pPr marL="457200" algn="l" rtl="0" fontAlgn="base">
              <a:spcBef>
                <a:spcPct val="0"/>
              </a:spcBef>
              <a:spcAft>
                <a:spcPct val="0"/>
              </a:spcAft>
              <a:defRPr sz="2000" b="1" kern="1200">
                <a:solidFill>
                  <a:schemeClr val="tx1"/>
                </a:solidFill>
                <a:latin typeface="Arial" charset="0"/>
                <a:ea typeface="ＭＳ Ｐゴシック" pitchFamily="-112" charset="-128"/>
                <a:cs typeface="+mn-cs"/>
              </a:defRPr>
            </a:lvl2pPr>
            <a:lvl3pPr marL="914400" algn="l" rtl="0" fontAlgn="base">
              <a:spcBef>
                <a:spcPct val="0"/>
              </a:spcBef>
              <a:spcAft>
                <a:spcPct val="0"/>
              </a:spcAft>
              <a:defRPr sz="2000" b="1" kern="1200">
                <a:solidFill>
                  <a:schemeClr val="tx1"/>
                </a:solidFill>
                <a:latin typeface="Arial" charset="0"/>
                <a:ea typeface="ＭＳ Ｐゴシック" pitchFamily="-112" charset="-128"/>
                <a:cs typeface="+mn-cs"/>
              </a:defRPr>
            </a:lvl3pPr>
            <a:lvl4pPr marL="1371600" algn="l" rtl="0" fontAlgn="base">
              <a:spcBef>
                <a:spcPct val="0"/>
              </a:spcBef>
              <a:spcAft>
                <a:spcPct val="0"/>
              </a:spcAft>
              <a:defRPr sz="2000" b="1" kern="1200">
                <a:solidFill>
                  <a:schemeClr val="tx1"/>
                </a:solidFill>
                <a:latin typeface="Arial" charset="0"/>
                <a:ea typeface="ＭＳ Ｐゴシック" pitchFamily="-112" charset="-128"/>
                <a:cs typeface="+mn-cs"/>
              </a:defRPr>
            </a:lvl4pPr>
            <a:lvl5pPr marL="1828800" algn="l" rtl="0" fontAlgn="base">
              <a:spcBef>
                <a:spcPct val="0"/>
              </a:spcBef>
              <a:spcAft>
                <a:spcPct val="0"/>
              </a:spcAft>
              <a:defRPr sz="2000" b="1" kern="1200">
                <a:solidFill>
                  <a:schemeClr val="tx1"/>
                </a:solidFill>
                <a:latin typeface="Arial" charset="0"/>
                <a:ea typeface="ＭＳ Ｐゴシック" pitchFamily="-112" charset="-128"/>
                <a:cs typeface="+mn-cs"/>
              </a:defRPr>
            </a:lvl5pPr>
            <a:lvl6pPr marL="2286000" algn="l" defTabSz="914400" rtl="0" eaLnBrk="1" latinLnBrk="0" hangingPunct="1">
              <a:defRPr sz="2000" b="1" kern="1200">
                <a:solidFill>
                  <a:schemeClr val="tx1"/>
                </a:solidFill>
                <a:latin typeface="Arial" charset="0"/>
                <a:ea typeface="ＭＳ Ｐゴシック" pitchFamily="-112" charset="-128"/>
                <a:cs typeface="+mn-cs"/>
              </a:defRPr>
            </a:lvl6pPr>
            <a:lvl7pPr marL="2743200" algn="l" defTabSz="914400" rtl="0" eaLnBrk="1" latinLnBrk="0" hangingPunct="1">
              <a:defRPr sz="2000" b="1" kern="1200">
                <a:solidFill>
                  <a:schemeClr val="tx1"/>
                </a:solidFill>
                <a:latin typeface="Arial" charset="0"/>
                <a:ea typeface="ＭＳ Ｐゴシック" pitchFamily="-112" charset="-128"/>
                <a:cs typeface="+mn-cs"/>
              </a:defRPr>
            </a:lvl7pPr>
            <a:lvl8pPr marL="3200400" algn="l" defTabSz="914400" rtl="0" eaLnBrk="1" latinLnBrk="0" hangingPunct="1">
              <a:defRPr sz="2000" b="1" kern="1200">
                <a:solidFill>
                  <a:schemeClr val="tx1"/>
                </a:solidFill>
                <a:latin typeface="Arial" charset="0"/>
                <a:ea typeface="ＭＳ Ｐゴシック" pitchFamily="-112" charset="-128"/>
                <a:cs typeface="+mn-cs"/>
              </a:defRPr>
            </a:lvl8pPr>
            <a:lvl9pPr marL="3657600" algn="l" defTabSz="914400" rtl="0" eaLnBrk="1" latinLnBrk="0" hangingPunct="1">
              <a:defRPr sz="2000" b="1" kern="1200">
                <a:solidFill>
                  <a:schemeClr val="tx1"/>
                </a:solidFill>
                <a:latin typeface="Arial" charset="0"/>
                <a:ea typeface="ＭＳ Ｐゴシック" pitchFamily="-112" charset="-128"/>
                <a:cs typeface="+mn-cs"/>
              </a:defRPr>
            </a:lvl9pPr>
          </a:lstStyle>
          <a:p>
            <a:pPr>
              <a:defRPr/>
            </a:pPr>
            <a:endParaRPr lang="de-CH" noProof="0" dirty="0"/>
          </a:p>
        </p:txBody>
      </p:sp>
      <p:sp>
        <p:nvSpPr>
          <p:cNvPr id="2" name="Espace réservé du numéro de diapositive 1">
            <a:extLst>
              <a:ext uri="{FF2B5EF4-FFF2-40B4-BE49-F238E27FC236}">
                <a16:creationId xmlns:a16="http://schemas.microsoft.com/office/drawing/2014/main" id="{58599DE6-01BB-6BCD-D8B6-66A6B6D2ADA6}"/>
              </a:ext>
            </a:extLst>
          </p:cNvPr>
          <p:cNvSpPr>
            <a:spLocks noGrp="1"/>
          </p:cNvSpPr>
          <p:nvPr>
            <p:ph type="sldNum" sz="quarter" idx="11"/>
          </p:nvPr>
        </p:nvSpPr>
        <p:spPr/>
        <p:txBody>
          <a:bodyPr/>
          <a:lstStyle/>
          <a:p>
            <a:pPr>
              <a:defRPr/>
            </a:pPr>
            <a:fld id="{B0F7FD88-91D7-4A28-AB74-DA8F813C1E96}" type="slidenum">
              <a:rPr lang="de-CH" noProof="0" smtClean="0">
                <a:solidFill>
                  <a:schemeClr val="tx1"/>
                </a:solidFill>
              </a:rPr>
              <a:pPr>
                <a:defRPr/>
              </a:pPr>
              <a:t>4</a:t>
            </a:fld>
            <a:endParaRPr lang="de-CH" noProof="0" dirty="0">
              <a:solidFill>
                <a:schemeClr val="tx1"/>
              </a:solidFill>
            </a:endParaRPr>
          </a:p>
        </p:txBody>
      </p:sp>
    </p:spTree>
    <p:extLst>
      <p:ext uri="{BB962C8B-B14F-4D97-AF65-F5344CB8AC3E}">
        <p14:creationId xmlns:p14="http://schemas.microsoft.com/office/powerpoint/2010/main" val="3475750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07094F-12B6-2BE8-1072-8957363A269D}"/>
            </a:ext>
          </a:extLst>
        </p:cNvPr>
        <p:cNvGrpSpPr/>
        <p:nvPr/>
      </p:nvGrpSpPr>
      <p:grpSpPr>
        <a:xfrm>
          <a:off x="0" y="0"/>
          <a:ext cx="0" cy="0"/>
          <a:chOff x="0" y="0"/>
          <a:chExt cx="0" cy="0"/>
        </a:xfrm>
      </p:grpSpPr>
      <p:sp>
        <p:nvSpPr>
          <p:cNvPr id="5122" name="Rectangle 2">
            <a:extLst>
              <a:ext uri="{FF2B5EF4-FFF2-40B4-BE49-F238E27FC236}">
                <a16:creationId xmlns:a16="http://schemas.microsoft.com/office/drawing/2014/main" id="{0D3BECCA-D6A0-E88D-DFF8-CD6C68089B54}"/>
              </a:ext>
            </a:extLst>
          </p:cNvPr>
          <p:cNvSpPr>
            <a:spLocks noGrp="1" noChangeArrowheads="1"/>
          </p:cNvSpPr>
          <p:nvPr>
            <p:ph type="title"/>
          </p:nvPr>
        </p:nvSpPr>
        <p:spPr bwMode="auto">
          <a:xfrm>
            <a:off x="2670983" y="693038"/>
            <a:ext cx="8707288" cy="706437"/>
          </a:xfrm>
          <a:solidFill>
            <a:srgbClr val="FFFFFF">
              <a:alpha val="0"/>
            </a:srgbClr>
          </a:solidFill>
          <a:ln>
            <a:miter lim="800000"/>
            <a:headEnd/>
            <a:tailEnd/>
          </a:ln>
        </p:spPr>
        <p:txBody>
          <a:bodyPr vert="horz" wrap="square" lIns="91440" tIns="45720" rIns="91440" bIns="45720" numCol="1" anchor="t" anchorCtr="0" compatLnSpc="1">
            <a:prstTxWarp prst="textNoShape">
              <a:avLst/>
            </a:prstTxWarp>
            <a:noAutofit/>
          </a:bodyPr>
          <a:lstStyle/>
          <a:p>
            <a:pPr eaLnBrk="1" hangingPunct="1"/>
            <a:r>
              <a:rPr lang="de-CH" noProof="0" dirty="0"/>
              <a:t>Thesen</a:t>
            </a:r>
          </a:p>
        </p:txBody>
      </p:sp>
      <p:sp>
        <p:nvSpPr>
          <p:cNvPr id="5123" name="Rectangle 3">
            <a:extLst>
              <a:ext uri="{FF2B5EF4-FFF2-40B4-BE49-F238E27FC236}">
                <a16:creationId xmlns:a16="http://schemas.microsoft.com/office/drawing/2014/main" id="{5B6F2ABE-34B5-7FC9-AB5D-D5073A4C21B4}"/>
              </a:ext>
            </a:extLst>
          </p:cNvPr>
          <p:cNvSpPr>
            <a:spLocks noGrp="1" noChangeArrowheads="1"/>
          </p:cNvSpPr>
          <p:nvPr>
            <p:ph type="body" idx="1"/>
          </p:nvPr>
        </p:nvSpPr>
        <p:spPr bwMode="auto">
          <a:xfrm>
            <a:off x="495886" y="1524002"/>
            <a:ext cx="11072722" cy="4959349"/>
          </a:xfrm>
          <a:solidFill>
            <a:srgbClr val="FFFFFF"/>
          </a:solidFill>
          <a:ln>
            <a:miter lim="800000"/>
            <a:headEnd/>
            <a:tailEnd/>
          </a:ln>
        </p:spPr>
        <p:txBody>
          <a:bodyPr vert="horz" wrap="square" lIns="91440" tIns="45720" rIns="91440" bIns="45720" numCol="1" anchor="t" anchorCtr="0" compatLnSpc="1">
            <a:prstTxWarp prst="textNoShape">
              <a:avLst/>
            </a:prstTxWarp>
            <a:normAutofit/>
          </a:bodyPr>
          <a:lstStyle/>
          <a:p>
            <a:pPr marL="514350" indent="-514350">
              <a:spcBef>
                <a:spcPct val="0"/>
              </a:spcBef>
              <a:buFont typeface="+mj-lt"/>
              <a:buAutoNum type="arabicPeriod" startAt="4"/>
            </a:pPr>
            <a:r>
              <a:rPr lang="de-CH" b="1" noProof="0" dirty="0"/>
              <a:t>Das Referendum </a:t>
            </a:r>
            <a:r>
              <a:rPr lang="de-CH" b="1" i="1" noProof="0" dirty="0"/>
              <a:t>sui generis</a:t>
            </a:r>
            <a:r>
              <a:rPr lang="de-CH" b="1" noProof="0" dirty="0"/>
              <a:t> erfüllt die Voraussetzungen des </a:t>
            </a:r>
            <a:r>
              <a:rPr lang="de-CH" b="1" noProof="0" dirty="0" err="1"/>
              <a:t>Gewohn-heitsrechts</a:t>
            </a:r>
            <a:r>
              <a:rPr lang="de-CH" b="1" noProof="0" dirty="0"/>
              <a:t> nicht</a:t>
            </a:r>
          </a:p>
        </p:txBody>
      </p:sp>
      <p:sp>
        <p:nvSpPr>
          <p:cNvPr id="5" name="Espace réservé de la date 7">
            <a:extLst>
              <a:ext uri="{FF2B5EF4-FFF2-40B4-BE49-F238E27FC236}">
                <a16:creationId xmlns:a16="http://schemas.microsoft.com/office/drawing/2014/main" id="{46D095CF-7363-B9E1-59D0-37AAF76CE58F}"/>
              </a:ext>
            </a:extLst>
          </p:cNvPr>
          <p:cNvSpPr txBox="1">
            <a:spLocks/>
          </p:cNvSpPr>
          <p:nvPr/>
        </p:nvSpPr>
        <p:spPr>
          <a:xfrm>
            <a:off x="1585913" y="6483351"/>
            <a:ext cx="2133600" cy="365125"/>
          </a:xfrm>
          <a:prstGeom prst="rect">
            <a:avLst/>
          </a:prstGeom>
        </p:spPr>
        <p:txBody>
          <a:bodyPr vert="horz" lIns="91440" tIns="45720" rIns="91440" bIns="45720" rtlCol="0" anchor="ctr"/>
          <a:lstStyle>
            <a:defPPr>
              <a:defRPr lang="fr-FR"/>
            </a:defPPr>
            <a:lvl1pPr algn="l" rtl="0" fontAlgn="base">
              <a:spcBef>
                <a:spcPct val="0"/>
              </a:spcBef>
              <a:spcAft>
                <a:spcPct val="0"/>
              </a:spcAft>
              <a:defRPr sz="1200" b="1" kern="1200">
                <a:solidFill>
                  <a:schemeClr val="tx1">
                    <a:tint val="75000"/>
                  </a:schemeClr>
                </a:solidFill>
                <a:latin typeface="Arial" charset="0"/>
                <a:ea typeface="ＭＳ Ｐゴシック" pitchFamily="-105" charset="-128"/>
                <a:cs typeface="+mn-cs"/>
              </a:defRPr>
            </a:lvl1pPr>
            <a:lvl2pPr marL="457200" algn="l" rtl="0" fontAlgn="base">
              <a:spcBef>
                <a:spcPct val="0"/>
              </a:spcBef>
              <a:spcAft>
                <a:spcPct val="0"/>
              </a:spcAft>
              <a:defRPr sz="2000" b="1" kern="1200">
                <a:solidFill>
                  <a:schemeClr val="tx1"/>
                </a:solidFill>
                <a:latin typeface="Arial" charset="0"/>
                <a:ea typeface="ＭＳ Ｐゴシック" pitchFamily="-112" charset="-128"/>
                <a:cs typeface="+mn-cs"/>
              </a:defRPr>
            </a:lvl2pPr>
            <a:lvl3pPr marL="914400" algn="l" rtl="0" fontAlgn="base">
              <a:spcBef>
                <a:spcPct val="0"/>
              </a:spcBef>
              <a:spcAft>
                <a:spcPct val="0"/>
              </a:spcAft>
              <a:defRPr sz="2000" b="1" kern="1200">
                <a:solidFill>
                  <a:schemeClr val="tx1"/>
                </a:solidFill>
                <a:latin typeface="Arial" charset="0"/>
                <a:ea typeface="ＭＳ Ｐゴシック" pitchFamily="-112" charset="-128"/>
                <a:cs typeface="+mn-cs"/>
              </a:defRPr>
            </a:lvl3pPr>
            <a:lvl4pPr marL="1371600" algn="l" rtl="0" fontAlgn="base">
              <a:spcBef>
                <a:spcPct val="0"/>
              </a:spcBef>
              <a:spcAft>
                <a:spcPct val="0"/>
              </a:spcAft>
              <a:defRPr sz="2000" b="1" kern="1200">
                <a:solidFill>
                  <a:schemeClr val="tx1"/>
                </a:solidFill>
                <a:latin typeface="Arial" charset="0"/>
                <a:ea typeface="ＭＳ Ｐゴシック" pitchFamily="-112" charset="-128"/>
                <a:cs typeface="+mn-cs"/>
              </a:defRPr>
            </a:lvl4pPr>
            <a:lvl5pPr marL="1828800" algn="l" rtl="0" fontAlgn="base">
              <a:spcBef>
                <a:spcPct val="0"/>
              </a:spcBef>
              <a:spcAft>
                <a:spcPct val="0"/>
              </a:spcAft>
              <a:defRPr sz="2000" b="1" kern="1200">
                <a:solidFill>
                  <a:schemeClr val="tx1"/>
                </a:solidFill>
                <a:latin typeface="Arial" charset="0"/>
                <a:ea typeface="ＭＳ Ｐゴシック" pitchFamily="-112" charset="-128"/>
                <a:cs typeface="+mn-cs"/>
              </a:defRPr>
            </a:lvl5pPr>
            <a:lvl6pPr marL="2286000" algn="l" defTabSz="914400" rtl="0" eaLnBrk="1" latinLnBrk="0" hangingPunct="1">
              <a:defRPr sz="2000" b="1" kern="1200">
                <a:solidFill>
                  <a:schemeClr val="tx1"/>
                </a:solidFill>
                <a:latin typeface="Arial" charset="0"/>
                <a:ea typeface="ＭＳ Ｐゴシック" pitchFamily="-112" charset="-128"/>
                <a:cs typeface="+mn-cs"/>
              </a:defRPr>
            </a:lvl6pPr>
            <a:lvl7pPr marL="2743200" algn="l" defTabSz="914400" rtl="0" eaLnBrk="1" latinLnBrk="0" hangingPunct="1">
              <a:defRPr sz="2000" b="1" kern="1200">
                <a:solidFill>
                  <a:schemeClr val="tx1"/>
                </a:solidFill>
                <a:latin typeface="Arial" charset="0"/>
                <a:ea typeface="ＭＳ Ｐゴシック" pitchFamily="-112" charset="-128"/>
                <a:cs typeface="+mn-cs"/>
              </a:defRPr>
            </a:lvl7pPr>
            <a:lvl8pPr marL="3200400" algn="l" defTabSz="914400" rtl="0" eaLnBrk="1" latinLnBrk="0" hangingPunct="1">
              <a:defRPr sz="2000" b="1" kern="1200">
                <a:solidFill>
                  <a:schemeClr val="tx1"/>
                </a:solidFill>
                <a:latin typeface="Arial" charset="0"/>
                <a:ea typeface="ＭＳ Ｐゴシック" pitchFamily="-112" charset="-128"/>
                <a:cs typeface="+mn-cs"/>
              </a:defRPr>
            </a:lvl8pPr>
            <a:lvl9pPr marL="3657600" algn="l" defTabSz="914400" rtl="0" eaLnBrk="1" latinLnBrk="0" hangingPunct="1">
              <a:defRPr sz="2000" b="1" kern="1200">
                <a:solidFill>
                  <a:schemeClr val="tx1"/>
                </a:solidFill>
                <a:latin typeface="Arial" charset="0"/>
                <a:ea typeface="ＭＳ Ｐゴシック" pitchFamily="-112" charset="-128"/>
                <a:cs typeface="+mn-cs"/>
              </a:defRPr>
            </a:lvl9pPr>
          </a:lstStyle>
          <a:p>
            <a:pPr>
              <a:defRPr/>
            </a:pPr>
            <a:endParaRPr lang="de-CH" noProof="0" dirty="0"/>
          </a:p>
        </p:txBody>
      </p:sp>
      <p:sp>
        <p:nvSpPr>
          <p:cNvPr id="2" name="Espace réservé du numéro de diapositive 1">
            <a:extLst>
              <a:ext uri="{FF2B5EF4-FFF2-40B4-BE49-F238E27FC236}">
                <a16:creationId xmlns:a16="http://schemas.microsoft.com/office/drawing/2014/main" id="{60B80A2A-D28F-90C5-FFB8-CBE6DD652E1B}"/>
              </a:ext>
            </a:extLst>
          </p:cNvPr>
          <p:cNvSpPr>
            <a:spLocks noGrp="1"/>
          </p:cNvSpPr>
          <p:nvPr>
            <p:ph type="sldNum" sz="quarter" idx="11"/>
          </p:nvPr>
        </p:nvSpPr>
        <p:spPr/>
        <p:txBody>
          <a:bodyPr/>
          <a:lstStyle/>
          <a:p>
            <a:pPr>
              <a:defRPr/>
            </a:pPr>
            <a:fld id="{B0F7FD88-91D7-4A28-AB74-DA8F813C1E96}" type="slidenum">
              <a:rPr lang="de-CH" noProof="0" smtClean="0">
                <a:solidFill>
                  <a:schemeClr val="tx1"/>
                </a:solidFill>
              </a:rPr>
              <a:pPr>
                <a:defRPr/>
              </a:pPr>
              <a:t>5</a:t>
            </a:fld>
            <a:endParaRPr lang="de-CH" noProof="0" dirty="0">
              <a:solidFill>
                <a:schemeClr val="tx1"/>
              </a:solidFill>
            </a:endParaRPr>
          </a:p>
        </p:txBody>
      </p:sp>
      <p:sp>
        <p:nvSpPr>
          <p:cNvPr id="9" name="Rectangle 8">
            <a:extLst>
              <a:ext uri="{FF2B5EF4-FFF2-40B4-BE49-F238E27FC236}">
                <a16:creationId xmlns:a16="http://schemas.microsoft.com/office/drawing/2014/main" id="{801E7BBC-88CC-DDE7-963D-813D8061B9A6}"/>
              </a:ext>
            </a:extLst>
          </p:cNvPr>
          <p:cNvSpPr/>
          <p:nvPr/>
        </p:nvSpPr>
        <p:spPr>
          <a:xfrm>
            <a:off x="6645558" y="5348473"/>
            <a:ext cx="4159857"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CH" b="0" noProof="0" dirty="0">
              <a:solidFill>
                <a:schemeClr val="tx1"/>
              </a:solidFill>
            </a:endParaRPr>
          </a:p>
        </p:txBody>
      </p:sp>
      <p:sp>
        <p:nvSpPr>
          <p:cNvPr id="8" name="ZoneTexte 7">
            <a:extLst>
              <a:ext uri="{FF2B5EF4-FFF2-40B4-BE49-F238E27FC236}">
                <a16:creationId xmlns:a16="http://schemas.microsoft.com/office/drawing/2014/main" id="{A34900CC-BEA1-C473-AC6F-D537B6B27FBB}"/>
              </a:ext>
            </a:extLst>
          </p:cNvPr>
          <p:cNvSpPr txBox="1"/>
          <p:nvPr/>
        </p:nvSpPr>
        <p:spPr>
          <a:xfrm>
            <a:off x="615556" y="3770315"/>
            <a:ext cx="5183974" cy="3339376"/>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de-CH" b="0" noProof="0" dirty="0">
                <a:latin typeface="+mn-lt"/>
              </a:rPr>
              <a:t>Erfordernis einer </a:t>
            </a:r>
            <a:r>
              <a:rPr lang="de-CH" noProof="0" dirty="0">
                <a:latin typeface="+mn-lt"/>
              </a:rPr>
              <a:t>langandauernden, ununterbrochenen, einheitlichen </a:t>
            </a:r>
            <a:r>
              <a:rPr lang="de-CH" b="0" noProof="0" dirty="0">
                <a:latin typeface="+mn-lt"/>
              </a:rPr>
              <a:t>Praxis</a:t>
            </a:r>
          </a:p>
          <a:p>
            <a:pPr marL="285750" indent="-285750">
              <a:spcAft>
                <a:spcPts val="600"/>
              </a:spcAft>
              <a:buFont typeface="Arial" panose="020B0604020202020204" pitchFamily="34" charset="0"/>
              <a:buChar char="•"/>
            </a:pPr>
            <a:r>
              <a:rPr lang="de-CH" b="0" noProof="0" dirty="0">
                <a:latin typeface="+mn-lt"/>
              </a:rPr>
              <a:t> </a:t>
            </a:r>
            <a:r>
              <a:rPr lang="de-DE" b="0" noProof="1">
                <a:latin typeface="+mn-lt"/>
              </a:rPr>
              <a:t>≠ „</a:t>
            </a:r>
            <a:r>
              <a:rPr lang="de-DE" noProof="1">
                <a:solidFill>
                  <a:srgbClr val="FF0000"/>
                </a:solidFill>
                <a:latin typeface="+mn-lt"/>
              </a:rPr>
              <a:t>wechselvolle</a:t>
            </a:r>
            <a:r>
              <a:rPr lang="de-DE" b="0" noProof="1">
                <a:latin typeface="+mn-lt"/>
              </a:rPr>
              <a:t> Praxis“ </a:t>
            </a:r>
            <a:r>
              <a:rPr lang="de-DE" sz="1400" b="0" noProof="1">
                <a:latin typeface="+mn-lt"/>
              </a:rPr>
              <a:t>(Glaser, Die Volksabstimmung über das Paket Schweiz-EU, S. 17)</a:t>
            </a:r>
          </a:p>
          <a:p>
            <a:pPr marL="285750" indent="-285750">
              <a:spcAft>
                <a:spcPts val="600"/>
              </a:spcAft>
              <a:buFont typeface="Arial" panose="020B0604020202020204" pitchFamily="34" charset="0"/>
              <a:buChar char="•"/>
            </a:pPr>
            <a:r>
              <a:rPr lang="de-DE" b="0" noProof="1">
                <a:latin typeface="+mn-lt"/>
              </a:rPr>
              <a:t>Fehlende Kohärenz</a:t>
            </a:r>
          </a:p>
          <a:p>
            <a:pPr marL="742950" lvl="1" indent="-285750">
              <a:spcAft>
                <a:spcPts val="600"/>
              </a:spcAft>
              <a:buFont typeface="Arial" panose="020B0604020202020204" pitchFamily="34" charset="0"/>
              <a:buChar char="•"/>
            </a:pPr>
            <a:r>
              <a:rPr lang="de-DE" sz="1800" b="0" noProof="1">
                <a:latin typeface="+mn-lt"/>
              </a:rPr>
              <a:t>„Sündenfall“ FHA 1972 (BR Koller, AB 198 N 91) v. EMRK, WTO-Abkommen, Bilaterale I + II, Schengen/Dublin</a:t>
            </a:r>
          </a:p>
          <a:p>
            <a:pPr marL="285750" indent="-285750">
              <a:spcAft>
                <a:spcPts val="600"/>
              </a:spcAft>
              <a:buFont typeface="Arial" panose="020B0604020202020204" pitchFamily="34" charset="0"/>
              <a:buChar char="•"/>
            </a:pPr>
            <a:r>
              <a:rPr lang="de-DE" b="0" noProof="1">
                <a:latin typeface="+mn-lt"/>
              </a:rPr>
              <a:t>Keine Übung unter der n</a:t>
            </a:r>
            <a:r>
              <a:rPr lang="de-CH" b="0" noProof="0" dirty="0" err="1">
                <a:latin typeface="+mn-lt"/>
              </a:rPr>
              <a:t>euen</a:t>
            </a:r>
            <a:r>
              <a:rPr lang="de-CH" b="0" noProof="0" dirty="0">
                <a:latin typeface="+mn-lt"/>
              </a:rPr>
              <a:t> BV</a:t>
            </a:r>
            <a:endParaRPr lang="de-CH" sz="1800" b="0" noProof="0" dirty="0"/>
          </a:p>
          <a:p>
            <a:endParaRPr lang="de-CH" sz="1800" b="0" noProof="0" dirty="0">
              <a:latin typeface="+mn-lt"/>
            </a:endParaRPr>
          </a:p>
        </p:txBody>
      </p:sp>
      <p:sp>
        <p:nvSpPr>
          <p:cNvPr id="11" name="ZoneTexte 10">
            <a:extLst>
              <a:ext uri="{FF2B5EF4-FFF2-40B4-BE49-F238E27FC236}">
                <a16:creationId xmlns:a16="http://schemas.microsoft.com/office/drawing/2014/main" id="{DD1A861D-143A-D3E8-508D-1FF0859717B3}"/>
              </a:ext>
            </a:extLst>
          </p:cNvPr>
          <p:cNvSpPr txBox="1"/>
          <p:nvPr/>
        </p:nvSpPr>
        <p:spPr>
          <a:xfrm>
            <a:off x="7756964" y="3846862"/>
            <a:ext cx="4657672" cy="2477601"/>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de-CH" b="0" noProof="0" dirty="0">
                <a:latin typeface="+mn-lt"/>
              </a:rPr>
              <a:t>Voten sind uneinheitlich</a:t>
            </a:r>
          </a:p>
          <a:p>
            <a:pPr marL="342900" indent="-342900">
              <a:spcAft>
                <a:spcPts val="600"/>
              </a:spcAft>
              <a:buFont typeface="Arial" panose="020B0604020202020204" pitchFamily="34" charset="0"/>
              <a:buChar char="•"/>
            </a:pPr>
            <a:r>
              <a:rPr lang="de-CH" noProof="0" dirty="0">
                <a:latin typeface="+mn-lt"/>
              </a:rPr>
              <a:t>Scheitern </a:t>
            </a:r>
            <a:r>
              <a:rPr lang="de-CH" b="0" noProof="0" dirty="0">
                <a:latin typeface="+mn-lt"/>
              </a:rPr>
              <a:t>aller </a:t>
            </a:r>
            <a:r>
              <a:rPr lang="de-CH" noProof="0" dirty="0">
                <a:latin typeface="+mn-lt"/>
              </a:rPr>
              <a:t>Kodifikationsversuche</a:t>
            </a:r>
            <a:r>
              <a:rPr lang="de-CH" b="0" noProof="0" dirty="0">
                <a:latin typeface="+mn-lt"/>
              </a:rPr>
              <a:t> </a:t>
            </a:r>
            <a:endParaRPr lang="de-CH" noProof="0" dirty="0">
              <a:latin typeface="+mn-lt"/>
            </a:endParaRPr>
          </a:p>
          <a:p>
            <a:pPr marL="342900" indent="-342900">
              <a:spcAft>
                <a:spcPts val="600"/>
              </a:spcAft>
              <a:buFont typeface="Arial" panose="020B0604020202020204" pitchFamily="34" charset="0"/>
              <a:buChar char="•"/>
            </a:pPr>
            <a:r>
              <a:rPr lang="de-CH" noProof="0" dirty="0">
                <a:latin typeface="+mn-lt"/>
              </a:rPr>
              <a:t>Kein Konsens </a:t>
            </a:r>
            <a:r>
              <a:rPr lang="de-CH" b="0" noProof="0" dirty="0">
                <a:latin typeface="+mn-lt"/>
              </a:rPr>
              <a:t>zu Bestand und Anwendungsvoraussetzungen, inkl. </a:t>
            </a:r>
            <a:r>
              <a:rPr lang="de-DE" b="0" noProof="1">
                <a:latin typeface="+mn-lt"/>
              </a:rPr>
              <a:t>Staatsverträge mit „Verfassungscharakter“</a:t>
            </a:r>
          </a:p>
          <a:p>
            <a:endParaRPr lang="de-CH" b="0" noProof="0" dirty="0">
              <a:latin typeface="+mn-lt"/>
            </a:endParaRPr>
          </a:p>
        </p:txBody>
      </p:sp>
      <p:sp>
        <p:nvSpPr>
          <p:cNvPr id="13" name="Rectangle : coins arrondis 12">
            <a:extLst>
              <a:ext uri="{FF2B5EF4-FFF2-40B4-BE49-F238E27FC236}">
                <a16:creationId xmlns:a16="http://schemas.microsoft.com/office/drawing/2014/main" id="{737085C5-667F-28E1-5B03-0816140C48BF}"/>
              </a:ext>
            </a:extLst>
          </p:cNvPr>
          <p:cNvSpPr/>
          <p:nvPr/>
        </p:nvSpPr>
        <p:spPr>
          <a:xfrm>
            <a:off x="1353439" y="3058438"/>
            <a:ext cx="2457832" cy="726197"/>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CH" noProof="0" dirty="0"/>
              <a:t>Übung</a:t>
            </a:r>
          </a:p>
        </p:txBody>
      </p:sp>
      <p:sp>
        <p:nvSpPr>
          <p:cNvPr id="14" name="Rectangle : coins arrondis 13">
            <a:extLst>
              <a:ext uri="{FF2B5EF4-FFF2-40B4-BE49-F238E27FC236}">
                <a16:creationId xmlns:a16="http://schemas.microsoft.com/office/drawing/2014/main" id="{7577153C-E297-1EBF-1B19-0983751441A7}"/>
              </a:ext>
            </a:extLst>
          </p:cNvPr>
          <p:cNvSpPr/>
          <p:nvPr/>
        </p:nvSpPr>
        <p:spPr>
          <a:xfrm>
            <a:off x="8293215" y="3058438"/>
            <a:ext cx="2457832" cy="726197"/>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CH" noProof="0" dirty="0"/>
          </a:p>
          <a:p>
            <a:pPr algn="ctr"/>
            <a:r>
              <a:rPr lang="de-CH" noProof="0" dirty="0"/>
              <a:t>Geteilte Rechtsüberzeugung</a:t>
            </a:r>
          </a:p>
          <a:p>
            <a:pPr algn="ctr"/>
            <a:endParaRPr lang="de-CH" noProof="0" dirty="0"/>
          </a:p>
        </p:txBody>
      </p:sp>
      <p:sp>
        <p:nvSpPr>
          <p:cNvPr id="15" name="Rectangle : coins arrondis 14">
            <a:extLst>
              <a:ext uri="{FF2B5EF4-FFF2-40B4-BE49-F238E27FC236}">
                <a16:creationId xmlns:a16="http://schemas.microsoft.com/office/drawing/2014/main" id="{712E1CD3-381D-BF32-286D-BF613916E996}"/>
              </a:ext>
            </a:extLst>
          </p:cNvPr>
          <p:cNvSpPr/>
          <p:nvPr/>
        </p:nvSpPr>
        <p:spPr>
          <a:xfrm>
            <a:off x="4774257" y="2254935"/>
            <a:ext cx="2457832" cy="726197"/>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CH" noProof="0" dirty="0"/>
          </a:p>
          <a:p>
            <a:pPr algn="ctr"/>
            <a:r>
              <a:rPr lang="de-CH" noProof="0" dirty="0"/>
              <a:t>Voraussetzungen</a:t>
            </a:r>
          </a:p>
          <a:p>
            <a:pPr algn="ctr"/>
            <a:endParaRPr lang="de-CH" noProof="0" dirty="0"/>
          </a:p>
        </p:txBody>
      </p:sp>
      <p:sp>
        <p:nvSpPr>
          <p:cNvPr id="16" name="Flèche à angle droit 15">
            <a:extLst>
              <a:ext uri="{FF2B5EF4-FFF2-40B4-BE49-F238E27FC236}">
                <a16:creationId xmlns:a16="http://schemas.microsoft.com/office/drawing/2014/main" id="{FF4D2E09-B8A8-B085-B912-127B5D6F1A82}"/>
              </a:ext>
            </a:extLst>
          </p:cNvPr>
          <p:cNvSpPr/>
          <p:nvPr/>
        </p:nvSpPr>
        <p:spPr>
          <a:xfrm rot="10800000">
            <a:off x="2582355" y="2540777"/>
            <a:ext cx="2191902" cy="464891"/>
          </a:xfrm>
          <a:prstGeom prst="bentUpArrow">
            <a:avLst>
              <a:gd name="adj1" fmla="val 28571"/>
              <a:gd name="adj2" fmla="val 25000"/>
              <a:gd name="adj3" fmla="val 25000"/>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CH" noProof="0" dirty="0"/>
          </a:p>
        </p:txBody>
      </p:sp>
      <p:sp>
        <p:nvSpPr>
          <p:cNvPr id="17" name="Flèche à angle droit 16">
            <a:extLst>
              <a:ext uri="{FF2B5EF4-FFF2-40B4-BE49-F238E27FC236}">
                <a16:creationId xmlns:a16="http://schemas.microsoft.com/office/drawing/2014/main" id="{5DAD43BE-542A-A528-89A1-121CFD579166}"/>
              </a:ext>
            </a:extLst>
          </p:cNvPr>
          <p:cNvSpPr/>
          <p:nvPr/>
        </p:nvSpPr>
        <p:spPr>
          <a:xfrm rot="10800000" flipH="1">
            <a:off x="7230656" y="2519025"/>
            <a:ext cx="2296129" cy="486644"/>
          </a:xfrm>
          <a:prstGeom prst="bentUpArrow">
            <a:avLst>
              <a:gd name="adj1" fmla="val 28571"/>
              <a:gd name="adj2" fmla="val 25000"/>
              <a:gd name="adj3" fmla="val 25000"/>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CH" noProof="0" dirty="0"/>
          </a:p>
        </p:txBody>
      </p:sp>
      <p:pic>
        <p:nvPicPr>
          <p:cNvPr id="19" name="Graphique 18" descr="Ajouter avec un remplissage uni">
            <a:extLst>
              <a:ext uri="{FF2B5EF4-FFF2-40B4-BE49-F238E27FC236}">
                <a16:creationId xmlns:a16="http://schemas.microsoft.com/office/drawing/2014/main" id="{24CAA33E-A9A0-D775-AAD1-C696B22F67F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26552" y="3140020"/>
            <a:ext cx="660423" cy="660423"/>
          </a:xfrm>
          <a:prstGeom prst="rect">
            <a:avLst/>
          </a:prstGeom>
        </p:spPr>
      </p:pic>
    </p:spTree>
    <p:extLst>
      <p:ext uri="{BB962C8B-B14F-4D97-AF65-F5344CB8AC3E}">
        <p14:creationId xmlns:p14="http://schemas.microsoft.com/office/powerpoint/2010/main" val="3698165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8D2920-B075-B379-A052-9DBCF7C67B93}"/>
            </a:ext>
          </a:extLst>
        </p:cNvPr>
        <p:cNvGrpSpPr/>
        <p:nvPr/>
      </p:nvGrpSpPr>
      <p:grpSpPr>
        <a:xfrm>
          <a:off x="0" y="0"/>
          <a:ext cx="0" cy="0"/>
          <a:chOff x="0" y="0"/>
          <a:chExt cx="0" cy="0"/>
        </a:xfrm>
      </p:grpSpPr>
      <p:sp>
        <p:nvSpPr>
          <p:cNvPr id="5122" name="Rectangle 2">
            <a:extLst>
              <a:ext uri="{FF2B5EF4-FFF2-40B4-BE49-F238E27FC236}">
                <a16:creationId xmlns:a16="http://schemas.microsoft.com/office/drawing/2014/main" id="{1481C170-4EAB-F0DC-195E-E88BFA221F96}"/>
              </a:ext>
            </a:extLst>
          </p:cNvPr>
          <p:cNvSpPr>
            <a:spLocks noGrp="1" noChangeArrowheads="1"/>
          </p:cNvSpPr>
          <p:nvPr>
            <p:ph type="title"/>
          </p:nvPr>
        </p:nvSpPr>
        <p:spPr bwMode="auto">
          <a:xfrm>
            <a:off x="2670983" y="693038"/>
            <a:ext cx="8707288" cy="706437"/>
          </a:xfrm>
          <a:solidFill>
            <a:srgbClr val="FFFFFF">
              <a:alpha val="0"/>
            </a:srgbClr>
          </a:solidFill>
          <a:ln>
            <a:miter lim="800000"/>
            <a:headEnd/>
            <a:tailEnd/>
          </a:ln>
        </p:spPr>
        <p:txBody>
          <a:bodyPr vert="horz" wrap="square" lIns="91440" tIns="45720" rIns="91440" bIns="45720" numCol="1" anchor="t" anchorCtr="0" compatLnSpc="1">
            <a:prstTxWarp prst="textNoShape">
              <a:avLst/>
            </a:prstTxWarp>
            <a:noAutofit/>
          </a:bodyPr>
          <a:lstStyle/>
          <a:p>
            <a:pPr eaLnBrk="1" hangingPunct="1"/>
            <a:r>
              <a:rPr lang="de-CH" noProof="0" dirty="0"/>
              <a:t>Thesen</a:t>
            </a:r>
          </a:p>
        </p:txBody>
      </p:sp>
      <p:sp>
        <p:nvSpPr>
          <p:cNvPr id="5123" name="Rectangle 3">
            <a:extLst>
              <a:ext uri="{FF2B5EF4-FFF2-40B4-BE49-F238E27FC236}">
                <a16:creationId xmlns:a16="http://schemas.microsoft.com/office/drawing/2014/main" id="{978F434C-1D40-F661-BDBC-EABD43F30A06}"/>
              </a:ext>
            </a:extLst>
          </p:cNvPr>
          <p:cNvSpPr>
            <a:spLocks noGrp="1" noChangeArrowheads="1"/>
          </p:cNvSpPr>
          <p:nvPr>
            <p:ph type="body" idx="1"/>
          </p:nvPr>
        </p:nvSpPr>
        <p:spPr bwMode="auto">
          <a:xfrm>
            <a:off x="495886" y="1524002"/>
            <a:ext cx="11072722" cy="4959349"/>
          </a:xfrm>
          <a:solidFill>
            <a:srgbClr val="FFFFFF"/>
          </a:solidFill>
          <a:ln>
            <a:miter lim="800000"/>
            <a:headEnd/>
            <a:tailEnd/>
          </a:ln>
        </p:spPr>
        <p:txBody>
          <a:bodyPr vert="horz" wrap="square" lIns="91440" tIns="45720" rIns="91440" bIns="45720" numCol="1" anchor="t" anchorCtr="0" compatLnSpc="1">
            <a:prstTxWarp prst="textNoShape">
              <a:avLst/>
            </a:prstTxWarp>
            <a:normAutofit/>
          </a:bodyPr>
          <a:lstStyle/>
          <a:p>
            <a:pPr marL="514350" indent="-514350">
              <a:spcBef>
                <a:spcPct val="0"/>
              </a:spcBef>
              <a:buFont typeface="+mj-lt"/>
              <a:buAutoNum type="arabicPeriod" startAt="4"/>
            </a:pPr>
            <a:r>
              <a:rPr lang="de-CH" b="1" noProof="0" dirty="0"/>
              <a:t>Das Referendum </a:t>
            </a:r>
            <a:r>
              <a:rPr lang="de-CH" b="1" i="1" noProof="0" dirty="0"/>
              <a:t>sui generis</a:t>
            </a:r>
            <a:r>
              <a:rPr lang="de-CH" b="1" noProof="0" dirty="0"/>
              <a:t> erfüllt die Voraussetzungen des </a:t>
            </a:r>
            <a:r>
              <a:rPr lang="de-CH" b="1" noProof="0" dirty="0" err="1"/>
              <a:t>Gewohn-heitsrechts</a:t>
            </a:r>
            <a:r>
              <a:rPr lang="de-CH" b="1" noProof="0" dirty="0"/>
              <a:t> nicht</a:t>
            </a:r>
          </a:p>
        </p:txBody>
      </p:sp>
      <p:sp>
        <p:nvSpPr>
          <p:cNvPr id="5" name="Espace réservé de la date 7">
            <a:extLst>
              <a:ext uri="{FF2B5EF4-FFF2-40B4-BE49-F238E27FC236}">
                <a16:creationId xmlns:a16="http://schemas.microsoft.com/office/drawing/2014/main" id="{44EBF8E4-24EA-85E8-E803-CF2D967A04AA}"/>
              </a:ext>
            </a:extLst>
          </p:cNvPr>
          <p:cNvSpPr txBox="1">
            <a:spLocks/>
          </p:cNvSpPr>
          <p:nvPr/>
        </p:nvSpPr>
        <p:spPr>
          <a:xfrm>
            <a:off x="1585913" y="6483351"/>
            <a:ext cx="2133600" cy="365125"/>
          </a:xfrm>
          <a:prstGeom prst="rect">
            <a:avLst/>
          </a:prstGeom>
        </p:spPr>
        <p:txBody>
          <a:bodyPr vert="horz" lIns="91440" tIns="45720" rIns="91440" bIns="45720" rtlCol="0" anchor="ctr"/>
          <a:lstStyle>
            <a:defPPr>
              <a:defRPr lang="fr-FR"/>
            </a:defPPr>
            <a:lvl1pPr algn="l" rtl="0" fontAlgn="base">
              <a:spcBef>
                <a:spcPct val="0"/>
              </a:spcBef>
              <a:spcAft>
                <a:spcPct val="0"/>
              </a:spcAft>
              <a:defRPr sz="1200" b="1" kern="1200">
                <a:solidFill>
                  <a:schemeClr val="tx1">
                    <a:tint val="75000"/>
                  </a:schemeClr>
                </a:solidFill>
                <a:latin typeface="Arial" charset="0"/>
                <a:ea typeface="ＭＳ Ｐゴシック" pitchFamily="-105" charset="-128"/>
                <a:cs typeface="+mn-cs"/>
              </a:defRPr>
            </a:lvl1pPr>
            <a:lvl2pPr marL="457200" algn="l" rtl="0" fontAlgn="base">
              <a:spcBef>
                <a:spcPct val="0"/>
              </a:spcBef>
              <a:spcAft>
                <a:spcPct val="0"/>
              </a:spcAft>
              <a:defRPr sz="2000" b="1" kern="1200">
                <a:solidFill>
                  <a:schemeClr val="tx1"/>
                </a:solidFill>
                <a:latin typeface="Arial" charset="0"/>
                <a:ea typeface="ＭＳ Ｐゴシック" pitchFamily="-112" charset="-128"/>
                <a:cs typeface="+mn-cs"/>
              </a:defRPr>
            </a:lvl2pPr>
            <a:lvl3pPr marL="914400" algn="l" rtl="0" fontAlgn="base">
              <a:spcBef>
                <a:spcPct val="0"/>
              </a:spcBef>
              <a:spcAft>
                <a:spcPct val="0"/>
              </a:spcAft>
              <a:defRPr sz="2000" b="1" kern="1200">
                <a:solidFill>
                  <a:schemeClr val="tx1"/>
                </a:solidFill>
                <a:latin typeface="Arial" charset="0"/>
                <a:ea typeface="ＭＳ Ｐゴシック" pitchFamily="-112" charset="-128"/>
                <a:cs typeface="+mn-cs"/>
              </a:defRPr>
            </a:lvl3pPr>
            <a:lvl4pPr marL="1371600" algn="l" rtl="0" fontAlgn="base">
              <a:spcBef>
                <a:spcPct val="0"/>
              </a:spcBef>
              <a:spcAft>
                <a:spcPct val="0"/>
              </a:spcAft>
              <a:defRPr sz="2000" b="1" kern="1200">
                <a:solidFill>
                  <a:schemeClr val="tx1"/>
                </a:solidFill>
                <a:latin typeface="Arial" charset="0"/>
                <a:ea typeface="ＭＳ Ｐゴシック" pitchFamily="-112" charset="-128"/>
                <a:cs typeface="+mn-cs"/>
              </a:defRPr>
            </a:lvl4pPr>
            <a:lvl5pPr marL="1828800" algn="l" rtl="0" fontAlgn="base">
              <a:spcBef>
                <a:spcPct val="0"/>
              </a:spcBef>
              <a:spcAft>
                <a:spcPct val="0"/>
              </a:spcAft>
              <a:defRPr sz="2000" b="1" kern="1200">
                <a:solidFill>
                  <a:schemeClr val="tx1"/>
                </a:solidFill>
                <a:latin typeface="Arial" charset="0"/>
                <a:ea typeface="ＭＳ Ｐゴシック" pitchFamily="-112" charset="-128"/>
                <a:cs typeface="+mn-cs"/>
              </a:defRPr>
            </a:lvl5pPr>
            <a:lvl6pPr marL="2286000" algn="l" defTabSz="914400" rtl="0" eaLnBrk="1" latinLnBrk="0" hangingPunct="1">
              <a:defRPr sz="2000" b="1" kern="1200">
                <a:solidFill>
                  <a:schemeClr val="tx1"/>
                </a:solidFill>
                <a:latin typeface="Arial" charset="0"/>
                <a:ea typeface="ＭＳ Ｐゴシック" pitchFamily="-112" charset="-128"/>
                <a:cs typeface="+mn-cs"/>
              </a:defRPr>
            </a:lvl6pPr>
            <a:lvl7pPr marL="2743200" algn="l" defTabSz="914400" rtl="0" eaLnBrk="1" latinLnBrk="0" hangingPunct="1">
              <a:defRPr sz="2000" b="1" kern="1200">
                <a:solidFill>
                  <a:schemeClr val="tx1"/>
                </a:solidFill>
                <a:latin typeface="Arial" charset="0"/>
                <a:ea typeface="ＭＳ Ｐゴシック" pitchFamily="-112" charset="-128"/>
                <a:cs typeface="+mn-cs"/>
              </a:defRPr>
            </a:lvl7pPr>
            <a:lvl8pPr marL="3200400" algn="l" defTabSz="914400" rtl="0" eaLnBrk="1" latinLnBrk="0" hangingPunct="1">
              <a:defRPr sz="2000" b="1" kern="1200">
                <a:solidFill>
                  <a:schemeClr val="tx1"/>
                </a:solidFill>
                <a:latin typeface="Arial" charset="0"/>
                <a:ea typeface="ＭＳ Ｐゴシック" pitchFamily="-112" charset="-128"/>
                <a:cs typeface="+mn-cs"/>
              </a:defRPr>
            </a:lvl8pPr>
            <a:lvl9pPr marL="3657600" algn="l" defTabSz="914400" rtl="0" eaLnBrk="1" latinLnBrk="0" hangingPunct="1">
              <a:defRPr sz="2000" b="1" kern="1200">
                <a:solidFill>
                  <a:schemeClr val="tx1"/>
                </a:solidFill>
                <a:latin typeface="Arial" charset="0"/>
                <a:ea typeface="ＭＳ Ｐゴシック" pitchFamily="-112" charset="-128"/>
                <a:cs typeface="+mn-cs"/>
              </a:defRPr>
            </a:lvl9pPr>
          </a:lstStyle>
          <a:p>
            <a:pPr>
              <a:defRPr/>
            </a:pPr>
            <a:endParaRPr lang="de-CH" noProof="0" dirty="0"/>
          </a:p>
        </p:txBody>
      </p:sp>
      <p:sp>
        <p:nvSpPr>
          <p:cNvPr id="2" name="Espace réservé du numéro de diapositive 1">
            <a:extLst>
              <a:ext uri="{FF2B5EF4-FFF2-40B4-BE49-F238E27FC236}">
                <a16:creationId xmlns:a16="http://schemas.microsoft.com/office/drawing/2014/main" id="{F25160C3-1B9F-405E-CA67-5926529E3C09}"/>
              </a:ext>
            </a:extLst>
          </p:cNvPr>
          <p:cNvSpPr>
            <a:spLocks noGrp="1"/>
          </p:cNvSpPr>
          <p:nvPr>
            <p:ph type="sldNum" sz="quarter" idx="11"/>
          </p:nvPr>
        </p:nvSpPr>
        <p:spPr/>
        <p:txBody>
          <a:bodyPr/>
          <a:lstStyle/>
          <a:p>
            <a:pPr>
              <a:defRPr/>
            </a:pPr>
            <a:fld id="{B0F7FD88-91D7-4A28-AB74-DA8F813C1E96}" type="slidenum">
              <a:rPr lang="de-CH" noProof="0" smtClean="0">
                <a:solidFill>
                  <a:schemeClr val="tx1"/>
                </a:solidFill>
              </a:rPr>
              <a:pPr>
                <a:defRPr/>
              </a:pPr>
              <a:t>6</a:t>
            </a:fld>
            <a:endParaRPr lang="de-CH" noProof="0" dirty="0">
              <a:solidFill>
                <a:schemeClr val="tx1"/>
              </a:solidFill>
            </a:endParaRPr>
          </a:p>
        </p:txBody>
      </p:sp>
      <p:sp>
        <p:nvSpPr>
          <p:cNvPr id="9" name="Rectangle 8">
            <a:extLst>
              <a:ext uri="{FF2B5EF4-FFF2-40B4-BE49-F238E27FC236}">
                <a16:creationId xmlns:a16="http://schemas.microsoft.com/office/drawing/2014/main" id="{8599B5A6-D9A0-C4EB-A24B-0D98E7CBA6D3}"/>
              </a:ext>
            </a:extLst>
          </p:cNvPr>
          <p:cNvSpPr/>
          <p:nvPr/>
        </p:nvSpPr>
        <p:spPr>
          <a:xfrm>
            <a:off x="6645558" y="5348473"/>
            <a:ext cx="4159857"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CH" b="0" noProof="0" dirty="0">
              <a:solidFill>
                <a:schemeClr val="tx1"/>
              </a:solidFill>
            </a:endParaRPr>
          </a:p>
        </p:txBody>
      </p:sp>
      <p:sp>
        <p:nvSpPr>
          <p:cNvPr id="8" name="ZoneTexte 7">
            <a:extLst>
              <a:ext uri="{FF2B5EF4-FFF2-40B4-BE49-F238E27FC236}">
                <a16:creationId xmlns:a16="http://schemas.microsoft.com/office/drawing/2014/main" id="{3D4DF318-C0AB-998C-7F6F-78B58EF051E7}"/>
              </a:ext>
            </a:extLst>
          </p:cNvPr>
          <p:cNvSpPr txBox="1"/>
          <p:nvPr/>
        </p:nvSpPr>
        <p:spPr>
          <a:xfrm>
            <a:off x="615556" y="3770315"/>
            <a:ext cx="5183974" cy="3339376"/>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de-CH" b="0" noProof="0" dirty="0">
                <a:latin typeface="+mn-lt"/>
              </a:rPr>
              <a:t>Erfordernis einer </a:t>
            </a:r>
            <a:r>
              <a:rPr lang="de-CH" noProof="0" dirty="0">
                <a:latin typeface="+mn-lt"/>
              </a:rPr>
              <a:t>langandauernden, ununterbrochenen, einheitlichen </a:t>
            </a:r>
            <a:r>
              <a:rPr lang="de-CH" b="0" noProof="0" dirty="0">
                <a:latin typeface="+mn-lt"/>
              </a:rPr>
              <a:t>Praxis</a:t>
            </a:r>
          </a:p>
          <a:p>
            <a:pPr marL="285750" indent="-285750">
              <a:spcAft>
                <a:spcPts val="600"/>
              </a:spcAft>
              <a:buFont typeface="Arial" panose="020B0604020202020204" pitchFamily="34" charset="0"/>
              <a:buChar char="•"/>
            </a:pPr>
            <a:r>
              <a:rPr lang="de-CH" b="0" noProof="0" dirty="0">
                <a:latin typeface="+mn-lt"/>
              </a:rPr>
              <a:t> </a:t>
            </a:r>
            <a:r>
              <a:rPr lang="de-DE" b="0" noProof="1">
                <a:latin typeface="+mn-lt"/>
              </a:rPr>
              <a:t>≠ „</a:t>
            </a:r>
            <a:r>
              <a:rPr lang="de-DE" noProof="1">
                <a:solidFill>
                  <a:srgbClr val="FF0000"/>
                </a:solidFill>
                <a:latin typeface="+mn-lt"/>
              </a:rPr>
              <a:t>wechselvolle</a:t>
            </a:r>
            <a:r>
              <a:rPr lang="de-DE" b="0" noProof="1">
                <a:latin typeface="+mn-lt"/>
              </a:rPr>
              <a:t> Praxis“ </a:t>
            </a:r>
            <a:r>
              <a:rPr lang="de-DE" sz="1400" b="0" noProof="1">
                <a:latin typeface="+mn-lt"/>
              </a:rPr>
              <a:t>(Glaser, Die Volksabstimmung über das Paket Schweiz-EU, S. 17)</a:t>
            </a:r>
          </a:p>
          <a:p>
            <a:pPr marL="285750" indent="-285750">
              <a:spcAft>
                <a:spcPts val="600"/>
              </a:spcAft>
              <a:buFont typeface="Arial" panose="020B0604020202020204" pitchFamily="34" charset="0"/>
              <a:buChar char="•"/>
            </a:pPr>
            <a:r>
              <a:rPr lang="de-DE" b="0" noProof="1">
                <a:latin typeface="+mn-lt"/>
              </a:rPr>
              <a:t>Fehlende Kohärenz</a:t>
            </a:r>
          </a:p>
          <a:p>
            <a:pPr marL="742950" lvl="1" indent="-285750">
              <a:spcAft>
                <a:spcPts val="600"/>
              </a:spcAft>
              <a:buFont typeface="Arial" panose="020B0604020202020204" pitchFamily="34" charset="0"/>
              <a:buChar char="•"/>
            </a:pPr>
            <a:r>
              <a:rPr lang="de-DE" sz="1800" b="0" noProof="1">
                <a:latin typeface="+mn-lt"/>
              </a:rPr>
              <a:t>„Sündenfall“ FHA 1972 (BR Koller, AB 198 N 91) v. EMRK, WTO-Abkommen, Bilaterale I + II, Schengen/Dublin</a:t>
            </a:r>
          </a:p>
          <a:p>
            <a:pPr marL="285750" indent="-285750">
              <a:spcAft>
                <a:spcPts val="600"/>
              </a:spcAft>
              <a:buFont typeface="Arial" panose="020B0604020202020204" pitchFamily="34" charset="0"/>
              <a:buChar char="•"/>
            </a:pPr>
            <a:r>
              <a:rPr lang="de-DE" b="0" noProof="1">
                <a:latin typeface="+mn-lt"/>
              </a:rPr>
              <a:t>Keine Übung unter der n</a:t>
            </a:r>
            <a:r>
              <a:rPr lang="de-CH" b="0" noProof="0" dirty="0" err="1">
                <a:latin typeface="+mn-lt"/>
              </a:rPr>
              <a:t>euen</a:t>
            </a:r>
            <a:r>
              <a:rPr lang="de-CH" b="0" noProof="0" dirty="0">
                <a:latin typeface="+mn-lt"/>
              </a:rPr>
              <a:t> BV</a:t>
            </a:r>
            <a:endParaRPr lang="de-CH" sz="1800" b="0" noProof="0" dirty="0"/>
          </a:p>
          <a:p>
            <a:endParaRPr lang="de-CH" sz="1800" b="0" noProof="0" dirty="0">
              <a:latin typeface="+mn-lt"/>
            </a:endParaRPr>
          </a:p>
        </p:txBody>
      </p:sp>
      <p:sp>
        <p:nvSpPr>
          <p:cNvPr id="11" name="ZoneTexte 10">
            <a:extLst>
              <a:ext uri="{FF2B5EF4-FFF2-40B4-BE49-F238E27FC236}">
                <a16:creationId xmlns:a16="http://schemas.microsoft.com/office/drawing/2014/main" id="{3781F5C7-EDD4-CCA6-2610-D789C96D069E}"/>
              </a:ext>
            </a:extLst>
          </p:cNvPr>
          <p:cNvSpPr txBox="1"/>
          <p:nvPr/>
        </p:nvSpPr>
        <p:spPr>
          <a:xfrm>
            <a:off x="7756964" y="3846862"/>
            <a:ext cx="4657672" cy="2477601"/>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de-CH" b="0" noProof="0" dirty="0">
                <a:latin typeface="+mn-lt"/>
              </a:rPr>
              <a:t>Voten sind uneinheitlich</a:t>
            </a:r>
          </a:p>
          <a:p>
            <a:pPr marL="342900" indent="-342900">
              <a:spcAft>
                <a:spcPts val="600"/>
              </a:spcAft>
              <a:buFont typeface="Arial" panose="020B0604020202020204" pitchFamily="34" charset="0"/>
              <a:buChar char="•"/>
            </a:pPr>
            <a:r>
              <a:rPr lang="de-CH" noProof="0" dirty="0">
                <a:latin typeface="+mn-lt"/>
              </a:rPr>
              <a:t>Scheitern </a:t>
            </a:r>
            <a:r>
              <a:rPr lang="de-CH" b="0" noProof="0" dirty="0">
                <a:latin typeface="+mn-lt"/>
              </a:rPr>
              <a:t>aller </a:t>
            </a:r>
            <a:r>
              <a:rPr lang="de-CH" noProof="0" dirty="0">
                <a:latin typeface="+mn-lt"/>
              </a:rPr>
              <a:t>Kodifikationsversuche</a:t>
            </a:r>
            <a:r>
              <a:rPr lang="de-CH" b="0" noProof="0" dirty="0">
                <a:latin typeface="+mn-lt"/>
              </a:rPr>
              <a:t> </a:t>
            </a:r>
            <a:endParaRPr lang="de-CH" noProof="0" dirty="0">
              <a:latin typeface="+mn-lt"/>
            </a:endParaRPr>
          </a:p>
          <a:p>
            <a:pPr marL="342900" indent="-342900">
              <a:spcAft>
                <a:spcPts val="600"/>
              </a:spcAft>
              <a:buFont typeface="Arial" panose="020B0604020202020204" pitchFamily="34" charset="0"/>
              <a:buChar char="•"/>
            </a:pPr>
            <a:r>
              <a:rPr lang="de-CH" noProof="0" dirty="0">
                <a:latin typeface="+mn-lt"/>
              </a:rPr>
              <a:t>Kein Konsens </a:t>
            </a:r>
            <a:r>
              <a:rPr lang="de-CH" b="0" noProof="0" dirty="0">
                <a:latin typeface="+mn-lt"/>
              </a:rPr>
              <a:t>zu Bestand und Anwendungsvoraussetzungen, inkl. </a:t>
            </a:r>
            <a:r>
              <a:rPr lang="de-DE" b="0" noProof="1">
                <a:latin typeface="+mn-lt"/>
              </a:rPr>
              <a:t>Staatsverträge mit „Verfassungscharakter“</a:t>
            </a:r>
          </a:p>
          <a:p>
            <a:endParaRPr lang="de-CH" b="0" noProof="0" dirty="0">
              <a:latin typeface="+mn-lt"/>
            </a:endParaRPr>
          </a:p>
        </p:txBody>
      </p:sp>
      <p:sp>
        <p:nvSpPr>
          <p:cNvPr id="13" name="Rectangle : coins arrondis 12">
            <a:extLst>
              <a:ext uri="{FF2B5EF4-FFF2-40B4-BE49-F238E27FC236}">
                <a16:creationId xmlns:a16="http://schemas.microsoft.com/office/drawing/2014/main" id="{BBE83C20-6B0F-9F87-18B3-8A4B2843EB2C}"/>
              </a:ext>
            </a:extLst>
          </p:cNvPr>
          <p:cNvSpPr/>
          <p:nvPr/>
        </p:nvSpPr>
        <p:spPr>
          <a:xfrm>
            <a:off x="1353439" y="3058438"/>
            <a:ext cx="2457832" cy="726197"/>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CH" noProof="0" dirty="0"/>
              <a:t>Übung</a:t>
            </a:r>
          </a:p>
        </p:txBody>
      </p:sp>
      <p:sp>
        <p:nvSpPr>
          <p:cNvPr id="14" name="Rectangle : coins arrondis 13">
            <a:extLst>
              <a:ext uri="{FF2B5EF4-FFF2-40B4-BE49-F238E27FC236}">
                <a16:creationId xmlns:a16="http://schemas.microsoft.com/office/drawing/2014/main" id="{E1F13BEA-6F95-E762-8A7D-84AAA63BF477}"/>
              </a:ext>
            </a:extLst>
          </p:cNvPr>
          <p:cNvSpPr/>
          <p:nvPr/>
        </p:nvSpPr>
        <p:spPr>
          <a:xfrm>
            <a:off x="8293215" y="3058438"/>
            <a:ext cx="2457832" cy="726197"/>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CH" noProof="0" dirty="0"/>
          </a:p>
          <a:p>
            <a:pPr algn="ctr"/>
            <a:r>
              <a:rPr lang="de-CH" noProof="0" dirty="0"/>
              <a:t>Geteilte Rechtsüberzeugung</a:t>
            </a:r>
          </a:p>
          <a:p>
            <a:pPr algn="ctr"/>
            <a:endParaRPr lang="de-CH" noProof="0" dirty="0"/>
          </a:p>
        </p:txBody>
      </p:sp>
      <p:sp>
        <p:nvSpPr>
          <p:cNvPr id="15" name="Rectangle : coins arrondis 14">
            <a:extLst>
              <a:ext uri="{FF2B5EF4-FFF2-40B4-BE49-F238E27FC236}">
                <a16:creationId xmlns:a16="http://schemas.microsoft.com/office/drawing/2014/main" id="{C9609696-E77D-24F5-4A8B-11E6C3958BCF}"/>
              </a:ext>
            </a:extLst>
          </p:cNvPr>
          <p:cNvSpPr/>
          <p:nvPr/>
        </p:nvSpPr>
        <p:spPr>
          <a:xfrm>
            <a:off x="4774257" y="2254935"/>
            <a:ext cx="2457832" cy="726197"/>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CH" noProof="0" dirty="0"/>
          </a:p>
          <a:p>
            <a:pPr algn="ctr"/>
            <a:r>
              <a:rPr lang="de-CH" noProof="0" dirty="0"/>
              <a:t>Voraussetzungen</a:t>
            </a:r>
          </a:p>
          <a:p>
            <a:pPr algn="ctr"/>
            <a:endParaRPr lang="de-CH" noProof="0" dirty="0"/>
          </a:p>
        </p:txBody>
      </p:sp>
      <p:sp>
        <p:nvSpPr>
          <p:cNvPr id="16" name="Flèche à angle droit 15">
            <a:extLst>
              <a:ext uri="{FF2B5EF4-FFF2-40B4-BE49-F238E27FC236}">
                <a16:creationId xmlns:a16="http://schemas.microsoft.com/office/drawing/2014/main" id="{889313D7-2D97-8B13-8AB9-68470B55EAE7}"/>
              </a:ext>
            </a:extLst>
          </p:cNvPr>
          <p:cNvSpPr/>
          <p:nvPr/>
        </p:nvSpPr>
        <p:spPr>
          <a:xfrm rot="10800000">
            <a:off x="2582355" y="2540777"/>
            <a:ext cx="2191902" cy="464891"/>
          </a:xfrm>
          <a:prstGeom prst="bentUpArrow">
            <a:avLst>
              <a:gd name="adj1" fmla="val 28571"/>
              <a:gd name="adj2" fmla="val 25000"/>
              <a:gd name="adj3" fmla="val 25000"/>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CH" noProof="0" dirty="0"/>
          </a:p>
        </p:txBody>
      </p:sp>
      <p:sp>
        <p:nvSpPr>
          <p:cNvPr id="17" name="Flèche à angle droit 16">
            <a:extLst>
              <a:ext uri="{FF2B5EF4-FFF2-40B4-BE49-F238E27FC236}">
                <a16:creationId xmlns:a16="http://schemas.microsoft.com/office/drawing/2014/main" id="{34EA0D4D-A55B-1E66-6526-D5E4F57C67B1}"/>
              </a:ext>
            </a:extLst>
          </p:cNvPr>
          <p:cNvSpPr/>
          <p:nvPr/>
        </p:nvSpPr>
        <p:spPr>
          <a:xfrm rot="10800000" flipH="1">
            <a:off x="7230656" y="2519025"/>
            <a:ext cx="2296129" cy="486644"/>
          </a:xfrm>
          <a:prstGeom prst="bentUpArrow">
            <a:avLst>
              <a:gd name="adj1" fmla="val 28571"/>
              <a:gd name="adj2" fmla="val 25000"/>
              <a:gd name="adj3" fmla="val 25000"/>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CH" noProof="0" dirty="0"/>
          </a:p>
        </p:txBody>
      </p:sp>
      <p:pic>
        <p:nvPicPr>
          <p:cNvPr id="19" name="Graphique 18" descr="Ajouter avec un remplissage uni">
            <a:extLst>
              <a:ext uri="{FF2B5EF4-FFF2-40B4-BE49-F238E27FC236}">
                <a16:creationId xmlns:a16="http://schemas.microsoft.com/office/drawing/2014/main" id="{628CCF73-2D59-E60B-43AD-38D6B618880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26552" y="3140020"/>
            <a:ext cx="660423" cy="660423"/>
          </a:xfrm>
          <a:prstGeom prst="rect">
            <a:avLst/>
          </a:prstGeom>
        </p:spPr>
      </p:pic>
      <p:sp>
        <p:nvSpPr>
          <p:cNvPr id="3" name="Bulle rectangulaire à coins arrondis 2">
            <a:extLst>
              <a:ext uri="{FF2B5EF4-FFF2-40B4-BE49-F238E27FC236}">
                <a16:creationId xmlns:a16="http://schemas.microsoft.com/office/drawing/2014/main" id="{3F8C806E-D8BF-2D4E-B867-0A61EB219A3F}"/>
              </a:ext>
            </a:extLst>
          </p:cNvPr>
          <p:cNvSpPr/>
          <p:nvPr/>
        </p:nvSpPr>
        <p:spPr>
          <a:xfrm>
            <a:off x="288000" y="188641"/>
            <a:ext cx="11784715" cy="4486458"/>
          </a:xfrm>
          <a:custGeom>
            <a:avLst/>
            <a:gdLst>
              <a:gd name="csX0" fmla="*/ 0 w 11784715"/>
              <a:gd name="csY0" fmla="*/ 677047 h 4062203"/>
              <a:gd name="csX1" fmla="*/ 677047 w 11784715"/>
              <a:gd name="csY1" fmla="*/ 0 h 4062203"/>
              <a:gd name="csX2" fmla="*/ 6874417 w 11784715"/>
              <a:gd name="csY2" fmla="*/ 0 h 4062203"/>
              <a:gd name="csX3" fmla="*/ 6874417 w 11784715"/>
              <a:gd name="csY3" fmla="*/ 0 h 4062203"/>
              <a:gd name="csX4" fmla="*/ 9820596 w 11784715"/>
              <a:gd name="csY4" fmla="*/ 0 h 4062203"/>
              <a:gd name="csX5" fmla="*/ 11107668 w 11784715"/>
              <a:gd name="csY5" fmla="*/ 0 h 4062203"/>
              <a:gd name="csX6" fmla="*/ 11784715 w 11784715"/>
              <a:gd name="csY6" fmla="*/ 677047 h 4062203"/>
              <a:gd name="csX7" fmla="*/ 11784715 w 11784715"/>
              <a:gd name="csY7" fmla="*/ 2369618 h 4062203"/>
              <a:gd name="csX8" fmla="*/ 11784715 w 11784715"/>
              <a:gd name="csY8" fmla="*/ 2369618 h 4062203"/>
              <a:gd name="csX9" fmla="*/ 11784715 w 11784715"/>
              <a:gd name="csY9" fmla="*/ 3385169 h 4062203"/>
              <a:gd name="csX10" fmla="*/ 11784715 w 11784715"/>
              <a:gd name="csY10" fmla="*/ 3385156 h 4062203"/>
              <a:gd name="csX11" fmla="*/ 11107668 w 11784715"/>
              <a:gd name="csY11" fmla="*/ 4062203 h 4062203"/>
              <a:gd name="csX12" fmla="*/ 9820596 w 11784715"/>
              <a:gd name="csY12" fmla="*/ 4062203 h 4062203"/>
              <a:gd name="csX13" fmla="*/ 8410280 w 11784715"/>
              <a:gd name="csY13" fmla="*/ 4517454 h 4062203"/>
              <a:gd name="csX14" fmla="*/ 6874417 w 11784715"/>
              <a:gd name="csY14" fmla="*/ 4062203 h 4062203"/>
              <a:gd name="csX15" fmla="*/ 677047 w 11784715"/>
              <a:gd name="csY15" fmla="*/ 4062203 h 4062203"/>
              <a:gd name="csX16" fmla="*/ 0 w 11784715"/>
              <a:gd name="csY16" fmla="*/ 3385156 h 4062203"/>
              <a:gd name="csX17" fmla="*/ 0 w 11784715"/>
              <a:gd name="csY17" fmla="*/ 3385169 h 4062203"/>
              <a:gd name="csX18" fmla="*/ 0 w 11784715"/>
              <a:gd name="csY18" fmla="*/ 2369618 h 4062203"/>
              <a:gd name="csX19" fmla="*/ 0 w 11784715"/>
              <a:gd name="csY19" fmla="*/ 2369618 h 4062203"/>
              <a:gd name="csX20" fmla="*/ 0 w 11784715"/>
              <a:gd name="csY20" fmla="*/ 677047 h 4062203"/>
              <a:gd name="csX0" fmla="*/ 0 w 11784715"/>
              <a:gd name="csY0" fmla="*/ 677047 h 4517454"/>
              <a:gd name="csX1" fmla="*/ 677047 w 11784715"/>
              <a:gd name="csY1" fmla="*/ 0 h 4517454"/>
              <a:gd name="csX2" fmla="*/ 6874417 w 11784715"/>
              <a:gd name="csY2" fmla="*/ 0 h 4517454"/>
              <a:gd name="csX3" fmla="*/ 6874417 w 11784715"/>
              <a:gd name="csY3" fmla="*/ 0 h 4517454"/>
              <a:gd name="csX4" fmla="*/ 9820596 w 11784715"/>
              <a:gd name="csY4" fmla="*/ 0 h 4517454"/>
              <a:gd name="csX5" fmla="*/ 11107668 w 11784715"/>
              <a:gd name="csY5" fmla="*/ 0 h 4517454"/>
              <a:gd name="csX6" fmla="*/ 11784715 w 11784715"/>
              <a:gd name="csY6" fmla="*/ 677047 h 4517454"/>
              <a:gd name="csX7" fmla="*/ 11784715 w 11784715"/>
              <a:gd name="csY7" fmla="*/ 2369618 h 4517454"/>
              <a:gd name="csX8" fmla="*/ 11784715 w 11784715"/>
              <a:gd name="csY8" fmla="*/ 2369618 h 4517454"/>
              <a:gd name="csX9" fmla="*/ 11784715 w 11784715"/>
              <a:gd name="csY9" fmla="*/ 3385169 h 4517454"/>
              <a:gd name="csX10" fmla="*/ 11784715 w 11784715"/>
              <a:gd name="csY10" fmla="*/ 3385156 h 4517454"/>
              <a:gd name="csX11" fmla="*/ 11107668 w 11784715"/>
              <a:gd name="csY11" fmla="*/ 4062203 h 4517454"/>
              <a:gd name="csX12" fmla="*/ 9820596 w 11784715"/>
              <a:gd name="csY12" fmla="*/ 4062203 h 4517454"/>
              <a:gd name="csX13" fmla="*/ 8410280 w 11784715"/>
              <a:gd name="csY13" fmla="*/ 4517454 h 4517454"/>
              <a:gd name="csX14" fmla="*/ 8269264 w 11784715"/>
              <a:gd name="csY14" fmla="*/ 4062203 h 4517454"/>
              <a:gd name="csX15" fmla="*/ 677047 w 11784715"/>
              <a:gd name="csY15" fmla="*/ 4062203 h 4517454"/>
              <a:gd name="csX16" fmla="*/ 0 w 11784715"/>
              <a:gd name="csY16" fmla="*/ 3385156 h 4517454"/>
              <a:gd name="csX17" fmla="*/ 0 w 11784715"/>
              <a:gd name="csY17" fmla="*/ 3385169 h 4517454"/>
              <a:gd name="csX18" fmla="*/ 0 w 11784715"/>
              <a:gd name="csY18" fmla="*/ 2369618 h 4517454"/>
              <a:gd name="csX19" fmla="*/ 0 w 11784715"/>
              <a:gd name="csY19" fmla="*/ 2369618 h 4517454"/>
              <a:gd name="csX20" fmla="*/ 0 w 11784715"/>
              <a:gd name="csY20" fmla="*/ 677047 h 4517454"/>
              <a:gd name="csX0" fmla="*/ 0 w 11784715"/>
              <a:gd name="csY0" fmla="*/ 677047 h 4517454"/>
              <a:gd name="csX1" fmla="*/ 677047 w 11784715"/>
              <a:gd name="csY1" fmla="*/ 0 h 4517454"/>
              <a:gd name="csX2" fmla="*/ 6874417 w 11784715"/>
              <a:gd name="csY2" fmla="*/ 0 h 4517454"/>
              <a:gd name="csX3" fmla="*/ 6874417 w 11784715"/>
              <a:gd name="csY3" fmla="*/ 0 h 4517454"/>
              <a:gd name="csX4" fmla="*/ 9820596 w 11784715"/>
              <a:gd name="csY4" fmla="*/ 0 h 4517454"/>
              <a:gd name="csX5" fmla="*/ 11107668 w 11784715"/>
              <a:gd name="csY5" fmla="*/ 0 h 4517454"/>
              <a:gd name="csX6" fmla="*/ 11784715 w 11784715"/>
              <a:gd name="csY6" fmla="*/ 677047 h 4517454"/>
              <a:gd name="csX7" fmla="*/ 11784715 w 11784715"/>
              <a:gd name="csY7" fmla="*/ 2369618 h 4517454"/>
              <a:gd name="csX8" fmla="*/ 11784715 w 11784715"/>
              <a:gd name="csY8" fmla="*/ 2369618 h 4517454"/>
              <a:gd name="csX9" fmla="*/ 11784715 w 11784715"/>
              <a:gd name="csY9" fmla="*/ 3385169 h 4517454"/>
              <a:gd name="csX10" fmla="*/ 11784715 w 11784715"/>
              <a:gd name="csY10" fmla="*/ 3385156 h 4517454"/>
              <a:gd name="csX11" fmla="*/ 11107668 w 11784715"/>
              <a:gd name="csY11" fmla="*/ 4062203 h 4517454"/>
              <a:gd name="csX12" fmla="*/ 9495132 w 11784715"/>
              <a:gd name="csY12" fmla="*/ 4062203 h 4517454"/>
              <a:gd name="csX13" fmla="*/ 8410280 w 11784715"/>
              <a:gd name="csY13" fmla="*/ 4517454 h 4517454"/>
              <a:gd name="csX14" fmla="*/ 8269264 w 11784715"/>
              <a:gd name="csY14" fmla="*/ 4062203 h 4517454"/>
              <a:gd name="csX15" fmla="*/ 677047 w 11784715"/>
              <a:gd name="csY15" fmla="*/ 4062203 h 4517454"/>
              <a:gd name="csX16" fmla="*/ 0 w 11784715"/>
              <a:gd name="csY16" fmla="*/ 3385156 h 4517454"/>
              <a:gd name="csX17" fmla="*/ 0 w 11784715"/>
              <a:gd name="csY17" fmla="*/ 3385169 h 4517454"/>
              <a:gd name="csX18" fmla="*/ 0 w 11784715"/>
              <a:gd name="csY18" fmla="*/ 2369618 h 4517454"/>
              <a:gd name="csX19" fmla="*/ 0 w 11784715"/>
              <a:gd name="csY19" fmla="*/ 2369618 h 4517454"/>
              <a:gd name="csX20" fmla="*/ 0 w 11784715"/>
              <a:gd name="csY20" fmla="*/ 677047 h 4517454"/>
              <a:gd name="csX0" fmla="*/ 0 w 11784715"/>
              <a:gd name="csY0" fmla="*/ 677047 h 4486458"/>
              <a:gd name="csX1" fmla="*/ 677047 w 11784715"/>
              <a:gd name="csY1" fmla="*/ 0 h 4486458"/>
              <a:gd name="csX2" fmla="*/ 6874417 w 11784715"/>
              <a:gd name="csY2" fmla="*/ 0 h 4486458"/>
              <a:gd name="csX3" fmla="*/ 6874417 w 11784715"/>
              <a:gd name="csY3" fmla="*/ 0 h 4486458"/>
              <a:gd name="csX4" fmla="*/ 9820596 w 11784715"/>
              <a:gd name="csY4" fmla="*/ 0 h 4486458"/>
              <a:gd name="csX5" fmla="*/ 11107668 w 11784715"/>
              <a:gd name="csY5" fmla="*/ 0 h 4486458"/>
              <a:gd name="csX6" fmla="*/ 11784715 w 11784715"/>
              <a:gd name="csY6" fmla="*/ 677047 h 4486458"/>
              <a:gd name="csX7" fmla="*/ 11784715 w 11784715"/>
              <a:gd name="csY7" fmla="*/ 2369618 h 4486458"/>
              <a:gd name="csX8" fmla="*/ 11784715 w 11784715"/>
              <a:gd name="csY8" fmla="*/ 2369618 h 4486458"/>
              <a:gd name="csX9" fmla="*/ 11784715 w 11784715"/>
              <a:gd name="csY9" fmla="*/ 3385169 h 4486458"/>
              <a:gd name="csX10" fmla="*/ 11784715 w 11784715"/>
              <a:gd name="csY10" fmla="*/ 3385156 h 4486458"/>
              <a:gd name="csX11" fmla="*/ 11107668 w 11784715"/>
              <a:gd name="csY11" fmla="*/ 4062203 h 4486458"/>
              <a:gd name="csX12" fmla="*/ 9495132 w 11784715"/>
              <a:gd name="csY12" fmla="*/ 4062203 h 4486458"/>
              <a:gd name="csX13" fmla="*/ 8549765 w 11784715"/>
              <a:gd name="csY13" fmla="*/ 4486458 h 4486458"/>
              <a:gd name="csX14" fmla="*/ 8269264 w 11784715"/>
              <a:gd name="csY14" fmla="*/ 4062203 h 4486458"/>
              <a:gd name="csX15" fmla="*/ 677047 w 11784715"/>
              <a:gd name="csY15" fmla="*/ 4062203 h 4486458"/>
              <a:gd name="csX16" fmla="*/ 0 w 11784715"/>
              <a:gd name="csY16" fmla="*/ 3385156 h 4486458"/>
              <a:gd name="csX17" fmla="*/ 0 w 11784715"/>
              <a:gd name="csY17" fmla="*/ 3385169 h 4486458"/>
              <a:gd name="csX18" fmla="*/ 0 w 11784715"/>
              <a:gd name="csY18" fmla="*/ 2369618 h 4486458"/>
              <a:gd name="csX19" fmla="*/ 0 w 11784715"/>
              <a:gd name="csY19" fmla="*/ 2369618 h 4486458"/>
              <a:gd name="csX20" fmla="*/ 0 w 11784715"/>
              <a:gd name="csY20" fmla="*/ 677047 h 448645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Lst>
            <a:rect l="l" t="t" r="r" b="b"/>
            <a:pathLst>
              <a:path w="11784715" h="4486458">
                <a:moveTo>
                  <a:pt x="0" y="677047"/>
                </a:moveTo>
                <a:cubicBezTo>
                  <a:pt x="0" y="303124"/>
                  <a:pt x="303124" y="0"/>
                  <a:pt x="677047" y="0"/>
                </a:cubicBezTo>
                <a:lnTo>
                  <a:pt x="6874417" y="0"/>
                </a:lnTo>
                <a:lnTo>
                  <a:pt x="6874417" y="0"/>
                </a:lnTo>
                <a:lnTo>
                  <a:pt x="9820596" y="0"/>
                </a:lnTo>
                <a:lnTo>
                  <a:pt x="11107668" y="0"/>
                </a:lnTo>
                <a:cubicBezTo>
                  <a:pt x="11481591" y="0"/>
                  <a:pt x="11784715" y="303124"/>
                  <a:pt x="11784715" y="677047"/>
                </a:cubicBezTo>
                <a:lnTo>
                  <a:pt x="11784715" y="2369618"/>
                </a:lnTo>
                <a:lnTo>
                  <a:pt x="11784715" y="2369618"/>
                </a:lnTo>
                <a:lnTo>
                  <a:pt x="11784715" y="3385169"/>
                </a:lnTo>
                <a:lnTo>
                  <a:pt x="11784715" y="3385156"/>
                </a:lnTo>
                <a:cubicBezTo>
                  <a:pt x="11784715" y="3759079"/>
                  <a:pt x="11481591" y="4062203"/>
                  <a:pt x="11107668" y="4062203"/>
                </a:cubicBezTo>
                <a:lnTo>
                  <a:pt x="9495132" y="4062203"/>
                </a:lnTo>
                <a:lnTo>
                  <a:pt x="8549765" y="4486458"/>
                </a:lnTo>
                <a:lnTo>
                  <a:pt x="8269264" y="4062203"/>
                </a:lnTo>
                <a:lnTo>
                  <a:pt x="677047" y="4062203"/>
                </a:lnTo>
                <a:cubicBezTo>
                  <a:pt x="303124" y="4062203"/>
                  <a:pt x="0" y="3759079"/>
                  <a:pt x="0" y="3385156"/>
                </a:cubicBezTo>
                <a:lnTo>
                  <a:pt x="0" y="3385169"/>
                </a:lnTo>
                <a:lnTo>
                  <a:pt x="0" y="2369618"/>
                </a:lnTo>
                <a:lnTo>
                  <a:pt x="0" y="2369618"/>
                </a:lnTo>
                <a:lnTo>
                  <a:pt x="0" y="677047"/>
                </a:lnTo>
                <a:close/>
              </a:path>
            </a:pathLst>
          </a:cu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lIns="360000" tIns="144000" rIns="504000" bIns="612000" rtlCol="0" anchor="ctr"/>
          <a:lstStyle/>
          <a:p>
            <a:pPr marL="342900" indent="-342900">
              <a:buFont typeface="Arial" panose="020B0604020202020204" pitchFamily="34" charset="0"/>
              <a:buChar char="•"/>
            </a:pPr>
            <a:endParaRPr lang="de-CH" sz="1600" b="0" noProof="0" dirty="0">
              <a:solidFill>
                <a:schemeClr val="tx1"/>
              </a:solidFill>
            </a:endParaRPr>
          </a:p>
          <a:p>
            <a:pPr marL="342900" indent="-342900">
              <a:buFont typeface="Arial" panose="020B0604020202020204" pitchFamily="34" charset="0"/>
              <a:buChar char="•"/>
            </a:pPr>
            <a:endParaRPr lang="de-CH" sz="1600" b="0" noProof="0" dirty="0">
              <a:solidFill>
                <a:schemeClr val="tx1"/>
              </a:solidFill>
            </a:endParaRPr>
          </a:p>
          <a:p>
            <a:pPr marL="342900" indent="-342900" algn="just">
              <a:buFont typeface="Arial" panose="020B0604020202020204" pitchFamily="34" charset="0"/>
              <a:buChar char="•"/>
            </a:pPr>
            <a:r>
              <a:rPr lang="de-CH" sz="1600" b="0" noProof="0" dirty="0">
                <a:solidFill>
                  <a:schemeClr val="tx1"/>
                </a:solidFill>
              </a:rPr>
              <a:t>Votum NR Alder, AB 1976 N 1521 und Votum NR </a:t>
            </a:r>
            <a:r>
              <a:rPr lang="de-CH" sz="1600" b="0" noProof="0" dirty="0" err="1">
                <a:solidFill>
                  <a:schemeClr val="tx1"/>
                </a:solidFill>
              </a:rPr>
              <a:t>Barchi</a:t>
            </a:r>
            <a:r>
              <a:rPr lang="de-CH" sz="1600" b="0" noProof="0" dirty="0">
                <a:solidFill>
                  <a:schemeClr val="tx1"/>
                </a:solidFill>
              </a:rPr>
              <a:t>, AB 1976 N 1523: </a:t>
            </a:r>
            <a:r>
              <a:rPr lang="de-CH" sz="1600" noProof="0" dirty="0">
                <a:solidFill>
                  <a:srgbClr val="FF0000"/>
                </a:solidFill>
              </a:rPr>
              <a:t>abschliessende Regelung </a:t>
            </a:r>
            <a:r>
              <a:rPr lang="de-CH" sz="1600" b="0" noProof="0" dirty="0">
                <a:solidFill>
                  <a:schemeClr val="tx1"/>
                </a:solidFill>
              </a:rPr>
              <a:t>des obligatorischen Staatsvertragsreferendums. </a:t>
            </a:r>
            <a:r>
              <a:rPr lang="de-DE" sz="1600" b="0" dirty="0">
                <a:solidFill>
                  <a:schemeClr val="tx1"/>
                </a:solidFill>
              </a:rPr>
              <a:t>„</a:t>
            </a:r>
            <a:r>
              <a:rPr lang="de-DE" sz="1600" b="0" noProof="0" dirty="0">
                <a:solidFill>
                  <a:schemeClr val="tx1"/>
                </a:solidFill>
              </a:rPr>
              <a:t>Die Räte werden inskünftig nicht mehr nach Lust und Laune ein obligatorisches Referendum anordnen können, wie man das beispielsweise beim Freihandelsvertrag mit der europäischen Gemeinschaft gemacht hat.“ (Alder)</a:t>
            </a:r>
          </a:p>
          <a:p>
            <a:pPr marL="342900" indent="-342900" algn="just">
              <a:buFont typeface="Arial" panose="020B0604020202020204" pitchFamily="34" charset="0"/>
              <a:buChar char="•"/>
            </a:pPr>
            <a:endParaRPr lang="de-DE" sz="1600" b="0" noProof="0" dirty="0">
              <a:solidFill>
                <a:schemeClr val="tx1"/>
              </a:solidFill>
            </a:endParaRPr>
          </a:p>
          <a:p>
            <a:pPr marL="342900" indent="-342900" algn="just">
              <a:buFont typeface="Arial" panose="020B0604020202020204" pitchFamily="34" charset="0"/>
              <a:buChar char="•"/>
            </a:pPr>
            <a:r>
              <a:rPr lang="de-DE" sz="1600" b="0" noProof="0" dirty="0" err="1">
                <a:solidFill>
                  <a:schemeClr val="tx1"/>
                </a:solidFill>
              </a:rPr>
              <a:t>BBl</a:t>
            </a:r>
            <a:r>
              <a:rPr lang="de-DE" sz="1600" b="0" noProof="0" dirty="0">
                <a:solidFill>
                  <a:schemeClr val="tx1"/>
                </a:solidFill>
              </a:rPr>
              <a:t> 1974 II 1133, 1157-1158: „Ernsthafte Bedenken bestehen ferner auch gegen den Vorschlag, alle </a:t>
            </a:r>
            <a:r>
              <a:rPr lang="de-DE" sz="1600" b="0" dirty="0">
                <a:solidFill>
                  <a:schemeClr val="tx1"/>
                </a:solidFill>
              </a:rPr>
              <a:t>"</a:t>
            </a:r>
            <a:r>
              <a:rPr lang="de-DE" sz="1600" b="0" noProof="0" dirty="0">
                <a:solidFill>
                  <a:schemeClr val="tx1"/>
                </a:solidFill>
              </a:rPr>
              <a:t>verfassungsändernden</a:t>
            </a:r>
            <a:r>
              <a:rPr lang="de-DE" sz="1600" b="0" dirty="0">
                <a:solidFill>
                  <a:schemeClr val="tx1"/>
                </a:solidFill>
              </a:rPr>
              <a:t>"</a:t>
            </a:r>
            <a:r>
              <a:rPr lang="de-DE" sz="1600" b="0" noProof="0" dirty="0">
                <a:solidFill>
                  <a:schemeClr val="tx1"/>
                </a:solidFill>
              </a:rPr>
              <a:t> Verträge Volk und Ständen zur Annahme oder Verwerfung vorzulegen. Einmal wird es im Einzelfall schwierig sein, festzustellen, was </a:t>
            </a:r>
            <a:r>
              <a:rPr lang="de-DE" sz="1600" noProof="0" dirty="0">
                <a:solidFill>
                  <a:srgbClr val="FF0000"/>
                </a:solidFill>
              </a:rPr>
              <a:t>verfassungsändernde Verträge </a:t>
            </a:r>
            <a:r>
              <a:rPr lang="de-DE" sz="1600" b="0" noProof="0" dirty="0">
                <a:solidFill>
                  <a:schemeClr val="tx1"/>
                </a:solidFill>
              </a:rPr>
              <a:t>sind. Das Kriterium schafft </a:t>
            </a:r>
            <a:r>
              <a:rPr lang="de-DE" sz="1600" noProof="0" dirty="0">
                <a:solidFill>
                  <a:srgbClr val="FF0000"/>
                </a:solidFill>
              </a:rPr>
              <a:t>keine Klarheit</a:t>
            </a:r>
            <a:r>
              <a:rPr lang="de-DE" sz="1600" b="0" noProof="0" dirty="0">
                <a:solidFill>
                  <a:schemeClr val="tx1"/>
                </a:solidFill>
              </a:rPr>
              <a:t>, denn es setzt die Interpretation sowohl der Verfassung als auch des Staatsvertrages voraus.“</a:t>
            </a:r>
          </a:p>
          <a:p>
            <a:pPr marL="342900" indent="-342900" algn="just">
              <a:buFont typeface="Arial" panose="020B0604020202020204" pitchFamily="34" charset="0"/>
              <a:buChar char="•"/>
            </a:pPr>
            <a:endParaRPr lang="de-DE" sz="1600" b="0" noProof="0" dirty="0">
              <a:solidFill>
                <a:schemeClr val="tx1"/>
              </a:solidFill>
            </a:endParaRPr>
          </a:p>
          <a:p>
            <a:pPr marL="342900" indent="-342900" algn="just">
              <a:buFont typeface="Arial" panose="020B0604020202020204" pitchFamily="34" charset="0"/>
              <a:buChar char="•"/>
            </a:pPr>
            <a:r>
              <a:rPr lang="de-DE" sz="1600" b="0" noProof="0" dirty="0">
                <a:solidFill>
                  <a:schemeClr val="tx1"/>
                </a:solidFill>
              </a:rPr>
              <a:t>Votum NR Fehr, AB 2011 N 2084</a:t>
            </a:r>
            <a:r>
              <a:rPr lang="de-DE" sz="1600" b="0" i="1" noProof="0" dirty="0">
                <a:solidFill>
                  <a:schemeClr val="tx1"/>
                </a:solidFill>
              </a:rPr>
              <a:t>: </a:t>
            </a:r>
            <a:r>
              <a:rPr lang="de-DE" sz="1600" b="0" noProof="0" dirty="0">
                <a:solidFill>
                  <a:schemeClr val="tx1"/>
                </a:solidFill>
              </a:rPr>
              <a:t> „Wenn man sagt, Staatsverträge, "die eine Änderung der Bundesverfassung erfordern oder einer solchen gleichkommen", sollen vors Volk kommen, dann ist das eine</a:t>
            </a:r>
            <a:r>
              <a:rPr lang="de-DE" sz="1600" noProof="0" dirty="0">
                <a:solidFill>
                  <a:schemeClr val="tx1"/>
                </a:solidFill>
              </a:rPr>
              <a:t> </a:t>
            </a:r>
            <a:r>
              <a:rPr lang="de-DE" sz="1600" noProof="0" dirty="0">
                <a:solidFill>
                  <a:srgbClr val="FF0000"/>
                </a:solidFill>
              </a:rPr>
              <a:t>Unschärfebeziehung</a:t>
            </a:r>
            <a:r>
              <a:rPr lang="de-DE" sz="1600" b="0" noProof="0" dirty="0">
                <a:solidFill>
                  <a:srgbClr val="FF0000"/>
                </a:solidFill>
              </a:rPr>
              <a:t>, </a:t>
            </a:r>
            <a:r>
              <a:rPr lang="de-DE" sz="1600" b="0" noProof="0" dirty="0">
                <a:solidFill>
                  <a:schemeClr val="tx1"/>
                </a:solidFill>
              </a:rPr>
              <a:t>die ihresgleichen sucht.“ </a:t>
            </a:r>
          </a:p>
          <a:p>
            <a:pPr marL="342900" indent="-342900" algn="just">
              <a:buFont typeface="Arial" panose="020B0604020202020204" pitchFamily="34" charset="0"/>
              <a:buChar char="•"/>
            </a:pPr>
            <a:endParaRPr lang="de-DE" sz="1600" b="0" noProof="0" dirty="0">
              <a:solidFill>
                <a:schemeClr val="tx1"/>
              </a:solidFill>
            </a:endParaRPr>
          </a:p>
          <a:p>
            <a:pPr marL="342900" indent="-342900" algn="just">
              <a:buFont typeface="Arial" panose="020B0604020202020204" pitchFamily="34" charset="0"/>
              <a:buChar char="•"/>
            </a:pPr>
            <a:r>
              <a:rPr lang="de-DE" sz="1600" b="0" noProof="0" dirty="0" err="1">
                <a:solidFill>
                  <a:schemeClr val="tx1"/>
                </a:solidFill>
              </a:rPr>
              <a:t>BBl</a:t>
            </a:r>
            <a:r>
              <a:rPr lang="de-DE" sz="1600" b="0" noProof="0" dirty="0">
                <a:solidFill>
                  <a:schemeClr val="tx1"/>
                </a:solidFill>
              </a:rPr>
              <a:t> 2020 1243, 1255 f.: Verträge mit </a:t>
            </a:r>
            <a:r>
              <a:rPr lang="de-DE" sz="1600" noProof="0" dirty="0">
                <a:solidFill>
                  <a:srgbClr val="FF0000"/>
                </a:solidFill>
              </a:rPr>
              <a:t>Verfassungscharakter</a:t>
            </a:r>
            <a:r>
              <a:rPr lang="de-DE" sz="1600" b="0" noProof="0" dirty="0">
                <a:solidFill>
                  <a:srgbClr val="FF0000"/>
                </a:solidFill>
              </a:rPr>
              <a:t>: </a:t>
            </a:r>
            <a:r>
              <a:rPr lang="de-DE" sz="1600" b="0" noProof="0" dirty="0">
                <a:solidFill>
                  <a:schemeClr val="tx1"/>
                </a:solidFill>
              </a:rPr>
              <a:t>keine unbesehene, sondern differenzierte Überführung des Referendums </a:t>
            </a:r>
            <a:r>
              <a:rPr lang="de-DE" sz="1600" b="0" i="1" noProof="0" dirty="0">
                <a:solidFill>
                  <a:schemeClr val="tx1"/>
                </a:solidFill>
              </a:rPr>
              <a:t>sui generis </a:t>
            </a:r>
            <a:r>
              <a:rPr lang="de-DE" sz="1600" b="0" noProof="0" dirty="0">
                <a:solidFill>
                  <a:schemeClr val="tx1"/>
                </a:solidFill>
              </a:rPr>
              <a:t>ins geschriebene Recht. Ziel: „</a:t>
            </a:r>
            <a:r>
              <a:rPr lang="de-DE" sz="1600" noProof="0" dirty="0">
                <a:solidFill>
                  <a:srgbClr val="FF0000"/>
                </a:solidFill>
              </a:rPr>
              <a:t>bessere Voraussehbarkeit </a:t>
            </a:r>
            <a:r>
              <a:rPr lang="de-DE" sz="1600" b="0" noProof="0" dirty="0">
                <a:solidFill>
                  <a:schemeClr val="tx1"/>
                </a:solidFill>
              </a:rPr>
              <a:t>und </a:t>
            </a:r>
            <a:r>
              <a:rPr lang="de-DE" sz="1600" noProof="0" dirty="0">
                <a:solidFill>
                  <a:srgbClr val="FF0000"/>
                </a:solidFill>
              </a:rPr>
              <a:t>Handhabbarkeit</a:t>
            </a:r>
            <a:r>
              <a:rPr lang="de-DE" sz="1600" noProof="0" dirty="0">
                <a:solidFill>
                  <a:schemeClr val="tx1"/>
                </a:solidFill>
              </a:rPr>
              <a:t> </a:t>
            </a:r>
            <a:r>
              <a:rPr lang="de-DE" sz="1600" b="0" noProof="0" dirty="0">
                <a:solidFill>
                  <a:schemeClr val="tx1"/>
                </a:solidFill>
              </a:rPr>
              <a:t>des obligatorischen Staatsvertragsreferendums“</a:t>
            </a:r>
          </a:p>
          <a:p>
            <a:pPr marL="342900" indent="-342900">
              <a:buFont typeface="Arial" panose="020B0604020202020204" pitchFamily="34" charset="0"/>
              <a:buChar char="•"/>
            </a:pPr>
            <a:endParaRPr lang="de-DE" sz="1600" b="0" noProof="0" dirty="0">
              <a:solidFill>
                <a:schemeClr val="tx1"/>
              </a:solidFill>
            </a:endParaRPr>
          </a:p>
          <a:p>
            <a:endParaRPr lang="de-CH" sz="1600" b="0" noProof="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2243036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5E389-1DCB-C223-77FB-9490A2260927}"/>
            </a:ext>
          </a:extLst>
        </p:cNvPr>
        <p:cNvGrpSpPr/>
        <p:nvPr/>
      </p:nvGrpSpPr>
      <p:grpSpPr>
        <a:xfrm>
          <a:off x="0" y="0"/>
          <a:ext cx="0" cy="0"/>
          <a:chOff x="0" y="0"/>
          <a:chExt cx="0" cy="0"/>
        </a:xfrm>
      </p:grpSpPr>
      <p:sp>
        <p:nvSpPr>
          <p:cNvPr id="5122" name="Rectangle 2">
            <a:extLst>
              <a:ext uri="{FF2B5EF4-FFF2-40B4-BE49-F238E27FC236}">
                <a16:creationId xmlns:a16="http://schemas.microsoft.com/office/drawing/2014/main" id="{227629B1-1127-9DD0-CFF5-3EB6C3D0B49C}"/>
              </a:ext>
            </a:extLst>
          </p:cNvPr>
          <p:cNvSpPr>
            <a:spLocks noGrp="1" noChangeArrowheads="1"/>
          </p:cNvSpPr>
          <p:nvPr>
            <p:ph type="title"/>
          </p:nvPr>
        </p:nvSpPr>
        <p:spPr bwMode="auto">
          <a:xfrm>
            <a:off x="2670983" y="693038"/>
            <a:ext cx="8707288" cy="706437"/>
          </a:xfrm>
          <a:solidFill>
            <a:srgbClr val="FFFFFF">
              <a:alpha val="0"/>
            </a:srgbClr>
          </a:solidFill>
          <a:ln>
            <a:miter lim="800000"/>
            <a:headEnd/>
            <a:tailEnd/>
          </a:ln>
        </p:spPr>
        <p:txBody>
          <a:bodyPr vert="horz" wrap="square" lIns="91440" tIns="45720" rIns="91440" bIns="45720" numCol="1" anchor="t" anchorCtr="0" compatLnSpc="1">
            <a:prstTxWarp prst="textNoShape">
              <a:avLst/>
            </a:prstTxWarp>
            <a:noAutofit/>
          </a:bodyPr>
          <a:lstStyle/>
          <a:p>
            <a:pPr eaLnBrk="1" hangingPunct="1"/>
            <a:r>
              <a:rPr lang="de-CH" noProof="0" dirty="0"/>
              <a:t>Thesen</a:t>
            </a:r>
          </a:p>
        </p:txBody>
      </p:sp>
      <p:sp>
        <p:nvSpPr>
          <p:cNvPr id="5123" name="Rectangle 3">
            <a:extLst>
              <a:ext uri="{FF2B5EF4-FFF2-40B4-BE49-F238E27FC236}">
                <a16:creationId xmlns:a16="http://schemas.microsoft.com/office/drawing/2014/main" id="{3D18B371-2915-7C69-B536-0A25092638F1}"/>
              </a:ext>
            </a:extLst>
          </p:cNvPr>
          <p:cNvSpPr>
            <a:spLocks noGrp="1" noChangeArrowheads="1"/>
          </p:cNvSpPr>
          <p:nvPr>
            <p:ph type="body" idx="1"/>
          </p:nvPr>
        </p:nvSpPr>
        <p:spPr bwMode="auto">
          <a:xfrm>
            <a:off x="495886" y="1524002"/>
            <a:ext cx="11072722" cy="4959349"/>
          </a:xfrm>
          <a:solidFill>
            <a:srgbClr val="FFFFFF"/>
          </a:solidFill>
          <a:ln>
            <a:miter lim="800000"/>
            <a:headEnd/>
            <a:tailEnd/>
          </a:ln>
        </p:spPr>
        <p:txBody>
          <a:bodyPr vert="horz" wrap="square" lIns="91440" tIns="45720" rIns="91440" bIns="45720" numCol="1" anchor="t" anchorCtr="0" compatLnSpc="1">
            <a:prstTxWarp prst="textNoShape">
              <a:avLst/>
            </a:prstTxWarp>
            <a:normAutofit lnSpcReduction="10000"/>
          </a:bodyPr>
          <a:lstStyle/>
          <a:p>
            <a:pPr marL="514350" indent="-514350">
              <a:spcBef>
                <a:spcPct val="0"/>
              </a:spcBef>
              <a:buFont typeface="+mj-lt"/>
              <a:buAutoNum type="arabicPeriod" startAt="5"/>
            </a:pPr>
            <a:r>
              <a:rPr lang="de-CH" b="1" noProof="0" dirty="0"/>
              <a:t>Das Referendum </a:t>
            </a:r>
            <a:r>
              <a:rPr lang="de-CH" b="1" i="1" noProof="0" dirty="0"/>
              <a:t>sui generis </a:t>
            </a:r>
            <a:r>
              <a:rPr lang="de-DE" b="1" noProof="1"/>
              <a:t>als „sonstiges“ ungeschriebenes Verfassungsrecht ist höchst zweifelhaft</a:t>
            </a:r>
            <a:endParaRPr lang="de-CH" b="1" noProof="0" dirty="0"/>
          </a:p>
          <a:p>
            <a:pPr lvl="1">
              <a:spcBef>
                <a:spcPct val="0"/>
              </a:spcBef>
            </a:pPr>
            <a:r>
              <a:rPr lang="de-CH" noProof="0" dirty="0"/>
              <a:t>Erhebliche Unsicherheiten zu dieser Rechtsquelle</a:t>
            </a:r>
          </a:p>
          <a:p>
            <a:pPr lvl="1">
              <a:spcBef>
                <a:spcPct val="0"/>
              </a:spcBef>
            </a:pPr>
            <a:r>
              <a:rPr lang="de-CH" noProof="0" dirty="0"/>
              <a:t>Ergänzende Funktion: </a:t>
            </a:r>
            <a:r>
              <a:rPr lang="de-AT" noProof="1"/>
              <a:t>„Entfaltung, Vervollständigung oder Fortbildung der </a:t>
            </a:r>
            <a:r>
              <a:rPr lang="de-AT" noProof="1">
                <a:solidFill>
                  <a:srgbClr val="FF0000"/>
                </a:solidFill>
              </a:rPr>
              <a:t>Prinzipien der geschriebenen Verfassung </a:t>
            </a:r>
            <a:r>
              <a:rPr lang="de-AT" noProof="1"/>
              <a:t>und immer im Einklang mit diesen Prinzipien“ (</a:t>
            </a:r>
            <a:r>
              <a:rPr lang="de-AT" sz="1900" noProof="1"/>
              <a:t>s. Tschann</a:t>
            </a:r>
            <a:r>
              <a:rPr lang="de-CH" sz="1900" noProof="0" dirty="0"/>
              <a:t>en, Staatsrecht der Schweizerischen Eidgenossenschaft, </a:t>
            </a:r>
            <a:r>
              <a:rPr lang="de-CH" sz="1900" noProof="0" dirty="0" err="1"/>
              <a:t>Rz</a:t>
            </a:r>
            <a:r>
              <a:rPr lang="de-CH" sz="1900" noProof="0" dirty="0"/>
              <a:t>. 22</a:t>
            </a:r>
            <a:r>
              <a:rPr lang="de-CH" noProof="0" dirty="0"/>
              <a:t>)</a:t>
            </a:r>
          </a:p>
          <a:p>
            <a:pPr lvl="2">
              <a:spcBef>
                <a:spcPct val="0"/>
              </a:spcBef>
            </a:pPr>
            <a:r>
              <a:rPr lang="de-CH" noProof="0" dirty="0"/>
              <a:t>Beispiele: </a:t>
            </a:r>
          </a:p>
          <a:p>
            <a:pPr lvl="3">
              <a:spcBef>
                <a:spcPct val="0"/>
              </a:spcBef>
            </a:pPr>
            <a:r>
              <a:rPr lang="de-CH" noProof="0" dirty="0"/>
              <a:t>Föderalismus =&gt; Vorrang des Bundesrecht</a:t>
            </a:r>
          </a:p>
          <a:p>
            <a:pPr lvl="3">
              <a:spcBef>
                <a:spcPct val="0"/>
              </a:spcBef>
            </a:pPr>
            <a:r>
              <a:rPr lang="de-CH" noProof="0" dirty="0"/>
              <a:t>Rechtsstaatlichkeit =&gt; zwingende Bestimmungen des Völkerrechts </a:t>
            </a:r>
            <a:br>
              <a:rPr lang="de-CH" noProof="0" dirty="0"/>
            </a:br>
            <a:r>
              <a:rPr lang="de-CH" noProof="0" dirty="0"/>
              <a:t>als materielle Schranke der Verfassungsrevision</a:t>
            </a:r>
          </a:p>
          <a:p>
            <a:pPr lvl="3">
              <a:spcBef>
                <a:spcPct val="0"/>
              </a:spcBef>
            </a:pPr>
            <a:r>
              <a:rPr lang="de-CH" noProof="0" dirty="0"/>
              <a:t>Demokratie und Rechtsstaatlichkeit + </a:t>
            </a:r>
            <a:r>
              <a:rPr lang="de-CH" noProof="0" dirty="0">
                <a:solidFill>
                  <a:srgbClr val="FF0000"/>
                </a:solidFill>
              </a:rPr>
              <a:t>allgemeiner Konsens </a:t>
            </a:r>
            <a:r>
              <a:rPr lang="de-CH" noProof="0" dirty="0"/>
              <a:t>=&gt; </a:t>
            </a:r>
            <a:br>
              <a:rPr lang="de-CH" noProof="0" dirty="0"/>
            </a:br>
            <a:r>
              <a:rPr lang="de-CH" noProof="0" dirty="0"/>
              <a:t>Ungeschriebene Grundrechte</a:t>
            </a:r>
          </a:p>
          <a:p>
            <a:pPr lvl="3">
              <a:spcBef>
                <a:spcPct val="0"/>
              </a:spcBef>
            </a:pPr>
            <a:endParaRPr lang="de-CH" noProof="0" dirty="0"/>
          </a:p>
        </p:txBody>
      </p:sp>
      <p:sp>
        <p:nvSpPr>
          <p:cNvPr id="5" name="Espace réservé de la date 7">
            <a:extLst>
              <a:ext uri="{FF2B5EF4-FFF2-40B4-BE49-F238E27FC236}">
                <a16:creationId xmlns:a16="http://schemas.microsoft.com/office/drawing/2014/main" id="{58F7519B-F647-7B1D-EBFB-2A1BC68AEFB3}"/>
              </a:ext>
            </a:extLst>
          </p:cNvPr>
          <p:cNvSpPr txBox="1">
            <a:spLocks/>
          </p:cNvSpPr>
          <p:nvPr/>
        </p:nvSpPr>
        <p:spPr>
          <a:xfrm>
            <a:off x="1585913" y="6483351"/>
            <a:ext cx="2133600" cy="365125"/>
          </a:xfrm>
          <a:prstGeom prst="rect">
            <a:avLst/>
          </a:prstGeom>
        </p:spPr>
        <p:txBody>
          <a:bodyPr vert="horz" lIns="91440" tIns="45720" rIns="91440" bIns="45720" rtlCol="0" anchor="ctr"/>
          <a:lstStyle>
            <a:defPPr>
              <a:defRPr lang="fr-FR"/>
            </a:defPPr>
            <a:lvl1pPr algn="l" rtl="0" fontAlgn="base">
              <a:spcBef>
                <a:spcPct val="0"/>
              </a:spcBef>
              <a:spcAft>
                <a:spcPct val="0"/>
              </a:spcAft>
              <a:defRPr sz="1200" b="1" kern="1200">
                <a:solidFill>
                  <a:schemeClr val="tx1">
                    <a:tint val="75000"/>
                  </a:schemeClr>
                </a:solidFill>
                <a:latin typeface="Arial" charset="0"/>
                <a:ea typeface="ＭＳ Ｐゴシック" pitchFamily="-105" charset="-128"/>
                <a:cs typeface="+mn-cs"/>
              </a:defRPr>
            </a:lvl1pPr>
            <a:lvl2pPr marL="457200" algn="l" rtl="0" fontAlgn="base">
              <a:spcBef>
                <a:spcPct val="0"/>
              </a:spcBef>
              <a:spcAft>
                <a:spcPct val="0"/>
              </a:spcAft>
              <a:defRPr sz="2000" b="1" kern="1200">
                <a:solidFill>
                  <a:schemeClr val="tx1"/>
                </a:solidFill>
                <a:latin typeface="Arial" charset="0"/>
                <a:ea typeface="ＭＳ Ｐゴシック" pitchFamily="-112" charset="-128"/>
                <a:cs typeface="+mn-cs"/>
              </a:defRPr>
            </a:lvl2pPr>
            <a:lvl3pPr marL="914400" algn="l" rtl="0" fontAlgn="base">
              <a:spcBef>
                <a:spcPct val="0"/>
              </a:spcBef>
              <a:spcAft>
                <a:spcPct val="0"/>
              </a:spcAft>
              <a:defRPr sz="2000" b="1" kern="1200">
                <a:solidFill>
                  <a:schemeClr val="tx1"/>
                </a:solidFill>
                <a:latin typeface="Arial" charset="0"/>
                <a:ea typeface="ＭＳ Ｐゴシック" pitchFamily="-112" charset="-128"/>
                <a:cs typeface="+mn-cs"/>
              </a:defRPr>
            </a:lvl3pPr>
            <a:lvl4pPr marL="1371600" algn="l" rtl="0" fontAlgn="base">
              <a:spcBef>
                <a:spcPct val="0"/>
              </a:spcBef>
              <a:spcAft>
                <a:spcPct val="0"/>
              </a:spcAft>
              <a:defRPr sz="2000" b="1" kern="1200">
                <a:solidFill>
                  <a:schemeClr val="tx1"/>
                </a:solidFill>
                <a:latin typeface="Arial" charset="0"/>
                <a:ea typeface="ＭＳ Ｐゴシック" pitchFamily="-112" charset="-128"/>
                <a:cs typeface="+mn-cs"/>
              </a:defRPr>
            </a:lvl4pPr>
            <a:lvl5pPr marL="1828800" algn="l" rtl="0" fontAlgn="base">
              <a:spcBef>
                <a:spcPct val="0"/>
              </a:spcBef>
              <a:spcAft>
                <a:spcPct val="0"/>
              </a:spcAft>
              <a:defRPr sz="2000" b="1" kern="1200">
                <a:solidFill>
                  <a:schemeClr val="tx1"/>
                </a:solidFill>
                <a:latin typeface="Arial" charset="0"/>
                <a:ea typeface="ＭＳ Ｐゴシック" pitchFamily="-112" charset="-128"/>
                <a:cs typeface="+mn-cs"/>
              </a:defRPr>
            </a:lvl5pPr>
            <a:lvl6pPr marL="2286000" algn="l" defTabSz="914400" rtl="0" eaLnBrk="1" latinLnBrk="0" hangingPunct="1">
              <a:defRPr sz="2000" b="1" kern="1200">
                <a:solidFill>
                  <a:schemeClr val="tx1"/>
                </a:solidFill>
                <a:latin typeface="Arial" charset="0"/>
                <a:ea typeface="ＭＳ Ｐゴシック" pitchFamily="-112" charset="-128"/>
                <a:cs typeface="+mn-cs"/>
              </a:defRPr>
            </a:lvl6pPr>
            <a:lvl7pPr marL="2743200" algn="l" defTabSz="914400" rtl="0" eaLnBrk="1" latinLnBrk="0" hangingPunct="1">
              <a:defRPr sz="2000" b="1" kern="1200">
                <a:solidFill>
                  <a:schemeClr val="tx1"/>
                </a:solidFill>
                <a:latin typeface="Arial" charset="0"/>
                <a:ea typeface="ＭＳ Ｐゴシック" pitchFamily="-112" charset="-128"/>
                <a:cs typeface="+mn-cs"/>
              </a:defRPr>
            </a:lvl7pPr>
            <a:lvl8pPr marL="3200400" algn="l" defTabSz="914400" rtl="0" eaLnBrk="1" latinLnBrk="0" hangingPunct="1">
              <a:defRPr sz="2000" b="1" kern="1200">
                <a:solidFill>
                  <a:schemeClr val="tx1"/>
                </a:solidFill>
                <a:latin typeface="Arial" charset="0"/>
                <a:ea typeface="ＭＳ Ｐゴシック" pitchFamily="-112" charset="-128"/>
                <a:cs typeface="+mn-cs"/>
              </a:defRPr>
            </a:lvl8pPr>
            <a:lvl9pPr marL="3657600" algn="l" defTabSz="914400" rtl="0" eaLnBrk="1" latinLnBrk="0" hangingPunct="1">
              <a:defRPr sz="2000" b="1" kern="1200">
                <a:solidFill>
                  <a:schemeClr val="tx1"/>
                </a:solidFill>
                <a:latin typeface="Arial" charset="0"/>
                <a:ea typeface="ＭＳ Ｐゴシック" pitchFamily="-112" charset="-128"/>
                <a:cs typeface="+mn-cs"/>
              </a:defRPr>
            </a:lvl9pPr>
          </a:lstStyle>
          <a:p>
            <a:pPr>
              <a:defRPr/>
            </a:pPr>
            <a:endParaRPr lang="de-CH" noProof="0" dirty="0"/>
          </a:p>
        </p:txBody>
      </p:sp>
      <p:sp>
        <p:nvSpPr>
          <p:cNvPr id="2" name="Espace réservé du numéro de diapositive 1">
            <a:extLst>
              <a:ext uri="{FF2B5EF4-FFF2-40B4-BE49-F238E27FC236}">
                <a16:creationId xmlns:a16="http://schemas.microsoft.com/office/drawing/2014/main" id="{DEA01AD2-B927-C11E-D738-8995AC8EB56E}"/>
              </a:ext>
            </a:extLst>
          </p:cNvPr>
          <p:cNvSpPr>
            <a:spLocks noGrp="1"/>
          </p:cNvSpPr>
          <p:nvPr>
            <p:ph type="sldNum" sz="quarter" idx="11"/>
          </p:nvPr>
        </p:nvSpPr>
        <p:spPr/>
        <p:txBody>
          <a:bodyPr/>
          <a:lstStyle/>
          <a:p>
            <a:pPr>
              <a:defRPr/>
            </a:pPr>
            <a:fld id="{B0F7FD88-91D7-4A28-AB74-DA8F813C1E96}" type="slidenum">
              <a:rPr lang="de-CH" noProof="0" smtClean="0">
                <a:solidFill>
                  <a:schemeClr val="tx1"/>
                </a:solidFill>
              </a:rPr>
              <a:pPr>
                <a:defRPr/>
              </a:pPr>
              <a:t>7</a:t>
            </a:fld>
            <a:endParaRPr lang="de-CH" noProof="0" dirty="0">
              <a:solidFill>
                <a:schemeClr val="tx1"/>
              </a:solidFill>
            </a:endParaRPr>
          </a:p>
        </p:txBody>
      </p:sp>
      <p:sp>
        <p:nvSpPr>
          <p:cNvPr id="3" name="Accolade fermante 2">
            <a:extLst>
              <a:ext uri="{FF2B5EF4-FFF2-40B4-BE49-F238E27FC236}">
                <a16:creationId xmlns:a16="http://schemas.microsoft.com/office/drawing/2014/main" id="{B57DF037-66C1-686B-7DEE-2E040CBB85FF}"/>
              </a:ext>
            </a:extLst>
          </p:cNvPr>
          <p:cNvSpPr/>
          <p:nvPr/>
        </p:nvSpPr>
        <p:spPr>
          <a:xfrm>
            <a:off x="9552384" y="4509120"/>
            <a:ext cx="360040" cy="1505228"/>
          </a:xfrm>
          <a:prstGeom prst="rightBrace">
            <a:avLst>
              <a:gd name="adj1" fmla="val 0"/>
              <a:gd name="adj2" fmla="val 50000"/>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de-CH" noProof="0" dirty="0"/>
          </a:p>
        </p:txBody>
      </p:sp>
      <p:sp>
        <p:nvSpPr>
          <p:cNvPr id="6" name="ZoneTexte 5">
            <a:extLst>
              <a:ext uri="{FF2B5EF4-FFF2-40B4-BE49-F238E27FC236}">
                <a16:creationId xmlns:a16="http://schemas.microsoft.com/office/drawing/2014/main" id="{139E718D-09E0-14EE-90A7-D16F6D4DBF2F}"/>
              </a:ext>
            </a:extLst>
          </p:cNvPr>
          <p:cNvSpPr txBox="1"/>
          <p:nvPr/>
        </p:nvSpPr>
        <p:spPr>
          <a:xfrm>
            <a:off x="10128448" y="4853191"/>
            <a:ext cx="1919619" cy="646331"/>
          </a:xfrm>
          <a:prstGeom prst="rect">
            <a:avLst/>
          </a:prstGeom>
          <a:noFill/>
        </p:spPr>
        <p:txBody>
          <a:bodyPr wrap="square" rtlCol="0">
            <a:spAutoFit/>
          </a:bodyPr>
          <a:lstStyle/>
          <a:p>
            <a:r>
              <a:rPr lang="de-CH" sz="1800" b="0" noProof="0" dirty="0"/>
              <a:t>Nachführung in der neuen BV!</a:t>
            </a:r>
          </a:p>
        </p:txBody>
      </p:sp>
    </p:spTree>
    <p:extLst>
      <p:ext uri="{BB962C8B-B14F-4D97-AF65-F5344CB8AC3E}">
        <p14:creationId xmlns:p14="http://schemas.microsoft.com/office/powerpoint/2010/main" val="894399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DEF315-B9F1-024B-5B56-8ECB7C664BBB}"/>
            </a:ext>
          </a:extLst>
        </p:cNvPr>
        <p:cNvGrpSpPr/>
        <p:nvPr/>
      </p:nvGrpSpPr>
      <p:grpSpPr>
        <a:xfrm>
          <a:off x="0" y="0"/>
          <a:ext cx="0" cy="0"/>
          <a:chOff x="0" y="0"/>
          <a:chExt cx="0" cy="0"/>
        </a:xfrm>
      </p:grpSpPr>
      <p:sp>
        <p:nvSpPr>
          <p:cNvPr id="5122" name="Rectangle 2">
            <a:extLst>
              <a:ext uri="{FF2B5EF4-FFF2-40B4-BE49-F238E27FC236}">
                <a16:creationId xmlns:a16="http://schemas.microsoft.com/office/drawing/2014/main" id="{7854AA40-703D-427D-3CD2-89F59F7F0D21}"/>
              </a:ext>
            </a:extLst>
          </p:cNvPr>
          <p:cNvSpPr>
            <a:spLocks noGrp="1" noChangeArrowheads="1"/>
          </p:cNvSpPr>
          <p:nvPr>
            <p:ph type="title"/>
          </p:nvPr>
        </p:nvSpPr>
        <p:spPr bwMode="auto">
          <a:xfrm>
            <a:off x="2670983" y="693038"/>
            <a:ext cx="8707288" cy="706437"/>
          </a:xfrm>
          <a:solidFill>
            <a:srgbClr val="FFFFFF">
              <a:alpha val="0"/>
            </a:srgbClr>
          </a:solidFill>
          <a:ln>
            <a:miter lim="800000"/>
            <a:headEnd/>
            <a:tailEnd/>
          </a:ln>
        </p:spPr>
        <p:txBody>
          <a:bodyPr vert="horz" wrap="square" lIns="91440" tIns="45720" rIns="91440" bIns="45720" numCol="1" anchor="t" anchorCtr="0" compatLnSpc="1">
            <a:prstTxWarp prst="textNoShape">
              <a:avLst/>
            </a:prstTxWarp>
            <a:noAutofit/>
          </a:bodyPr>
          <a:lstStyle/>
          <a:p>
            <a:pPr eaLnBrk="1" hangingPunct="1"/>
            <a:r>
              <a:rPr lang="de-CH" noProof="0" dirty="0"/>
              <a:t>Thesen</a:t>
            </a:r>
          </a:p>
        </p:txBody>
      </p:sp>
      <p:sp>
        <p:nvSpPr>
          <p:cNvPr id="5123" name="Rectangle 3">
            <a:extLst>
              <a:ext uri="{FF2B5EF4-FFF2-40B4-BE49-F238E27FC236}">
                <a16:creationId xmlns:a16="http://schemas.microsoft.com/office/drawing/2014/main" id="{228C72D1-0925-7D3D-E481-40E4BAE21284}"/>
              </a:ext>
            </a:extLst>
          </p:cNvPr>
          <p:cNvSpPr>
            <a:spLocks noGrp="1" noChangeArrowheads="1"/>
          </p:cNvSpPr>
          <p:nvPr>
            <p:ph type="body" idx="1"/>
          </p:nvPr>
        </p:nvSpPr>
        <p:spPr bwMode="auto">
          <a:xfrm>
            <a:off x="495886" y="1524002"/>
            <a:ext cx="11072722" cy="4959349"/>
          </a:xfrm>
          <a:solidFill>
            <a:srgbClr val="FFFFFF"/>
          </a:solidFill>
          <a:ln>
            <a:miter lim="800000"/>
            <a:headEnd/>
            <a:tailEnd/>
          </a:ln>
        </p:spPr>
        <p:txBody>
          <a:bodyPr vert="horz" wrap="square" lIns="91440" tIns="45720" rIns="91440" bIns="45720" numCol="1" anchor="t" anchorCtr="0" compatLnSpc="1">
            <a:prstTxWarp prst="textNoShape">
              <a:avLst/>
            </a:prstTxWarp>
            <a:normAutofit/>
          </a:bodyPr>
          <a:lstStyle/>
          <a:p>
            <a:pPr marL="514350" indent="-514350">
              <a:spcBef>
                <a:spcPct val="0"/>
              </a:spcBef>
              <a:buFont typeface="+mj-lt"/>
              <a:buAutoNum type="arabicPeriod" startAt="6"/>
            </a:pPr>
            <a:r>
              <a:rPr lang="de-CH" b="1" noProof="0" dirty="0"/>
              <a:t>Das Referendum </a:t>
            </a:r>
            <a:r>
              <a:rPr lang="de-CH" b="1" i="1" noProof="0" dirty="0"/>
              <a:t>sui generis </a:t>
            </a:r>
            <a:r>
              <a:rPr lang="de-CH" b="1" noProof="0" dirty="0"/>
              <a:t>ist im Hinblick auf das Demokratie- und das Rechtsstaatsprinzip problematisch</a:t>
            </a:r>
          </a:p>
          <a:p>
            <a:pPr lvl="1">
              <a:spcBef>
                <a:spcPct val="0"/>
              </a:spcBef>
            </a:pPr>
            <a:r>
              <a:rPr lang="de-DE" noProof="1">
                <a:solidFill>
                  <a:srgbClr val="0070C0"/>
                </a:solidFill>
              </a:rPr>
              <a:t>Demokratie</a:t>
            </a:r>
            <a:r>
              <a:rPr lang="de-DE" noProof="1"/>
              <a:t>: „one person, one vote“</a:t>
            </a:r>
          </a:p>
          <a:p>
            <a:pPr lvl="1">
              <a:spcBef>
                <a:spcPct val="0"/>
              </a:spcBef>
            </a:pPr>
            <a:r>
              <a:rPr lang="de-DE" noProof="1">
                <a:solidFill>
                  <a:srgbClr val="0070C0"/>
                </a:solidFill>
              </a:rPr>
              <a:t>Rechtsstaatlichkeit</a:t>
            </a:r>
            <a:r>
              <a:rPr lang="de-DE" noProof="1"/>
              <a:t>: </a:t>
            </a:r>
          </a:p>
          <a:p>
            <a:pPr lvl="3">
              <a:spcBef>
                <a:spcPct val="0"/>
              </a:spcBef>
            </a:pPr>
            <a:r>
              <a:rPr lang="de-DE" noProof="1"/>
              <a:t>Unvorhersehbarkeit, Intransparenz, Umgehung der „Spielregeln“</a:t>
            </a:r>
          </a:p>
          <a:p>
            <a:pPr lvl="3">
              <a:spcBef>
                <a:spcPct val="0"/>
              </a:spcBef>
            </a:pPr>
            <a:r>
              <a:rPr lang="de-DE" noProof="1"/>
              <a:t>Plebiszitärer Charakter des Referendums </a:t>
            </a:r>
            <a:r>
              <a:rPr lang="de-DE" i="1" noProof="1"/>
              <a:t>sui generis </a:t>
            </a:r>
            <a:r>
              <a:rPr lang="de-DE" noProof="1"/>
              <a:t>als Fremdkörper in der BV</a:t>
            </a:r>
          </a:p>
          <a:p>
            <a:pPr lvl="4">
              <a:spcBef>
                <a:spcPct val="0"/>
              </a:spcBef>
              <a:buFont typeface="Arial" panose="020B0604020202020204" pitchFamily="34" charset="0"/>
              <a:buChar char="•"/>
            </a:pPr>
            <a:r>
              <a:rPr lang="de-DE" noProof="1"/>
              <a:t>Abschaffung des Behördenreferendums im Jahr 2003 </a:t>
            </a:r>
          </a:p>
          <a:p>
            <a:pPr lvl="5">
              <a:spcBef>
                <a:spcPct val="0"/>
              </a:spcBef>
            </a:pPr>
            <a:r>
              <a:rPr lang="de-DE" noProof="1"/>
              <a:t>Art. 141 Abs. 2 aBV: „Die Bundesversammlung kann weitere völkerrechtliche Verträge dem fakultativen Referendum unterstellen.“</a:t>
            </a:r>
          </a:p>
          <a:p>
            <a:pPr lvl="3">
              <a:spcBef>
                <a:spcPct val="0"/>
              </a:spcBef>
            </a:pPr>
            <a:endParaRPr lang="de-CH" noProof="0" dirty="0"/>
          </a:p>
        </p:txBody>
      </p:sp>
      <p:sp>
        <p:nvSpPr>
          <p:cNvPr id="5" name="Espace réservé de la date 7">
            <a:extLst>
              <a:ext uri="{FF2B5EF4-FFF2-40B4-BE49-F238E27FC236}">
                <a16:creationId xmlns:a16="http://schemas.microsoft.com/office/drawing/2014/main" id="{F30A7A69-08AB-9858-A336-9613C0973D72}"/>
              </a:ext>
            </a:extLst>
          </p:cNvPr>
          <p:cNvSpPr txBox="1">
            <a:spLocks/>
          </p:cNvSpPr>
          <p:nvPr/>
        </p:nvSpPr>
        <p:spPr>
          <a:xfrm>
            <a:off x="1585913" y="6483351"/>
            <a:ext cx="2133600" cy="365125"/>
          </a:xfrm>
          <a:prstGeom prst="rect">
            <a:avLst/>
          </a:prstGeom>
        </p:spPr>
        <p:txBody>
          <a:bodyPr vert="horz" lIns="91440" tIns="45720" rIns="91440" bIns="45720" rtlCol="0" anchor="ctr"/>
          <a:lstStyle>
            <a:defPPr>
              <a:defRPr lang="fr-FR"/>
            </a:defPPr>
            <a:lvl1pPr algn="l" rtl="0" fontAlgn="base">
              <a:spcBef>
                <a:spcPct val="0"/>
              </a:spcBef>
              <a:spcAft>
                <a:spcPct val="0"/>
              </a:spcAft>
              <a:defRPr sz="1200" b="1" kern="1200">
                <a:solidFill>
                  <a:schemeClr val="tx1">
                    <a:tint val="75000"/>
                  </a:schemeClr>
                </a:solidFill>
                <a:latin typeface="Arial" charset="0"/>
                <a:ea typeface="ＭＳ Ｐゴシック" pitchFamily="-105" charset="-128"/>
                <a:cs typeface="+mn-cs"/>
              </a:defRPr>
            </a:lvl1pPr>
            <a:lvl2pPr marL="457200" algn="l" rtl="0" fontAlgn="base">
              <a:spcBef>
                <a:spcPct val="0"/>
              </a:spcBef>
              <a:spcAft>
                <a:spcPct val="0"/>
              </a:spcAft>
              <a:defRPr sz="2000" b="1" kern="1200">
                <a:solidFill>
                  <a:schemeClr val="tx1"/>
                </a:solidFill>
                <a:latin typeface="Arial" charset="0"/>
                <a:ea typeface="ＭＳ Ｐゴシック" pitchFamily="-112" charset="-128"/>
                <a:cs typeface="+mn-cs"/>
              </a:defRPr>
            </a:lvl2pPr>
            <a:lvl3pPr marL="914400" algn="l" rtl="0" fontAlgn="base">
              <a:spcBef>
                <a:spcPct val="0"/>
              </a:spcBef>
              <a:spcAft>
                <a:spcPct val="0"/>
              </a:spcAft>
              <a:defRPr sz="2000" b="1" kern="1200">
                <a:solidFill>
                  <a:schemeClr val="tx1"/>
                </a:solidFill>
                <a:latin typeface="Arial" charset="0"/>
                <a:ea typeface="ＭＳ Ｐゴシック" pitchFamily="-112" charset="-128"/>
                <a:cs typeface="+mn-cs"/>
              </a:defRPr>
            </a:lvl3pPr>
            <a:lvl4pPr marL="1371600" algn="l" rtl="0" fontAlgn="base">
              <a:spcBef>
                <a:spcPct val="0"/>
              </a:spcBef>
              <a:spcAft>
                <a:spcPct val="0"/>
              </a:spcAft>
              <a:defRPr sz="2000" b="1" kern="1200">
                <a:solidFill>
                  <a:schemeClr val="tx1"/>
                </a:solidFill>
                <a:latin typeface="Arial" charset="0"/>
                <a:ea typeface="ＭＳ Ｐゴシック" pitchFamily="-112" charset="-128"/>
                <a:cs typeface="+mn-cs"/>
              </a:defRPr>
            </a:lvl4pPr>
            <a:lvl5pPr marL="1828800" algn="l" rtl="0" fontAlgn="base">
              <a:spcBef>
                <a:spcPct val="0"/>
              </a:spcBef>
              <a:spcAft>
                <a:spcPct val="0"/>
              </a:spcAft>
              <a:defRPr sz="2000" b="1" kern="1200">
                <a:solidFill>
                  <a:schemeClr val="tx1"/>
                </a:solidFill>
                <a:latin typeface="Arial" charset="0"/>
                <a:ea typeface="ＭＳ Ｐゴシック" pitchFamily="-112" charset="-128"/>
                <a:cs typeface="+mn-cs"/>
              </a:defRPr>
            </a:lvl5pPr>
            <a:lvl6pPr marL="2286000" algn="l" defTabSz="914400" rtl="0" eaLnBrk="1" latinLnBrk="0" hangingPunct="1">
              <a:defRPr sz="2000" b="1" kern="1200">
                <a:solidFill>
                  <a:schemeClr val="tx1"/>
                </a:solidFill>
                <a:latin typeface="Arial" charset="0"/>
                <a:ea typeface="ＭＳ Ｐゴシック" pitchFamily="-112" charset="-128"/>
                <a:cs typeface="+mn-cs"/>
              </a:defRPr>
            </a:lvl6pPr>
            <a:lvl7pPr marL="2743200" algn="l" defTabSz="914400" rtl="0" eaLnBrk="1" latinLnBrk="0" hangingPunct="1">
              <a:defRPr sz="2000" b="1" kern="1200">
                <a:solidFill>
                  <a:schemeClr val="tx1"/>
                </a:solidFill>
                <a:latin typeface="Arial" charset="0"/>
                <a:ea typeface="ＭＳ Ｐゴシック" pitchFamily="-112" charset="-128"/>
                <a:cs typeface="+mn-cs"/>
              </a:defRPr>
            </a:lvl7pPr>
            <a:lvl8pPr marL="3200400" algn="l" defTabSz="914400" rtl="0" eaLnBrk="1" latinLnBrk="0" hangingPunct="1">
              <a:defRPr sz="2000" b="1" kern="1200">
                <a:solidFill>
                  <a:schemeClr val="tx1"/>
                </a:solidFill>
                <a:latin typeface="Arial" charset="0"/>
                <a:ea typeface="ＭＳ Ｐゴシック" pitchFamily="-112" charset="-128"/>
                <a:cs typeface="+mn-cs"/>
              </a:defRPr>
            </a:lvl8pPr>
            <a:lvl9pPr marL="3657600" algn="l" defTabSz="914400" rtl="0" eaLnBrk="1" latinLnBrk="0" hangingPunct="1">
              <a:defRPr sz="2000" b="1" kern="1200">
                <a:solidFill>
                  <a:schemeClr val="tx1"/>
                </a:solidFill>
                <a:latin typeface="Arial" charset="0"/>
                <a:ea typeface="ＭＳ Ｐゴシック" pitchFamily="-112" charset="-128"/>
                <a:cs typeface="+mn-cs"/>
              </a:defRPr>
            </a:lvl9pPr>
          </a:lstStyle>
          <a:p>
            <a:pPr>
              <a:defRPr/>
            </a:pPr>
            <a:endParaRPr lang="de-CH" noProof="0" dirty="0"/>
          </a:p>
        </p:txBody>
      </p:sp>
      <p:sp>
        <p:nvSpPr>
          <p:cNvPr id="2" name="Espace réservé du numéro de diapositive 1">
            <a:extLst>
              <a:ext uri="{FF2B5EF4-FFF2-40B4-BE49-F238E27FC236}">
                <a16:creationId xmlns:a16="http://schemas.microsoft.com/office/drawing/2014/main" id="{5357D6E2-F737-FF29-C3FB-137866F40011}"/>
              </a:ext>
            </a:extLst>
          </p:cNvPr>
          <p:cNvSpPr>
            <a:spLocks noGrp="1"/>
          </p:cNvSpPr>
          <p:nvPr>
            <p:ph type="sldNum" sz="quarter" idx="11"/>
          </p:nvPr>
        </p:nvSpPr>
        <p:spPr/>
        <p:txBody>
          <a:bodyPr/>
          <a:lstStyle/>
          <a:p>
            <a:pPr>
              <a:defRPr/>
            </a:pPr>
            <a:fld id="{B0F7FD88-91D7-4A28-AB74-DA8F813C1E96}" type="slidenum">
              <a:rPr lang="de-CH" noProof="0" smtClean="0">
                <a:solidFill>
                  <a:schemeClr val="tx1"/>
                </a:solidFill>
              </a:rPr>
              <a:pPr>
                <a:defRPr/>
              </a:pPr>
              <a:t>8</a:t>
            </a:fld>
            <a:endParaRPr lang="de-CH" noProof="0" dirty="0">
              <a:solidFill>
                <a:schemeClr val="tx1"/>
              </a:solidFill>
            </a:endParaRPr>
          </a:p>
        </p:txBody>
      </p:sp>
    </p:spTree>
    <p:extLst>
      <p:ext uri="{BB962C8B-B14F-4D97-AF65-F5344CB8AC3E}">
        <p14:creationId xmlns:p14="http://schemas.microsoft.com/office/powerpoint/2010/main" val="1395675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8BAAF3-F5FB-096C-7F88-EA58AA968763}"/>
            </a:ext>
          </a:extLst>
        </p:cNvPr>
        <p:cNvGrpSpPr/>
        <p:nvPr/>
      </p:nvGrpSpPr>
      <p:grpSpPr>
        <a:xfrm>
          <a:off x="0" y="0"/>
          <a:ext cx="0" cy="0"/>
          <a:chOff x="0" y="0"/>
          <a:chExt cx="0" cy="0"/>
        </a:xfrm>
      </p:grpSpPr>
      <p:sp>
        <p:nvSpPr>
          <p:cNvPr id="5122" name="Rectangle 2">
            <a:extLst>
              <a:ext uri="{FF2B5EF4-FFF2-40B4-BE49-F238E27FC236}">
                <a16:creationId xmlns:a16="http://schemas.microsoft.com/office/drawing/2014/main" id="{2A88634E-C526-1481-BB41-9F6418FE071A}"/>
              </a:ext>
            </a:extLst>
          </p:cNvPr>
          <p:cNvSpPr>
            <a:spLocks noGrp="1" noChangeArrowheads="1"/>
          </p:cNvSpPr>
          <p:nvPr>
            <p:ph type="title"/>
          </p:nvPr>
        </p:nvSpPr>
        <p:spPr bwMode="auto">
          <a:xfrm>
            <a:off x="2670983" y="693038"/>
            <a:ext cx="8707288" cy="706437"/>
          </a:xfrm>
          <a:solidFill>
            <a:srgbClr val="FFFFFF">
              <a:alpha val="0"/>
            </a:srgbClr>
          </a:solidFill>
          <a:ln>
            <a:miter lim="800000"/>
            <a:headEnd/>
            <a:tailEnd/>
          </a:ln>
        </p:spPr>
        <p:txBody>
          <a:bodyPr vert="horz" wrap="square" lIns="91440" tIns="45720" rIns="91440" bIns="45720" numCol="1" anchor="t" anchorCtr="0" compatLnSpc="1">
            <a:prstTxWarp prst="textNoShape">
              <a:avLst/>
            </a:prstTxWarp>
            <a:noAutofit/>
          </a:bodyPr>
          <a:lstStyle/>
          <a:p>
            <a:pPr eaLnBrk="1" hangingPunct="1"/>
            <a:r>
              <a:rPr lang="de-CH" noProof="0" dirty="0"/>
              <a:t>Thesen</a:t>
            </a:r>
          </a:p>
        </p:txBody>
      </p:sp>
      <p:sp>
        <p:nvSpPr>
          <p:cNvPr id="5123" name="Rectangle 3">
            <a:extLst>
              <a:ext uri="{FF2B5EF4-FFF2-40B4-BE49-F238E27FC236}">
                <a16:creationId xmlns:a16="http://schemas.microsoft.com/office/drawing/2014/main" id="{BE804B52-3A7E-9302-AA35-68AF8724FD04}"/>
              </a:ext>
            </a:extLst>
          </p:cNvPr>
          <p:cNvSpPr>
            <a:spLocks noGrp="1" noChangeArrowheads="1"/>
          </p:cNvSpPr>
          <p:nvPr>
            <p:ph type="body" idx="1"/>
          </p:nvPr>
        </p:nvSpPr>
        <p:spPr bwMode="auto">
          <a:xfrm>
            <a:off x="495886" y="1524002"/>
            <a:ext cx="11072722" cy="4959349"/>
          </a:xfrm>
          <a:solidFill>
            <a:srgbClr val="FFFFFF"/>
          </a:solidFill>
          <a:ln>
            <a:miter lim="800000"/>
            <a:headEnd/>
            <a:tailEnd/>
          </a:ln>
        </p:spPr>
        <p:txBody>
          <a:bodyPr vert="horz" wrap="square" lIns="91440" tIns="45720" rIns="91440" bIns="45720" numCol="1" anchor="t" anchorCtr="0" compatLnSpc="1">
            <a:prstTxWarp prst="textNoShape">
              <a:avLst/>
            </a:prstTxWarp>
            <a:normAutofit/>
          </a:bodyPr>
          <a:lstStyle/>
          <a:p>
            <a:pPr marL="514350" indent="-514350">
              <a:spcBef>
                <a:spcPct val="0"/>
              </a:spcBef>
              <a:buFont typeface="+mj-lt"/>
              <a:buAutoNum type="arabicPeriod" startAt="6"/>
            </a:pPr>
            <a:r>
              <a:rPr lang="de-CH" b="1" noProof="0" dirty="0"/>
              <a:t>Das Referendum </a:t>
            </a:r>
            <a:r>
              <a:rPr lang="de-CH" b="1" i="1" noProof="0" dirty="0"/>
              <a:t>sui generis </a:t>
            </a:r>
            <a:r>
              <a:rPr lang="de-CH" b="1" noProof="0" dirty="0"/>
              <a:t>ist im Hinblick auf das Demokratie- und das Rechtsstaatsprinzip problematisch</a:t>
            </a:r>
          </a:p>
          <a:p>
            <a:pPr lvl="1">
              <a:spcBef>
                <a:spcPct val="0"/>
              </a:spcBef>
            </a:pPr>
            <a:r>
              <a:rPr lang="de-CH" noProof="0" dirty="0">
                <a:solidFill>
                  <a:srgbClr val="0070C0"/>
                </a:solidFill>
              </a:rPr>
              <a:t>Demokratie</a:t>
            </a:r>
            <a:r>
              <a:rPr lang="de-CH" noProof="0" dirty="0"/>
              <a:t>: «</a:t>
            </a:r>
            <a:r>
              <a:rPr lang="de-CH" noProof="0" dirty="0" err="1"/>
              <a:t>one</a:t>
            </a:r>
            <a:r>
              <a:rPr lang="de-CH" noProof="0" dirty="0"/>
              <a:t> </a:t>
            </a:r>
            <a:r>
              <a:rPr lang="de-CH" noProof="0" dirty="0" err="1"/>
              <a:t>person</a:t>
            </a:r>
            <a:r>
              <a:rPr lang="de-CH" noProof="0" dirty="0"/>
              <a:t>, </a:t>
            </a:r>
            <a:r>
              <a:rPr lang="de-CH" noProof="0" dirty="0" err="1"/>
              <a:t>one</a:t>
            </a:r>
            <a:r>
              <a:rPr lang="de-CH" noProof="0" dirty="0"/>
              <a:t> vote»</a:t>
            </a:r>
          </a:p>
          <a:p>
            <a:pPr lvl="1">
              <a:spcBef>
                <a:spcPct val="0"/>
              </a:spcBef>
            </a:pPr>
            <a:r>
              <a:rPr lang="de-CH" noProof="0" dirty="0">
                <a:solidFill>
                  <a:srgbClr val="0070C0"/>
                </a:solidFill>
              </a:rPr>
              <a:t>Rechtsstaatlichkeit</a:t>
            </a:r>
            <a:r>
              <a:rPr lang="de-CH" noProof="0" dirty="0"/>
              <a:t>: </a:t>
            </a:r>
          </a:p>
          <a:p>
            <a:pPr lvl="3">
              <a:spcBef>
                <a:spcPct val="0"/>
              </a:spcBef>
            </a:pPr>
            <a:r>
              <a:rPr lang="de-CH" noProof="0" dirty="0"/>
              <a:t>Unvorhersehbarkeit, Intransparenz, Umgehung der «Spielregeln»</a:t>
            </a:r>
          </a:p>
          <a:p>
            <a:pPr lvl="3">
              <a:spcBef>
                <a:spcPct val="0"/>
              </a:spcBef>
            </a:pPr>
            <a:r>
              <a:rPr lang="de-CH" noProof="0" dirty="0"/>
              <a:t>Plebiszitärer Charakter des Referendums </a:t>
            </a:r>
            <a:r>
              <a:rPr lang="de-CH" i="1" noProof="0" dirty="0"/>
              <a:t>sui generis </a:t>
            </a:r>
            <a:r>
              <a:rPr lang="de-CH" noProof="0" dirty="0"/>
              <a:t>als Fremdkörper in der BV</a:t>
            </a:r>
          </a:p>
          <a:p>
            <a:pPr lvl="4">
              <a:spcBef>
                <a:spcPct val="0"/>
              </a:spcBef>
              <a:buFont typeface="Arial" panose="020B0604020202020204" pitchFamily="34" charset="0"/>
              <a:buChar char="•"/>
            </a:pPr>
            <a:r>
              <a:rPr lang="de-CH" noProof="0" dirty="0"/>
              <a:t>Abschaffung des Behördenreferendums im Jahr 2003 </a:t>
            </a:r>
          </a:p>
          <a:p>
            <a:pPr lvl="5">
              <a:spcBef>
                <a:spcPct val="0"/>
              </a:spcBef>
            </a:pPr>
            <a:r>
              <a:rPr lang="de-CH" noProof="0" dirty="0"/>
              <a:t>Art. 141 </a:t>
            </a:r>
            <a:r>
              <a:rPr lang="de-DE" noProof="1"/>
              <a:t>Abs. 2 aBV: „Die Bundesversammlung kann weitere völkerrechtliche Verträge dem fakultativen Referendum unterstellen.“</a:t>
            </a:r>
          </a:p>
          <a:p>
            <a:pPr lvl="3">
              <a:spcBef>
                <a:spcPct val="0"/>
              </a:spcBef>
            </a:pPr>
            <a:endParaRPr lang="de-CH" noProof="0" dirty="0"/>
          </a:p>
        </p:txBody>
      </p:sp>
      <p:sp>
        <p:nvSpPr>
          <p:cNvPr id="5" name="Espace réservé de la date 7">
            <a:extLst>
              <a:ext uri="{FF2B5EF4-FFF2-40B4-BE49-F238E27FC236}">
                <a16:creationId xmlns:a16="http://schemas.microsoft.com/office/drawing/2014/main" id="{D44E8E81-8770-5890-CC31-1AE2830ACFF2}"/>
              </a:ext>
            </a:extLst>
          </p:cNvPr>
          <p:cNvSpPr txBox="1">
            <a:spLocks/>
          </p:cNvSpPr>
          <p:nvPr/>
        </p:nvSpPr>
        <p:spPr>
          <a:xfrm>
            <a:off x="1585913" y="6483351"/>
            <a:ext cx="2133600" cy="365125"/>
          </a:xfrm>
          <a:prstGeom prst="rect">
            <a:avLst/>
          </a:prstGeom>
        </p:spPr>
        <p:txBody>
          <a:bodyPr vert="horz" lIns="91440" tIns="45720" rIns="91440" bIns="45720" rtlCol="0" anchor="ctr"/>
          <a:lstStyle>
            <a:defPPr>
              <a:defRPr lang="fr-FR"/>
            </a:defPPr>
            <a:lvl1pPr algn="l" rtl="0" fontAlgn="base">
              <a:spcBef>
                <a:spcPct val="0"/>
              </a:spcBef>
              <a:spcAft>
                <a:spcPct val="0"/>
              </a:spcAft>
              <a:defRPr sz="1200" b="1" kern="1200">
                <a:solidFill>
                  <a:schemeClr val="tx1">
                    <a:tint val="75000"/>
                  </a:schemeClr>
                </a:solidFill>
                <a:latin typeface="Arial" charset="0"/>
                <a:ea typeface="ＭＳ Ｐゴシック" pitchFamily="-105" charset="-128"/>
                <a:cs typeface="+mn-cs"/>
              </a:defRPr>
            </a:lvl1pPr>
            <a:lvl2pPr marL="457200" algn="l" rtl="0" fontAlgn="base">
              <a:spcBef>
                <a:spcPct val="0"/>
              </a:spcBef>
              <a:spcAft>
                <a:spcPct val="0"/>
              </a:spcAft>
              <a:defRPr sz="2000" b="1" kern="1200">
                <a:solidFill>
                  <a:schemeClr val="tx1"/>
                </a:solidFill>
                <a:latin typeface="Arial" charset="0"/>
                <a:ea typeface="ＭＳ Ｐゴシック" pitchFamily="-112" charset="-128"/>
                <a:cs typeface="+mn-cs"/>
              </a:defRPr>
            </a:lvl2pPr>
            <a:lvl3pPr marL="914400" algn="l" rtl="0" fontAlgn="base">
              <a:spcBef>
                <a:spcPct val="0"/>
              </a:spcBef>
              <a:spcAft>
                <a:spcPct val="0"/>
              </a:spcAft>
              <a:defRPr sz="2000" b="1" kern="1200">
                <a:solidFill>
                  <a:schemeClr val="tx1"/>
                </a:solidFill>
                <a:latin typeface="Arial" charset="0"/>
                <a:ea typeface="ＭＳ Ｐゴシック" pitchFamily="-112" charset="-128"/>
                <a:cs typeface="+mn-cs"/>
              </a:defRPr>
            </a:lvl3pPr>
            <a:lvl4pPr marL="1371600" algn="l" rtl="0" fontAlgn="base">
              <a:spcBef>
                <a:spcPct val="0"/>
              </a:spcBef>
              <a:spcAft>
                <a:spcPct val="0"/>
              </a:spcAft>
              <a:defRPr sz="2000" b="1" kern="1200">
                <a:solidFill>
                  <a:schemeClr val="tx1"/>
                </a:solidFill>
                <a:latin typeface="Arial" charset="0"/>
                <a:ea typeface="ＭＳ Ｐゴシック" pitchFamily="-112" charset="-128"/>
                <a:cs typeface="+mn-cs"/>
              </a:defRPr>
            </a:lvl4pPr>
            <a:lvl5pPr marL="1828800" algn="l" rtl="0" fontAlgn="base">
              <a:spcBef>
                <a:spcPct val="0"/>
              </a:spcBef>
              <a:spcAft>
                <a:spcPct val="0"/>
              </a:spcAft>
              <a:defRPr sz="2000" b="1" kern="1200">
                <a:solidFill>
                  <a:schemeClr val="tx1"/>
                </a:solidFill>
                <a:latin typeface="Arial" charset="0"/>
                <a:ea typeface="ＭＳ Ｐゴシック" pitchFamily="-112" charset="-128"/>
                <a:cs typeface="+mn-cs"/>
              </a:defRPr>
            </a:lvl5pPr>
            <a:lvl6pPr marL="2286000" algn="l" defTabSz="914400" rtl="0" eaLnBrk="1" latinLnBrk="0" hangingPunct="1">
              <a:defRPr sz="2000" b="1" kern="1200">
                <a:solidFill>
                  <a:schemeClr val="tx1"/>
                </a:solidFill>
                <a:latin typeface="Arial" charset="0"/>
                <a:ea typeface="ＭＳ Ｐゴシック" pitchFamily="-112" charset="-128"/>
                <a:cs typeface="+mn-cs"/>
              </a:defRPr>
            </a:lvl6pPr>
            <a:lvl7pPr marL="2743200" algn="l" defTabSz="914400" rtl="0" eaLnBrk="1" latinLnBrk="0" hangingPunct="1">
              <a:defRPr sz="2000" b="1" kern="1200">
                <a:solidFill>
                  <a:schemeClr val="tx1"/>
                </a:solidFill>
                <a:latin typeface="Arial" charset="0"/>
                <a:ea typeface="ＭＳ Ｐゴシック" pitchFamily="-112" charset="-128"/>
                <a:cs typeface="+mn-cs"/>
              </a:defRPr>
            </a:lvl7pPr>
            <a:lvl8pPr marL="3200400" algn="l" defTabSz="914400" rtl="0" eaLnBrk="1" latinLnBrk="0" hangingPunct="1">
              <a:defRPr sz="2000" b="1" kern="1200">
                <a:solidFill>
                  <a:schemeClr val="tx1"/>
                </a:solidFill>
                <a:latin typeface="Arial" charset="0"/>
                <a:ea typeface="ＭＳ Ｐゴシック" pitchFamily="-112" charset="-128"/>
                <a:cs typeface="+mn-cs"/>
              </a:defRPr>
            </a:lvl8pPr>
            <a:lvl9pPr marL="3657600" algn="l" defTabSz="914400" rtl="0" eaLnBrk="1" latinLnBrk="0" hangingPunct="1">
              <a:defRPr sz="2000" b="1" kern="1200">
                <a:solidFill>
                  <a:schemeClr val="tx1"/>
                </a:solidFill>
                <a:latin typeface="Arial" charset="0"/>
                <a:ea typeface="ＭＳ Ｐゴシック" pitchFamily="-112" charset="-128"/>
                <a:cs typeface="+mn-cs"/>
              </a:defRPr>
            </a:lvl9pPr>
          </a:lstStyle>
          <a:p>
            <a:pPr>
              <a:defRPr/>
            </a:pPr>
            <a:endParaRPr lang="de-CH" noProof="0" dirty="0"/>
          </a:p>
        </p:txBody>
      </p:sp>
      <p:sp>
        <p:nvSpPr>
          <p:cNvPr id="2" name="Espace réservé du numéro de diapositive 1">
            <a:extLst>
              <a:ext uri="{FF2B5EF4-FFF2-40B4-BE49-F238E27FC236}">
                <a16:creationId xmlns:a16="http://schemas.microsoft.com/office/drawing/2014/main" id="{7A9BE12F-FF22-BAB9-0EC3-393B38F17A56}"/>
              </a:ext>
            </a:extLst>
          </p:cNvPr>
          <p:cNvSpPr>
            <a:spLocks noGrp="1"/>
          </p:cNvSpPr>
          <p:nvPr>
            <p:ph type="sldNum" sz="quarter" idx="11"/>
          </p:nvPr>
        </p:nvSpPr>
        <p:spPr/>
        <p:txBody>
          <a:bodyPr/>
          <a:lstStyle/>
          <a:p>
            <a:pPr>
              <a:defRPr/>
            </a:pPr>
            <a:fld id="{B0F7FD88-91D7-4A28-AB74-DA8F813C1E96}" type="slidenum">
              <a:rPr lang="de-CH" noProof="0" smtClean="0">
                <a:solidFill>
                  <a:schemeClr val="tx1"/>
                </a:solidFill>
              </a:rPr>
              <a:pPr>
                <a:defRPr/>
              </a:pPr>
              <a:t>9</a:t>
            </a:fld>
            <a:endParaRPr lang="de-CH" noProof="0" dirty="0">
              <a:solidFill>
                <a:schemeClr val="tx1"/>
              </a:solidFill>
            </a:endParaRPr>
          </a:p>
        </p:txBody>
      </p:sp>
      <p:sp>
        <p:nvSpPr>
          <p:cNvPr id="6" name="Bulle rectangulaire à coins arrondis 2">
            <a:extLst>
              <a:ext uri="{FF2B5EF4-FFF2-40B4-BE49-F238E27FC236}">
                <a16:creationId xmlns:a16="http://schemas.microsoft.com/office/drawing/2014/main" id="{03B16A1D-CD83-5849-4E43-4B426D4695FE}"/>
              </a:ext>
            </a:extLst>
          </p:cNvPr>
          <p:cNvSpPr/>
          <p:nvPr/>
        </p:nvSpPr>
        <p:spPr>
          <a:xfrm>
            <a:off x="191344" y="189900"/>
            <a:ext cx="9649071" cy="4185642"/>
          </a:xfrm>
          <a:custGeom>
            <a:avLst/>
            <a:gdLst>
              <a:gd name="csX0" fmla="*/ 0 w 9531788"/>
              <a:gd name="csY0" fmla="*/ 651301 h 3907725"/>
              <a:gd name="csX1" fmla="*/ 651301 w 9531788"/>
              <a:gd name="csY1" fmla="*/ 0 h 3907725"/>
              <a:gd name="csX2" fmla="*/ 5560210 w 9531788"/>
              <a:gd name="csY2" fmla="*/ 0 h 3907725"/>
              <a:gd name="csX3" fmla="*/ 5560210 w 9531788"/>
              <a:gd name="csY3" fmla="*/ 0 h 3907725"/>
              <a:gd name="csX4" fmla="*/ 7943157 w 9531788"/>
              <a:gd name="csY4" fmla="*/ 0 h 3907725"/>
              <a:gd name="csX5" fmla="*/ 8880487 w 9531788"/>
              <a:gd name="csY5" fmla="*/ 0 h 3907725"/>
              <a:gd name="csX6" fmla="*/ 9531788 w 9531788"/>
              <a:gd name="csY6" fmla="*/ 651301 h 3907725"/>
              <a:gd name="csX7" fmla="*/ 9531788 w 9531788"/>
              <a:gd name="csY7" fmla="*/ 2279506 h 3907725"/>
              <a:gd name="csX8" fmla="*/ 9531788 w 9531788"/>
              <a:gd name="csY8" fmla="*/ 2279506 h 3907725"/>
              <a:gd name="csX9" fmla="*/ 9531788 w 9531788"/>
              <a:gd name="csY9" fmla="*/ 3256438 h 3907725"/>
              <a:gd name="csX10" fmla="*/ 9531788 w 9531788"/>
              <a:gd name="csY10" fmla="*/ 3256424 h 3907725"/>
              <a:gd name="csX11" fmla="*/ 8880487 w 9531788"/>
              <a:gd name="csY11" fmla="*/ 3907725 h 3907725"/>
              <a:gd name="csX12" fmla="*/ 7943157 w 9531788"/>
              <a:gd name="csY12" fmla="*/ 3907725 h 3907725"/>
              <a:gd name="csX13" fmla="*/ 5922386 w 9531788"/>
              <a:gd name="csY13" fmla="*/ 4185642 h 3907725"/>
              <a:gd name="csX14" fmla="*/ 5560210 w 9531788"/>
              <a:gd name="csY14" fmla="*/ 3907725 h 3907725"/>
              <a:gd name="csX15" fmla="*/ 651301 w 9531788"/>
              <a:gd name="csY15" fmla="*/ 3907725 h 3907725"/>
              <a:gd name="csX16" fmla="*/ 0 w 9531788"/>
              <a:gd name="csY16" fmla="*/ 3256424 h 3907725"/>
              <a:gd name="csX17" fmla="*/ 0 w 9531788"/>
              <a:gd name="csY17" fmla="*/ 3256438 h 3907725"/>
              <a:gd name="csX18" fmla="*/ 0 w 9531788"/>
              <a:gd name="csY18" fmla="*/ 2279506 h 3907725"/>
              <a:gd name="csX19" fmla="*/ 0 w 9531788"/>
              <a:gd name="csY19" fmla="*/ 2279506 h 3907725"/>
              <a:gd name="csX20" fmla="*/ 0 w 9531788"/>
              <a:gd name="csY20" fmla="*/ 651301 h 3907725"/>
              <a:gd name="csX0" fmla="*/ 0 w 9531788"/>
              <a:gd name="csY0" fmla="*/ 651301 h 4185642"/>
              <a:gd name="csX1" fmla="*/ 651301 w 9531788"/>
              <a:gd name="csY1" fmla="*/ 0 h 4185642"/>
              <a:gd name="csX2" fmla="*/ 5560210 w 9531788"/>
              <a:gd name="csY2" fmla="*/ 0 h 4185642"/>
              <a:gd name="csX3" fmla="*/ 5560210 w 9531788"/>
              <a:gd name="csY3" fmla="*/ 0 h 4185642"/>
              <a:gd name="csX4" fmla="*/ 7943157 w 9531788"/>
              <a:gd name="csY4" fmla="*/ 0 h 4185642"/>
              <a:gd name="csX5" fmla="*/ 8880487 w 9531788"/>
              <a:gd name="csY5" fmla="*/ 0 h 4185642"/>
              <a:gd name="csX6" fmla="*/ 9531788 w 9531788"/>
              <a:gd name="csY6" fmla="*/ 651301 h 4185642"/>
              <a:gd name="csX7" fmla="*/ 9531788 w 9531788"/>
              <a:gd name="csY7" fmla="*/ 2279506 h 4185642"/>
              <a:gd name="csX8" fmla="*/ 9531788 w 9531788"/>
              <a:gd name="csY8" fmla="*/ 2279506 h 4185642"/>
              <a:gd name="csX9" fmla="*/ 9531788 w 9531788"/>
              <a:gd name="csY9" fmla="*/ 3256438 h 4185642"/>
              <a:gd name="csX10" fmla="*/ 9531788 w 9531788"/>
              <a:gd name="csY10" fmla="*/ 3256424 h 4185642"/>
              <a:gd name="csX11" fmla="*/ 8880487 w 9531788"/>
              <a:gd name="csY11" fmla="*/ 3907725 h 4185642"/>
              <a:gd name="csX12" fmla="*/ 6362330 w 9531788"/>
              <a:gd name="csY12" fmla="*/ 3907725 h 4185642"/>
              <a:gd name="csX13" fmla="*/ 5922386 w 9531788"/>
              <a:gd name="csY13" fmla="*/ 4185642 h 4185642"/>
              <a:gd name="csX14" fmla="*/ 5560210 w 9531788"/>
              <a:gd name="csY14" fmla="*/ 3907725 h 4185642"/>
              <a:gd name="csX15" fmla="*/ 651301 w 9531788"/>
              <a:gd name="csY15" fmla="*/ 3907725 h 4185642"/>
              <a:gd name="csX16" fmla="*/ 0 w 9531788"/>
              <a:gd name="csY16" fmla="*/ 3256424 h 4185642"/>
              <a:gd name="csX17" fmla="*/ 0 w 9531788"/>
              <a:gd name="csY17" fmla="*/ 3256438 h 4185642"/>
              <a:gd name="csX18" fmla="*/ 0 w 9531788"/>
              <a:gd name="csY18" fmla="*/ 2279506 h 4185642"/>
              <a:gd name="csX19" fmla="*/ 0 w 9531788"/>
              <a:gd name="csY19" fmla="*/ 2279506 h 4185642"/>
              <a:gd name="csX20" fmla="*/ 0 w 9531788"/>
              <a:gd name="csY20" fmla="*/ 651301 h 418564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Lst>
            <a:rect l="l" t="t" r="r" b="b"/>
            <a:pathLst>
              <a:path w="9531788" h="4185642">
                <a:moveTo>
                  <a:pt x="0" y="651301"/>
                </a:moveTo>
                <a:cubicBezTo>
                  <a:pt x="0" y="291597"/>
                  <a:pt x="291597" y="0"/>
                  <a:pt x="651301" y="0"/>
                </a:cubicBezTo>
                <a:lnTo>
                  <a:pt x="5560210" y="0"/>
                </a:lnTo>
                <a:lnTo>
                  <a:pt x="5560210" y="0"/>
                </a:lnTo>
                <a:lnTo>
                  <a:pt x="7943157" y="0"/>
                </a:lnTo>
                <a:lnTo>
                  <a:pt x="8880487" y="0"/>
                </a:lnTo>
                <a:cubicBezTo>
                  <a:pt x="9240191" y="0"/>
                  <a:pt x="9531788" y="291597"/>
                  <a:pt x="9531788" y="651301"/>
                </a:cubicBezTo>
                <a:lnTo>
                  <a:pt x="9531788" y="2279506"/>
                </a:lnTo>
                <a:lnTo>
                  <a:pt x="9531788" y="2279506"/>
                </a:lnTo>
                <a:lnTo>
                  <a:pt x="9531788" y="3256438"/>
                </a:lnTo>
                <a:lnTo>
                  <a:pt x="9531788" y="3256424"/>
                </a:lnTo>
                <a:cubicBezTo>
                  <a:pt x="9531788" y="3616128"/>
                  <a:pt x="9240191" y="3907725"/>
                  <a:pt x="8880487" y="3907725"/>
                </a:cubicBezTo>
                <a:lnTo>
                  <a:pt x="6362330" y="3907725"/>
                </a:lnTo>
                <a:lnTo>
                  <a:pt x="5922386" y="4185642"/>
                </a:lnTo>
                <a:lnTo>
                  <a:pt x="5560210" y="3907725"/>
                </a:lnTo>
                <a:lnTo>
                  <a:pt x="651301" y="3907725"/>
                </a:lnTo>
                <a:cubicBezTo>
                  <a:pt x="291597" y="3907725"/>
                  <a:pt x="0" y="3616128"/>
                  <a:pt x="0" y="3256424"/>
                </a:cubicBezTo>
                <a:lnTo>
                  <a:pt x="0" y="3256438"/>
                </a:lnTo>
                <a:lnTo>
                  <a:pt x="0" y="2279506"/>
                </a:lnTo>
                <a:lnTo>
                  <a:pt x="0" y="2279506"/>
                </a:lnTo>
                <a:lnTo>
                  <a:pt x="0" y="651301"/>
                </a:lnTo>
                <a:close/>
              </a:path>
            </a:pathLst>
          </a:cu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lIns="288000" rIns="324000" bIns="468000" rtlCol="0" anchor="ctr"/>
          <a:lstStyle/>
          <a:p>
            <a:pPr algn="just"/>
            <a:r>
              <a:rPr lang="de-CH" sz="1800" b="0" noProof="0" dirty="0" err="1">
                <a:ln w="0"/>
                <a:solidFill>
                  <a:schemeClr val="tx1"/>
                </a:solidFill>
                <a:effectLst>
                  <a:outerShdw blurRad="38100" dist="19050" dir="2700000" algn="tl" rotWithShape="0">
                    <a:schemeClr val="dk1">
                      <a:alpha val="40000"/>
                    </a:schemeClr>
                  </a:outerShdw>
                </a:effectLst>
              </a:rPr>
              <a:t>BBl</a:t>
            </a:r>
            <a:r>
              <a:rPr lang="de-CH" sz="1800" b="0" noProof="0" dirty="0">
                <a:ln w="0"/>
                <a:solidFill>
                  <a:schemeClr val="tx1"/>
                </a:solidFill>
                <a:effectLst>
                  <a:outerShdw blurRad="38100" dist="19050" dir="2700000" algn="tl" rotWithShape="0">
                    <a:schemeClr val="dk1">
                      <a:alpha val="40000"/>
                    </a:schemeClr>
                  </a:outerShdw>
                </a:effectLst>
              </a:rPr>
              <a:t> 1974 1163: </a:t>
            </a:r>
            <a:r>
              <a:rPr lang="de-DE" sz="1800" b="0" noProof="1">
                <a:ln w="0"/>
                <a:solidFill>
                  <a:schemeClr val="tx1"/>
                </a:solidFill>
                <a:effectLst>
                  <a:outerShdw blurRad="38100" dist="19050" dir="2700000" algn="tl" rotWithShape="0">
                    <a:schemeClr val="dk1">
                      <a:alpha val="40000"/>
                    </a:schemeClr>
                  </a:outerShdw>
                </a:effectLst>
              </a:rPr>
              <a:t>„An unserem Vorschlag kann auch bemängelt werden, dass </a:t>
            </a:r>
            <a:r>
              <a:rPr lang="de-DE" sz="1800" noProof="1">
                <a:ln w="0"/>
                <a:solidFill>
                  <a:srgbClr val="FF0000"/>
                </a:solidFill>
                <a:effectLst>
                  <a:outerShdw blurRad="38100" dist="19050" dir="2700000" algn="tl" rotWithShape="0">
                    <a:schemeClr val="dk1">
                      <a:alpha val="40000"/>
                    </a:schemeClr>
                  </a:outerShdw>
                </a:effectLst>
              </a:rPr>
              <a:t>jeweils kaum vorausgesagt werden kann</a:t>
            </a:r>
            <a:r>
              <a:rPr lang="de-DE" sz="1800" b="0" noProof="1">
                <a:ln w="0"/>
                <a:solidFill>
                  <a:schemeClr val="tx1"/>
                </a:solidFill>
                <a:effectLst>
                  <a:outerShdw blurRad="38100" dist="19050" dir="2700000" algn="tl" rotWithShape="0">
                    <a:schemeClr val="dk1">
                      <a:alpha val="40000"/>
                    </a:schemeClr>
                  </a:outerShdw>
                </a:effectLst>
              </a:rPr>
              <a:t>, ob ein bestimmter Vertrag durch die Bundesversammlung dem Referendum unterstellt wird oder nicht. Es ist ferner möglich, dass bei zahlreichen Verträgen je </a:t>
            </a:r>
            <a:r>
              <a:rPr lang="de-DE" sz="1800" noProof="1">
                <a:ln w="0"/>
                <a:solidFill>
                  <a:srgbClr val="FF0000"/>
                </a:solidFill>
                <a:effectLst>
                  <a:outerShdw blurRad="38100" dist="19050" dir="2700000" algn="tl" rotWithShape="0">
                    <a:schemeClr val="dk1">
                      <a:alpha val="40000"/>
                    </a:schemeClr>
                  </a:outerShdw>
                </a:effectLst>
              </a:rPr>
              <a:t>wechselnde Interessengruppen und Kreise </a:t>
            </a:r>
            <a:r>
              <a:rPr lang="de-DE" sz="1800" b="0" noProof="1">
                <a:ln w="0"/>
                <a:solidFill>
                  <a:schemeClr val="tx1"/>
                </a:solidFill>
                <a:effectLst>
                  <a:outerShdw blurRad="38100" dist="19050" dir="2700000" algn="tl" rotWithShape="0">
                    <a:schemeClr val="dk1">
                      <a:alpha val="40000"/>
                    </a:schemeClr>
                  </a:outerShdw>
                </a:effectLst>
              </a:rPr>
              <a:t>das Referendum verlangen und einen entsprechenden </a:t>
            </a:r>
            <a:r>
              <a:rPr lang="de-DE" sz="1800" noProof="1">
                <a:ln w="0"/>
                <a:solidFill>
                  <a:schemeClr val="tx1"/>
                </a:solidFill>
                <a:effectLst>
                  <a:outerShdw blurRad="38100" dist="19050" dir="2700000" algn="tl" rotWithShape="0">
                    <a:schemeClr val="dk1">
                      <a:alpha val="40000"/>
                    </a:schemeClr>
                  </a:outerShdw>
                </a:effectLst>
              </a:rPr>
              <a:t>Druck</a:t>
            </a:r>
            <a:r>
              <a:rPr lang="de-DE" sz="1800" b="0" noProof="1">
                <a:ln w="0"/>
                <a:solidFill>
                  <a:schemeClr val="tx1"/>
                </a:solidFill>
                <a:effectLst>
                  <a:outerShdw blurRad="38100" dist="19050" dir="2700000" algn="tl" rotWithShape="0">
                    <a:schemeClr val="dk1">
                      <a:alpha val="40000"/>
                    </a:schemeClr>
                  </a:outerShdw>
                </a:effectLst>
              </a:rPr>
              <a:t> auf die Räte ausüben werden.</a:t>
            </a:r>
          </a:p>
          <a:p>
            <a:pPr algn="just"/>
            <a:r>
              <a:rPr lang="de-DE" sz="1800" b="0" noProof="1">
                <a:ln w="0"/>
                <a:solidFill>
                  <a:schemeClr val="tx1"/>
                </a:solidFill>
                <a:effectLst>
                  <a:outerShdw blurRad="38100" dist="19050" dir="2700000" algn="tl" rotWithShape="0">
                    <a:schemeClr val="dk1">
                      <a:alpha val="40000"/>
                    </a:schemeClr>
                  </a:outerShdw>
                </a:effectLst>
              </a:rPr>
              <a:t>(…) </a:t>
            </a:r>
          </a:p>
          <a:p>
            <a:pPr algn="just"/>
            <a:r>
              <a:rPr lang="de-DE" sz="1800" b="0" noProof="1">
                <a:ln w="0"/>
                <a:solidFill>
                  <a:schemeClr val="tx1"/>
                </a:solidFill>
                <a:effectLst>
                  <a:outerShdw blurRad="38100" dist="19050" dir="2700000" algn="tl" rotWithShape="0">
                    <a:schemeClr val="dk1">
                      <a:alpha val="40000"/>
                    </a:schemeClr>
                  </a:outerShdw>
                </a:effectLst>
              </a:rPr>
              <a:t>Angesichts der Bedeutung, die den Beschlüssen der Bundesversammlung über die allfällige Unterstellung unter das fakultative Referendum zukommt, und der dabei gebotenen Zurückhaltung rechtfertigt es sich, eine qualifizierte Mehrheit vorzusehen. Wir schlagen Ihnen vor, dass der entsprechende Beschluss durch die Mehrheit aller Mitglieder in jedem der beiden Räte gefasst wird, um so eine </a:t>
            </a:r>
            <a:r>
              <a:rPr lang="de-DE" sz="1800" noProof="1">
                <a:ln w="0"/>
                <a:solidFill>
                  <a:srgbClr val="FF0000"/>
                </a:solidFill>
                <a:effectLst>
                  <a:outerShdw blurRad="38100" dist="19050" dir="2700000" algn="tl" rotWithShape="0">
                    <a:schemeClr val="dk1">
                      <a:alpha val="40000"/>
                    </a:schemeClr>
                  </a:outerShdw>
                </a:effectLst>
              </a:rPr>
              <a:t>willkürliche Praxis </a:t>
            </a:r>
            <a:r>
              <a:rPr lang="de-DE" sz="1800" b="0" noProof="1">
                <a:ln w="0"/>
                <a:solidFill>
                  <a:schemeClr val="tx1"/>
                </a:solidFill>
                <a:effectLst>
                  <a:outerShdw blurRad="38100" dist="19050" dir="2700000" algn="tl" rotWithShape="0">
                    <a:schemeClr val="dk1">
                      <a:alpha val="40000"/>
                    </a:schemeClr>
                  </a:outerShdw>
                </a:effectLst>
              </a:rPr>
              <a:t>zu verhindern und reinen </a:t>
            </a:r>
            <a:r>
              <a:rPr lang="de-DE" sz="1800" noProof="1">
                <a:ln w="0"/>
                <a:solidFill>
                  <a:srgbClr val="FF0000"/>
                </a:solidFill>
                <a:effectLst>
                  <a:outerShdw blurRad="38100" dist="19050" dir="2700000" algn="tl" rotWithShape="0">
                    <a:schemeClr val="dk1">
                      <a:alpha val="40000"/>
                    </a:schemeClr>
                  </a:outerShdw>
                </a:effectLst>
              </a:rPr>
              <a:t>Opportunitätserwägungen</a:t>
            </a:r>
            <a:r>
              <a:rPr lang="de-DE" sz="1800" b="0" noProof="1">
                <a:ln w="0"/>
                <a:solidFill>
                  <a:schemeClr val="tx1"/>
                </a:solidFill>
                <a:effectLst>
                  <a:outerShdw blurRad="38100" dist="19050" dir="2700000" algn="tl" rotWithShape="0">
                    <a:schemeClr val="dk1">
                      <a:alpha val="40000"/>
                    </a:schemeClr>
                  </a:outerShdw>
                </a:effectLst>
              </a:rPr>
              <a:t> vorzubeugen.“</a:t>
            </a:r>
          </a:p>
        </p:txBody>
      </p:sp>
    </p:spTree>
    <p:extLst>
      <p:ext uri="{BB962C8B-B14F-4D97-AF65-F5344CB8AC3E}">
        <p14:creationId xmlns:p14="http://schemas.microsoft.com/office/powerpoint/2010/main" val="1673859952"/>
      </p:ext>
    </p:extLst>
  </p:cSld>
  <p:clrMapOvr>
    <a:masterClrMapping/>
  </p:clrMapOvr>
</p:sld>
</file>

<file path=ppt/theme/theme1.xml><?xml version="1.0" encoding="utf-8"?>
<a:theme xmlns:a="http://schemas.openxmlformats.org/drawingml/2006/main" name="Herti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ParlDocEparl" ma:contentTypeID="0x010100F71585DFDA751D469ADC5A68BF7DD0BA0100A5783CB89D907D438DB10C6F5B6CE298" ma:contentTypeVersion="12" ma:contentTypeDescription="Ein neues Dokument erstellen." ma:contentTypeScope="" ma:versionID="8fc202970ed3d7b0c1951ab0bf807087">
  <xsd:schema xmlns:xsd="http://www.w3.org/2001/XMLSchema" xmlns:xs="http://www.w3.org/2001/XMLSchema" xmlns:p="http://schemas.microsoft.com/office/2006/metadata/properties" xmlns:ns2="7f707e96-1f10-4a6c-ae52-3ad34ac89802" targetNamespace="http://schemas.microsoft.com/office/2006/metadata/properties" ma:root="true" ma:fieldsID="6ea58144b2362a816352039280fa3a46" ns2:_="">
    <xsd:import namespace="7f707e96-1f10-4a6c-ae52-3ad34ac89802"/>
    <xsd:element name="properties">
      <xsd:complexType>
        <xsd:sequence>
          <xsd:element name="documentManagement">
            <xsd:complexType>
              <xsd:all>
                <xsd:element ref="ns2:Teildossier" minOccurs="0"/>
                <xsd:element ref="ns2:TeildossierZusatz" minOccurs="0"/>
                <xsd:element ref="ns2:Dokumentendatum"/>
                <xsd:element ref="ns2:Klassifizierung" minOccurs="0"/>
                <xsd:element ref="ns2:Dokumententyp"/>
                <xsd:element ref="ns2:Anzeigesprachen" minOccurs="0"/>
                <xsd:element ref="ns2:Autor"/>
                <xsd:element ref="ns2:Aktenzeichen" minOccurs="0"/>
                <xsd:element ref="ns2:e-parl" minOccurs="0"/>
                <xsd:element ref="ns2:Entklassifizierungsvermer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707e96-1f10-4a6c-ae52-3ad34ac89802" elementFormDefault="qualified">
    <xsd:import namespace="http://schemas.microsoft.com/office/2006/documentManagement/types"/>
    <xsd:import namespace="http://schemas.microsoft.com/office/infopath/2007/PartnerControls"/>
    <xsd:element name="Teildossier" ma:index="5" nillable="true" ma:displayName="Teildossier--Sous-dossier" ma:default="" ma:internalName="Teildossier" ma:readOnly="false">
      <xsd:simpleType>
        <xsd:union memberTypes="dms:Text">
          <xsd:simpleType>
            <xsd:restriction base="dms:Choice">
              <xsd:enumeration value="Anträge, Fahnen--Propositions, dépliants"/>
              <xsd:enumeration value="Berichte--Rapports"/>
              <xsd:enumeration value="Dokumentation (alle Dokumente)--Documentation (tous les documents)"/>
              <xsd:enumeration value="Nicht sitzungsbezogene Unterlagen--Documents non liés à une séance particulière"/>
              <xsd:enumeration value="Protokolle--Procès-verbaux"/>
            </xsd:restriction>
          </xsd:simpleType>
        </xsd:union>
      </xsd:simpleType>
    </xsd:element>
    <xsd:element name="TeildossierZusatz" ma:index="6" nillable="true" ma:displayName="Teildossier-Zusatz--Supplément au sous-dossier" ma:default="" ma:internalName="TeildossierZusatz" ma:readOnly="false">
      <xsd:simpleType>
        <xsd:union memberTypes="dms:Text">
          <xsd:simpleType>
            <xsd:restriction base="dms:Choice">
              <xsd:enumeration value="1. Berichts- und Erlassentwurf / Stellungnahme des Bundesrates--Avant-projet de rapport et d'acte législatif / Prise de position du Conseil fédéral"/>
              <xsd:enumeration value="1. Botschaft des Bundesrates--Message du Conseil fédéral"/>
              <xsd:enumeration value="1. Text der Petition / Stellungnahme des Departements--Texte de la pétition / Prise de position du département"/>
              <xsd:enumeration value="1. Text der Standes- / parlamentarischen Initiative--Texte de l'initiaitve parlementaire/cantonale"/>
              <xsd:enumeration value="1. Text des Vorstosses--Texte de l'intervention"/>
              <xsd:enumeration value="10. Vernehmlassung--Consultation"/>
              <xsd:enumeration value="2. Fahnen und Anträge--Dépliants et propositions"/>
              <xsd:enumeration value="3. Verhandlungen der Räte und Kommissionen--Délibérations des Conseils et Commissions"/>
              <xsd:enumeration value="4. Parlamentarische Vorstösse und Initiativen / Verwandte Geschäfte--Interventions et initiatives parlementaires / objets apparentés"/>
              <xsd:enumeration value="5. Rechtsgrundlagen--Bases légales"/>
              <xsd:enumeration value="6. Berichte--Rapports"/>
              <xsd:enumeration value="7. Korrespondenzen--Correspondences"/>
              <xsd:enumeration value="8. Literatur--Littérature"/>
              <xsd:enumeration value="9. Weitere Unterlagen--Autres documents"/>
            </xsd:restriction>
          </xsd:simpleType>
        </xsd:union>
      </xsd:simpleType>
    </xsd:element>
    <xsd:element name="Dokumentendatum" ma:index="7" ma:displayName="Dok.datum--Date du doc." ma:default="[today]" ma:format="DateOnly" ma:internalName="Dokumentendatum" ma:readOnly="false">
      <xsd:simpleType>
        <xsd:restriction base="dms:DateTime"/>
      </xsd:simpleType>
    </xsd:element>
    <xsd:element name="Klassifizierung" ma:index="8" nillable="true" ma:displayName="Klassifizierung--Classification" ma:default="INTERN--INTERNE" ma:internalName="Klassifizierung" ma:readOnly="false">
      <xsd:simpleType>
        <xsd:restriction base="dms:Choice">
          <xsd:enumeration value=""/>
          <xsd:enumeration value="INTERN--INTERNE"/>
          <xsd:enumeration value="VERTRAULICH--CONFIDENTIEL"/>
          <xsd:enumeration value="GEHEIM--SECRET"/>
        </xsd:restriction>
      </xsd:simpleType>
    </xsd:element>
    <xsd:element name="Dokumententyp" ma:index="9" ma:displayName="Dokumententyp--Type de document" ma:format="Dropdown" ma:internalName="Dokumententyp" ma:readOnly="false">
      <xsd:simpleType>
        <xsd:restriction base="dms:Choice">
          <xsd:enumeration value="Sitzungseinladung--Invitation séance"/>
          <xsd:enumeration value="Protokoll--Procès-verbal"/>
          <xsd:enumeration value="Kommissionsprotokoll--PV-Commission"/>
          <xsd:enumeration value="Korrespondenz--Correspondance"/>
          <xsd:enumeration value="Medienmitteilung--Communiqué de presse"/>
          <xsd:enumeration value="Drehbuch--Scénario"/>
          <xsd:enumeration value="Unterlagen der Bundesverwaltung--Documents émanant de l'admin. fédérale"/>
          <xsd:enumeration value="Unterlagen Dritter--Documents émanant de tiers"/>
          <xsd:enumeration value="Unterlagen der PVK--Documents émanant du CPA"/>
          <xsd:enumeration value="Bericht--Rapport"/>
          <xsd:enumeration value="Bericht des Bundesrates--Rapport du Conseil fédéral"/>
          <xsd:enumeration value="Arbeitspapier--Document de travail"/>
          <xsd:enumeration value="Dokumentation--Documentation"/>
          <xsd:enumeration value="Dokumentationsverzeichnis--Liste de documents"/>
          <xsd:enumeration value="Antrag--Proposition"/>
          <xsd:enumeration value="Fahne--Dépliant"/>
          <xsd:enumeration value="Vorstoss--Intervention"/>
          <xsd:enumeration value="Fragen, Antworten--Questions, réponses"/>
          <xsd:enumeration value="Stellungnahme--Prise de position"/>
          <xsd:enumeration value="Empfehlung--Recommandation"/>
          <xsd:enumeration value="Präsentation--Présentation"/>
          <xsd:enumeration value="Publikation--Publication"/>
          <xsd:enumeration value="Vertrag--Contrat"/>
          <xsd:enumeration value="Bestellung--Commande"/>
          <xsd:enumeration value="Auftrag--Mandat"/>
          <xsd:enumeration value="Offerte--Soumission"/>
          <xsd:enumeration value="Planung--Planification"/>
          <xsd:enumeration value="Programm--Programme"/>
          <xsd:enumeration value="Botschaft--Message"/>
          <xsd:enumeration value="Rede--Discours"/>
          <xsd:enumeration value="Weisungen--Instructions"/>
          <xsd:enumeration value="Rechnung--Facture"/>
          <xsd:enumeration value="Baupläne--Plans constructions et aménagement"/>
          <xsd:enumeration value="Presseschau--Revue de presse"/>
          <xsd:enumeration value="Tagesordnung--Ordre du jour"/>
          <xsd:enumeration value="Fragestunde--Heure des questions"/>
          <xsd:enumeration value="Rednerliste--Liste des orateurs"/>
          <xsd:enumeration value="Schlussabstimmungstext--Texte pour le vote final"/>
          <xsd:enumeration value="Bericht in Erfüllung des Vorstosses--Rapport en réponse à l'intervention"/>
          <xsd:enumeration value="Vorabpublikation--Prépublication"/>
          <xsd:enumeration value="Vorabpublikation Pa.Iv.--Prépublication iv.pa."/>
          <xsd:enumeration value="Parl. Vorstösse--Interventions parlementaires"/>
          <xsd:enumeration value="Eingereichte Vorstösse--Interventions déposées"/>
        </xsd:restriction>
      </xsd:simpleType>
    </xsd:element>
    <xsd:element name="Anzeigesprachen" ma:index="10" nillable="true" ma:displayName="Anzeigesprachen--Langue d'affichage" ma:default="" ma:internalName="Anzeigesprachen" ma:readOnly="false">
      <xsd:complexType>
        <xsd:complexContent>
          <xsd:extension base="dms:MultiChoice">
            <xsd:sequence>
              <xsd:element name="Value" maxOccurs="unbounded" minOccurs="0" nillable="true">
                <xsd:simpleType>
                  <xsd:restriction base="dms:Choice">
                    <xsd:enumeration value="de"/>
                    <xsd:enumeration value="fr"/>
                    <xsd:enumeration value="it"/>
                  </xsd:restriction>
                </xsd:simpleType>
              </xsd:element>
            </xsd:sequence>
          </xsd:extension>
        </xsd:complexContent>
      </xsd:complexType>
    </xsd:element>
    <xsd:element name="Autor" ma:index="11" ma:displayName="AutorIn--Auteur" ma:internalName="Autor" ma:readOnly="false">
      <xsd:simpleType>
        <xsd:restriction base="dms:Text"/>
      </xsd:simpleType>
    </xsd:element>
    <xsd:element name="Aktenzeichen" ma:index="12" nillable="true" ma:displayName="Aktenzeichen--Référence" ma:internalName="Aktenzeichen" ma:readOnly="false">
      <xsd:simpleType>
        <xsd:restriction base="dms:Text"/>
      </xsd:simpleType>
    </xsd:element>
    <xsd:element name="e-parl" ma:index="13" nillable="true" ma:displayName="e-parl" ma:internalName="e_x002d_parl" ma:readOnly="false">
      <xsd:simpleType>
        <xsd:restriction base="dms:Boolean"/>
      </xsd:simpleType>
    </xsd:element>
    <xsd:element name="Entklassifizierungsvermerk" ma:index="14" nillable="true" ma:displayName="Entklassifizierungsvermerk--Note de déclassification" ma:internalName="Entklassifizierungsvermerk" ma:readOnly="fals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Inhaltstyp"/>
        <xsd:element ref="dc:title" maxOccurs="1" ma:index="2" ma:displayName="Dokumententitel--Titre du document"/>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e-parl Publishing - ItemAdding</Name>
    <Synchronization>Synchronous</Synchronization>
    <Type>1</Type>
    <SequenceNumber>12101</SequenceNumber>
    <Url/>
    <Assembly>Parl.Dms.Core, Version=1.0.0.0, Culture=neutral, PublicKeyToken=ffce76bc17c21d60</Assembly>
    <Class>Parl.Dms.Core.eparl.ContentTypeEventReceiver</Class>
    <Data/>
    <Filter/>
  </Receiver>
  <Receiver>
    <Name>e-parl Publishing - ItemUpdating</Name>
    <Synchronization>Synchronous</Synchronization>
    <Type>2</Type>
    <SequenceNumber>12102</SequenceNumber>
    <Url/>
    <Assembly>Parl.Dms.Core, Version=1.0.0.0, Culture=neutral, PublicKeyToken=ffce76bc17c21d60</Assembly>
    <Class>Parl.Dms.Core.eparl.ContentTypeEventReceiver</Class>
    <Data/>
    <Filter/>
  </Receiver>
  <Receiver>
    <Name>e-parl Publishing - ItemDeleting</Name>
    <Synchronization>Synchronous</Synchronization>
    <Type>3</Type>
    <SequenceNumber>12103</SequenceNumber>
    <Url/>
    <Assembly>Parl.Dms.Core, Version=1.0.0.0, Culture=neutral, PublicKeyToken=ffce76bc17c21d60</Assembly>
    <Class>Parl.Dms.Core.eparl.ContentTypeEventReceiver</Class>
    <Data/>
    <Filter/>
  </Receiver>
  <Receiver>
    <Name>e-parl Publishing - ItemFileMoving</Name>
    <Synchronization>Synchronous</Synchronization>
    <Type>9</Type>
    <SequenceNumber>12104</SequenceNumber>
    <Url/>
    <Assembly>Parl.Dms.Core, Version=1.0.0.0, Culture=neutral, PublicKeyToken=ffce76bc17c21d60</Assembly>
    <Class>Parl.Dms.Core.eparl.ContentTypeEventReceiver</Class>
    <Data/>
    <Filter/>
  </Receiver>
  <Receiver>
    <Name>e-parl Publishing - ItemCheckingOut</Name>
    <Synchronization>Synchronous</Synchronization>
    <Type>5</Type>
    <SequenceNumber>12105</SequenceNumber>
    <Url/>
    <Assembly>Parl.Dms.Core, Version=1.0.0.0, Culture=neutral, PublicKeyToken=ffce76bc17c21d60</Assembly>
    <Class>Parl.Dms.Core.eparl.ContentTypeEventReceiver</Class>
    <Data/>
    <Filter/>
  </Receiver>
  <Receiver>
    <Name>e-parl Publishing - ItemAdded</Name>
    <Synchronization>Asynchronous</Synchronization>
    <Type>10001</Type>
    <SequenceNumber>12106</SequenceNumber>
    <Url/>
    <Assembly>Parl.Dms.Core, Version=1.0.0.0, Culture=neutral, PublicKeyToken=ffce76bc17c21d60</Assembly>
    <Class>Parl.Dms.Core.eparl.ContentTypeEventReceiver</Class>
    <Data/>
    <Filter/>
  </Receiver>
  <Receiver>
    <Name>e-parl Publishing - ItemUpdated</Name>
    <Synchronization>Asynchronous</Synchronization>
    <Type>10002</Type>
    <SequenceNumber>12107</SequenceNumber>
    <Url/>
    <Assembly>Parl.Dms.Core, Version=1.0.0.0, Culture=neutral, PublicKeyToken=ffce76bc17c21d60</Assembly>
    <Class>Parl.Dms.Core.eparl.ContentTypeEventReceiver</Class>
    <Data/>
    <Filter/>
  </Receiver>
  <Receiver>
    <Name>ItemUpdating ArchiveDocumentReceiver</Name>
    <Synchronization>Synchronous</Synchronization>
    <Type>2</Type>
    <SequenceNumber>3000</SequenceNumber>
    <Url/>
    <Assembly>Parl.Dms.Core, Version=1.0.0.0, Culture=neutral, PublicKeyToken=ffce76bc17c21d60</Assembly>
    <Class>Parl.Dms.Core.EventReceivers.ArchiveDocumentReceiver</Class>
    <Data/>
    <Filter/>
  </Receiver>
  <Receiver>
    <Name>ItemDeleting ArchiveDocumentReceiver</Name>
    <Synchronization>Synchronous</Synchronization>
    <Type>3</Type>
    <SequenceNumber>3000</SequenceNumber>
    <Url/>
    <Assembly>Parl.Dms.Core, Version=1.0.0.0, Culture=neutral, PublicKeyToken=ffce76bc17c21d60</Assembly>
    <Class>Parl.Dms.Core.EventReceivers.ArchiveDocumentReceiver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Klassifizierung xmlns="7f707e96-1f10-4a6c-ae52-3ad34ac89802">INTERN--INTERNE</Klassifizierung>
    <Dokumentendatum xmlns="7f707e96-1f10-4a6c-ae52-3ad34ac89802">2026-03-24T23:00:00+00:00</Dokumentendatum>
    <Teildossier xmlns="7f707e96-1f10-4a6c-ae52-3ad34ac89802">Anhörungen -- Auditions</Teildossier>
    <Entklassifizierungsvermerk xmlns="7f707e96-1f10-4a6c-ae52-3ad34ac89802" xsi:nil="true"/>
    <e-parl xmlns="7f707e96-1f10-4a6c-ae52-3ad34ac89802">true</e-parl>
    <Anzeigesprachen xmlns="7f707e96-1f10-4a6c-ae52-3ad34ac89802">
      <Value>de</Value>
    </Anzeigesprachen>
    <Dokumententyp xmlns="7f707e96-1f10-4a6c-ae52-3ad34ac89802">Unterlagen Dritter--Documents émanant de tiers</Dokumententyp>
    <TeildossierZusatz xmlns="7f707e96-1f10-4a6c-ae52-3ad34ac89802" xsi:nil="true"/>
    <Autor xmlns="7f707e96-1f10-4a6c-ae52-3ad34ac89802">Maya Hertig</Autor>
    <Aktenzeichen xmlns="7f707e96-1f10-4a6c-ae52-3ad34ac89802">101-01/26.023/APK--CPE</Aktenzeichen>
  </documentManagement>
</p:properties>
</file>

<file path=customXml/itemProps1.xml><?xml version="1.0" encoding="utf-8"?>
<ds:datastoreItem xmlns:ds="http://schemas.openxmlformats.org/officeDocument/2006/customXml" ds:itemID="{01DD681E-22D1-440D-88B2-DC74025A956A}"/>
</file>

<file path=customXml/itemProps2.xml><?xml version="1.0" encoding="utf-8"?>
<ds:datastoreItem xmlns:ds="http://schemas.openxmlformats.org/officeDocument/2006/customXml" ds:itemID="{62C12685-36CE-4003-9C08-BCB5F3185B66}"/>
</file>

<file path=customXml/itemProps3.xml><?xml version="1.0" encoding="utf-8"?>
<ds:datastoreItem xmlns:ds="http://schemas.openxmlformats.org/officeDocument/2006/customXml" ds:itemID="{78C35CB5-78E1-49A0-BD44-B4607DCDB6D7}"/>
</file>

<file path=customXml/itemProps4.xml><?xml version="1.0" encoding="utf-8"?>
<ds:datastoreItem xmlns:ds="http://schemas.openxmlformats.org/officeDocument/2006/customXml" ds:itemID="{C25692A7-0092-468E-ACFE-7B471381C942}"/>
</file>

<file path=docProps/app.xml><?xml version="1.0" encoding="utf-8"?>
<Properties xmlns="http://schemas.openxmlformats.org/officeDocument/2006/extended-properties" xmlns:vt="http://schemas.openxmlformats.org/officeDocument/2006/docPropsVTypes">
  <Template>Hertig</Template>
  <TotalTime>22340</TotalTime>
  <Words>959</Words>
  <Application>Microsoft Macintosh PowerPoint</Application>
  <PresentationFormat>Grand écran</PresentationFormat>
  <Paragraphs>103</Paragraphs>
  <Slides>9</Slides>
  <Notes>9</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9</vt:i4>
      </vt:variant>
    </vt:vector>
  </HeadingPairs>
  <TitlesOfParts>
    <vt:vector size="14" baseType="lpstr">
      <vt:lpstr>ＭＳ Ｐゴシック</vt:lpstr>
      <vt:lpstr>Arial</vt:lpstr>
      <vt:lpstr>Calibri</vt:lpstr>
      <vt:lpstr>Wingdings</vt:lpstr>
      <vt:lpstr>Hertig</vt:lpstr>
      <vt:lpstr>        Bilaterale III Anhörung "Verfassungsrechtliche Fragen (Referendum)" APK-S – 25. März 2026  Prof. Maya Hertig Randall (maya.hertig@unige.ch)          </vt:lpstr>
      <vt:lpstr>Thesen</vt:lpstr>
      <vt:lpstr>Thesen</vt:lpstr>
      <vt:lpstr>Thesen</vt:lpstr>
      <vt:lpstr>Thesen</vt:lpstr>
      <vt:lpstr>Thesen</vt:lpstr>
      <vt:lpstr>Thesen</vt:lpstr>
      <vt:lpstr>Thesen</vt:lpstr>
      <vt:lpstr>Thesen</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2026-03-25 Präsentation Referendum Hertig D</dc:title>
  <dc:creator>Romain Leblond-Masson</dc:creator>
  <cp:lastModifiedBy>Maya Hertig Randall</cp:lastModifiedBy>
  <cp:revision>643</cp:revision>
  <cp:lastPrinted>2026-03-19T08:04:54Z</cp:lastPrinted>
  <dcterms:created xsi:type="dcterms:W3CDTF">2015-12-08T11:02:34Z</dcterms:created>
  <dcterms:modified xsi:type="dcterms:W3CDTF">2026-03-19T13:13:52Z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0x010100F71585DFDA751D469ADC5A68BF7DD0BA0100A5783CB89D907D438DB10C6F5B6CE298</vt:lpwstr>
  </property>
  <property fmtid="{D5CDD505-2E9C-101B-9397-08002B2CF9AE}" pid="3" name="Anzeigesprachen--Langue d'affichage">
    <vt:lpwstr/>
  </property>
</Properties>
</file>