
<file path=[Content_Types].xml><?xml version="1.0" encoding="utf-8"?>
<Types xmlns="http://schemas.openxmlformats.org/package/2006/content-types">
  <Default Extension="bin"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media/image3.bin"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9"/>
  </p:notesMasterIdLst>
  <p:handoutMasterIdLst>
    <p:handoutMasterId r:id="rId20"/>
  </p:handoutMasterIdLst>
  <p:sldIdLst>
    <p:sldId id="256" r:id="rId7"/>
    <p:sldId id="258" r:id="rId8"/>
    <p:sldId id="262" r:id="rId9"/>
    <p:sldId id="265" r:id="rId10"/>
    <p:sldId id="266" r:id="rId11"/>
    <p:sldId id="275" r:id="rId12"/>
    <p:sldId id="267" r:id="rId13"/>
    <p:sldId id="268" r:id="rId14"/>
    <p:sldId id="273" r:id="rId15"/>
    <p:sldId id="270" r:id="rId16"/>
    <p:sldId id="272" r:id="rId17"/>
    <p:sldId id="274" r:id="rId18"/>
  </p:sldIdLst>
  <p:sldSz cx="10944225"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47" autoAdjust="0"/>
    <p:restoredTop sz="94660"/>
  </p:normalViewPr>
  <p:slideViewPr>
    <p:cSldViewPr snapToGrid="0" showGuides="1">
      <p:cViewPr varScale="1">
        <p:scale>
          <a:sx n="108" d="100"/>
          <a:sy n="108" d="100"/>
        </p:scale>
        <p:origin x="984" y="108"/>
      </p:cViewPr>
      <p:guideLst/>
    </p:cSldViewPr>
  </p:slideViewPr>
  <p:notesTextViewPr>
    <p:cViewPr>
      <p:scale>
        <a:sx n="1" d="1"/>
        <a:sy n="1" d="1"/>
      </p:scale>
      <p:origin x="0" y="0"/>
    </p:cViewPr>
  </p:notesTextViewPr>
  <p:notesViewPr>
    <p:cSldViewPr snapToGrid="0" showGuides="1">
      <p:cViewPr varScale="1">
        <p:scale>
          <a:sx n="120" d="100"/>
          <a:sy n="120" d="100"/>
        </p:scale>
        <p:origin x="4104"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3D75AFC-8523-4A8C-B7F9-14975E0641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a:extLst>
              <a:ext uri="{FF2B5EF4-FFF2-40B4-BE49-F238E27FC236}">
                <a16:creationId xmlns:a16="http://schemas.microsoft.com/office/drawing/2014/main" id="{010C5F37-9EAE-42C6-8B79-796F88FC18A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A23CB64-7ED2-413E-92E5-9E5ECDDC5653}" type="datetimeFigureOut">
              <a:rPr lang="de-CH"/>
              <a:t>31.03.2026</a:t>
            </a:fld>
            <a:endParaRPr lang="de-CH"/>
          </a:p>
        </p:txBody>
      </p:sp>
      <p:sp>
        <p:nvSpPr>
          <p:cNvPr id="4" name="Fußzeilenplatzhalter 3">
            <a:extLst>
              <a:ext uri="{FF2B5EF4-FFF2-40B4-BE49-F238E27FC236}">
                <a16:creationId xmlns:a16="http://schemas.microsoft.com/office/drawing/2014/main" id="{E3DF79E1-529E-4946-A158-7767C24D0F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a:extLst>
              <a:ext uri="{FF2B5EF4-FFF2-40B4-BE49-F238E27FC236}">
                <a16:creationId xmlns:a16="http://schemas.microsoft.com/office/drawing/2014/main" id="{13D8A2B9-091D-462C-86C8-F4BBAA3646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77E85DD-9B08-498C-ABCE-CE60654D0F7C}" type="slidenum">
              <a:rPr lang="de-CH"/>
              <a:t>‹Nr.›</a:t>
            </a:fld>
            <a:endParaRPr lang="de-CH"/>
          </a:p>
        </p:txBody>
      </p:sp>
    </p:spTree>
    <p:extLst>
      <p:ext uri="{BB962C8B-B14F-4D97-AF65-F5344CB8AC3E}">
        <p14:creationId xmlns:p14="http://schemas.microsoft.com/office/powerpoint/2010/main" val="33133065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A5ABEF-1649-414E-9F1A-4DEFB4FDA52D}" type="datetimeFigureOut">
              <a:rPr lang="de-CH"/>
              <a:t>31.03.2026</a:t>
            </a:fld>
            <a:endParaRPr lang="de-CH"/>
          </a:p>
        </p:txBody>
      </p:sp>
      <p:sp>
        <p:nvSpPr>
          <p:cNvPr id="4" name="Folienbildplatzhalter 3"/>
          <p:cNvSpPr>
            <a:spLocks noGrp="1" noRot="1" noChangeAspect="1"/>
          </p:cNvSpPr>
          <p:nvPr>
            <p:ph type="sldImg" idx="2"/>
          </p:nvPr>
        </p:nvSpPr>
        <p:spPr>
          <a:xfrm>
            <a:off x="966788" y="1143000"/>
            <a:ext cx="4924425"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3DBF93-C8C6-4EB3-9999-BD39A0010D16}" type="slidenum">
              <a:rPr lang="de-CH"/>
              <a:t>‹Nr.›</a:t>
            </a:fld>
            <a:endParaRPr lang="de-CH"/>
          </a:p>
        </p:txBody>
      </p:sp>
    </p:spTree>
    <p:extLst>
      <p:ext uri="{BB962C8B-B14F-4D97-AF65-F5344CB8AC3E}">
        <p14:creationId xmlns:p14="http://schemas.microsoft.com/office/powerpoint/2010/main" val="2959057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bin"/><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in"/><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21F5C175-5CDD-4119-8E88-D19A21B9E10B}"/>
              </a:ext>
            </a:extLst>
          </p:cNvPr>
          <p:cNvSpPr>
            <a:spLocks noGrp="1"/>
          </p:cNvSpPr>
          <p:nvPr>
            <p:ph type="ctrTitle"/>
          </p:nvPr>
        </p:nvSpPr>
        <p:spPr>
          <a:xfrm>
            <a:off x="5519002" y="1448313"/>
            <a:ext cx="5066448" cy="2713997"/>
          </a:xfrm>
        </p:spPr>
        <p:txBody>
          <a:bodyPr anchor="t" anchorCtr="0"/>
          <a:lstStyle>
            <a:lvl1pPr algn="l">
              <a:defRPr sz="3800" spc="50" baseline="0"/>
            </a:lvl1pPr>
          </a:lstStyle>
          <a:p>
            <a:endParaRPr lang="de-CH" dirty="0"/>
          </a:p>
        </p:txBody>
      </p:sp>
      <p:sp>
        <p:nvSpPr>
          <p:cNvPr id="3" name="Untertitel 2" descr="&lt;Mitarbeitende_Ersteller_Mitarbeitende_Fakultaet&gt;&#10;&#10;&lt;mitarbeitende_ersteller_mitarbeitende_institut&gt;">
            <a:extLst>
              <a:ext uri="{FF2B5EF4-FFF2-40B4-BE49-F238E27FC236}">
                <a16:creationId xmlns:a16="http://schemas.microsoft.com/office/drawing/2014/main" id="{BBD95983-37AF-4025-91FE-CAC128DFA31F}"/>
              </a:ext>
            </a:extLst>
          </p:cNvPr>
          <p:cNvSpPr>
            <a:spLocks noGrp="1"/>
          </p:cNvSpPr>
          <p:nvPr>
            <p:ph type="subTitle" idx="1"/>
          </p:nvPr>
        </p:nvSpPr>
        <p:spPr>
          <a:xfrm>
            <a:off x="5543550" y="368299"/>
            <a:ext cx="5040000" cy="684213"/>
          </a:xfrm>
        </p:spPr>
        <p:txBody>
          <a:bodyPr tIns="18000"/>
          <a:lstStyle>
            <a:lvl1pPr marL="0" indent="0" algn="l">
              <a:buNone/>
              <a:defRPr sz="1000" b="1" cap="all" spc="50" baseline="0"/>
            </a:lvl1pPr>
            <a:lvl2pPr marL="410428" indent="0" algn="ctr">
              <a:buNone/>
              <a:defRPr sz="1795"/>
            </a:lvl2pPr>
            <a:lvl3pPr marL="820857" indent="0" algn="ctr">
              <a:buNone/>
              <a:defRPr sz="1616"/>
            </a:lvl3pPr>
            <a:lvl4pPr marL="1231285" indent="0" algn="ctr">
              <a:buNone/>
              <a:defRPr sz="1436"/>
            </a:lvl4pPr>
            <a:lvl5pPr marL="1641714" indent="0" algn="ctr">
              <a:buNone/>
              <a:defRPr sz="1436"/>
            </a:lvl5pPr>
            <a:lvl6pPr marL="2052142" indent="0" algn="ctr">
              <a:buNone/>
              <a:defRPr sz="1436"/>
            </a:lvl6pPr>
            <a:lvl7pPr marL="2462571" indent="0" algn="ctr">
              <a:buNone/>
              <a:defRPr sz="1436"/>
            </a:lvl7pPr>
            <a:lvl8pPr marL="2872999" indent="0" algn="ctr">
              <a:buNone/>
              <a:defRPr sz="1436"/>
            </a:lvl8pPr>
            <a:lvl9pPr marL="3283428" indent="0" algn="ctr">
              <a:buNone/>
              <a:defRPr sz="1436"/>
            </a:lvl9pPr>
          </a:lstStyle>
          <a:p>
            <a:r>
              <a:rPr lang="de-DE" dirty="0"/>
              <a:t>
</a:t>
            </a:r>
            <a:endParaRPr lang="de-CH" dirty="0"/>
          </a:p>
        </p:txBody>
      </p:sp>
      <p:pic>
        <p:nvPicPr>
          <p:cNvPr id="5" name="Grafik 4">
            <a:extLst>
              <a:ext uri="{FF2B5EF4-FFF2-40B4-BE49-F238E27FC236}">
                <a16:creationId xmlns:a16="http://schemas.microsoft.com/office/drawing/2014/main" id="{994F14CC-4D14-46F5-B520-ADCE2CD58B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431" y="327724"/>
            <a:ext cx="2419350" cy="742950"/>
          </a:xfrm>
          <a:prstGeom prst="rect">
            <a:avLst/>
          </a:prstGeom>
        </p:spPr>
      </p:pic>
      <p:sp>
        <p:nvSpPr>
          <p:cNvPr id="18" name="Datumsplatzhalter 17" descr="&lt;Einzelfelder_Präsentationstitel&gt;, &lt;Einzelfelder_Datumkurz&gt;">
            <a:extLst>
              <a:ext uri="{FF2B5EF4-FFF2-40B4-BE49-F238E27FC236}">
                <a16:creationId xmlns:a16="http://schemas.microsoft.com/office/drawing/2014/main" id="{B1323FEA-EBF4-4D0D-903F-F7D9F322AF79}"/>
              </a:ext>
            </a:extLst>
          </p:cNvPr>
          <p:cNvSpPr>
            <a:spLocks noGrp="1"/>
          </p:cNvSpPr>
          <p:nvPr>
            <p:ph type="dt" sz="half" idx="10"/>
          </p:nvPr>
        </p:nvSpPr>
        <p:spPr/>
        <p:txBody>
          <a:bodyPr/>
          <a:lstStyle>
            <a:lvl1pPr>
              <a:defRPr sz="900"/>
            </a:lvl1pPr>
          </a:lstStyle>
          <a:p>
            <a:r>
              <a:rPr lang="de-CH"/>
              <a:t>25. März 2026</a:t>
            </a:r>
            <a:endParaRPr lang="de-CH" dirty="0"/>
          </a:p>
        </p:txBody>
      </p:sp>
      <p:sp>
        <p:nvSpPr>
          <p:cNvPr id="19" name="Fußzeilenplatzhalter 18" descr="&lt;Mitarbeitende_Ersteller_Mitarbeitende_Titelmitname&gt;">
            <a:extLst>
              <a:ext uri="{FF2B5EF4-FFF2-40B4-BE49-F238E27FC236}">
                <a16:creationId xmlns:a16="http://schemas.microsoft.com/office/drawing/2014/main" id="{45DABE74-37F5-49AB-932A-B5B1BF776CD0}"/>
              </a:ext>
            </a:extLst>
          </p:cNvPr>
          <p:cNvSpPr>
            <a:spLocks noGrp="1"/>
          </p:cNvSpPr>
          <p:nvPr>
            <p:ph type="ftr" sz="quarter" idx="11"/>
          </p:nvPr>
        </p:nvSpPr>
        <p:spPr>
          <a:xfrm>
            <a:off x="5543550" y="4258800"/>
            <a:ext cx="5040000" cy="216000"/>
          </a:xfrm>
        </p:spPr>
        <p:txBody>
          <a:bodyPr bIns="0" anchor="t" anchorCtr="0"/>
          <a:lstStyle>
            <a:lvl1pPr>
              <a:defRPr lang="de-CH" sz="1000" b="1" kern="1200" cap="all" spc="50" baseline="0" dirty="0">
                <a:solidFill>
                  <a:srgbClr val="000000"/>
                </a:solidFill>
                <a:latin typeface="+mn-lt"/>
                <a:ea typeface="+mn-ea"/>
                <a:cs typeface="+mn-cs"/>
              </a:defRPr>
            </a:lvl1pPr>
          </a:lstStyle>
          <a:p>
            <a:pPr defTabSz="820857">
              <a:lnSpc>
                <a:spcPct val="117000"/>
              </a:lnSpc>
            </a:pPr>
            <a:r>
              <a:rPr lang="de-CH"/>
              <a:t>Prof. em. Dr. Paul Richli</a:t>
            </a:r>
            <a:endParaRPr/>
          </a:p>
        </p:txBody>
      </p:sp>
      <p:sp>
        <p:nvSpPr>
          <p:cNvPr id="29" name="Bildplatzhalter 21">
            <a:extLst>
              <a:ext uri="{FF2B5EF4-FFF2-40B4-BE49-F238E27FC236}">
                <a16:creationId xmlns:a16="http://schemas.microsoft.com/office/drawing/2014/main" id="{6DAB252E-9367-4CCD-9C6E-4EF95D98F007}"/>
              </a:ext>
            </a:extLst>
          </p:cNvPr>
          <p:cNvSpPr>
            <a:spLocks noGrp="1"/>
          </p:cNvSpPr>
          <p:nvPr>
            <p:ph type="pic" sz="quarter" idx="16" hasCustomPrompt="1"/>
          </p:nvPr>
        </p:nvSpPr>
        <p:spPr>
          <a:xfrm>
            <a:off x="358775" y="1538287"/>
            <a:ext cx="4824000" cy="4824000"/>
          </a:xfrm>
          <a:solidFill>
            <a:schemeClr val="bg1">
              <a:lumMod val="95000"/>
            </a:schemeClr>
          </a:solidFill>
        </p:spPr>
        <p:txBody>
          <a:bodyPr/>
          <a:lstStyle>
            <a:lvl1pPr>
              <a:defRPr sz="800"/>
            </a:lvl1pPr>
          </a:lstStyle>
          <a:p>
            <a:r>
              <a:rPr lang="de-CH" dirty="0"/>
              <a:t>Titelbild</a:t>
            </a:r>
          </a:p>
        </p:txBody>
      </p:sp>
    </p:spTree>
    <p:extLst>
      <p:ext uri="{BB962C8B-B14F-4D97-AF65-F5344CB8AC3E}">
        <p14:creationId xmlns:p14="http://schemas.microsoft.com/office/powerpoint/2010/main" val="3362498757"/>
      </p:ext>
    </p:extLst>
  </p:cSld>
  <p:clrMapOvr>
    <a:masterClrMapping/>
  </p:clrMapOvr>
  <p:extLst>
    <p:ext uri="{DCECCB84-F9BA-43D5-87BE-67443E8EF086}">
      <p15:sldGuideLst xmlns:p15="http://schemas.microsoft.com/office/powerpoint/2012/main">
        <p15:guide id="1" orient="horz" pos="2682" userDrawn="1">
          <p15:clr>
            <a:srgbClr val="5ACBF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Text und 1 Bild links - 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4681386" y="1009863"/>
            <a:ext cx="5902614"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4679949" y="1484314"/>
            <a:ext cx="5902325"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Bildplatzhalter 21">
            <a:extLst>
              <a:ext uri="{FF2B5EF4-FFF2-40B4-BE49-F238E27FC236}">
                <a16:creationId xmlns:a16="http://schemas.microsoft.com/office/drawing/2014/main" id="{BCF6B4D8-F15B-49F1-9E6E-32F19A41B180}"/>
              </a:ext>
            </a:extLst>
          </p:cNvPr>
          <p:cNvSpPr>
            <a:spLocks noGrp="1"/>
          </p:cNvSpPr>
          <p:nvPr>
            <p:ph type="pic" sz="quarter" idx="14"/>
          </p:nvPr>
        </p:nvSpPr>
        <p:spPr>
          <a:xfrm>
            <a:off x="358775" y="1052514"/>
            <a:ext cx="3960000" cy="5184774"/>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191334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Text und 2 Bilder links -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4681386" y="1009863"/>
            <a:ext cx="5902614"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4679949" y="1484314"/>
            <a:ext cx="5902325"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Bildplatzhalter 21">
            <a:extLst>
              <a:ext uri="{FF2B5EF4-FFF2-40B4-BE49-F238E27FC236}">
                <a16:creationId xmlns:a16="http://schemas.microsoft.com/office/drawing/2014/main" id="{BCF6B4D8-F15B-49F1-9E6E-32F19A41B180}"/>
              </a:ext>
            </a:extLst>
          </p:cNvPr>
          <p:cNvSpPr>
            <a:spLocks noGrp="1"/>
          </p:cNvSpPr>
          <p:nvPr>
            <p:ph type="pic" sz="quarter" idx="14"/>
          </p:nvPr>
        </p:nvSpPr>
        <p:spPr>
          <a:xfrm>
            <a:off x="358775" y="1052513"/>
            <a:ext cx="3960000" cy="2520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3" name="Bildplatzhalter 21">
            <a:extLst>
              <a:ext uri="{FF2B5EF4-FFF2-40B4-BE49-F238E27FC236}">
                <a16:creationId xmlns:a16="http://schemas.microsoft.com/office/drawing/2014/main" id="{14A7B445-738B-4806-9CF6-B4BF0DC6618C}"/>
              </a:ext>
            </a:extLst>
          </p:cNvPr>
          <p:cNvSpPr>
            <a:spLocks noGrp="1"/>
          </p:cNvSpPr>
          <p:nvPr>
            <p:ph type="pic" sz="quarter" idx="15"/>
          </p:nvPr>
        </p:nvSpPr>
        <p:spPr>
          <a:xfrm>
            <a:off x="358775" y="3717288"/>
            <a:ext cx="3960000" cy="2520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902666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Text und 1 Bild rechts -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361227" y="1009863"/>
            <a:ext cx="5040920"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360002" y="1484314"/>
            <a:ext cx="5040673"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Bildplatzhalter 21">
            <a:extLst>
              <a:ext uri="{FF2B5EF4-FFF2-40B4-BE49-F238E27FC236}">
                <a16:creationId xmlns:a16="http://schemas.microsoft.com/office/drawing/2014/main" id="{BCF6B4D8-F15B-49F1-9E6E-32F19A41B180}"/>
              </a:ext>
            </a:extLst>
          </p:cNvPr>
          <p:cNvSpPr>
            <a:spLocks noGrp="1"/>
          </p:cNvSpPr>
          <p:nvPr>
            <p:ph type="pic" sz="quarter" idx="14"/>
          </p:nvPr>
        </p:nvSpPr>
        <p:spPr>
          <a:xfrm>
            <a:off x="5541354" y="1052514"/>
            <a:ext cx="5040920" cy="5184774"/>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982909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Text und 1 Bild rechts - 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361226" y="1009863"/>
            <a:ext cx="5904563"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360002" y="1484314"/>
            <a:ext cx="5904274"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Bildplatzhalter 21">
            <a:extLst>
              <a:ext uri="{FF2B5EF4-FFF2-40B4-BE49-F238E27FC236}">
                <a16:creationId xmlns:a16="http://schemas.microsoft.com/office/drawing/2014/main" id="{BCF6B4D8-F15B-49F1-9E6E-32F19A41B180}"/>
              </a:ext>
            </a:extLst>
          </p:cNvPr>
          <p:cNvSpPr>
            <a:spLocks noGrp="1"/>
          </p:cNvSpPr>
          <p:nvPr>
            <p:ph type="pic" sz="quarter" idx="14"/>
          </p:nvPr>
        </p:nvSpPr>
        <p:spPr>
          <a:xfrm>
            <a:off x="6622274" y="1052514"/>
            <a:ext cx="3960000" cy="5184774"/>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151824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Text und 2 Bilder rechts -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361226" y="1009863"/>
            <a:ext cx="5904563"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360002" y="1484314"/>
            <a:ext cx="5904274"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10" name="Bildplatzhalter 21">
            <a:extLst>
              <a:ext uri="{FF2B5EF4-FFF2-40B4-BE49-F238E27FC236}">
                <a16:creationId xmlns:a16="http://schemas.microsoft.com/office/drawing/2014/main" id="{F7482BBE-ADCE-4918-8B03-B5D8365B632E}"/>
              </a:ext>
            </a:extLst>
          </p:cNvPr>
          <p:cNvSpPr>
            <a:spLocks noGrp="1"/>
          </p:cNvSpPr>
          <p:nvPr>
            <p:ph type="pic" sz="quarter" idx="14"/>
          </p:nvPr>
        </p:nvSpPr>
        <p:spPr>
          <a:xfrm>
            <a:off x="6622775" y="1052513"/>
            <a:ext cx="3960000" cy="2520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1" name="Bildplatzhalter 21">
            <a:extLst>
              <a:ext uri="{FF2B5EF4-FFF2-40B4-BE49-F238E27FC236}">
                <a16:creationId xmlns:a16="http://schemas.microsoft.com/office/drawing/2014/main" id="{AB86386F-C024-4658-B84E-553F66937BCC}"/>
              </a:ext>
            </a:extLst>
          </p:cNvPr>
          <p:cNvSpPr>
            <a:spLocks noGrp="1"/>
          </p:cNvSpPr>
          <p:nvPr>
            <p:ph type="pic" sz="quarter" idx="15"/>
          </p:nvPr>
        </p:nvSpPr>
        <p:spPr>
          <a:xfrm>
            <a:off x="6622775" y="3717288"/>
            <a:ext cx="3960000" cy="2520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881733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1 Bild -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360000" y="1009863"/>
            <a:ext cx="10224000"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358774" y="1538288"/>
            <a:ext cx="10226675" cy="4699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55752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und 2 Bilder - 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358773" y="1538288"/>
            <a:ext cx="5039087"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5543550" y="1538288"/>
            <a:ext cx="5039224" cy="4699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1245588579"/>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und 2 Bilder -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358774" y="1538288"/>
            <a:ext cx="3672000"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4176713" y="1538288"/>
            <a:ext cx="6406061" cy="4699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95360946"/>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und 2 Bilder - 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360000" y="1538288"/>
            <a:ext cx="6406061"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1" name="Bildplatzhalter 21">
            <a:extLst>
              <a:ext uri="{FF2B5EF4-FFF2-40B4-BE49-F238E27FC236}">
                <a16:creationId xmlns:a16="http://schemas.microsoft.com/office/drawing/2014/main" id="{368CCEDC-8DFC-4679-A5C8-93028A06B7B8}"/>
              </a:ext>
            </a:extLst>
          </p:cNvPr>
          <p:cNvSpPr>
            <a:spLocks noGrp="1"/>
          </p:cNvSpPr>
          <p:nvPr>
            <p:ph type="pic" sz="quarter" idx="16"/>
          </p:nvPr>
        </p:nvSpPr>
        <p:spPr>
          <a:xfrm>
            <a:off x="6910774" y="1538288"/>
            <a:ext cx="3672000" cy="4699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802971621"/>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el und 3 Bilder - 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358773" y="1538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5543550" y="1538288"/>
            <a:ext cx="5039224"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2" name="Bildplatzhalter 21">
            <a:extLst>
              <a:ext uri="{FF2B5EF4-FFF2-40B4-BE49-F238E27FC236}">
                <a16:creationId xmlns:a16="http://schemas.microsoft.com/office/drawing/2014/main" id="{9739EC24-3268-4D6A-B350-DD48DBB196AF}"/>
              </a:ext>
            </a:extLst>
          </p:cNvPr>
          <p:cNvSpPr>
            <a:spLocks noGrp="1"/>
          </p:cNvSpPr>
          <p:nvPr>
            <p:ph type="pic" sz="quarter" idx="16"/>
          </p:nvPr>
        </p:nvSpPr>
        <p:spPr>
          <a:xfrm>
            <a:off x="358773" y="3969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14485720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rosa">
    <p:bg>
      <p:bgPr>
        <a:solidFill>
          <a:srgbClr val="F9D3E6"/>
        </a:solidFill>
        <a:effectLst/>
      </p:bgPr>
    </p:bg>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21F5C175-5CDD-4119-8E88-D19A21B9E10B}"/>
              </a:ext>
            </a:extLst>
          </p:cNvPr>
          <p:cNvSpPr>
            <a:spLocks noGrp="1"/>
          </p:cNvSpPr>
          <p:nvPr>
            <p:ph type="ctrTitle"/>
          </p:nvPr>
        </p:nvSpPr>
        <p:spPr>
          <a:xfrm>
            <a:off x="5519002" y="1448313"/>
            <a:ext cx="5066448" cy="2713997"/>
          </a:xfrm>
        </p:spPr>
        <p:txBody>
          <a:bodyPr anchor="t" anchorCtr="0"/>
          <a:lstStyle>
            <a:lvl1pPr algn="l">
              <a:defRPr sz="3800" spc="50" baseline="0"/>
            </a:lvl1pPr>
          </a:lstStyle>
          <a:p>
            <a:endParaRPr lang="de-CH" dirty="0"/>
          </a:p>
        </p:txBody>
      </p:sp>
      <p:sp>
        <p:nvSpPr>
          <p:cNvPr id="3" name="Untertitel 2" descr="&lt;Mitarbeitende_Ersteller_Mitarbeitende_Fakultaet&gt;&#10;&#10;&lt;Mitarbeitende_Ersteller_Mitarbeitende_Institut&gt;">
            <a:extLst>
              <a:ext uri="{FF2B5EF4-FFF2-40B4-BE49-F238E27FC236}">
                <a16:creationId xmlns:a16="http://schemas.microsoft.com/office/drawing/2014/main" id="{BBD95983-37AF-4025-91FE-CAC128DFA31F}"/>
              </a:ext>
            </a:extLst>
          </p:cNvPr>
          <p:cNvSpPr>
            <a:spLocks noGrp="1"/>
          </p:cNvSpPr>
          <p:nvPr>
            <p:ph type="subTitle" idx="1"/>
          </p:nvPr>
        </p:nvSpPr>
        <p:spPr>
          <a:xfrm>
            <a:off x="5543550" y="368300"/>
            <a:ext cx="5040000" cy="684000"/>
          </a:xfrm>
        </p:spPr>
        <p:txBody>
          <a:bodyPr tIns="18000"/>
          <a:lstStyle>
            <a:lvl1pPr marL="0" indent="0" algn="l">
              <a:buNone/>
              <a:defRPr sz="1000" b="1" cap="all" spc="50" baseline="0"/>
            </a:lvl1pPr>
            <a:lvl2pPr marL="410428" indent="0" algn="ctr">
              <a:buNone/>
              <a:defRPr sz="1795"/>
            </a:lvl2pPr>
            <a:lvl3pPr marL="820857" indent="0" algn="ctr">
              <a:buNone/>
              <a:defRPr sz="1616"/>
            </a:lvl3pPr>
            <a:lvl4pPr marL="1231285" indent="0" algn="ctr">
              <a:buNone/>
              <a:defRPr sz="1436"/>
            </a:lvl4pPr>
            <a:lvl5pPr marL="1641714" indent="0" algn="ctr">
              <a:buNone/>
              <a:defRPr sz="1436"/>
            </a:lvl5pPr>
            <a:lvl6pPr marL="2052142" indent="0" algn="ctr">
              <a:buNone/>
              <a:defRPr sz="1436"/>
            </a:lvl6pPr>
            <a:lvl7pPr marL="2462571" indent="0" algn="ctr">
              <a:buNone/>
              <a:defRPr sz="1436"/>
            </a:lvl7pPr>
            <a:lvl8pPr marL="2872999" indent="0" algn="ctr">
              <a:buNone/>
              <a:defRPr sz="1436"/>
            </a:lvl8pPr>
            <a:lvl9pPr marL="3283428" indent="0" algn="ctr">
              <a:buNone/>
              <a:defRPr sz="1436"/>
            </a:lvl9pPr>
          </a:lstStyle>
          <a:p>
            <a:r>
              <a:rPr lang="de-DE" dirty="0"/>
              <a:t>
</a:t>
            </a:r>
            <a:endParaRPr lang="de-CH" dirty="0"/>
          </a:p>
        </p:txBody>
      </p:sp>
      <p:pic>
        <p:nvPicPr>
          <p:cNvPr id="5" name="Grafik 4">
            <a:extLst>
              <a:ext uri="{FF2B5EF4-FFF2-40B4-BE49-F238E27FC236}">
                <a16:creationId xmlns:a16="http://schemas.microsoft.com/office/drawing/2014/main" id="{994F14CC-4D14-46F5-B520-ADCE2CD58B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431" y="327724"/>
            <a:ext cx="2419350" cy="742950"/>
          </a:xfrm>
          <a:prstGeom prst="rect">
            <a:avLst/>
          </a:prstGeom>
        </p:spPr>
      </p:pic>
      <p:sp>
        <p:nvSpPr>
          <p:cNvPr id="18" name="Datumsplatzhalter 17" descr="&lt;Einzelfelder_Präsentationstitel&gt;, &lt;Einzelfelder_Datum&gt;">
            <a:extLst>
              <a:ext uri="{FF2B5EF4-FFF2-40B4-BE49-F238E27FC236}">
                <a16:creationId xmlns:a16="http://schemas.microsoft.com/office/drawing/2014/main" id="{B1323FEA-EBF4-4D0D-903F-F7D9F322AF79}"/>
              </a:ext>
            </a:extLst>
          </p:cNvPr>
          <p:cNvSpPr>
            <a:spLocks noGrp="1"/>
          </p:cNvSpPr>
          <p:nvPr>
            <p:ph type="dt" sz="half" idx="10"/>
          </p:nvPr>
        </p:nvSpPr>
        <p:spPr/>
        <p:txBody>
          <a:bodyPr/>
          <a:lstStyle>
            <a:lvl1pPr>
              <a:defRPr sz="900"/>
            </a:lvl1pPr>
          </a:lstStyle>
          <a:p>
            <a:r>
              <a:rPr lang="de-CH"/>
              <a:t>25. März 2026</a:t>
            </a:r>
            <a:endParaRPr lang="de-CH" dirty="0"/>
          </a:p>
        </p:txBody>
      </p:sp>
      <p:sp>
        <p:nvSpPr>
          <p:cNvPr id="19" name="Fußzeilenplatzhalter 18" descr="&lt;Mitarbeitende_Ersteller_Mitarbeitende_Titelmitname&gt;">
            <a:extLst>
              <a:ext uri="{FF2B5EF4-FFF2-40B4-BE49-F238E27FC236}">
                <a16:creationId xmlns:a16="http://schemas.microsoft.com/office/drawing/2014/main" id="{45DABE74-37F5-49AB-932A-B5B1BF776CD0}"/>
              </a:ext>
            </a:extLst>
          </p:cNvPr>
          <p:cNvSpPr>
            <a:spLocks noGrp="1"/>
          </p:cNvSpPr>
          <p:nvPr>
            <p:ph type="ftr" sz="quarter" idx="11"/>
          </p:nvPr>
        </p:nvSpPr>
        <p:spPr>
          <a:xfrm>
            <a:off x="5543550" y="4258800"/>
            <a:ext cx="5040000" cy="216000"/>
          </a:xfrm>
        </p:spPr>
        <p:txBody>
          <a:bodyPr bIns="0" anchor="t" anchorCtr="0"/>
          <a:lstStyle>
            <a:lvl1pPr>
              <a:defRPr lang="de-CH" sz="1000" b="1" kern="1200" cap="all" spc="50" baseline="0" dirty="0">
                <a:solidFill>
                  <a:schemeClr val="tx1"/>
                </a:solidFill>
                <a:latin typeface="+mn-lt"/>
                <a:ea typeface="+mn-ea"/>
                <a:cs typeface="+mn-cs"/>
              </a:defRPr>
            </a:lvl1pPr>
          </a:lstStyle>
          <a:p>
            <a:pPr defTabSz="820857">
              <a:lnSpc>
                <a:spcPct val="117000"/>
              </a:lnSpc>
            </a:pPr>
            <a:r>
              <a:rPr lang="de-CH" sz="1000" b="1" kern="1200" cap="all" spc="50" baseline="0">
                <a:solidFill>
                  <a:schemeClr val="tx1"/>
                </a:solidFill>
                <a:latin typeface="+mn-lt"/>
                <a:ea typeface="+mn-ea"/>
                <a:cs typeface="+mn-cs"/>
              </a:rPr>
              <a:t>Prof. em. Dr. Paul Richli</a:t>
            </a:r>
            <a:endParaRPr lang="de-CH" sz="1000" b="1" kern="1200" cap="all" spc="50" baseline="0" dirty="0">
              <a:solidFill>
                <a:schemeClr val="tx1"/>
              </a:solidFill>
              <a:latin typeface="+mn-lt"/>
              <a:ea typeface="+mn-ea"/>
              <a:cs typeface="+mn-cs"/>
            </a:endParaRPr>
          </a:p>
        </p:txBody>
      </p:sp>
      <p:sp>
        <p:nvSpPr>
          <p:cNvPr id="29" name="Bildplatzhalter 21">
            <a:extLst>
              <a:ext uri="{FF2B5EF4-FFF2-40B4-BE49-F238E27FC236}">
                <a16:creationId xmlns:a16="http://schemas.microsoft.com/office/drawing/2014/main" id="{6DAB252E-9367-4CCD-9C6E-4EF95D98F007}"/>
              </a:ext>
            </a:extLst>
          </p:cNvPr>
          <p:cNvSpPr>
            <a:spLocks noGrp="1"/>
          </p:cNvSpPr>
          <p:nvPr>
            <p:ph type="pic" sz="quarter" idx="16" hasCustomPrompt="1"/>
          </p:nvPr>
        </p:nvSpPr>
        <p:spPr>
          <a:xfrm>
            <a:off x="358775" y="1538288"/>
            <a:ext cx="4824000" cy="4824000"/>
          </a:xfrm>
          <a:solidFill>
            <a:schemeClr val="bg1">
              <a:lumMod val="95000"/>
            </a:schemeClr>
          </a:solidFill>
        </p:spPr>
        <p:txBody>
          <a:bodyPr/>
          <a:lstStyle>
            <a:lvl1pPr>
              <a:defRPr sz="800"/>
            </a:lvl1pPr>
          </a:lstStyle>
          <a:p>
            <a:r>
              <a:rPr lang="de-CH" dirty="0"/>
              <a:t>Titelbild</a:t>
            </a:r>
          </a:p>
        </p:txBody>
      </p:sp>
    </p:spTree>
    <p:extLst>
      <p:ext uri="{BB962C8B-B14F-4D97-AF65-F5344CB8AC3E}">
        <p14:creationId xmlns:p14="http://schemas.microsoft.com/office/powerpoint/2010/main" val="3086272087"/>
      </p:ext>
    </p:extLst>
  </p:cSld>
  <p:clrMapOvr>
    <a:masterClrMapping/>
  </p:clrMapOvr>
  <p:extLst>
    <p:ext uri="{DCECCB84-F9BA-43D5-87BE-67443E8EF086}">
      <p15:sldGuideLst xmlns:p15="http://schemas.microsoft.com/office/powerpoint/2012/main">
        <p15:guide id="1" orient="horz" pos="2682" userDrawn="1">
          <p15:clr>
            <a:srgbClr val="5ACBF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el und 3 Bilder - 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358774" y="1538288"/>
            <a:ext cx="3672000"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4176713" y="1538288"/>
            <a:ext cx="6406061"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2" name="Bildplatzhalter 21">
            <a:extLst>
              <a:ext uri="{FF2B5EF4-FFF2-40B4-BE49-F238E27FC236}">
                <a16:creationId xmlns:a16="http://schemas.microsoft.com/office/drawing/2014/main" id="{9739EC24-3268-4D6A-B350-DD48DBB196AF}"/>
              </a:ext>
            </a:extLst>
          </p:cNvPr>
          <p:cNvSpPr>
            <a:spLocks noGrp="1"/>
          </p:cNvSpPr>
          <p:nvPr>
            <p:ph type="pic" sz="quarter" idx="16"/>
          </p:nvPr>
        </p:nvSpPr>
        <p:spPr>
          <a:xfrm>
            <a:off x="358774" y="3969288"/>
            <a:ext cx="3672000" cy="2268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774387792"/>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 und 3 Bilder - 7">
    <p:spTree>
      <p:nvGrpSpPr>
        <p:cNvPr id="1" name=""/>
        <p:cNvGrpSpPr/>
        <p:nvPr/>
      </p:nvGrpSpPr>
      <p:grpSpPr>
        <a:xfrm>
          <a:off x="0" y="0"/>
          <a:ext cx="0" cy="0"/>
          <a:chOff x="0" y="0"/>
          <a:chExt cx="0" cy="0"/>
        </a:xfrm>
      </p:grpSpPr>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361451" y="1538288"/>
            <a:ext cx="5039224"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5543550" y="1538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2" name="Bildplatzhalter 21">
            <a:extLst>
              <a:ext uri="{FF2B5EF4-FFF2-40B4-BE49-F238E27FC236}">
                <a16:creationId xmlns:a16="http://schemas.microsoft.com/office/drawing/2014/main" id="{9739EC24-3268-4D6A-B350-DD48DBB196AF}"/>
              </a:ext>
            </a:extLst>
          </p:cNvPr>
          <p:cNvSpPr>
            <a:spLocks noGrp="1"/>
          </p:cNvSpPr>
          <p:nvPr>
            <p:ph type="pic" sz="quarter" idx="16"/>
          </p:nvPr>
        </p:nvSpPr>
        <p:spPr>
          <a:xfrm>
            <a:off x="5543550" y="3969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1083293990"/>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und 2 Bilder - 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6910775" y="1538288"/>
            <a:ext cx="3672000"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360000" y="1538288"/>
            <a:ext cx="6406061" cy="4699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2" name="Bildplatzhalter 21">
            <a:extLst>
              <a:ext uri="{FF2B5EF4-FFF2-40B4-BE49-F238E27FC236}">
                <a16:creationId xmlns:a16="http://schemas.microsoft.com/office/drawing/2014/main" id="{9739EC24-3268-4D6A-B350-DD48DBB196AF}"/>
              </a:ext>
            </a:extLst>
          </p:cNvPr>
          <p:cNvSpPr>
            <a:spLocks noGrp="1"/>
          </p:cNvSpPr>
          <p:nvPr>
            <p:ph type="pic" sz="quarter" idx="16"/>
          </p:nvPr>
        </p:nvSpPr>
        <p:spPr>
          <a:xfrm>
            <a:off x="6910775" y="3969288"/>
            <a:ext cx="3672000" cy="2268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345681850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el und 4 Bilder - 10">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Bildplatzhalter 21">
            <a:extLst>
              <a:ext uri="{FF2B5EF4-FFF2-40B4-BE49-F238E27FC236}">
                <a16:creationId xmlns:a16="http://schemas.microsoft.com/office/drawing/2014/main" id="{7787C1CC-A495-4B07-A6A0-8FFE55E067BC}"/>
              </a:ext>
            </a:extLst>
          </p:cNvPr>
          <p:cNvSpPr>
            <a:spLocks noGrp="1"/>
          </p:cNvSpPr>
          <p:nvPr>
            <p:ph type="pic" sz="quarter" idx="14"/>
          </p:nvPr>
        </p:nvSpPr>
        <p:spPr>
          <a:xfrm>
            <a:off x="5546363" y="1538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0" name="Bildplatzhalter 21">
            <a:extLst>
              <a:ext uri="{FF2B5EF4-FFF2-40B4-BE49-F238E27FC236}">
                <a16:creationId xmlns:a16="http://schemas.microsoft.com/office/drawing/2014/main" id="{5CE2E9F9-019C-4F72-8274-1229F4AE98F0}"/>
              </a:ext>
            </a:extLst>
          </p:cNvPr>
          <p:cNvSpPr>
            <a:spLocks noGrp="1"/>
          </p:cNvSpPr>
          <p:nvPr>
            <p:ph type="pic" sz="quarter" idx="15"/>
          </p:nvPr>
        </p:nvSpPr>
        <p:spPr>
          <a:xfrm>
            <a:off x="361451" y="1538288"/>
            <a:ext cx="5039224"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2" name="Bildplatzhalter 21">
            <a:extLst>
              <a:ext uri="{FF2B5EF4-FFF2-40B4-BE49-F238E27FC236}">
                <a16:creationId xmlns:a16="http://schemas.microsoft.com/office/drawing/2014/main" id="{9739EC24-3268-4D6A-B350-DD48DBB196AF}"/>
              </a:ext>
            </a:extLst>
          </p:cNvPr>
          <p:cNvSpPr>
            <a:spLocks noGrp="1"/>
          </p:cNvSpPr>
          <p:nvPr>
            <p:ph type="pic" sz="quarter" idx="16"/>
          </p:nvPr>
        </p:nvSpPr>
        <p:spPr>
          <a:xfrm>
            <a:off x="5546363" y="3969288"/>
            <a:ext cx="5039087" cy="2268000"/>
          </a:xfrm>
          <a:solidFill>
            <a:schemeClr val="bg1">
              <a:lumMod val="95000"/>
            </a:schemeClr>
          </a:solidFill>
        </p:spPr>
        <p:txBody>
          <a:bodyPr/>
          <a:lstStyle>
            <a:lvl1pPr>
              <a:defRPr sz="800"/>
            </a:lvl1pPr>
          </a:lstStyle>
          <a:p>
            <a:r>
              <a:rPr lang="de-DE"/>
              <a:t>Bild durch Klicken auf Symbol hinzufügen</a:t>
            </a:r>
            <a:endParaRPr lang="de-CH" dirty="0"/>
          </a:p>
        </p:txBody>
      </p:sp>
      <p:sp>
        <p:nvSpPr>
          <p:cNvPr id="11" name="Bildplatzhalter 21">
            <a:extLst>
              <a:ext uri="{FF2B5EF4-FFF2-40B4-BE49-F238E27FC236}">
                <a16:creationId xmlns:a16="http://schemas.microsoft.com/office/drawing/2014/main" id="{BA3C8027-C8E8-4866-A6CB-9C44D9957E59}"/>
              </a:ext>
            </a:extLst>
          </p:cNvPr>
          <p:cNvSpPr>
            <a:spLocks noGrp="1"/>
          </p:cNvSpPr>
          <p:nvPr>
            <p:ph type="pic" sz="quarter" idx="17"/>
          </p:nvPr>
        </p:nvSpPr>
        <p:spPr>
          <a:xfrm>
            <a:off x="361451" y="3969288"/>
            <a:ext cx="5039224" cy="2268000"/>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453058380"/>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descr="&lt;Einzelfelder_Präsentationstitel&gt;, &lt;Einzelfelder_Datum&gt;">
            <a:extLst>
              <a:ext uri="{FF2B5EF4-FFF2-40B4-BE49-F238E27FC236}">
                <a16:creationId xmlns:a16="http://schemas.microsoft.com/office/drawing/2014/main" id="{ECF68D89-E961-4DB4-93B2-E48325FC09B4}"/>
              </a:ext>
            </a:extLst>
          </p:cNvPr>
          <p:cNvSpPr>
            <a:spLocks noGrp="1"/>
          </p:cNvSpPr>
          <p:nvPr>
            <p:ph type="dt" sz="half" idx="10"/>
          </p:nvPr>
        </p:nvSpPr>
        <p:spPr/>
        <p:txBody>
          <a:bodyPr/>
          <a:lstStyle>
            <a:lvl1pPr>
              <a:defRPr sz="900"/>
            </a:lvl1pPr>
          </a:lstStyle>
          <a:p>
            <a:r>
              <a:rPr lang="de-CH"/>
              <a:t>25. März 2026</a:t>
            </a:r>
            <a:endParaRPr lang="de-CH" dirty="0"/>
          </a:p>
        </p:txBody>
      </p:sp>
      <p:sp>
        <p:nvSpPr>
          <p:cNvPr id="6" name="Fußzeilenplatzhalter 5" descr="&lt;Mitarbeitende_Ersteller_Mitarbeitende_Titelmitname&gt;">
            <a:extLst>
              <a:ext uri="{FF2B5EF4-FFF2-40B4-BE49-F238E27FC236}">
                <a16:creationId xmlns:a16="http://schemas.microsoft.com/office/drawing/2014/main" id="{A4C023A7-5F25-4081-ADAE-1A83571139CE}"/>
              </a:ext>
            </a:extLst>
          </p:cNvPr>
          <p:cNvSpPr>
            <a:spLocks noGrp="1"/>
          </p:cNvSpPr>
          <p:nvPr>
            <p:ph type="ftr" sz="quarter" idx="11"/>
          </p:nvPr>
        </p:nvSpPr>
        <p:spPr/>
        <p:txBody>
          <a:bodyPr/>
          <a:lstStyle>
            <a:lvl1pPr>
              <a:defRPr sz="900"/>
            </a:lvl1pPr>
          </a:lstStyle>
          <a:p>
            <a:r>
              <a:rPr lang="de-CH"/>
              <a:t>Prof. em. Dr. Paul Richli</a:t>
            </a:r>
            <a:endParaRPr/>
          </a:p>
        </p:txBody>
      </p:sp>
      <p:sp>
        <p:nvSpPr>
          <p:cNvPr id="7" name="Foliennummernplatzhalter 6">
            <a:extLst>
              <a:ext uri="{FF2B5EF4-FFF2-40B4-BE49-F238E27FC236}">
                <a16:creationId xmlns:a16="http://schemas.microsoft.com/office/drawing/2014/main" id="{9ADA23FD-9046-4D68-8042-6EAA9D043A0B}"/>
              </a:ext>
            </a:extLst>
          </p:cNvPr>
          <p:cNvSpPr>
            <a:spLocks noGrp="1"/>
          </p:cNvSpPr>
          <p:nvPr>
            <p:ph type="sldNum" sz="quarter" idx="12"/>
          </p:nvPr>
        </p:nvSpPr>
        <p:spPr/>
        <p:txBody>
          <a:bodyPr/>
          <a:lstStyle/>
          <a:p>
            <a:fld id="{0A6ABA92-B65E-42F5-BB28-73DA50746AED}" type="slidenum">
              <a:rPr lang="de-CH"/>
              <a:t>‹Nr.›</a:t>
            </a:fld>
            <a:endParaRPr lang="de-CH" dirty="0"/>
          </a:p>
        </p:txBody>
      </p:sp>
    </p:spTree>
    <p:extLst>
      <p:ext uri="{BB962C8B-B14F-4D97-AF65-F5344CB8AC3E}">
        <p14:creationId xmlns:p14="http://schemas.microsoft.com/office/powerpoint/2010/main" val="32670779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2966-A211-4F6E-9170-972BCF45C9C9}"/>
              </a:ext>
            </a:extLst>
          </p:cNvPr>
          <p:cNvSpPr>
            <a:spLocks noGrp="1"/>
          </p:cNvSpPr>
          <p:nvPr>
            <p:ph type="title"/>
          </p:nvPr>
        </p:nvSpPr>
        <p:spPr/>
        <p:txBody>
          <a:bodyPr/>
          <a:lstStyle>
            <a:lvl1pPr>
              <a:defRPr sz="2400"/>
            </a:lvl1pPr>
          </a:lstStyle>
          <a:p>
            <a:r>
              <a:rPr lang="de-DE"/>
              <a:t>Mastertitelformat bearbeiten</a:t>
            </a:r>
            <a:endParaRPr lang="de-CH" dirty="0"/>
          </a:p>
        </p:txBody>
      </p:sp>
      <p:sp>
        <p:nvSpPr>
          <p:cNvPr id="3" name="Inhaltsplatzhalter 2">
            <a:extLst>
              <a:ext uri="{FF2B5EF4-FFF2-40B4-BE49-F238E27FC236}">
                <a16:creationId xmlns:a16="http://schemas.microsoft.com/office/drawing/2014/main" id="{06E6DDF3-5C05-48D7-B14F-C1A55FED1460}"/>
              </a:ext>
            </a:extLst>
          </p:cNvPr>
          <p:cNvSpPr>
            <a:spLocks noGrp="1"/>
          </p:cNvSpPr>
          <p:nvPr>
            <p:ph idx="1"/>
          </p:nvPr>
        </p:nvSpPr>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Datumsplatzhalter 3" descr="&lt;Einzelfelder_Präsentationstitel&gt;, &lt;Einzelfelder_Datum&gt;">
            <a:extLst>
              <a:ext uri="{FF2B5EF4-FFF2-40B4-BE49-F238E27FC236}">
                <a16:creationId xmlns:a16="http://schemas.microsoft.com/office/drawing/2014/main" id="{4857FD85-AC0B-4D14-821D-FE9B94825D7E}"/>
              </a:ext>
            </a:extLst>
          </p:cNvPr>
          <p:cNvSpPr>
            <a:spLocks noGrp="1"/>
          </p:cNvSpPr>
          <p:nvPr>
            <p:ph type="dt" sz="half" idx="10"/>
          </p:nvPr>
        </p:nvSpPr>
        <p:spPr/>
        <p:txBody>
          <a:bodyPr/>
          <a:lstStyle>
            <a:lvl1pPr>
              <a:defRPr sz="900"/>
            </a:lvl1pPr>
          </a:lstStyle>
          <a:p>
            <a:r>
              <a:rPr lang="de-CH"/>
              <a:t>25. März 2026</a:t>
            </a:r>
            <a:endParaRPr lang="de-CH" dirty="0"/>
          </a:p>
        </p:txBody>
      </p:sp>
      <p:sp>
        <p:nvSpPr>
          <p:cNvPr id="5" name="Fußzeilenplatzhalter 4" descr="&lt;Mitarbeitende_Ersteller_Mitarbeitende_Titelmitname&gt;">
            <a:extLst>
              <a:ext uri="{FF2B5EF4-FFF2-40B4-BE49-F238E27FC236}">
                <a16:creationId xmlns:a16="http://schemas.microsoft.com/office/drawing/2014/main" id="{32010953-3546-4290-BA6D-D7F662A3FBED}"/>
              </a:ext>
            </a:extLst>
          </p:cNvPr>
          <p:cNvSpPr>
            <a:spLocks noGrp="1"/>
          </p:cNvSpPr>
          <p:nvPr>
            <p:ph type="ftr" sz="quarter" idx="11"/>
          </p:nvPr>
        </p:nvSpPr>
        <p:spPr/>
        <p:txBody>
          <a:bodyPr/>
          <a:lstStyle>
            <a:lvl1pPr>
              <a:defRPr sz="900"/>
            </a:lvl1pPr>
          </a:lstStyle>
          <a:p>
            <a:r>
              <a:rPr lang="de-CH"/>
              <a:t>Prof. em. Dr. Paul Richli</a:t>
            </a:r>
            <a:endParaRPr/>
          </a:p>
        </p:txBody>
      </p:sp>
      <p:sp>
        <p:nvSpPr>
          <p:cNvPr id="6" name="Foliennummernplatzhalter 5">
            <a:extLst>
              <a:ext uri="{FF2B5EF4-FFF2-40B4-BE49-F238E27FC236}">
                <a16:creationId xmlns:a16="http://schemas.microsoft.com/office/drawing/2014/main" id="{AB592DEC-4CF7-48F6-B4FE-D0061E31B7B0}"/>
              </a:ext>
            </a:extLst>
          </p:cNvPr>
          <p:cNvSpPr>
            <a:spLocks noGrp="1"/>
          </p:cNvSpPr>
          <p:nvPr>
            <p:ph type="sldNum" sz="quarter" idx="12"/>
          </p:nvPr>
        </p:nvSpPr>
        <p:spPr/>
        <p:txBody>
          <a:bodyPr/>
          <a:lstStyle/>
          <a:p>
            <a:fld id="{0A6ABA92-B65E-42F5-BB28-73DA50746AED}" type="slidenum">
              <a:rPr lang="de-CH"/>
              <a:t>‹Nr.›</a:t>
            </a:fld>
            <a:endParaRPr lang="de-CH" dirty="0"/>
          </a:p>
        </p:txBody>
      </p:sp>
    </p:spTree>
    <p:extLst>
      <p:ext uri="{BB962C8B-B14F-4D97-AF65-F5344CB8AC3E}">
        <p14:creationId xmlns:p14="http://schemas.microsoft.com/office/powerpoint/2010/main" val="25642328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chlussfolie">
    <p:bg>
      <p:bgPr>
        <a:solidFill>
          <a:srgbClr val="F9D3E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2966-A211-4F6E-9170-972BCF45C9C9}"/>
              </a:ext>
            </a:extLst>
          </p:cNvPr>
          <p:cNvSpPr>
            <a:spLocks noGrp="1"/>
          </p:cNvSpPr>
          <p:nvPr>
            <p:ph type="title"/>
          </p:nvPr>
        </p:nvSpPr>
        <p:spPr>
          <a:xfrm>
            <a:off x="5518800" y="1454186"/>
            <a:ext cx="5066650" cy="4783102"/>
          </a:xfrm>
        </p:spPr>
        <p:txBody>
          <a:bodyPr/>
          <a:lstStyle>
            <a:lvl1pPr>
              <a:defRPr lang="de-CH" sz="3800" b="1" kern="1200" cap="all" spc="50" baseline="0" dirty="0">
                <a:solidFill>
                  <a:srgbClr val="000000"/>
                </a:solidFill>
                <a:latin typeface="+mj-lt"/>
                <a:ea typeface="+mj-ea"/>
                <a:cs typeface="+mj-cs"/>
              </a:defRPr>
            </a:lvl1pPr>
          </a:lstStyle>
          <a:p>
            <a:r>
              <a:rPr lang="de-DE"/>
              <a:t>Mastertitelformat bearbeiten</a:t>
            </a:r>
            <a:endParaRPr lang="de-CH" dirty="0"/>
          </a:p>
        </p:txBody>
      </p:sp>
      <p:sp>
        <p:nvSpPr>
          <p:cNvPr id="4" name="Datumsplatzhalter 3" descr="&lt;Einzelfelder_Präsentationstitel&gt;, &lt;Einzelfelder_Datum&gt;">
            <a:extLst>
              <a:ext uri="{FF2B5EF4-FFF2-40B4-BE49-F238E27FC236}">
                <a16:creationId xmlns:a16="http://schemas.microsoft.com/office/drawing/2014/main" id="{4857FD85-AC0B-4D14-821D-FE9B94825D7E}"/>
              </a:ext>
            </a:extLst>
          </p:cNvPr>
          <p:cNvSpPr>
            <a:spLocks noGrp="1"/>
          </p:cNvSpPr>
          <p:nvPr>
            <p:ph type="dt" sz="half" idx="10"/>
          </p:nvPr>
        </p:nvSpPr>
        <p:spPr/>
        <p:txBody>
          <a:bodyPr/>
          <a:lstStyle>
            <a:lvl1pPr>
              <a:defRPr sz="900"/>
            </a:lvl1pPr>
          </a:lstStyle>
          <a:p>
            <a:r>
              <a:rPr lang="de-CH"/>
              <a:t>25. März 2026</a:t>
            </a:r>
            <a:endParaRPr lang="de-CH" dirty="0"/>
          </a:p>
        </p:txBody>
      </p:sp>
      <p:sp>
        <p:nvSpPr>
          <p:cNvPr id="5" name="Fußzeilenplatzhalter 4" descr="&lt;Mitarbeitende_Ersteller_Mitarbeitende_Titelmitname&gt;">
            <a:extLst>
              <a:ext uri="{FF2B5EF4-FFF2-40B4-BE49-F238E27FC236}">
                <a16:creationId xmlns:a16="http://schemas.microsoft.com/office/drawing/2014/main" id="{32010953-3546-4290-BA6D-D7F662A3FBED}"/>
              </a:ext>
            </a:extLst>
          </p:cNvPr>
          <p:cNvSpPr>
            <a:spLocks noGrp="1"/>
          </p:cNvSpPr>
          <p:nvPr>
            <p:ph type="ftr" sz="quarter" idx="11"/>
          </p:nvPr>
        </p:nvSpPr>
        <p:spPr/>
        <p:txBody>
          <a:bodyPr/>
          <a:lstStyle>
            <a:lvl1pPr>
              <a:defRPr sz="900"/>
            </a:lvl1pPr>
          </a:lstStyle>
          <a:p>
            <a:r>
              <a:rPr lang="de-CH"/>
              <a:t>Prof. em. Dr. Paul Richli</a:t>
            </a:r>
            <a:endParaRPr/>
          </a:p>
        </p:txBody>
      </p:sp>
      <p:sp>
        <p:nvSpPr>
          <p:cNvPr id="6" name="Foliennummernplatzhalter 5">
            <a:extLst>
              <a:ext uri="{FF2B5EF4-FFF2-40B4-BE49-F238E27FC236}">
                <a16:creationId xmlns:a16="http://schemas.microsoft.com/office/drawing/2014/main" id="{AB592DEC-4CF7-48F6-B4FE-D0061E31B7B0}"/>
              </a:ext>
            </a:extLst>
          </p:cNvPr>
          <p:cNvSpPr>
            <a:spLocks noGrp="1"/>
          </p:cNvSpPr>
          <p:nvPr>
            <p:ph type="sldNum" sz="quarter" idx="12"/>
          </p:nvPr>
        </p:nvSpPr>
        <p:spPr/>
        <p:txBody>
          <a:bodyPr/>
          <a:lstStyle/>
          <a:p>
            <a:fld id="{0A6ABA92-B65E-42F5-BB28-73DA50746AED}" type="slidenum">
              <a:rPr lang="de-CH"/>
              <a:t>‹Nr.›</a:t>
            </a:fld>
            <a:endParaRPr lang="de-CH" dirty="0"/>
          </a:p>
        </p:txBody>
      </p:sp>
    </p:spTree>
    <p:extLst>
      <p:ext uri="{BB962C8B-B14F-4D97-AF65-F5344CB8AC3E}">
        <p14:creationId xmlns:p14="http://schemas.microsoft.com/office/powerpoint/2010/main" val="439498778"/>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mit Partnerlogos">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21F5C175-5CDD-4119-8E88-D19A21B9E10B}"/>
              </a:ext>
            </a:extLst>
          </p:cNvPr>
          <p:cNvSpPr>
            <a:spLocks noGrp="1"/>
          </p:cNvSpPr>
          <p:nvPr>
            <p:ph type="ctrTitle"/>
          </p:nvPr>
        </p:nvSpPr>
        <p:spPr>
          <a:xfrm>
            <a:off x="5519002" y="1448313"/>
            <a:ext cx="5066448" cy="2713997"/>
          </a:xfrm>
        </p:spPr>
        <p:txBody>
          <a:bodyPr anchor="t" anchorCtr="0"/>
          <a:lstStyle>
            <a:lvl1pPr algn="l">
              <a:defRPr sz="3800" spc="50" baseline="0"/>
            </a:lvl1pPr>
          </a:lstStyle>
          <a:p>
            <a:endParaRPr lang="de-CH" dirty="0"/>
          </a:p>
        </p:txBody>
      </p:sp>
      <p:sp>
        <p:nvSpPr>
          <p:cNvPr id="3" name="Untertitel 2" descr="&lt;Mitarbeitende_Ersteller_Mitarbeitende_Fakultaet&gt;&#10;&#10;&lt;Mitarbeitende_Ersteller_Mitarbeitende_Institut&gt;">
            <a:extLst>
              <a:ext uri="{FF2B5EF4-FFF2-40B4-BE49-F238E27FC236}">
                <a16:creationId xmlns:a16="http://schemas.microsoft.com/office/drawing/2014/main" id="{BBD95983-37AF-4025-91FE-CAC128DFA31F}"/>
              </a:ext>
            </a:extLst>
          </p:cNvPr>
          <p:cNvSpPr>
            <a:spLocks noGrp="1"/>
          </p:cNvSpPr>
          <p:nvPr>
            <p:ph type="subTitle" idx="1"/>
          </p:nvPr>
        </p:nvSpPr>
        <p:spPr>
          <a:xfrm>
            <a:off x="5543550" y="368300"/>
            <a:ext cx="5040000" cy="684000"/>
          </a:xfrm>
        </p:spPr>
        <p:txBody>
          <a:bodyPr tIns="18000"/>
          <a:lstStyle>
            <a:lvl1pPr marL="0" indent="0" algn="l">
              <a:buNone/>
              <a:defRPr sz="1000" b="1" cap="all" spc="50" baseline="0"/>
            </a:lvl1pPr>
            <a:lvl2pPr marL="410428" indent="0" algn="ctr">
              <a:buNone/>
              <a:defRPr sz="1795"/>
            </a:lvl2pPr>
            <a:lvl3pPr marL="820857" indent="0" algn="ctr">
              <a:buNone/>
              <a:defRPr sz="1616"/>
            </a:lvl3pPr>
            <a:lvl4pPr marL="1231285" indent="0" algn="ctr">
              <a:buNone/>
              <a:defRPr sz="1436"/>
            </a:lvl4pPr>
            <a:lvl5pPr marL="1641714" indent="0" algn="ctr">
              <a:buNone/>
              <a:defRPr sz="1436"/>
            </a:lvl5pPr>
            <a:lvl6pPr marL="2052142" indent="0" algn="ctr">
              <a:buNone/>
              <a:defRPr sz="1436"/>
            </a:lvl6pPr>
            <a:lvl7pPr marL="2462571" indent="0" algn="ctr">
              <a:buNone/>
              <a:defRPr sz="1436"/>
            </a:lvl7pPr>
            <a:lvl8pPr marL="2872999" indent="0" algn="ctr">
              <a:buNone/>
              <a:defRPr sz="1436"/>
            </a:lvl8pPr>
            <a:lvl9pPr marL="3283428" indent="0" algn="ctr">
              <a:buNone/>
              <a:defRPr sz="1436"/>
            </a:lvl9pPr>
          </a:lstStyle>
          <a:p>
            <a:r>
              <a:rPr lang="de-DE" dirty="0"/>
              <a:t>
</a:t>
            </a:r>
            <a:endParaRPr lang="de-CH" dirty="0"/>
          </a:p>
        </p:txBody>
      </p:sp>
      <p:pic>
        <p:nvPicPr>
          <p:cNvPr id="5" name="Grafik 4">
            <a:extLst>
              <a:ext uri="{FF2B5EF4-FFF2-40B4-BE49-F238E27FC236}">
                <a16:creationId xmlns:a16="http://schemas.microsoft.com/office/drawing/2014/main" id="{994F14CC-4D14-46F5-B520-ADCE2CD58B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431" y="327724"/>
            <a:ext cx="2419350" cy="742950"/>
          </a:xfrm>
          <a:prstGeom prst="rect">
            <a:avLst/>
          </a:prstGeom>
        </p:spPr>
      </p:pic>
      <p:sp>
        <p:nvSpPr>
          <p:cNvPr id="18" name="Datumsplatzhalter 17" descr="&lt;Einzelfelder_Präsentationstitel&gt;, &lt;Einzelfelder_Datum&gt;">
            <a:extLst>
              <a:ext uri="{FF2B5EF4-FFF2-40B4-BE49-F238E27FC236}">
                <a16:creationId xmlns:a16="http://schemas.microsoft.com/office/drawing/2014/main" id="{B1323FEA-EBF4-4D0D-903F-F7D9F322AF79}"/>
              </a:ext>
            </a:extLst>
          </p:cNvPr>
          <p:cNvSpPr>
            <a:spLocks noGrp="1"/>
          </p:cNvSpPr>
          <p:nvPr>
            <p:ph type="dt" sz="half" idx="10"/>
          </p:nvPr>
        </p:nvSpPr>
        <p:spPr/>
        <p:txBody>
          <a:bodyPr/>
          <a:lstStyle>
            <a:lvl1pPr>
              <a:defRPr sz="900"/>
            </a:lvl1pPr>
          </a:lstStyle>
          <a:p>
            <a:r>
              <a:rPr lang="de-CH"/>
              <a:t>25. März 2026</a:t>
            </a:r>
            <a:endParaRPr lang="de-CH" dirty="0"/>
          </a:p>
        </p:txBody>
      </p:sp>
      <p:sp>
        <p:nvSpPr>
          <p:cNvPr id="19" name="Fußzeilenplatzhalter 18" descr="&lt;Mitarbeitende_Ersteller_Mitarbeitende_Titelmitname&gt;">
            <a:extLst>
              <a:ext uri="{FF2B5EF4-FFF2-40B4-BE49-F238E27FC236}">
                <a16:creationId xmlns:a16="http://schemas.microsoft.com/office/drawing/2014/main" id="{45DABE74-37F5-49AB-932A-B5B1BF776CD0}"/>
              </a:ext>
            </a:extLst>
          </p:cNvPr>
          <p:cNvSpPr>
            <a:spLocks noGrp="1"/>
          </p:cNvSpPr>
          <p:nvPr>
            <p:ph type="ftr" sz="quarter" idx="11"/>
          </p:nvPr>
        </p:nvSpPr>
        <p:spPr>
          <a:xfrm>
            <a:off x="5543550" y="4257926"/>
            <a:ext cx="5040000" cy="216000"/>
          </a:xfrm>
        </p:spPr>
        <p:txBody>
          <a:bodyPr bIns="0" anchor="t" anchorCtr="0"/>
          <a:lstStyle>
            <a:lvl1pPr>
              <a:defRPr lang="de-CH" sz="1000" b="1" kern="1200" cap="all" spc="50" baseline="0" dirty="0">
                <a:solidFill>
                  <a:schemeClr val="tx1"/>
                </a:solidFill>
                <a:latin typeface="+mn-lt"/>
                <a:ea typeface="+mn-ea"/>
                <a:cs typeface="+mn-cs"/>
              </a:defRPr>
            </a:lvl1pPr>
          </a:lstStyle>
          <a:p>
            <a:pPr defTabSz="820857">
              <a:lnSpc>
                <a:spcPct val="117000"/>
              </a:lnSpc>
            </a:pPr>
            <a:r>
              <a:rPr lang="de-CH" sz="1000" b="1" kern="1200" cap="all" spc="50" baseline="0">
                <a:solidFill>
                  <a:schemeClr val="tx1"/>
                </a:solidFill>
                <a:latin typeface="+mn-lt"/>
                <a:ea typeface="+mn-ea"/>
                <a:cs typeface="+mn-cs"/>
              </a:rPr>
              <a:t>Prof. em. Dr. Paul Richli</a:t>
            </a:r>
            <a:endParaRPr lang="de-CH" sz="1000" b="1" kern="1200" cap="all" spc="50" baseline="0" dirty="0">
              <a:solidFill>
                <a:schemeClr val="tx1"/>
              </a:solidFill>
              <a:latin typeface="+mn-lt"/>
              <a:ea typeface="+mn-ea"/>
              <a:cs typeface="+mn-cs"/>
            </a:endParaRPr>
          </a:p>
        </p:txBody>
      </p:sp>
      <p:sp>
        <p:nvSpPr>
          <p:cNvPr id="8" name="Bildplatzhalter 21">
            <a:extLst>
              <a:ext uri="{FF2B5EF4-FFF2-40B4-BE49-F238E27FC236}">
                <a16:creationId xmlns:a16="http://schemas.microsoft.com/office/drawing/2014/main" id="{CC393FA3-A6A3-41AF-8F2C-A42D465142F0}"/>
              </a:ext>
            </a:extLst>
          </p:cNvPr>
          <p:cNvSpPr>
            <a:spLocks noGrp="1"/>
          </p:cNvSpPr>
          <p:nvPr>
            <p:ph type="pic" sz="quarter" idx="13" hasCustomPrompt="1"/>
          </p:nvPr>
        </p:nvSpPr>
        <p:spPr>
          <a:xfrm>
            <a:off x="358775" y="1538288"/>
            <a:ext cx="4824000" cy="4824000"/>
          </a:xfrm>
          <a:solidFill>
            <a:schemeClr val="bg1">
              <a:lumMod val="95000"/>
            </a:schemeClr>
          </a:solidFill>
        </p:spPr>
        <p:txBody>
          <a:bodyPr/>
          <a:lstStyle>
            <a:lvl1pPr>
              <a:defRPr sz="800"/>
            </a:lvl1pPr>
          </a:lstStyle>
          <a:p>
            <a:r>
              <a:rPr lang="de-CH" dirty="0"/>
              <a:t>Titelbild</a:t>
            </a:r>
          </a:p>
        </p:txBody>
      </p:sp>
      <p:sp>
        <p:nvSpPr>
          <p:cNvPr id="9" name="Bildplatzhalter 21">
            <a:extLst>
              <a:ext uri="{FF2B5EF4-FFF2-40B4-BE49-F238E27FC236}">
                <a16:creationId xmlns:a16="http://schemas.microsoft.com/office/drawing/2014/main" id="{BD2FFD82-6F1D-4CEF-992A-ED4A7CA56F77}"/>
              </a:ext>
            </a:extLst>
          </p:cNvPr>
          <p:cNvSpPr>
            <a:spLocks noGrp="1"/>
          </p:cNvSpPr>
          <p:nvPr>
            <p:ph type="pic" sz="quarter" idx="14" hasCustomPrompt="1"/>
          </p:nvPr>
        </p:nvSpPr>
        <p:spPr>
          <a:xfrm>
            <a:off x="5543550" y="5203611"/>
            <a:ext cx="973138" cy="493927"/>
          </a:xfrm>
          <a:solidFill>
            <a:schemeClr val="bg1">
              <a:lumMod val="95000"/>
            </a:schemeClr>
          </a:solidFill>
        </p:spPr>
        <p:txBody>
          <a:bodyPr/>
          <a:lstStyle>
            <a:lvl1pPr>
              <a:defRPr sz="800"/>
            </a:lvl1pPr>
          </a:lstStyle>
          <a:p>
            <a:r>
              <a:rPr lang="de-CH" dirty="0"/>
              <a:t>Partnerlogo</a:t>
            </a:r>
          </a:p>
        </p:txBody>
      </p:sp>
      <p:sp>
        <p:nvSpPr>
          <p:cNvPr id="10" name="Bildplatzhalter 21">
            <a:extLst>
              <a:ext uri="{FF2B5EF4-FFF2-40B4-BE49-F238E27FC236}">
                <a16:creationId xmlns:a16="http://schemas.microsoft.com/office/drawing/2014/main" id="{62EB18FE-B9DE-4B95-AD30-9A367FFC9C31}"/>
              </a:ext>
            </a:extLst>
          </p:cNvPr>
          <p:cNvSpPr>
            <a:spLocks noGrp="1"/>
          </p:cNvSpPr>
          <p:nvPr>
            <p:ph type="pic" sz="quarter" idx="15" hasCustomPrompt="1"/>
          </p:nvPr>
        </p:nvSpPr>
        <p:spPr>
          <a:xfrm>
            <a:off x="6696075" y="5203611"/>
            <a:ext cx="973138" cy="493927"/>
          </a:xfrm>
          <a:solidFill>
            <a:schemeClr val="bg1">
              <a:lumMod val="95000"/>
            </a:schemeClr>
          </a:solidFill>
        </p:spPr>
        <p:txBody>
          <a:bodyPr/>
          <a:lstStyle>
            <a:lvl1pPr>
              <a:defRPr sz="800"/>
            </a:lvl1pPr>
          </a:lstStyle>
          <a:p>
            <a:r>
              <a:rPr lang="de-CH" dirty="0"/>
              <a:t>Partnerlogo</a:t>
            </a:r>
          </a:p>
        </p:txBody>
      </p:sp>
      <p:sp>
        <p:nvSpPr>
          <p:cNvPr id="11" name="Bildplatzhalter 21">
            <a:extLst>
              <a:ext uri="{FF2B5EF4-FFF2-40B4-BE49-F238E27FC236}">
                <a16:creationId xmlns:a16="http://schemas.microsoft.com/office/drawing/2014/main" id="{193486A0-BD3E-4A1D-93E1-ED172871C955}"/>
              </a:ext>
            </a:extLst>
          </p:cNvPr>
          <p:cNvSpPr>
            <a:spLocks noGrp="1"/>
          </p:cNvSpPr>
          <p:nvPr>
            <p:ph type="pic" sz="quarter" idx="17" hasCustomPrompt="1"/>
          </p:nvPr>
        </p:nvSpPr>
        <p:spPr>
          <a:xfrm>
            <a:off x="7848600" y="5203611"/>
            <a:ext cx="973138" cy="493927"/>
          </a:xfrm>
          <a:solidFill>
            <a:schemeClr val="bg1">
              <a:lumMod val="95000"/>
            </a:schemeClr>
          </a:solidFill>
        </p:spPr>
        <p:txBody>
          <a:bodyPr/>
          <a:lstStyle>
            <a:lvl1pPr>
              <a:defRPr sz="800"/>
            </a:lvl1pPr>
          </a:lstStyle>
          <a:p>
            <a:r>
              <a:rPr lang="de-CH" dirty="0"/>
              <a:t>Partnerlogo</a:t>
            </a:r>
          </a:p>
        </p:txBody>
      </p:sp>
      <p:sp>
        <p:nvSpPr>
          <p:cNvPr id="12" name="Bildplatzhalter 21">
            <a:extLst>
              <a:ext uri="{FF2B5EF4-FFF2-40B4-BE49-F238E27FC236}">
                <a16:creationId xmlns:a16="http://schemas.microsoft.com/office/drawing/2014/main" id="{4C9FD99E-DFF1-4010-B144-89B625A68811}"/>
              </a:ext>
            </a:extLst>
          </p:cNvPr>
          <p:cNvSpPr>
            <a:spLocks noGrp="1"/>
          </p:cNvSpPr>
          <p:nvPr>
            <p:ph type="pic" sz="quarter" idx="18" hasCustomPrompt="1"/>
          </p:nvPr>
        </p:nvSpPr>
        <p:spPr>
          <a:xfrm>
            <a:off x="9001125" y="5203611"/>
            <a:ext cx="973138" cy="493927"/>
          </a:xfrm>
          <a:solidFill>
            <a:schemeClr val="bg1">
              <a:lumMod val="95000"/>
            </a:schemeClr>
          </a:solidFill>
        </p:spPr>
        <p:txBody>
          <a:bodyPr/>
          <a:lstStyle>
            <a:lvl1pPr>
              <a:defRPr sz="800"/>
            </a:lvl1pPr>
          </a:lstStyle>
          <a:p>
            <a:r>
              <a:rPr lang="de-CH" dirty="0"/>
              <a:t>Partnerlogo</a:t>
            </a:r>
          </a:p>
        </p:txBody>
      </p:sp>
    </p:spTree>
    <p:extLst>
      <p:ext uri="{BB962C8B-B14F-4D97-AF65-F5344CB8AC3E}">
        <p14:creationId xmlns:p14="http://schemas.microsoft.com/office/powerpoint/2010/main" val="1743736777"/>
      </p:ext>
    </p:extLst>
  </p:cSld>
  <p:clrMapOvr>
    <a:masterClrMapping/>
  </p:clrMapOvr>
  <p:extLst>
    <p:ext uri="{DCECCB84-F9BA-43D5-87BE-67443E8EF086}">
      <p15:sldGuideLst xmlns:p15="http://schemas.microsoft.com/office/powerpoint/2012/main">
        <p15:guide id="1" orient="horz" pos="2682" userDrawn="1">
          <p15:clr>
            <a:srgbClr val="5ACBF0"/>
          </p15:clr>
        </p15:guide>
        <p15:guide id="6" orient="horz" pos="3271" userDrawn="1">
          <p15:clr>
            <a:srgbClr val="5ACBF0"/>
          </p15:clr>
        </p15:guide>
        <p15:guide id="7" orient="horz" pos="3589" userDrawn="1">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sverzeichnis">
    <p:bg>
      <p:bgPr>
        <a:solidFill>
          <a:srgbClr val="F9D3E6"/>
        </a:solidFill>
        <a:effectLst/>
      </p:bgPr>
    </p:bg>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71992966-A211-4F6E-9170-972BCF45C9C9}"/>
              </a:ext>
            </a:extLst>
          </p:cNvPr>
          <p:cNvSpPr>
            <a:spLocks noGrp="1"/>
          </p:cNvSpPr>
          <p:nvPr>
            <p:ph type="title"/>
          </p:nvPr>
        </p:nvSpPr>
        <p:spPr>
          <a:xfrm>
            <a:off x="360000" y="966903"/>
            <a:ext cx="10224000" cy="565247"/>
          </a:xfrm>
        </p:spPr>
        <p:txBody>
          <a:bodyPr/>
          <a:lstStyle>
            <a:lvl1pPr>
              <a:defRPr lang="de-CH" sz="3800" b="1" kern="1200" cap="all" spc="50" baseline="0" dirty="0">
                <a:solidFill>
                  <a:srgbClr val="000000"/>
                </a:solidFill>
                <a:latin typeface="+mj-lt"/>
                <a:ea typeface="+mj-ea"/>
                <a:cs typeface="+mj-cs"/>
              </a:defRPr>
            </a:lvl1pPr>
          </a:lstStyle>
          <a:p>
            <a:endParaRPr lang="de-CH" dirty="0"/>
          </a:p>
        </p:txBody>
      </p:sp>
      <p:sp>
        <p:nvSpPr>
          <p:cNvPr id="4" name="Datumsplatzhalter 3" descr="&lt;Einzelfelder_Präsentationstitel&gt;, &lt;Einzelfelder_Datum&gt;">
            <a:extLst>
              <a:ext uri="{FF2B5EF4-FFF2-40B4-BE49-F238E27FC236}">
                <a16:creationId xmlns:a16="http://schemas.microsoft.com/office/drawing/2014/main" id="{4857FD85-AC0B-4D14-821D-FE9B94825D7E}"/>
              </a:ext>
            </a:extLst>
          </p:cNvPr>
          <p:cNvSpPr>
            <a:spLocks noGrp="1"/>
          </p:cNvSpPr>
          <p:nvPr>
            <p:ph type="dt" sz="half" idx="10"/>
          </p:nvPr>
        </p:nvSpPr>
        <p:spPr/>
        <p:txBody>
          <a:bodyPr/>
          <a:lstStyle>
            <a:lvl1pPr>
              <a:defRPr sz="900"/>
            </a:lvl1pPr>
          </a:lstStyle>
          <a:p>
            <a:r>
              <a:rPr lang="de-CH"/>
              <a:t>25. März 2026</a:t>
            </a:r>
            <a:endParaRPr lang="de-CH" dirty="0"/>
          </a:p>
        </p:txBody>
      </p:sp>
      <p:sp>
        <p:nvSpPr>
          <p:cNvPr id="5" name="Fußzeilenplatzhalter 4" descr="&lt;Mitarbeitende_Ersteller_Mitarbeitende_Titelmitname&gt;">
            <a:extLst>
              <a:ext uri="{FF2B5EF4-FFF2-40B4-BE49-F238E27FC236}">
                <a16:creationId xmlns:a16="http://schemas.microsoft.com/office/drawing/2014/main" id="{32010953-3546-4290-BA6D-D7F662A3FBED}"/>
              </a:ext>
            </a:extLst>
          </p:cNvPr>
          <p:cNvSpPr>
            <a:spLocks noGrp="1"/>
          </p:cNvSpPr>
          <p:nvPr>
            <p:ph type="ftr" sz="quarter" idx="11"/>
          </p:nvPr>
        </p:nvSpPr>
        <p:spPr/>
        <p:txBody>
          <a:bodyPr/>
          <a:lstStyle>
            <a:lvl1pPr>
              <a:defRPr sz="900"/>
            </a:lvl1pPr>
          </a:lstStyle>
          <a:p>
            <a:r>
              <a:rPr lang="de-CH"/>
              <a:t>Prof. em. Dr. Paul Richli</a:t>
            </a:r>
            <a:endParaRPr/>
          </a:p>
        </p:txBody>
      </p:sp>
      <p:sp>
        <p:nvSpPr>
          <p:cNvPr id="6" name="Foliennummernplatzhalter 5">
            <a:extLst>
              <a:ext uri="{FF2B5EF4-FFF2-40B4-BE49-F238E27FC236}">
                <a16:creationId xmlns:a16="http://schemas.microsoft.com/office/drawing/2014/main" id="{AB592DEC-4CF7-48F6-B4FE-D0061E31B7B0}"/>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8" name="Textplatzhalter 7">
            <a:extLst>
              <a:ext uri="{FF2B5EF4-FFF2-40B4-BE49-F238E27FC236}">
                <a16:creationId xmlns:a16="http://schemas.microsoft.com/office/drawing/2014/main" id="{CDAC7952-ACCD-43D1-BF6F-9F45B94B6550}"/>
              </a:ext>
            </a:extLst>
          </p:cNvPr>
          <p:cNvSpPr>
            <a:spLocks noGrp="1"/>
          </p:cNvSpPr>
          <p:nvPr>
            <p:ph type="body" sz="quarter" idx="13"/>
          </p:nvPr>
        </p:nvSpPr>
        <p:spPr>
          <a:xfrm>
            <a:off x="358775" y="2031318"/>
            <a:ext cx="10223500" cy="3744000"/>
          </a:xfrm>
        </p:spPr>
        <p:txBody>
          <a:bodyPr numCol="2" spcCol="144000"/>
          <a:lstStyle>
            <a:lvl1pPr marL="432000" indent="-432000">
              <a:spcAft>
                <a:spcPts val="1900"/>
              </a:spcAft>
              <a:buFont typeface="+mj-lt"/>
              <a:buAutoNum type="arabicPeriod"/>
              <a:tabLst>
                <a:tab pos="432000" algn="l"/>
              </a:tabLst>
              <a:defRPr sz="1800"/>
            </a:lvl1pPr>
            <a:lvl2pPr>
              <a:buFontTx/>
              <a:buNone/>
              <a:defRPr sz="1800"/>
            </a:lvl2pPr>
            <a:lvl3pPr>
              <a:buFont typeface="Arial" panose="020B0604020202020204" pitchFamily="34" charset="0"/>
              <a:buChar cha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Tree>
    <p:extLst>
      <p:ext uri="{BB962C8B-B14F-4D97-AF65-F5344CB8AC3E}">
        <p14:creationId xmlns:p14="http://schemas.microsoft.com/office/powerpoint/2010/main" val="1231180223"/>
      </p:ext>
    </p:extLst>
  </p:cSld>
  <p:clrMapOvr>
    <a:masterClrMapping/>
  </p:clrMapOvr>
  <p:extLst>
    <p:ext uri="{DCECCB84-F9BA-43D5-87BE-67443E8EF086}">
      <p15:sldGuideLst xmlns:p15="http://schemas.microsoft.com/office/powerpoint/2012/main">
        <p15:guide id="1" orient="horz" pos="1275" userDrawn="1">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ischentitelfolie">
    <p:bg>
      <p:bgPr>
        <a:solidFill>
          <a:srgbClr val="F9D3E6"/>
        </a:solidFill>
        <a:effectLst/>
      </p:bgPr>
    </p:bg>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71992966-A211-4F6E-9170-972BCF45C9C9}"/>
              </a:ext>
            </a:extLst>
          </p:cNvPr>
          <p:cNvSpPr>
            <a:spLocks noGrp="1"/>
          </p:cNvSpPr>
          <p:nvPr>
            <p:ph type="title"/>
          </p:nvPr>
        </p:nvSpPr>
        <p:spPr>
          <a:xfrm>
            <a:off x="5518800" y="966902"/>
            <a:ext cx="5066650" cy="5270386"/>
          </a:xfrm>
        </p:spPr>
        <p:txBody>
          <a:bodyPr/>
          <a:lstStyle>
            <a:lvl1pPr>
              <a:defRPr lang="de-CH" sz="3800" b="1" kern="1200" cap="all" spc="50" baseline="0" dirty="0">
                <a:solidFill>
                  <a:srgbClr val="000000"/>
                </a:solidFill>
                <a:latin typeface="+mj-lt"/>
                <a:ea typeface="+mj-ea"/>
                <a:cs typeface="+mj-cs"/>
              </a:defRPr>
            </a:lvl1pPr>
          </a:lstStyle>
          <a:p>
            <a:endParaRPr lang="de-CH" dirty="0"/>
          </a:p>
        </p:txBody>
      </p:sp>
      <p:sp>
        <p:nvSpPr>
          <p:cNvPr id="4" name="Datumsplatzhalter 3" descr="&lt;Einzelfelder_Präsentationstitel&gt;, &lt;Einzelfelder_Datum&gt;">
            <a:extLst>
              <a:ext uri="{FF2B5EF4-FFF2-40B4-BE49-F238E27FC236}">
                <a16:creationId xmlns:a16="http://schemas.microsoft.com/office/drawing/2014/main" id="{4857FD85-AC0B-4D14-821D-FE9B94825D7E}"/>
              </a:ext>
            </a:extLst>
          </p:cNvPr>
          <p:cNvSpPr>
            <a:spLocks noGrp="1"/>
          </p:cNvSpPr>
          <p:nvPr>
            <p:ph type="dt" sz="half" idx="10"/>
          </p:nvPr>
        </p:nvSpPr>
        <p:spPr/>
        <p:txBody>
          <a:bodyPr/>
          <a:lstStyle>
            <a:lvl1pPr>
              <a:defRPr sz="900"/>
            </a:lvl1pPr>
          </a:lstStyle>
          <a:p>
            <a:r>
              <a:rPr lang="de-CH"/>
              <a:t>25. März 2026</a:t>
            </a:r>
            <a:endParaRPr lang="de-CH" dirty="0"/>
          </a:p>
        </p:txBody>
      </p:sp>
      <p:sp>
        <p:nvSpPr>
          <p:cNvPr id="5" name="Fußzeilenplatzhalter 4" descr="&lt;Mitarbeitende_Ersteller_Mitarbeitende_Titelmitname&gt;">
            <a:extLst>
              <a:ext uri="{FF2B5EF4-FFF2-40B4-BE49-F238E27FC236}">
                <a16:creationId xmlns:a16="http://schemas.microsoft.com/office/drawing/2014/main" id="{32010953-3546-4290-BA6D-D7F662A3FBED}"/>
              </a:ext>
            </a:extLst>
          </p:cNvPr>
          <p:cNvSpPr>
            <a:spLocks noGrp="1"/>
          </p:cNvSpPr>
          <p:nvPr>
            <p:ph type="ftr" sz="quarter" idx="11"/>
          </p:nvPr>
        </p:nvSpPr>
        <p:spPr/>
        <p:txBody>
          <a:bodyPr/>
          <a:lstStyle>
            <a:lvl1pPr>
              <a:defRPr sz="900"/>
            </a:lvl1pPr>
          </a:lstStyle>
          <a:p>
            <a:r>
              <a:rPr lang="de-CH"/>
              <a:t>Prof. em. Dr. Paul Richli</a:t>
            </a:r>
            <a:endParaRPr/>
          </a:p>
        </p:txBody>
      </p:sp>
      <p:sp>
        <p:nvSpPr>
          <p:cNvPr id="6" name="Foliennummernplatzhalter 5">
            <a:extLst>
              <a:ext uri="{FF2B5EF4-FFF2-40B4-BE49-F238E27FC236}">
                <a16:creationId xmlns:a16="http://schemas.microsoft.com/office/drawing/2014/main" id="{AB592DEC-4CF7-48F6-B4FE-D0061E31B7B0}"/>
              </a:ext>
            </a:extLst>
          </p:cNvPr>
          <p:cNvSpPr>
            <a:spLocks noGrp="1"/>
          </p:cNvSpPr>
          <p:nvPr>
            <p:ph type="sldNum" sz="quarter" idx="12"/>
          </p:nvPr>
        </p:nvSpPr>
        <p:spPr/>
        <p:txBody>
          <a:bodyPr/>
          <a:lstStyle/>
          <a:p>
            <a:fld id="{0A6ABA92-B65E-42F5-BB28-73DA50746AED}" type="slidenum">
              <a:rPr lang="de-CH"/>
              <a:t>‹Nr.›</a:t>
            </a:fld>
            <a:endParaRPr lang="de-CH" dirty="0"/>
          </a:p>
        </p:txBody>
      </p:sp>
    </p:spTree>
    <p:extLst>
      <p:ext uri="{BB962C8B-B14F-4D97-AF65-F5344CB8AC3E}">
        <p14:creationId xmlns:p14="http://schemas.microsoft.com/office/powerpoint/2010/main" val="227698144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Text, 1-spaltig">
    <p:spTree>
      <p:nvGrpSpPr>
        <p:cNvPr id="1" name=""/>
        <p:cNvGrpSpPr/>
        <p:nvPr/>
      </p:nvGrpSpPr>
      <p:grpSpPr>
        <a:xfrm>
          <a:off x="0" y="0"/>
          <a:ext cx="0" cy="0"/>
          <a:chOff x="0" y="0"/>
          <a:chExt cx="0" cy="0"/>
        </a:xfrm>
      </p:grpSpPr>
      <p:sp>
        <p:nvSpPr>
          <p:cNvPr id="2" name="Titel 1" descr="INHALT">
            <a:extLst>
              <a:ext uri="{FF2B5EF4-FFF2-40B4-BE49-F238E27FC236}">
                <a16:creationId xmlns:a16="http://schemas.microsoft.com/office/drawing/2014/main" id="{155DB9D7-2559-468D-A3AB-FDCFA00B7BA4}"/>
              </a:ext>
            </a:extLst>
          </p:cNvPr>
          <p:cNvSpPr>
            <a:spLocks noGrp="1"/>
          </p:cNvSpPr>
          <p:nvPr>
            <p:ph type="title"/>
          </p:nvPr>
        </p:nvSpPr>
        <p:spPr/>
        <p:txBody>
          <a:bodyPr/>
          <a:lstStyle>
            <a:lvl1pPr>
              <a:defRPr sz="2400"/>
            </a:lvl1pPr>
          </a:lstStyle>
          <a:p>
            <a:r>
              <a:rPr lang="de-DE" dirty="0"/>
              <a:t>INHALT</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358775" y="1484314"/>
            <a:ext cx="10223500"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Tree>
    <p:extLst>
      <p:ext uri="{BB962C8B-B14F-4D97-AF65-F5344CB8AC3E}">
        <p14:creationId xmlns:p14="http://schemas.microsoft.com/office/powerpoint/2010/main" val="743765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und Text, 2-spaltig">
    <p:spTree>
      <p:nvGrpSpPr>
        <p:cNvPr id="1" name=""/>
        <p:cNvGrpSpPr/>
        <p:nvPr/>
      </p:nvGrpSpPr>
      <p:grpSpPr>
        <a:xfrm>
          <a:off x="0" y="0"/>
          <a:ext cx="0" cy="0"/>
          <a:chOff x="0" y="0"/>
          <a:chExt cx="0" cy="0"/>
        </a:xfrm>
      </p:grpSpPr>
      <p:sp>
        <p:nvSpPr>
          <p:cNvPr id="2" name="Titel 1" descr="&lt;Einzelfelder_Präsentationstitel&gt;">
            <a:extLst>
              <a:ext uri="{FF2B5EF4-FFF2-40B4-BE49-F238E27FC236}">
                <a16:creationId xmlns:a16="http://schemas.microsoft.com/office/drawing/2014/main" id="{155DB9D7-2559-468D-A3AB-FDCFA00B7BA4}"/>
              </a:ext>
            </a:extLst>
          </p:cNvPr>
          <p:cNvSpPr>
            <a:spLocks noGrp="1"/>
          </p:cNvSpPr>
          <p:nvPr>
            <p:ph type="title"/>
          </p:nvPr>
        </p:nvSpPr>
        <p:spPr>
          <a:xfrm>
            <a:off x="360000" y="1009863"/>
            <a:ext cx="5037863" cy="360000"/>
          </a:xfrm>
        </p:spPr>
        <p:txBody>
          <a:bodyPr/>
          <a:lstStyle>
            <a:lvl1pPr>
              <a:defRPr sz="2400"/>
            </a:lvl1pPr>
          </a:lstStyle>
          <a:p>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358775" y="1484314"/>
            <a:ext cx="5039088"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Textplatzhalter 3">
            <a:extLst>
              <a:ext uri="{FF2B5EF4-FFF2-40B4-BE49-F238E27FC236}">
                <a16:creationId xmlns:a16="http://schemas.microsoft.com/office/drawing/2014/main" id="{A1C6B66F-90CC-46C6-A829-8E8D3785400F}"/>
              </a:ext>
            </a:extLst>
          </p:cNvPr>
          <p:cNvSpPr>
            <a:spLocks noGrp="1"/>
          </p:cNvSpPr>
          <p:nvPr>
            <p:ph type="body" sz="quarter" idx="14"/>
          </p:nvPr>
        </p:nvSpPr>
        <p:spPr>
          <a:xfrm>
            <a:off x="5544912" y="991452"/>
            <a:ext cx="5039088" cy="5245836"/>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Tree>
    <p:extLst>
      <p:ext uri="{BB962C8B-B14F-4D97-AF65-F5344CB8AC3E}">
        <p14:creationId xmlns:p14="http://schemas.microsoft.com/office/powerpoint/2010/main" val="106280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nger Titel und Text, 2-spalt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360000" y="1009863"/>
            <a:ext cx="5037863" cy="2419137"/>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9" name="Textplatzhalter 3">
            <a:extLst>
              <a:ext uri="{FF2B5EF4-FFF2-40B4-BE49-F238E27FC236}">
                <a16:creationId xmlns:a16="http://schemas.microsoft.com/office/drawing/2014/main" id="{A1C6B66F-90CC-46C6-A829-8E8D3785400F}"/>
              </a:ext>
            </a:extLst>
          </p:cNvPr>
          <p:cNvSpPr>
            <a:spLocks noGrp="1"/>
          </p:cNvSpPr>
          <p:nvPr>
            <p:ph type="body" sz="quarter" idx="14"/>
          </p:nvPr>
        </p:nvSpPr>
        <p:spPr>
          <a:xfrm>
            <a:off x="5544912" y="991452"/>
            <a:ext cx="5039088" cy="5245836"/>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Tree>
    <p:extLst>
      <p:ext uri="{BB962C8B-B14F-4D97-AF65-F5344CB8AC3E}">
        <p14:creationId xmlns:p14="http://schemas.microsoft.com/office/powerpoint/2010/main" val="20850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Text und 1 Bild links -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a:xfrm>
            <a:off x="5545028" y="1009863"/>
            <a:ext cx="5038971" cy="360000"/>
          </a:xfrm>
        </p:spPr>
        <p:txBody>
          <a:bodyPr/>
          <a:lstStyle>
            <a:lvl1pPr>
              <a:defRPr sz="2400"/>
            </a:lvl1pPr>
          </a:lstStyle>
          <a:p>
            <a:r>
              <a:rPr lang="de-DE"/>
              <a:t>Mastertitelformat bearbeiten</a:t>
            </a:r>
            <a:endParaRPr lang="de-CH" dirty="0"/>
          </a:p>
        </p:txBody>
      </p:sp>
      <p:sp>
        <p:nvSpPr>
          <p:cNvPr id="6" name="Datumsplatzhalter 5" descr="&lt;Einzelfelder_Präsentationstitel&gt;, &lt;Einzelfelder_Datum&gt;">
            <a:extLst>
              <a:ext uri="{FF2B5EF4-FFF2-40B4-BE49-F238E27FC236}">
                <a16:creationId xmlns:a16="http://schemas.microsoft.com/office/drawing/2014/main" id="{2CF66EB9-A461-4BE9-A12B-60ABA80C6940}"/>
              </a:ext>
            </a:extLst>
          </p:cNvPr>
          <p:cNvSpPr>
            <a:spLocks noGrp="1"/>
          </p:cNvSpPr>
          <p:nvPr>
            <p:ph type="dt" sz="half" idx="10"/>
          </p:nvPr>
        </p:nvSpPr>
        <p:spPr/>
        <p:txBody>
          <a:bodyPr/>
          <a:lstStyle>
            <a:lvl1pPr>
              <a:defRPr sz="900"/>
            </a:lvl1pPr>
          </a:lstStyle>
          <a:p>
            <a:r>
              <a:rPr lang="de-CH"/>
              <a:t>25. März 2026</a:t>
            </a:r>
            <a:endParaRPr lang="de-CH" dirty="0"/>
          </a:p>
        </p:txBody>
      </p:sp>
      <p:sp>
        <p:nvSpPr>
          <p:cNvPr id="7" name="Fußzeilenplatzhalter 6" descr="&lt;Mitarbeitende_Ersteller_Mitarbeitende_Titelmitname&gt;">
            <a:extLst>
              <a:ext uri="{FF2B5EF4-FFF2-40B4-BE49-F238E27FC236}">
                <a16:creationId xmlns:a16="http://schemas.microsoft.com/office/drawing/2014/main" id="{5D0BA506-B2AF-4860-87C2-5838B2D526D3}"/>
              </a:ext>
            </a:extLst>
          </p:cNvPr>
          <p:cNvSpPr>
            <a:spLocks noGrp="1"/>
          </p:cNvSpPr>
          <p:nvPr>
            <p:ph type="ftr" sz="quarter" idx="11"/>
          </p:nvPr>
        </p:nvSpPr>
        <p:spPr/>
        <p:txBody>
          <a:bodyPr/>
          <a:lstStyle>
            <a:lvl1pPr>
              <a:defRPr sz="900"/>
            </a:lvl1pPr>
          </a:lstStyle>
          <a:p>
            <a:r>
              <a:rPr lang="de-CH"/>
              <a:t>Prof. em. Dr. Paul Richli</a:t>
            </a:r>
            <a:endParaRPr/>
          </a:p>
        </p:txBody>
      </p:sp>
      <p:sp>
        <p:nvSpPr>
          <p:cNvPr id="8" name="Foliennummernplatzhalter 7">
            <a:extLst>
              <a:ext uri="{FF2B5EF4-FFF2-40B4-BE49-F238E27FC236}">
                <a16:creationId xmlns:a16="http://schemas.microsoft.com/office/drawing/2014/main" id="{3600938A-377D-46DC-9CEE-22805093B19D}"/>
              </a:ext>
            </a:extLst>
          </p:cNvPr>
          <p:cNvSpPr>
            <a:spLocks noGrp="1"/>
          </p:cNvSpPr>
          <p:nvPr>
            <p:ph type="sldNum" sz="quarter" idx="12"/>
          </p:nvPr>
        </p:nvSpPr>
        <p:spPr/>
        <p:txBody>
          <a:bodyPr/>
          <a:lstStyle/>
          <a:p>
            <a:fld id="{0A6ABA92-B65E-42F5-BB28-73DA50746AED}" type="slidenum">
              <a:rPr lang="de-CH"/>
              <a:t>‹Nr.›</a:t>
            </a:fld>
            <a:endParaRPr lang="de-CH" dirty="0"/>
          </a:p>
        </p:txBody>
      </p:sp>
      <p:sp>
        <p:nvSpPr>
          <p:cNvPr id="4" name="Textplatzhalter 3">
            <a:extLst>
              <a:ext uri="{FF2B5EF4-FFF2-40B4-BE49-F238E27FC236}">
                <a16:creationId xmlns:a16="http://schemas.microsoft.com/office/drawing/2014/main" id="{CA3DCDC9-8581-4933-B09A-8E31DBD4F626}"/>
              </a:ext>
            </a:extLst>
          </p:cNvPr>
          <p:cNvSpPr>
            <a:spLocks noGrp="1"/>
          </p:cNvSpPr>
          <p:nvPr>
            <p:ph type="body" sz="quarter" idx="13"/>
          </p:nvPr>
        </p:nvSpPr>
        <p:spPr>
          <a:xfrm>
            <a:off x="5543550" y="1484314"/>
            <a:ext cx="5038724" cy="4752974"/>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9" name="Bildplatzhalter 21">
            <a:extLst>
              <a:ext uri="{FF2B5EF4-FFF2-40B4-BE49-F238E27FC236}">
                <a16:creationId xmlns:a16="http://schemas.microsoft.com/office/drawing/2014/main" id="{BCF6B4D8-F15B-49F1-9E6E-32F19A41B180}"/>
              </a:ext>
            </a:extLst>
          </p:cNvPr>
          <p:cNvSpPr>
            <a:spLocks noGrp="1"/>
          </p:cNvSpPr>
          <p:nvPr>
            <p:ph type="pic" sz="quarter" idx="14"/>
          </p:nvPr>
        </p:nvSpPr>
        <p:spPr>
          <a:xfrm>
            <a:off x="358775" y="1052514"/>
            <a:ext cx="5041900" cy="5184774"/>
          </a:xfrm>
          <a:solidFill>
            <a:schemeClr val="bg1">
              <a:lumMod val="95000"/>
            </a:schemeClr>
          </a:solidFill>
        </p:spPr>
        <p:txBody>
          <a:bodyPr/>
          <a:lstStyle>
            <a:lvl1pPr>
              <a:defRPr sz="800"/>
            </a:lvl1pPr>
          </a:lstStyle>
          <a:p>
            <a:r>
              <a:rPr lang="de-DE"/>
              <a:t>Bild durch Klicken auf Symbol hinzufügen</a:t>
            </a:r>
            <a:endParaRPr lang="de-CH" dirty="0"/>
          </a:p>
        </p:txBody>
      </p:sp>
    </p:spTree>
    <p:extLst>
      <p:ext uri="{BB962C8B-B14F-4D97-AF65-F5344CB8AC3E}">
        <p14:creationId xmlns:p14="http://schemas.microsoft.com/office/powerpoint/2010/main" val="2981241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BB907FC-8EEA-4706-98EB-1F20D0D83E28}"/>
              </a:ext>
            </a:extLst>
          </p:cNvPr>
          <p:cNvSpPr>
            <a:spLocks noGrp="1"/>
          </p:cNvSpPr>
          <p:nvPr>
            <p:ph type="title"/>
          </p:nvPr>
        </p:nvSpPr>
        <p:spPr>
          <a:xfrm>
            <a:off x="360000" y="1009863"/>
            <a:ext cx="10224000" cy="360000"/>
          </a:xfrm>
          <a:prstGeom prst="rect">
            <a:avLst/>
          </a:prstGeom>
        </p:spPr>
        <p:txBody>
          <a:bodyPr vert="horz" lIns="0" tIns="0" rIns="0" bIns="0" rtlCol="0" anchor="t" anchorCtr="0">
            <a:noAutofit/>
          </a:bodyPr>
          <a:lstStyle/>
          <a:p>
            <a:r>
              <a:rPr lang="de-CH" dirty="0"/>
              <a:t>Mastertitelformat bearbeiten</a:t>
            </a:r>
          </a:p>
        </p:txBody>
      </p:sp>
      <p:sp>
        <p:nvSpPr>
          <p:cNvPr id="3" name="Textplatzhalter 2">
            <a:extLst>
              <a:ext uri="{FF2B5EF4-FFF2-40B4-BE49-F238E27FC236}">
                <a16:creationId xmlns:a16="http://schemas.microsoft.com/office/drawing/2014/main" id="{CBCB51EB-182E-4020-8D86-3EF8848E6CB1}"/>
              </a:ext>
            </a:extLst>
          </p:cNvPr>
          <p:cNvSpPr>
            <a:spLocks noGrp="1"/>
          </p:cNvSpPr>
          <p:nvPr>
            <p:ph type="body" idx="1"/>
          </p:nvPr>
        </p:nvSpPr>
        <p:spPr>
          <a:xfrm>
            <a:off x="358775" y="1484314"/>
            <a:ext cx="10224000" cy="4752974"/>
          </a:xfrm>
          <a:prstGeom prst="rect">
            <a:avLst/>
          </a:prstGeom>
        </p:spPr>
        <p:txBody>
          <a:bodyPr vert="horz" lIns="0" tIns="0" rIns="0" bIns="0" rtlCol="0">
            <a:noAutofit/>
          </a:bodyPr>
          <a:lstStyle/>
          <a:p>
            <a:pPr lvl="0"/>
            <a:r>
              <a:rPr lang="de-CH" dirty="0"/>
              <a:t>Mastertextformat bearbeiten</a:t>
            </a:r>
          </a:p>
          <a:p>
            <a:pPr lvl="1"/>
            <a:r>
              <a:rPr lang="de-CH" dirty="0"/>
              <a:t>Zweite Ebene</a:t>
            </a:r>
          </a:p>
          <a:p>
            <a:pPr lvl="2"/>
            <a:r>
              <a:rPr lang="de-CH" dirty="0"/>
              <a:t>Dritte Ebene</a:t>
            </a:r>
          </a:p>
          <a:p>
            <a:pPr lvl="3"/>
            <a:r>
              <a:rPr lang="de-CH" dirty="0"/>
              <a:t>Vierte Ebene</a:t>
            </a:r>
          </a:p>
          <a:p>
            <a:pPr lvl="4"/>
            <a:r>
              <a:rPr lang="de-CH" dirty="0"/>
              <a:t>Fünfte Ebene</a:t>
            </a:r>
          </a:p>
          <a:p>
            <a:pPr lvl="5"/>
            <a:r>
              <a:rPr lang="de-CH" dirty="0"/>
              <a:t>Sechste Ebene</a:t>
            </a:r>
          </a:p>
          <a:p>
            <a:pPr lvl="6"/>
            <a:r>
              <a:rPr lang="de-CH" dirty="0"/>
              <a:t>Siebte Ebene</a:t>
            </a:r>
          </a:p>
          <a:p>
            <a:pPr lvl="7"/>
            <a:r>
              <a:rPr lang="de-CH" dirty="0"/>
              <a:t>Achte Ebene</a:t>
            </a:r>
          </a:p>
          <a:p>
            <a:pPr lvl="8"/>
            <a:r>
              <a:rPr lang="de-CH" dirty="0"/>
              <a:t>Neunte Ebene</a:t>
            </a:r>
          </a:p>
        </p:txBody>
      </p:sp>
      <p:sp>
        <p:nvSpPr>
          <p:cNvPr id="4" name="Datumsplatzhalter 3" descr="&lt;Einzelfelder_Präsentationstitel&gt;, &lt;Einzelfelder_Datum&gt;">
            <a:extLst>
              <a:ext uri="{FF2B5EF4-FFF2-40B4-BE49-F238E27FC236}">
                <a16:creationId xmlns:a16="http://schemas.microsoft.com/office/drawing/2014/main" id="{86B66F5F-246B-41C3-A7EF-74B5848C435E}"/>
              </a:ext>
            </a:extLst>
          </p:cNvPr>
          <p:cNvSpPr>
            <a:spLocks noGrp="1"/>
          </p:cNvSpPr>
          <p:nvPr>
            <p:ph type="dt" sz="half" idx="2"/>
          </p:nvPr>
        </p:nvSpPr>
        <p:spPr>
          <a:xfrm>
            <a:off x="360001" y="6417721"/>
            <a:ext cx="5039088" cy="216000"/>
          </a:xfrm>
          <a:prstGeom prst="rect">
            <a:avLst/>
          </a:prstGeom>
        </p:spPr>
        <p:txBody>
          <a:bodyPr vert="horz" lIns="0" tIns="0" rIns="0" bIns="18000" rtlCol="0" anchor="b" anchorCtr="0"/>
          <a:lstStyle>
            <a:lvl1pPr algn="l">
              <a:defRPr sz="700">
                <a:solidFill>
                  <a:srgbClr val="000000"/>
                </a:solidFill>
              </a:defRPr>
            </a:lvl1pPr>
          </a:lstStyle>
          <a:p>
            <a:r>
              <a:rPr lang="de-CH"/>
              <a:t>25. März 2026</a:t>
            </a:r>
            <a:endParaRPr lang="de-CH" dirty="0"/>
          </a:p>
        </p:txBody>
      </p:sp>
      <p:sp>
        <p:nvSpPr>
          <p:cNvPr id="5" name="Fußzeilenplatzhalter 4" descr="&lt;Mitarbeitende_Ersteller_Mitarbeitende_Titelmitname&gt;">
            <a:extLst>
              <a:ext uri="{FF2B5EF4-FFF2-40B4-BE49-F238E27FC236}">
                <a16:creationId xmlns:a16="http://schemas.microsoft.com/office/drawing/2014/main" id="{BA7469D3-D758-4D66-B52B-335D0B004E98}"/>
              </a:ext>
            </a:extLst>
          </p:cNvPr>
          <p:cNvSpPr>
            <a:spLocks noGrp="1"/>
          </p:cNvSpPr>
          <p:nvPr>
            <p:ph type="ftr" sz="quarter" idx="3"/>
          </p:nvPr>
        </p:nvSpPr>
        <p:spPr>
          <a:xfrm>
            <a:off x="5543550" y="6417721"/>
            <a:ext cx="4176713" cy="216000"/>
          </a:xfrm>
          <a:prstGeom prst="rect">
            <a:avLst/>
          </a:prstGeom>
        </p:spPr>
        <p:txBody>
          <a:bodyPr vert="horz" lIns="0" tIns="0" rIns="0" bIns="18000" rtlCol="0" anchor="b" anchorCtr="0"/>
          <a:lstStyle>
            <a:lvl1pPr algn="l">
              <a:defRPr sz="700">
                <a:solidFill>
                  <a:srgbClr val="000000"/>
                </a:solidFill>
              </a:defRPr>
            </a:lvl1pPr>
          </a:lstStyle>
          <a:p>
            <a:r>
              <a:rPr lang="de-CH"/>
              <a:t>Prof. em. Dr. Paul Richli</a:t>
            </a:r>
            <a:endParaRPr/>
          </a:p>
        </p:txBody>
      </p:sp>
      <p:sp>
        <p:nvSpPr>
          <p:cNvPr id="6" name="Foliennummernplatzhalter 5">
            <a:extLst>
              <a:ext uri="{FF2B5EF4-FFF2-40B4-BE49-F238E27FC236}">
                <a16:creationId xmlns:a16="http://schemas.microsoft.com/office/drawing/2014/main" id="{B6B6E1BC-0BF1-4586-8DE0-316908CCD9C2}"/>
              </a:ext>
            </a:extLst>
          </p:cNvPr>
          <p:cNvSpPr>
            <a:spLocks noGrp="1"/>
          </p:cNvSpPr>
          <p:nvPr>
            <p:ph type="sldNum" sz="quarter" idx="4"/>
          </p:nvPr>
        </p:nvSpPr>
        <p:spPr>
          <a:xfrm>
            <a:off x="9864725" y="6417721"/>
            <a:ext cx="718050" cy="216000"/>
          </a:xfrm>
          <a:prstGeom prst="rect">
            <a:avLst/>
          </a:prstGeom>
        </p:spPr>
        <p:txBody>
          <a:bodyPr vert="horz" lIns="0" tIns="0" rIns="0" bIns="0" rtlCol="0" anchor="b" anchorCtr="0"/>
          <a:lstStyle>
            <a:lvl1pPr algn="r">
              <a:defRPr sz="1100">
                <a:solidFill>
                  <a:srgbClr val="000000"/>
                </a:solidFill>
              </a:defRPr>
            </a:lvl1pPr>
          </a:lstStyle>
          <a:p>
            <a:fld id="{0A6ABA92-B65E-42F5-BB28-73DA50746AED}" type="slidenum">
              <a:rPr lang="de-CH"/>
              <a:pPr/>
              <a:t>‹Nr.›</a:t>
            </a:fld>
            <a:endParaRPr lang="de-CH" dirty="0"/>
          </a:p>
        </p:txBody>
      </p:sp>
      <p:pic>
        <p:nvPicPr>
          <p:cNvPr id="31" name="Grafik 30">
            <a:extLst>
              <a:ext uri="{FF2B5EF4-FFF2-40B4-BE49-F238E27FC236}">
                <a16:creationId xmlns:a16="http://schemas.microsoft.com/office/drawing/2014/main" id="{9FDFFC1B-1543-47CF-ADEA-5D5B6A3C01D1}"/>
              </a:ext>
            </a:extLst>
          </p:cNvPr>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321431" y="358065"/>
            <a:ext cx="1266825" cy="419100"/>
          </a:xfrm>
          <a:prstGeom prst="rect">
            <a:avLst/>
          </a:prstGeom>
        </p:spPr>
      </p:pic>
    </p:spTree>
    <p:extLst>
      <p:ext uri="{BB962C8B-B14F-4D97-AF65-F5344CB8AC3E}">
        <p14:creationId xmlns:p14="http://schemas.microsoft.com/office/powerpoint/2010/main" val="2261252635"/>
      </p:ext>
    </p:extLst>
  </p:cSld>
  <p:clrMap bg1="lt1" tx1="dk1" bg2="lt2" tx2="dk2" accent1="accent1" accent2="accent2" accent3="accent3" accent4="accent4" accent5="accent5" accent6="accent6" hlink="hlink" folHlink="folHlink"/>
  <p:sldLayoutIdLst>
    <p:sldLayoutId id="2147483662" r:id="rId1"/>
    <p:sldLayoutId id="2147483659" r:id="rId2"/>
    <p:sldLayoutId id="2147483653" r:id="rId3"/>
    <p:sldLayoutId id="2147483671" r:id="rId4"/>
    <p:sldLayoutId id="2147483666" r:id="rId5"/>
    <p:sldLayoutId id="2147483663" r:id="rId6"/>
    <p:sldLayoutId id="2147483655" r:id="rId7"/>
    <p:sldLayoutId id="2147483649" r:id="rId8"/>
    <p:sldLayoutId id="2147483672" r:id="rId9"/>
    <p:sldLayoutId id="2147483669" r:id="rId10"/>
    <p:sldLayoutId id="2147483664" r:id="rId11"/>
    <p:sldLayoutId id="2147483656" r:id="rId12"/>
    <p:sldLayoutId id="2147483650" r:id="rId13"/>
    <p:sldLayoutId id="2147483673" r:id="rId14"/>
    <p:sldLayoutId id="2147483667" r:id="rId15"/>
    <p:sldLayoutId id="2147483660" r:id="rId16"/>
    <p:sldLayoutId id="2147483657" r:id="rId17"/>
    <p:sldLayoutId id="2147483651" r:id="rId18"/>
    <p:sldLayoutId id="2147483670" r:id="rId19"/>
    <p:sldLayoutId id="2147483661" r:id="rId20"/>
    <p:sldLayoutId id="2147483654" r:id="rId21"/>
    <p:sldLayoutId id="2147483674" r:id="rId22"/>
    <p:sldLayoutId id="2147483668" r:id="rId23"/>
    <p:sldLayoutId id="2147483665" r:id="rId24"/>
    <p:sldLayoutId id="2147483658" r:id="rId25"/>
    <p:sldLayoutId id="2147483652" r:id="rId26"/>
  </p:sldLayoutIdLst>
  <p:hf hdr="0"/>
  <p:txStyles>
    <p:titleStyle>
      <a:lvl1pPr algn="l" defTabSz="820857" rtl="0" eaLnBrk="1" latinLnBrk="0" hangingPunct="1">
        <a:lnSpc>
          <a:spcPct val="95000"/>
        </a:lnSpc>
        <a:spcBef>
          <a:spcPct val="0"/>
        </a:spcBef>
        <a:buNone/>
        <a:defRPr sz="2000" b="1" kern="1200" cap="all" spc="30" baseline="0">
          <a:solidFill>
            <a:srgbClr val="000000"/>
          </a:solidFill>
          <a:latin typeface="+mj-lt"/>
          <a:ea typeface="+mj-ea"/>
          <a:cs typeface="+mj-cs"/>
        </a:defRPr>
      </a:lvl1pPr>
    </p:titleStyle>
    <p:bodyStyle>
      <a:lvl1pPr marL="0" indent="0" algn="l" defTabSz="864000" rtl="0" eaLnBrk="1" latinLnBrk="0" hangingPunct="1">
        <a:lnSpc>
          <a:spcPct val="117000"/>
        </a:lnSpc>
        <a:spcBef>
          <a:spcPts val="0"/>
        </a:spcBef>
        <a:buFont typeface="Arial" panose="020B0604020202020204" pitchFamily="34" charset="0"/>
        <a:buNone/>
        <a:defRPr sz="1400" kern="1200">
          <a:solidFill>
            <a:srgbClr val="000000"/>
          </a:solidFill>
          <a:latin typeface="+mn-lt"/>
          <a:ea typeface="+mn-ea"/>
          <a:cs typeface="+mn-cs"/>
        </a:defRPr>
      </a:lvl1pPr>
      <a:lvl2pPr marL="216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2pPr>
      <a:lvl3pPr marL="198000" indent="-216000" algn="l" defTabSz="864000" rtl="0" eaLnBrk="1" latinLnBrk="0" hangingPunct="1">
        <a:lnSpc>
          <a:spcPct val="117000"/>
        </a:lnSpc>
        <a:spcBef>
          <a:spcPts val="0"/>
        </a:spcBef>
        <a:buFont typeface="+mj-lt"/>
        <a:buAutoNum type="arabicPeriod"/>
        <a:defRPr sz="1400" kern="1200">
          <a:solidFill>
            <a:srgbClr val="000000"/>
          </a:solidFill>
          <a:latin typeface="+mn-lt"/>
          <a:ea typeface="+mn-ea"/>
          <a:cs typeface="+mn-cs"/>
        </a:defRPr>
      </a:lvl3pPr>
      <a:lvl4pPr marL="432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4pPr>
      <a:lvl5pPr marL="648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5pPr>
      <a:lvl6pPr marL="864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6pPr>
      <a:lvl7pPr marL="1080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7pPr>
      <a:lvl8pPr marL="1296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8pPr>
      <a:lvl9pPr marL="1512000" indent="-216000" algn="l" defTabSz="864000" rtl="0" eaLnBrk="1" latinLnBrk="0" hangingPunct="1">
        <a:lnSpc>
          <a:spcPct val="117000"/>
        </a:lnSpc>
        <a:spcBef>
          <a:spcPts val="0"/>
        </a:spcBef>
        <a:buFont typeface="Arial" panose="020B0604020202020204" pitchFamily="34" charset="0"/>
        <a:buChar char="–"/>
        <a:defRPr sz="1400" kern="1200">
          <a:solidFill>
            <a:srgbClr val="000000"/>
          </a:solidFill>
          <a:latin typeface="+mn-lt"/>
          <a:ea typeface="+mn-ea"/>
          <a:cs typeface="+mn-cs"/>
        </a:defRPr>
      </a:lvl9pPr>
    </p:bodyStyle>
    <p:otherStyle>
      <a:defPPr>
        <a:defRPr lang="de-DE"/>
      </a:defPPr>
      <a:lvl1pPr marL="0" algn="l" defTabSz="820857" rtl="0" eaLnBrk="1" latinLnBrk="0" hangingPunct="1">
        <a:defRPr sz="1616" kern="1200">
          <a:solidFill>
            <a:schemeClr val="tx1"/>
          </a:solidFill>
          <a:latin typeface="+mn-lt"/>
          <a:ea typeface="+mn-ea"/>
          <a:cs typeface="+mn-cs"/>
        </a:defRPr>
      </a:lvl1pPr>
      <a:lvl2pPr marL="410428" algn="l" defTabSz="820857" rtl="0" eaLnBrk="1" latinLnBrk="0" hangingPunct="1">
        <a:defRPr sz="1616" kern="1200">
          <a:solidFill>
            <a:schemeClr val="tx1"/>
          </a:solidFill>
          <a:latin typeface="+mn-lt"/>
          <a:ea typeface="+mn-ea"/>
          <a:cs typeface="+mn-cs"/>
        </a:defRPr>
      </a:lvl2pPr>
      <a:lvl3pPr marL="820857" algn="l" defTabSz="820857" rtl="0" eaLnBrk="1" latinLnBrk="0" hangingPunct="1">
        <a:defRPr sz="1616" kern="1200">
          <a:solidFill>
            <a:schemeClr val="tx1"/>
          </a:solidFill>
          <a:latin typeface="+mn-lt"/>
          <a:ea typeface="+mn-ea"/>
          <a:cs typeface="+mn-cs"/>
        </a:defRPr>
      </a:lvl3pPr>
      <a:lvl4pPr marL="1231285" algn="l" defTabSz="820857" rtl="0" eaLnBrk="1" latinLnBrk="0" hangingPunct="1">
        <a:defRPr sz="1616" kern="1200">
          <a:solidFill>
            <a:schemeClr val="tx1"/>
          </a:solidFill>
          <a:latin typeface="+mn-lt"/>
          <a:ea typeface="+mn-ea"/>
          <a:cs typeface="+mn-cs"/>
        </a:defRPr>
      </a:lvl4pPr>
      <a:lvl5pPr marL="1641714" algn="l" defTabSz="820857" rtl="0" eaLnBrk="1" latinLnBrk="0" hangingPunct="1">
        <a:defRPr sz="1616" kern="1200">
          <a:solidFill>
            <a:schemeClr val="tx1"/>
          </a:solidFill>
          <a:latin typeface="+mn-lt"/>
          <a:ea typeface="+mn-ea"/>
          <a:cs typeface="+mn-cs"/>
        </a:defRPr>
      </a:lvl5pPr>
      <a:lvl6pPr marL="2052142" algn="l" defTabSz="820857" rtl="0" eaLnBrk="1" latinLnBrk="0" hangingPunct="1">
        <a:defRPr sz="1616" kern="1200">
          <a:solidFill>
            <a:schemeClr val="tx1"/>
          </a:solidFill>
          <a:latin typeface="+mn-lt"/>
          <a:ea typeface="+mn-ea"/>
          <a:cs typeface="+mn-cs"/>
        </a:defRPr>
      </a:lvl6pPr>
      <a:lvl7pPr marL="2462571" algn="l" defTabSz="820857" rtl="0" eaLnBrk="1" latinLnBrk="0" hangingPunct="1">
        <a:defRPr sz="1616" kern="1200">
          <a:solidFill>
            <a:schemeClr val="tx1"/>
          </a:solidFill>
          <a:latin typeface="+mn-lt"/>
          <a:ea typeface="+mn-ea"/>
          <a:cs typeface="+mn-cs"/>
        </a:defRPr>
      </a:lvl7pPr>
      <a:lvl8pPr marL="2872999" algn="l" defTabSz="820857" rtl="0" eaLnBrk="1" latinLnBrk="0" hangingPunct="1">
        <a:defRPr sz="1616" kern="1200">
          <a:solidFill>
            <a:schemeClr val="tx1"/>
          </a:solidFill>
          <a:latin typeface="+mn-lt"/>
          <a:ea typeface="+mn-ea"/>
          <a:cs typeface="+mn-cs"/>
        </a:defRPr>
      </a:lvl8pPr>
      <a:lvl9pPr marL="3283428" algn="l" defTabSz="820857" rtl="0" eaLnBrk="1" latinLnBrk="0" hangingPunct="1">
        <a:defRPr sz="1616"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userDrawn="1">
          <p15:clr>
            <a:srgbClr val="547EBF"/>
          </p15:clr>
        </p15:guide>
        <p15:guide id="2" pos="6668" userDrawn="1">
          <p15:clr>
            <a:srgbClr val="547EBF"/>
          </p15:clr>
        </p15:guide>
        <p15:guide id="5" orient="horz" pos="3929" userDrawn="1">
          <p15:clr>
            <a:srgbClr val="547EBF"/>
          </p15:clr>
        </p15:guide>
        <p15:guide id="6" orient="horz" pos="4178" userDrawn="1">
          <p15:clr>
            <a:srgbClr val="547EBF"/>
          </p15:clr>
        </p15:guide>
        <p15:guide id="8" pos="3492" userDrawn="1">
          <p15:clr>
            <a:srgbClr val="5ACBF0"/>
          </p15:clr>
        </p15:guide>
        <p15:guide id="9" pos="3402" userDrawn="1">
          <p15:clr>
            <a:srgbClr val="5ACBF0"/>
          </p15:clr>
        </p15:guide>
        <p15:guide id="10" pos="2948" userDrawn="1">
          <p15:clr>
            <a:srgbClr val="5ACBF0"/>
          </p15:clr>
        </p15:guide>
        <p15:guide id="11" pos="2857" userDrawn="1">
          <p15:clr>
            <a:srgbClr val="5ACBF0"/>
          </p15:clr>
        </p15:guide>
        <p15:guide id="12" pos="2404" userDrawn="1">
          <p15:clr>
            <a:srgbClr val="5ACBF0"/>
          </p15:clr>
        </p15:guide>
        <p15:guide id="13" pos="2313" userDrawn="1">
          <p15:clr>
            <a:srgbClr val="5ACBF0"/>
          </p15:clr>
        </p15:guide>
        <p15:guide id="14" pos="1859" userDrawn="1">
          <p15:clr>
            <a:srgbClr val="5ACBF0"/>
          </p15:clr>
        </p15:guide>
        <p15:guide id="15" pos="1769" userDrawn="1">
          <p15:clr>
            <a:srgbClr val="5ACBF0"/>
          </p15:clr>
        </p15:guide>
        <p15:guide id="16" pos="1315" userDrawn="1">
          <p15:clr>
            <a:srgbClr val="5ACBF0"/>
          </p15:clr>
        </p15:guide>
        <p15:guide id="17" pos="1224" userDrawn="1">
          <p15:clr>
            <a:srgbClr val="5ACBF0"/>
          </p15:clr>
        </p15:guide>
        <p15:guide id="18" pos="771" userDrawn="1">
          <p15:clr>
            <a:srgbClr val="5ACBF0"/>
          </p15:clr>
        </p15:guide>
        <p15:guide id="19" pos="680" userDrawn="1">
          <p15:clr>
            <a:srgbClr val="5ACBF0"/>
          </p15:clr>
        </p15:guide>
        <p15:guide id="20" pos="3946" userDrawn="1">
          <p15:clr>
            <a:srgbClr val="5ACBF0"/>
          </p15:clr>
        </p15:guide>
        <p15:guide id="21" pos="4037" userDrawn="1">
          <p15:clr>
            <a:srgbClr val="5ACBF0"/>
          </p15:clr>
        </p15:guide>
        <p15:guide id="22" pos="4581" userDrawn="1">
          <p15:clr>
            <a:srgbClr val="5ACBF0"/>
          </p15:clr>
        </p15:guide>
        <p15:guide id="23" pos="4490" userDrawn="1">
          <p15:clr>
            <a:srgbClr val="5ACBF0"/>
          </p15:clr>
        </p15:guide>
        <p15:guide id="24" pos="5035" userDrawn="1">
          <p15:clr>
            <a:srgbClr val="5ACBF0"/>
          </p15:clr>
        </p15:guide>
        <p15:guide id="25" pos="5125" userDrawn="1">
          <p15:clr>
            <a:srgbClr val="5ACBF0"/>
          </p15:clr>
        </p15:guide>
        <p15:guide id="26" pos="5579" userDrawn="1">
          <p15:clr>
            <a:srgbClr val="5ACBF0"/>
          </p15:clr>
        </p15:guide>
        <p15:guide id="27" pos="5670" userDrawn="1">
          <p15:clr>
            <a:srgbClr val="5ACBF0"/>
          </p15:clr>
        </p15:guide>
        <p15:guide id="28" pos="6123" userDrawn="1">
          <p15:clr>
            <a:srgbClr val="5ACBF0"/>
          </p15:clr>
        </p15:guide>
        <p15:guide id="29" pos="6214" userDrawn="1">
          <p15:clr>
            <a:srgbClr val="5ACBF0"/>
          </p15:clr>
        </p15:guide>
        <p15:guide id="32" orient="horz" pos="232" userDrawn="1">
          <p15:clr>
            <a:srgbClr val="547EBF"/>
          </p15:clr>
        </p15:guide>
        <p15:guide id="36" orient="horz" pos="969" userDrawn="1">
          <p15:clr>
            <a:srgbClr val="5ACBF0"/>
          </p15:clr>
        </p15:guide>
        <p15:guide id="37" orient="horz" pos="66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lt;Einzelfelder_Präsentationstitel&gt;">
            <a:extLst>
              <a:ext uri="{FF2B5EF4-FFF2-40B4-BE49-F238E27FC236}">
                <a16:creationId xmlns:a16="http://schemas.microsoft.com/office/drawing/2014/main" id="{C11613C6-AD18-411E-A443-E97E26497335}"/>
              </a:ext>
            </a:extLst>
          </p:cNvPr>
          <p:cNvSpPr>
            <a:spLocks noGrp="1"/>
          </p:cNvSpPr>
          <p:nvPr>
            <p:ph type="ctrTitle"/>
          </p:nvPr>
        </p:nvSpPr>
        <p:spPr>
          <a:xfrm>
            <a:off x="5519002" y="1448313"/>
            <a:ext cx="5066448" cy="3254316"/>
          </a:xfrm>
        </p:spPr>
        <p:txBody>
          <a:bodyPr/>
          <a:lstStyle/>
          <a:p>
            <a:r>
              <a:rPr lang="de-CH" sz="2400" cap="none" dirty="0"/>
              <a:t>Anhörung APK Ständerat   </a:t>
            </a:r>
            <a:br>
              <a:rPr lang="de-CH" sz="2400" cap="none" dirty="0"/>
            </a:br>
            <a:r>
              <a:rPr lang="de-CH" sz="2400" cap="none" dirty="0"/>
              <a:t>25. März 2026</a:t>
            </a:r>
            <a:br>
              <a:rPr lang="de-CH" sz="2400" cap="none" dirty="0"/>
            </a:br>
            <a:br>
              <a:rPr lang="de-CH" sz="2400" cap="none" dirty="0"/>
            </a:br>
            <a:r>
              <a:rPr lang="de-CH" sz="3200" cap="none" dirty="0"/>
              <a:t>Institutionelle Elemente des </a:t>
            </a:r>
            <a:r>
              <a:rPr lang="de-CH" sz="3200" cap="none" dirty="0" err="1"/>
              <a:t>Abkommenspakets</a:t>
            </a:r>
            <a:r>
              <a:rPr lang="de-CH" sz="3200" cap="none" dirty="0"/>
              <a:t> Schweiz-EU</a:t>
            </a:r>
            <a:br>
              <a:rPr lang="de-CH" sz="2400" cap="none" dirty="0"/>
            </a:br>
            <a:br>
              <a:rPr lang="de-CH" sz="2400" cap="none" dirty="0"/>
            </a:br>
            <a:r>
              <a:rPr lang="de-CH" sz="2400" cap="none" dirty="0"/>
              <a:t>Verfassungsrechtliche</a:t>
            </a:r>
            <a:br>
              <a:rPr lang="de-CH" sz="2400" cap="none" dirty="0"/>
            </a:br>
            <a:r>
              <a:rPr lang="de-CH" sz="2400" cap="none" dirty="0"/>
              <a:t>Einschätzung</a:t>
            </a:r>
            <a:br>
              <a:rPr lang="de-CH" sz="4000" cap="none" dirty="0"/>
            </a:br>
            <a:br>
              <a:rPr lang="de-CH" sz="2800" cap="none" dirty="0"/>
            </a:br>
            <a:br>
              <a:rPr lang="de-CH" sz="2800" cap="none" dirty="0"/>
            </a:br>
            <a:br>
              <a:rPr lang="de-CH" sz="2800" cap="none" dirty="0"/>
            </a:br>
            <a:r>
              <a:rPr lang="de-CH" sz="2000" b="0" cap="none" dirty="0"/>
              <a:t>Prof. </a:t>
            </a:r>
            <a:r>
              <a:rPr lang="de-CH" sz="2000" b="0" cap="none" dirty="0" err="1"/>
              <a:t>em</a:t>
            </a:r>
            <a:r>
              <a:rPr lang="de-CH" sz="2000" b="0" cap="none" dirty="0"/>
              <a:t>. Dr. Paul Richli</a:t>
            </a:r>
            <a:br>
              <a:rPr lang="de-CH" sz="2400" dirty="0"/>
            </a:br>
            <a:br>
              <a:rPr lang="de-CH" sz="2400" dirty="0"/>
            </a:br>
            <a:br>
              <a:rPr lang="de-CH" sz="2400" dirty="0"/>
            </a:br>
            <a:br>
              <a:rPr lang="de-CH" sz="2400" dirty="0"/>
            </a:br>
            <a:endParaRPr lang="de-CH" sz="2400" dirty="0"/>
          </a:p>
        </p:txBody>
      </p:sp>
      <p:sp>
        <p:nvSpPr>
          <p:cNvPr id="13" name="Untertitel 12" descr="&lt;Mitarbeitende_Ersteller_Mitarbeitende_Fakultaet&gt;&#10;&#10;&lt;mitarbeitende_ersteller_mitarbeitende_institut&gt;">
            <a:extLst>
              <a:ext uri="{FF2B5EF4-FFF2-40B4-BE49-F238E27FC236}">
                <a16:creationId xmlns:a16="http://schemas.microsoft.com/office/drawing/2014/main" id="{67C2900E-10CF-4F09-8E0E-FBAB1974B012}"/>
              </a:ext>
            </a:extLst>
          </p:cNvPr>
          <p:cNvSpPr>
            <a:spLocks noGrp="1"/>
          </p:cNvSpPr>
          <p:nvPr>
            <p:ph type="subTitle" idx="1"/>
          </p:nvPr>
        </p:nvSpPr>
        <p:spPr/>
        <p:txBody>
          <a:bodyPr/>
          <a:lstStyle/>
          <a:p>
            <a:r>
              <a:rPr lang="de-CH" dirty="0"/>
              <a:t>
</a:t>
            </a:r>
          </a:p>
        </p:txBody>
      </p:sp>
      <p:pic>
        <p:nvPicPr>
          <p:cNvPr id="41" name="Bildplatzhalter 40">
            <a:extLst>
              <a:ext uri="{FF2B5EF4-FFF2-40B4-BE49-F238E27FC236}">
                <a16:creationId xmlns:a16="http://schemas.microsoft.com/office/drawing/2014/main" id="{5C0149DE-DB9D-4774-9DC8-7B033CBF55C2}"/>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tretch>
            <a:fillRect/>
          </a:stretch>
        </p:blipFill>
        <p:spPr>
          <a:xfrm>
            <a:off x="358775" y="1538287"/>
            <a:ext cx="4824000" cy="4824000"/>
          </a:xfrm>
        </p:spPr>
      </p:pic>
    </p:spTree>
    <p:extLst>
      <p:ext uri="{BB962C8B-B14F-4D97-AF65-F5344CB8AC3E}">
        <p14:creationId xmlns:p14="http://schemas.microsoft.com/office/powerpoint/2010/main" val="880537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3D4BFC-4EDD-B2B7-5717-12FABAA37B32}"/>
              </a:ext>
            </a:extLst>
          </p:cNvPr>
          <p:cNvSpPr>
            <a:spLocks noGrp="1"/>
          </p:cNvSpPr>
          <p:nvPr>
            <p:ph type="title"/>
          </p:nvPr>
        </p:nvSpPr>
        <p:spPr>
          <a:xfrm>
            <a:off x="358775" y="1008993"/>
            <a:ext cx="10224000" cy="644649"/>
          </a:xfrm>
        </p:spPr>
        <p:txBody>
          <a:bodyPr/>
          <a:lstStyle/>
          <a:p>
            <a:r>
              <a:rPr lang="de-DE" dirty="0"/>
              <a:t>5. </a:t>
            </a:r>
            <a:r>
              <a:rPr lang="de-CH" cap="none" dirty="0"/>
              <a:t>Faktische Risiken</a:t>
            </a:r>
            <a:endParaRPr lang="de-DE" cap="none" dirty="0"/>
          </a:p>
        </p:txBody>
      </p:sp>
      <p:sp>
        <p:nvSpPr>
          <p:cNvPr id="3" name="Datumsplatzhalter 2">
            <a:extLst>
              <a:ext uri="{FF2B5EF4-FFF2-40B4-BE49-F238E27FC236}">
                <a16:creationId xmlns:a16="http://schemas.microsoft.com/office/drawing/2014/main" id="{16DB0490-3519-6D11-60D5-354BD2EA2BC8}"/>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C3073E14-9DC0-14FA-A205-16CA26569086}"/>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158C1B00-A855-4E3F-719F-10717A6B5527}"/>
              </a:ext>
            </a:extLst>
          </p:cNvPr>
          <p:cNvSpPr>
            <a:spLocks noGrp="1"/>
          </p:cNvSpPr>
          <p:nvPr>
            <p:ph type="body" sz="quarter" idx="13"/>
          </p:nvPr>
        </p:nvSpPr>
        <p:spPr>
          <a:xfrm>
            <a:off x="358775" y="1567581"/>
            <a:ext cx="10223500" cy="4752974"/>
          </a:xfrm>
        </p:spPr>
        <p:txBody>
          <a:bodyPr/>
          <a:lstStyle/>
          <a:p>
            <a:pPr>
              <a:spcBef>
                <a:spcPts val="600"/>
              </a:spcBef>
            </a:pPr>
            <a:r>
              <a:rPr lang="de-CH" sz="2000" b="1" dirty="0"/>
              <a:t>MRA, Art. 11 – LSA, Art. 21</a:t>
            </a:r>
            <a:endParaRPr lang="de-CH" sz="2000" dirty="0"/>
          </a:p>
          <a:p>
            <a:pPr>
              <a:spcAft>
                <a:spcPts val="600"/>
              </a:spcAft>
            </a:pPr>
            <a:r>
              <a:rPr lang="de-CH" sz="2000" dirty="0"/>
              <a:t>1. Wenn die </a:t>
            </a:r>
            <a:r>
              <a:rPr lang="de-CH" sz="2000" b="1" dirty="0"/>
              <a:t>Partei</a:t>
            </a:r>
            <a:r>
              <a:rPr lang="de-CH" sz="2000" dirty="0"/>
              <a:t>, die gemäss Schiedsgericht </a:t>
            </a:r>
            <a:r>
              <a:rPr lang="de-CH" sz="2000" dirty="0">
                <a:solidFill>
                  <a:srgbClr val="0068B4"/>
                </a:solidFill>
              </a:rPr>
              <a:t>gegen dieses Protokoll verstossen hat</a:t>
            </a:r>
            <a:r>
              <a:rPr lang="de-CH" sz="2000" dirty="0"/>
              <a:t>, ... </a:t>
            </a:r>
            <a:r>
              <a:rPr lang="de-CH" sz="2000" dirty="0">
                <a:solidFill>
                  <a:srgbClr val="0068B4"/>
                </a:solidFill>
              </a:rPr>
              <a:t>dem Schiedsspruch nicht Folge geleistet wird, </a:t>
            </a:r>
            <a:r>
              <a:rPr lang="de-CH" sz="2000" dirty="0">
                <a:solidFill>
                  <a:srgbClr val="FF0000"/>
                </a:solidFill>
              </a:rPr>
              <a:t>kann diese andere Partei im Rahmen dieses Protokolls </a:t>
            </a:r>
            <a:r>
              <a:rPr lang="de-CH" sz="2000" b="1" dirty="0">
                <a:solidFill>
                  <a:srgbClr val="FF0000"/>
                </a:solidFill>
              </a:rPr>
              <a:t>oder eines anderen bilateralen Abkommens in den Bereichen betreffend den Binnenmarkt</a:t>
            </a:r>
            <a:r>
              <a:rPr lang="de-CH" sz="2000" dirty="0"/>
              <a:t>, an denen die Schweiz teilnimmt, </a:t>
            </a:r>
            <a:r>
              <a:rPr lang="de-CH" sz="2000" dirty="0">
                <a:solidFill>
                  <a:srgbClr val="FF0000"/>
                </a:solidFill>
              </a:rPr>
              <a:t>verhältnismässige Ausgleichsmassnahmen </a:t>
            </a:r>
            <a:r>
              <a:rPr lang="de-CH" sz="2000" b="1" dirty="0">
                <a:solidFill>
                  <a:schemeClr val="tx1"/>
                </a:solidFill>
              </a:rPr>
              <a:t>...</a:t>
            </a:r>
            <a:r>
              <a:rPr lang="de-CH" sz="2000" dirty="0"/>
              <a:t> ergreifen, um ein mögliches Ungleichgewicht zu beheben. </a:t>
            </a:r>
          </a:p>
          <a:p>
            <a:pPr>
              <a:lnSpc>
                <a:spcPct val="100000"/>
              </a:lnSpc>
              <a:spcAft>
                <a:spcPts val="1000"/>
              </a:spcAft>
            </a:pPr>
            <a:r>
              <a:rPr lang="de-CH" sz="2000" b="1" dirty="0"/>
              <a:t>Voraussichtliche Wirkung der Möglichkeit transversaler Ausgleichsmassnahmen</a:t>
            </a:r>
          </a:p>
          <a:p>
            <a:r>
              <a:rPr lang="de-CH" sz="2000" dirty="0">
                <a:solidFill>
                  <a:srgbClr val="FF0000"/>
                </a:solidFill>
              </a:rPr>
              <a:t>Die Möglichkeit von transversalen Ausgleichsmassnahmen in einem anderen als dem verletzten Abkommen </a:t>
            </a:r>
            <a:r>
              <a:rPr lang="de-CH" sz="2000" dirty="0"/>
              <a:t>führt aufgrund von Gesprächen mit Verbänden voraussichtlich zur </a:t>
            </a:r>
            <a:r>
              <a:rPr lang="de-CH" sz="2000" dirty="0">
                <a:solidFill>
                  <a:srgbClr val="FF0000"/>
                </a:solidFill>
              </a:rPr>
              <a:t>Ablehnung von Referenden und Volksinitiativen </a:t>
            </a:r>
            <a:r>
              <a:rPr lang="de-CH" sz="2000" dirty="0"/>
              <a:t>durch alle nicht direkt betroffenen Branchen = </a:t>
            </a:r>
            <a:r>
              <a:rPr lang="de-CH" sz="2000" b="1" dirty="0">
                <a:solidFill>
                  <a:srgbClr val="FF0000"/>
                </a:solidFill>
              </a:rPr>
              <a:t>faktische Kartellbildung gegen Ablehnungen </a:t>
            </a:r>
            <a:r>
              <a:rPr lang="de-CH" sz="2000" dirty="0"/>
              <a:t>&gt; gleiche Beurteilung aus spieltheoretischer Sicht</a:t>
            </a:r>
          </a:p>
          <a:p>
            <a:pPr>
              <a:spcBef>
                <a:spcPts val="600"/>
              </a:spcBef>
            </a:pPr>
            <a:r>
              <a:rPr lang="de-CH" sz="2000" b="1" dirty="0">
                <a:solidFill>
                  <a:schemeClr val="tx1"/>
                </a:solidFill>
              </a:rPr>
              <a:t>Konsequenz</a:t>
            </a:r>
            <a:r>
              <a:rPr lang="de-CH" sz="2000" dirty="0">
                <a:solidFill>
                  <a:srgbClr val="FF0000"/>
                </a:solidFill>
              </a:rPr>
              <a:t>: </a:t>
            </a:r>
            <a:r>
              <a:rPr lang="de-CH" sz="2000" b="1" dirty="0">
                <a:solidFill>
                  <a:srgbClr val="FF0000"/>
                </a:solidFill>
              </a:rPr>
              <a:t>voraussichtliche Blockierung der politischen Rechte</a:t>
            </a:r>
          </a:p>
          <a:p>
            <a:endParaRPr lang="de-CH" b="1" dirty="0"/>
          </a:p>
          <a:p>
            <a:endParaRPr lang="de-CH" dirty="0"/>
          </a:p>
          <a:p>
            <a:endParaRPr lang="de-CH" dirty="0"/>
          </a:p>
          <a:p>
            <a:endParaRPr lang="de-DE" dirty="0"/>
          </a:p>
        </p:txBody>
      </p:sp>
      <p:sp>
        <p:nvSpPr>
          <p:cNvPr id="5" name="Foliennummernplatzhalter 4">
            <a:extLst>
              <a:ext uri="{FF2B5EF4-FFF2-40B4-BE49-F238E27FC236}">
                <a16:creationId xmlns:a16="http://schemas.microsoft.com/office/drawing/2014/main" id="{6D965E27-A5FD-CA37-30D8-081C2B4109F5}"/>
              </a:ext>
            </a:extLst>
          </p:cNvPr>
          <p:cNvSpPr>
            <a:spLocks noGrp="1"/>
          </p:cNvSpPr>
          <p:nvPr>
            <p:ph type="sldNum" sz="quarter" idx="12"/>
          </p:nvPr>
        </p:nvSpPr>
        <p:spPr/>
        <p:txBody>
          <a:bodyPr/>
          <a:lstStyle/>
          <a:p>
            <a:fld id="{0A6ABA92-B65E-42F5-BB28-73DA50746AED}" type="slidenum">
              <a:rPr lang="de-CH" smtClean="0"/>
              <a:t>10</a:t>
            </a:fld>
            <a:endParaRPr lang="de-CH" dirty="0"/>
          </a:p>
        </p:txBody>
      </p:sp>
    </p:spTree>
    <p:extLst>
      <p:ext uri="{BB962C8B-B14F-4D97-AF65-F5344CB8AC3E}">
        <p14:creationId xmlns:p14="http://schemas.microsoft.com/office/powerpoint/2010/main" val="2507264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8333A5-7662-0E64-1CC9-9044CA29A1FF}"/>
              </a:ext>
            </a:extLst>
          </p:cNvPr>
          <p:cNvSpPr>
            <a:spLocks noGrp="1"/>
          </p:cNvSpPr>
          <p:nvPr>
            <p:ph type="title"/>
          </p:nvPr>
        </p:nvSpPr>
        <p:spPr/>
        <p:txBody>
          <a:bodyPr/>
          <a:lstStyle/>
          <a:p>
            <a:r>
              <a:rPr lang="de-DE" dirty="0"/>
              <a:t>6. </a:t>
            </a:r>
            <a:r>
              <a:rPr lang="de-DE" cap="none" dirty="0"/>
              <a:t>Folgerungen</a:t>
            </a:r>
          </a:p>
        </p:txBody>
      </p:sp>
      <p:sp>
        <p:nvSpPr>
          <p:cNvPr id="3" name="Datumsplatzhalter 2">
            <a:extLst>
              <a:ext uri="{FF2B5EF4-FFF2-40B4-BE49-F238E27FC236}">
                <a16:creationId xmlns:a16="http://schemas.microsoft.com/office/drawing/2014/main" id="{74C260C7-9780-C5CE-4738-B1A1ACF28461}"/>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DEF0C501-FBDB-5805-29FC-9EA73D313BAA}"/>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0049B3F1-357D-C975-A545-1D77632C6B88}"/>
              </a:ext>
            </a:extLst>
          </p:cNvPr>
          <p:cNvSpPr>
            <a:spLocks noGrp="1"/>
          </p:cNvSpPr>
          <p:nvPr>
            <p:ph type="body" sz="quarter" idx="13"/>
          </p:nvPr>
        </p:nvSpPr>
        <p:spPr>
          <a:xfrm>
            <a:off x="359275" y="1625940"/>
            <a:ext cx="10223500" cy="4752974"/>
          </a:xfrm>
        </p:spPr>
        <p:txBody>
          <a:bodyPr/>
          <a:lstStyle/>
          <a:p>
            <a:pPr>
              <a:lnSpc>
                <a:spcPct val="100000"/>
              </a:lnSpc>
              <a:spcBef>
                <a:spcPts val="600"/>
              </a:spcBef>
            </a:pPr>
            <a:r>
              <a:rPr lang="de-CH" sz="2000" dirty="0"/>
              <a:t>Aus den Ausführungen ist zu folgern, dass:</a:t>
            </a:r>
          </a:p>
          <a:p>
            <a:pPr marL="342900" indent="-342900">
              <a:lnSpc>
                <a:spcPct val="100000"/>
              </a:lnSpc>
              <a:spcBef>
                <a:spcPts val="600"/>
              </a:spcBef>
              <a:buFont typeface="Wingdings" pitchFamily="2" charset="2"/>
              <a:buChar char="Ø"/>
            </a:pPr>
            <a:r>
              <a:rPr lang="de-CH" sz="2000" dirty="0"/>
              <a:t>das </a:t>
            </a:r>
            <a:r>
              <a:rPr lang="de-CH" sz="2000" dirty="0" err="1"/>
              <a:t>Abkommenspaket</a:t>
            </a:r>
            <a:r>
              <a:rPr lang="de-CH" sz="2000" dirty="0"/>
              <a:t> Schweiz-EU zu </a:t>
            </a:r>
            <a:r>
              <a:rPr lang="de-CH" sz="2000" dirty="0">
                <a:solidFill>
                  <a:srgbClr val="FF0000"/>
                </a:solidFill>
              </a:rPr>
              <a:t>grossen qualitativen Änderungen </a:t>
            </a:r>
            <a:r>
              <a:rPr lang="de-CH" sz="2000" dirty="0"/>
              <a:t>gegenüber den bisherigen bilateralen Abkommen führt;</a:t>
            </a:r>
          </a:p>
          <a:p>
            <a:pPr marL="342900" indent="-342900">
              <a:lnSpc>
                <a:spcPct val="100000"/>
              </a:lnSpc>
              <a:spcBef>
                <a:spcPts val="600"/>
              </a:spcBef>
              <a:buFont typeface="Wingdings" pitchFamily="2" charset="2"/>
              <a:buChar char="Ø"/>
            </a:pPr>
            <a:r>
              <a:rPr lang="de-CH" sz="2000" dirty="0"/>
              <a:t>die Änderungen zu </a:t>
            </a:r>
            <a:r>
              <a:rPr lang="de-CH" sz="2000" dirty="0">
                <a:solidFill>
                  <a:srgbClr val="FF0000"/>
                </a:solidFill>
              </a:rPr>
              <a:t>materiellen Änderungen der BV </a:t>
            </a:r>
            <a:r>
              <a:rPr lang="de-CH" sz="2000" dirty="0"/>
              <a:t>führen, indem die </a:t>
            </a:r>
            <a:r>
              <a:rPr lang="de-CH" sz="2000" dirty="0">
                <a:solidFill>
                  <a:schemeClr val="tx1"/>
                </a:solidFill>
              </a:rPr>
              <a:t>Rechtsetzung im Wesentlichen auf Organe der EU übergeht und das Vernehmlassungsverfahren wegfällt</a:t>
            </a:r>
            <a:r>
              <a:rPr lang="de-CH" sz="2000" dirty="0"/>
              <a:t>;</a:t>
            </a:r>
          </a:p>
          <a:p>
            <a:pPr marL="342900" indent="-342900">
              <a:lnSpc>
                <a:spcPct val="100000"/>
              </a:lnSpc>
              <a:spcBef>
                <a:spcPts val="600"/>
              </a:spcBef>
              <a:buFont typeface="Wingdings" pitchFamily="2" charset="2"/>
              <a:buChar char="Ø"/>
            </a:pPr>
            <a:r>
              <a:rPr lang="de-CH" sz="2000" dirty="0"/>
              <a:t>das </a:t>
            </a:r>
            <a:r>
              <a:rPr lang="de-CH" sz="2000" dirty="0">
                <a:solidFill>
                  <a:srgbClr val="FF0000"/>
                </a:solidFill>
              </a:rPr>
              <a:t>Streitschlichtungsverfahren</a:t>
            </a:r>
            <a:r>
              <a:rPr lang="de-CH" sz="2000" dirty="0"/>
              <a:t> </a:t>
            </a:r>
            <a:r>
              <a:rPr lang="de-CH" sz="2000" dirty="0">
                <a:solidFill>
                  <a:srgbClr val="FF0000"/>
                </a:solidFill>
              </a:rPr>
              <a:t>nicht</a:t>
            </a:r>
            <a:r>
              <a:rPr lang="de-CH" sz="2000" dirty="0"/>
              <a:t> dem Schiedsgerichtsverfahren nach einem </a:t>
            </a:r>
            <a:r>
              <a:rPr lang="de-CH" sz="2000" dirty="0">
                <a:solidFill>
                  <a:srgbClr val="FF0000"/>
                </a:solidFill>
              </a:rPr>
              <a:t>bilateralen Abkommen entspricht</a:t>
            </a:r>
            <a:r>
              <a:rPr lang="de-CH" sz="2000" dirty="0"/>
              <a:t>, sondern dem Gericht der EU die Hauptkompetenz zuweist;</a:t>
            </a:r>
          </a:p>
          <a:p>
            <a:pPr marL="342900" indent="-342900">
              <a:lnSpc>
                <a:spcPct val="100000"/>
              </a:lnSpc>
              <a:spcBef>
                <a:spcPts val="600"/>
              </a:spcBef>
              <a:buFont typeface="Wingdings" pitchFamily="2" charset="2"/>
              <a:buChar char="Ø"/>
            </a:pPr>
            <a:r>
              <a:rPr lang="de-CH" sz="2000" dirty="0"/>
              <a:t>das faktische Risiko besteht, dass die </a:t>
            </a:r>
            <a:r>
              <a:rPr lang="de-CH" sz="2000" dirty="0">
                <a:solidFill>
                  <a:srgbClr val="FF0000"/>
                </a:solidFill>
              </a:rPr>
              <a:t>Möglichkeit von transversalen Ausgleichsmassnahmen </a:t>
            </a:r>
            <a:r>
              <a:rPr lang="de-CH" sz="2000" dirty="0">
                <a:solidFill>
                  <a:schemeClr val="tx1"/>
                </a:solidFill>
              </a:rPr>
              <a:t>zur</a:t>
            </a:r>
            <a:r>
              <a:rPr lang="de-CH" sz="2000" dirty="0">
                <a:solidFill>
                  <a:srgbClr val="FF0000"/>
                </a:solidFill>
              </a:rPr>
              <a:t> faktischen Blockierung der politischen Rechte </a:t>
            </a:r>
            <a:r>
              <a:rPr lang="de-CH" sz="2000" dirty="0">
                <a:solidFill>
                  <a:schemeClr val="tx1"/>
                </a:solidFill>
              </a:rPr>
              <a:t>führt</a:t>
            </a:r>
            <a:r>
              <a:rPr lang="de-CH" sz="2000" dirty="0">
                <a:solidFill>
                  <a:srgbClr val="FF0000"/>
                </a:solidFill>
              </a:rPr>
              <a:t>.</a:t>
            </a:r>
          </a:p>
          <a:p>
            <a:pPr marL="342900" indent="-342900">
              <a:spcBef>
                <a:spcPts val="600"/>
              </a:spcBef>
              <a:buFont typeface="Wingdings" pitchFamily="2" charset="2"/>
              <a:buChar char="Ø"/>
            </a:pPr>
            <a:endParaRPr lang="de-CH" sz="2400" dirty="0"/>
          </a:p>
          <a:p>
            <a:pPr>
              <a:spcBef>
                <a:spcPts val="600"/>
              </a:spcBef>
            </a:pPr>
            <a:endParaRPr lang="de-CH" sz="2400" dirty="0"/>
          </a:p>
          <a:p>
            <a:pPr>
              <a:spcBef>
                <a:spcPts val="600"/>
              </a:spcBef>
            </a:pPr>
            <a:endParaRPr lang="de-CH" dirty="0"/>
          </a:p>
          <a:p>
            <a:pPr marL="285750" indent="-285750">
              <a:spcBef>
                <a:spcPts val="600"/>
              </a:spcBef>
              <a:buFont typeface="Wingdings" pitchFamily="2" charset="2"/>
              <a:buChar char="Ø"/>
            </a:pPr>
            <a:endParaRPr lang="de-CH" dirty="0"/>
          </a:p>
          <a:p>
            <a:endParaRPr lang="de-DE" sz="2000" b="1" dirty="0"/>
          </a:p>
          <a:p>
            <a:endParaRPr lang="de-DE" dirty="0"/>
          </a:p>
          <a:p>
            <a:endParaRPr lang="de-DE" dirty="0"/>
          </a:p>
        </p:txBody>
      </p:sp>
      <p:sp>
        <p:nvSpPr>
          <p:cNvPr id="5" name="Foliennummernplatzhalter 4">
            <a:extLst>
              <a:ext uri="{FF2B5EF4-FFF2-40B4-BE49-F238E27FC236}">
                <a16:creationId xmlns:a16="http://schemas.microsoft.com/office/drawing/2014/main" id="{43E3FF5C-F694-5635-C939-473148257522}"/>
              </a:ext>
            </a:extLst>
          </p:cNvPr>
          <p:cNvSpPr>
            <a:spLocks noGrp="1"/>
          </p:cNvSpPr>
          <p:nvPr>
            <p:ph type="sldNum" sz="quarter" idx="12"/>
          </p:nvPr>
        </p:nvSpPr>
        <p:spPr/>
        <p:txBody>
          <a:bodyPr/>
          <a:lstStyle/>
          <a:p>
            <a:fld id="{0A6ABA92-B65E-42F5-BB28-73DA50746AED}" type="slidenum">
              <a:rPr lang="de-CH" smtClean="0"/>
              <a:t>11</a:t>
            </a:fld>
            <a:endParaRPr lang="de-CH" dirty="0"/>
          </a:p>
        </p:txBody>
      </p:sp>
    </p:spTree>
    <p:extLst>
      <p:ext uri="{BB962C8B-B14F-4D97-AF65-F5344CB8AC3E}">
        <p14:creationId xmlns:p14="http://schemas.microsoft.com/office/powerpoint/2010/main" val="3085745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1C640-13DF-705A-9930-11A8612C529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90B3C5F-C4CB-0501-B639-B2D28CD15E57}"/>
              </a:ext>
            </a:extLst>
          </p:cNvPr>
          <p:cNvSpPr>
            <a:spLocks noGrp="1"/>
          </p:cNvSpPr>
          <p:nvPr>
            <p:ph type="title"/>
          </p:nvPr>
        </p:nvSpPr>
        <p:spPr/>
        <p:txBody>
          <a:bodyPr/>
          <a:lstStyle/>
          <a:p>
            <a:r>
              <a:rPr lang="de-DE" cap="none" dirty="0"/>
              <a:t>Anhang: </a:t>
            </a:r>
            <a:r>
              <a:rPr lang="de-CH" cap="none" dirty="0"/>
              <a:t>Angaben zu meiner Person und Haltung</a:t>
            </a:r>
            <a:endParaRPr lang="de-DE" cap="none" dirty="0"/>
          </a:p>
        </p:txBody>
      </p:sp>
      <p:sp>
        <p:nvSpPr>
          <p:cNvPr id="3" name="Datumsplatzhalter 2">
            <a:extLst>
              <a:ext uri="{FF2B5EF4-FFF2-40B4-BE49-F238E27FC236}">
                <a16:creationId xmlns:a16="http://schemas.microsoft.com/office/drawing/2014/main" id="{A5C27F94-CC6B-B110-64C8-027268DA15F4}"/>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25F1D234-826F-7BDC-FB3D-5BD9213D40F0}"/>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A49319B0-4FFE-6378-17EE-32108903C334}"/>
              </a:ext>
            </a:extLst>
          </p:cNvPr>
          <p:cNvSpPr>
            <a:spLocks noGrp="1"/>
          </p:cNvSpPr>
          <p:nvPr>
            <p:ph type="body" sz="quarter" idx="13"/>
          </p:nvPr>
        </p:nvSpPr>
        <p:spPr/>
        <p:txBody>
          <a:bodyPr/>
          <a:lstStyle/>
          <a:p>
            <a:pPr marL="285750" indent="-285750">
              <a:lnSpc>
                <a:spcPct val="100000"/>
              </a:lnSpc>
              <a:spcAft>
                <a:spcPts val="1000"/>
              </a:spcAft>
              <a:buFont typeface="Wingdings" pitchFamily="2" charset="2"/>
              <a:buChar char="Ø"/>
            </a:pPr>
            <a:r>
              <a:rPr lang="de-CH" sz="2400" dirty="0">
                <a:solidFill>
                  <a:schemeClr val="tx1"/>
                </a:solidFill>
              </a:rPr>
              <a:t>Rechtswissenschaftliche Tätigkeit im Staats- und Verwaltungsrecht seit 1978 mit Funktionen im Bundesamt für Justiz und anschliessend bis 2011 Professuren in St. Gallen, Basel und Luzern mit Schwerpunkt im </a:t>
            </a:r>
            <a:r>
              <a:rPr lang="de-CH" sz="2400" dirty="0" err="1">
                <a:solidFill>
                  <a:schemeClr val="tx1"/>
                </a:solidFill>
              </a:rPr>
              <a:t>öffent-lichen</a:t>
            </a:r>
            <a:r>
              <a:rPr lang="de-CH" sz="2400" dirty="0">
                <a:solidFill>
                  <a:schemeClr val="tx1"/>
                </a:solidFill>
              </a:rPr>
              <a:t> Wirtschaftsrecht und in Rechtsetzungslehre; a. Rektor Uni Luzern</a:t>
            </a:r>
          </a:p>
          <a:p>
            <a:pPr marL="285750" indent="-285750">
              <a:lnSpc>
                <a:spcPct val="100000"/>
              </a:lnSpc>
              <a:spcAft>
                <a:spcPts val="1000"/>
              </a:spcAft>
              <a:buFont typeface="Wingdings" pitchFamily="2" charset="2"/>
              <a:buChar char="Ø"/>
            </a:pPr>
            <a:r>
              <a:rPr lang="de-CH" sz="2400" dirty="0">
                <a:solidFill>
                  <a:schemeClr val="tx1"/>
                </a:solidFill>
              </a:rPr>
              <a:t>Von 1992 bis 2013 Funktionär und von 2001 bis 2013 wissenschaftlicher Leiter (</a:t>
            </a:r>
            <a:r>
              <a:rPr lang="de-CH" sz="2400" dirty="0" err="1">
                <a:solidFill>
                  <a:schemeClr val="tx1"/>
                </a:solidFill>
              </a:rPr>
              <a:t>Délégué</a:t>
            </a:r>
            <a:r>
              <a:rPr lang="de-CH" sz="2400" dirty="0">
                <a:solidFill>
                  <a:schemeClr val="tx1"/>
                </a:solidFill>
              </a:rPr>
              <a:t> </a:t>
            </a:r>
            <a:r>
              <a:rPr lang="de-CH" sz="2400" dirty="0" err="1">
                <a:solidFill>
                  <a:schemeClr val="tx1"/>
                </a:solidFill>
              </a:rPr>
              <a:t>général</a:t>
            </a:r>
            <a:r>
              <a:rPr lang="de-CH" sz="2400" dirty="0">
                <a:solidFill>
                  <a:schemeClr val="tx1"/>
                </a:solidFill>
              </a:rPr>
              <a:t>) im Comité </a:t>
            </a:r>
            <a:r>
              <a:rPr lang="de-CH" sz="2400" dirty="0" err="1">
                <a:solidFill>
                  <a:schemeClr val="tx1"/>
                </a:solidFill>
              </a:rPr>
              <a:t>européen</a:t>
            </a:r>
            <a:r>
              <a:rPr lang="de-CH" sz="2400" dirty="0">
                <a:solidFill>
                  <a:schemeClr val="tx1"/>
                </a:solidFill>
              </a:rPr>
              <a:t> de </a:t>
            </a:r>
            <a:r>
              <a:rPr lang="de-CH" sz="2400" dirty="0" err="1">
                <a:solidFill>
                  <a:schemeClr val="tx1"/>
                </a:solidFill>
              </a:rPr>
              <a:t>droit</a:t>
            </a:r>
            <a:r>
              <a:rPr lang="de-CH" sz="2400" dirty="0">
                <a:solidFill>
                  <a:schemeClr val="tx1"/>
                </a:solidFill>
              </a:rPr>
              <a:t> rural (CEDR), European Council </a:t>
            </a:r>
            <a:r>
              <a:rPr lang="de-CH" sz="2400" dirty="0" err="1">
                <a:solidFill>
                  <a:schemeClr val="tx1"/>
                </a:solidFill>
              </a:rPr>
              <a:t>for</a:t>
            </a:r>
            <a:r>
              <a:rPr lang="de-CH" sz="2400" dirty="0">
                <a:solidFill>
                  <a:schemeClr val="tx1"/>
                </a:solidFill>
              </a:rPr>
              <a:t> Rural Law mit Sitz in Paris = Dachgesellschaft der nationalen Agrarrechtsgesellschaften der Länder Europas; grosse Erfahrung und Netzwerk im europäischen Agrarrecht</a:t>
            </a:r>
          </a:p>
          <a:p>
            <a:pPr marL="285750" indent="-285750">
              <a:lnSpc>
                <a:spcPct val="100000"/>
              </a:lnSpc>
              <a:spcAft>
                <a:spcPts val="1000"/>
              </a:spcAft>
              <a:buFont typeface="Wingdings" pitchFamily="2" charset="2"/>
              <a:buChar char="Ø"/>
            </a:pPr>
            <a:r>
              <a:rPr lang="de-CH" sz="2400" dirty="0">
                <a:solidFill>
                  <a:schemeClr val="tx1"/>
                </a:solidFill>
              </a:rPr>
              <a:t>parteipolitisch unabhängig, liberal &gt; </a:t>
            </a:r>
            <a:r>
              <a:rPr lang="de-CH" sz="2400" dirty="0" err="1">
                <a:solidFill>
                  <a:schemeClr val="tx1"/>
                </a:solidFill>
              </a:rPr>
              <a:t>there</a:t>
            </a:r>
            <a:r>
              <a:rPr lang="de-CH" sz="2400" dirty="0">
                <a:solidFill>
                  <a:schemeClr val="tx1"/>
                </a:solidFill>
              </a:rPr>
              <a:t> </a:t>
            </a:r>
            <a:r>
              <a:rPr lang="de-CH" sz="2400" dirty="0" err="1">
                <a:solidFill>
                  <a:schemeClr val="tx1"/>
                </a:solidFill>
              </a:rPr>
              <a:t>is</a:t>
            </a:r>
            <a:r>
              <a:rPr lang="de-CH" sz="2400" dirty="0">
                <a:solidFill>
                  <a:schemeClr val="tx1"/>
                </a:solidFill>
              </a:rPr>
              <a:t> </a:t>
            </a:r>
            <a:r>
              <a:rPr lang="de-CH" sz="2400" dirty="0" err="1">
                <a:solidFill>
                  <a:schemeClr val="tx1"/>
                </a:solidFill>
              </a:rPr>
              <a:t>no</a:t>
            </a:r>
            <a:r>
              <a:rPr lang="de-CH" sz="2400" dirty="0">
                <a:solidFill>
                  <a:schemeClr val="tx1"/>
                </a:solidFill>
              </a:rPr>
              <a:t> such </a:t>
            </a:r>
            <a:r>
              <a:rPr lang="de-CH" sz="2400" dirty="0" err="1">
                <a:solidFill>
                  <a:schemeClr val="tx1"/>
                </a:solidFill>
              </a:rPr>
              <a:t>thing</a:t>
            </a:r>
            <a:r>
              <a:rPr lang="de-CH" sz="2400" dirty="0">
                <a:solidFill>
                  <a:schemeClr val="tx1"/>
                </a:solidFill>
              </a:rPr>
              <a:t> </a:t>
            </a:r>
            <a:r>
              <a:rPr lang="de-CH" sz="2400" dirty="0" err="1">
                <a:solidFill>
                  <a:schemeClr val="tx1"/>
                </a:solidFill>
              </a:rPr>
              <a:t>as</a:t>
            </a:r>
            <a:r>
              <a:rPr lang="de-CH" sz="2400" dirty="0">
                <a:solidFill>
                  <a:schemeClr val="tx1"/>
                </a:solidFill>
              </a:rPr>
              <a:t> a </a:t>
            </a:r>
            <a:r>
              <a:rPr lang="de-CH" sz="2400" dirty="0" err="1">
                <a:solidFill>
                  <a:schemeClr val="tx1"/>
                </a:solidFill>
              </a:rPr>
              <a:t>free</a:t>
            </a:r>
            <a:r>
              <a:rPr lang="de-CH" sz="2400" dirty="0">
                <a:solidFill>
                  <a:schemeClr val="tx1"/>
                </a:solidFill>
              </a:rPr>
              <a:t> lunch</a:t>
            </a:r>
          </a:p>
          <a:p>
            <a:pPr marL="285750" indent="-285750">
              <a:lnSpc>
                <a:spcPct val="100000"/>
              </a:lnSpc>
              <a:spcAft>
                <a:spcPts val="1000"/>
              </a:spcAft>
              <a:buFont typeface="Wingdings" pitchFamily="2" charset="2"/>
              <a:buChar char="Ø"/>
            </a:pPr>
            <a:r>
              <a:rPr lang="de-CH" sz="2400" dirty="0">
                <a:solidFill>
                  <a:schemeClr val="tx1"/>
                </a:solidFill>
              </a:rPr>
              <a:t>Beobachterperspektive = keine Stellungnahme für oder gegen das </a:t>
            </a:r>
            <a:r>
              <a:rPr lang="de-CH" sz="2400" dirty="0" err="1">
                <a:solidFill>
                  <a:schemeClr val="tx1"/>
                </a:solidFill>
              </a:rPr>
              <a:t>Abkommenspaket</a:t>
            </a:r>
            <a:r>
              <a:rPr lang="de-CH" sz="2400" dirty="0">
                <a:solidFill>
                  <a:schemeClr val="tx1"/>
                </a:solidFill>
              </a:rPr>
              <a:t> Schweiz-EU</a:t>
            </a:r>
          </a:p>
          <a:p>
            <a:endParaRPr lang="de-DE" sz="2000" b="1" dirty="0"/>
          </a:p>
          <a:p>
            <a:endParaRPr lang="de-DE" dirty="0"/>
          </a:p>
          <a:p>
            <a:endParaRPr lang="de-DE" dirty="0"/>
          </a:p>
        </p:txBody>
      </p:sp>
      <p:sp>
        <p:nvSpPr>
          <p:cNvPr id="5" name="Foliennummernplatzhalter 4">
            <a:extLst>
              <a:ext uri="{FF2B5EF4-FFF2-40B4-BE49-F238E27FC236}">
                <a16:creationId xmlns:a16="http://schemas.microsoft.com/office/drawing/2014/main" id="{58C365A5-8FA2-ED4D-46C6-520CBBE45F47}"/>
              </a:ext>
            </a:extLst>
          </p:cNvPr>
          <p:cNvSpPr>
            <a:spLocks noGrp="1"/>
          </p:cNvSpPr>
          <p:nvPr>
            <p:ph type="sldNum" sz="quarter" idx="12"/>
          </p:nvPr>
        </p:nvSpPr>
        <p:spPr/>
        <p:txBody>
          <a:bodyPr/>
          <a:lstStyle/>
          <a:p>
            <a:fld id="{0A6ABA92-B65E-42F5-BB28-73DA50746AED}" type="slidenum">
              <a:rPr lang="de-CH" smtClean="0"/>
              <a:t>12</a:t>
            </a:fld>
            <a:endParaRPr lang="de-CH" dirty="0"/>
          </a:p>
        </p:txBody>
      </p:sp>
    </p:spTree>
    <p:extLst>
      <p:ext uri="{BB962C8B-B14F-4D97-AF65-F5344CB8AC3E}">
        <p14:creationId xmlns:p14="http://schemas.microsoft.com/office/powerpoint/2010/main" val="2675307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261852-5713-49E5-8D59-ADD4C3889315}"/>
              </a:ext>
            </a:extLst>
          </p:cNvPr>
          <p:cNvSpPr>
            <a:spLocks noGrp="1"/>
          </p:cNvSpPr>
          <p:nvPr>
            <p:ph type="title"/>
          </p:nvPr>
        </p:nvSpPr>
        <p:spPr/>
        <p:txBody>
          <a:bodyPr/>
          <a:lstStyle/>
          <a:p>
            <a:r>
              <a:rPr lang="de-CH" cap="none" dirty="0"/>
              <a:t>Übersicht</a:t>
            </a:r>
          </a:p>
        </p:txBody>
      </p:sp>
      <p:sp>
        <p:nvSpPr>
          <p:cNvPr id="3" name="Datumsplatzhalter 2" descr="&lt;Einzelfelder_Präsentationstitel&gt;, &lt;Einzelfelder_Datum&gt;">
            <a:extLst>
              <a:ext uri="{FF2B5EF4-FFF2-40B4-BE49-F238E27FC236}">
                <a16:creationId xmlns:a16="http://schemas.microsoft.com/office/drawing/2014/main" id="{403663C0-1B1B-429D-AFBB-5485B4CC018F}"/>
              </a:ext>
            </a:extLst>
          </p:cNvPr>
          <p:cNvSpPr>
            <a:spLocks noGrp="1"/>
          </p:cNvSpPr>
          <p:nvPr>
            <p:ph type="dt" sz="half" idx="10"/>
          </p:nvPr>
        </p:nvSpPr>
        <p:spPr/>
        <p:txBody>
          <a:bodyPr/>
          <a:lstStyle/>
          <a:p>
            <a:r>
              <a:rPr lang="de-CH"/>
              <a:t>25. März 2026</a:t>
            </a:r>
            <a:endParaRPr lang="de-CH" dirty="0"/>
          </a:p>
        </p:txBody>
      </p:sp>
      <p:sp>
        <p:nvSpPr>
          <p:cNvPr id="4" name="Fußzeilenplatzhalter 3" descr="&lt;mitarbeitende_ersteller_mitarbeitende_titelmitname&gt;">
            <a:extLst>
              <a:ext uri="{FF2B5EF4-FFF2-40B4-BE49-F238E27FC236}">
                <a16:creationId xmlns:a16="http://schemas.microsoft.com/office/drawing/2014/main" id="{47E9DAD4-A206-4B58-B35E-86B83107666B}"/>
              </a:ext>
            </a:extLst>
          </p:cNvPr>
          <p:cNvSpPr>
            <a:spLocks noGrp="1"/>
          </p:cNvSpPr>
          <p:nvPr>
            <p:ph type="ftr" sz="quarter" idx="11"/>
          </p:nvPr>
        </p:nvSpPr>
        <p:spPr/>
        <p:txBody>
          <a:bodyPr/>
          <a:lstStyle/>
          <a:p>
            <a:r>
              <a:rPr lang="de-CH"/>
              <a:t>Prof. em. Dr. Paul Richli</a:t>
            </a:r>
            <a:endParaRPr/>
          </a:p>
        </p:txBody>
      </p:sp>
      <p:sp>
        <p:nvSpPr>
          <p:cNvPr id="6" name="Textplatzhalter 5">
            <a:extLst>
              <a:ext uri="{FF2B5EF4-FFF2-40B4-BE49-F238E27FC236}">
                <a16:creationId xmlns:a16="http://schemas.microsoft.com/office/drawing/2014/main" id="{0E6565AD-178C-4471-B37D-75AA28D30C24}"/>
              </a:ext>
            </a:extLst>
          </p:cNvPr>
          <p:cNvSpPr>
            <a:spLocks noGrp="1"/>
          </p:cNvSpPr>
          <p:nvPr>
            <p:ph type="body" sz="quarter" idx="13"/>
          </p:nvPr>
        </p:nvSpPr>
        <p:spPr/>
        <p:txBody>
          <a:bodyPr/>
          <a:lstStyle/>
          <a:p>
            <a:pPr marL="342900" indent="-342900">
              <a:lnSpc>
                <a:spcPct val="100000"/>
              </a:lnSpc>
              <a:spcAft>
                <a:spcPts val="1000"/>
              </a:spcAft>
              <a:buAutoNum type="arabicPeriod"/>
            </a:pPr>
            <a:r>
              <a:rPr lang="de-CH" sz="2400" dirty="0"/>
              <a:t>Begrüssung und Dank</a:t>
            </a:r>
          </a:p>
          <a:p>
            <a:pPr marL="342900" indent="-342900">
              <a:lnSpc>
                <a:spcPct val="100000"/>
              </a:lnSpc>
              <a:spcAft>
                <a:spcPts val="1000"/>
              </a:spcAft>
              <a:buAutoNum type="arabicPeriod"/>
            </a:pPr>
            <a:r>
              <a:rPr lang="de-CH" sz="2400" dirty="0"/>
              <a:t>Übersicht</a:t>
            </a:r>
          </a:p>
          <a:p>
            <a:pPr marL="342900" indent="-342900">
              <a:lnSpc>
                <a:spcPct val="100000"/>
              </a:lnSpc>
              <a:spcAft>
                <a:spcPts val="1000"/>
              </a:spcAft>
              <a:buAutoNum type="arabicPeriod"/>
            </a:pPr>
            <a:r>
              <a:rPr lang="de-CH" sz="2400" dirty="0"/>
              <a:t>Rechtsetzung und politische Rechte</a:t>
            </a:r>
          </a:p>
          <a:p>
            <a:pPr marL="342900" indent="-342900">
              <a:lnSpc>
                <a:spcPct val="100000"/>
              </a:lnSpc>
              <a:spcAft>
                <a:spcPts val="1000"/>
              </a:spcAft>
              <a:buAutoNum type="arabicPeriod"/>
            </a:pPr>
            <a:r>
              <a:rPr lang="de-CH" sz="2400" dirty="0"/>
              <a:t>Streitbeilegung</a:t>
            </a:r>
          </a:p>
          <a:p>
            <a:pPr marL="342900" indent="-342900">
              <a:lnSpc>
                <a:spcPct val="100000"/>
              </a:lnSpc>
              <a:spcAft>
                <a:spcPts val="1000"/>
              </a:spcAft>
              <a:buAutoNum type="arabicPeriod"/>
            </a:pPr>
            <a:r>
              <a:rPr lang="de-CH" sz="2400" dirty="0"/>
              <a:t>Faktische Risiken</a:t>
            </a:r>
          </a:p>
          <a:p>
            <a:pPr marL="342900" indent="-342900">
              <a:lnSpc>
                <a:spcPct val="100000"/>
              </a:lnSpc>
              <a:spcAft>
                <a:spcPts val="1000"/>
              </a:spcAft>
              <a:buAutoNum type="arabicPeriod"/>
            </a:pPr>
            <a:r>
              <a:rPr lang="de-CH" sz="2400" dirty="0"/>
              <a:t>Folgerungen</a:t>
            </a:r>
          </a:p>
          <a:p>
            <a:pPr>
              <a:lnSpc>
                <a:spcPct val="100000"/>
              </a:lnSpc>
              <a:spcAft>
                <a:spcPts val="1000"/>
              </a:spcAft>
            </a:pPr>
            <a:r>
              <a:rPr lang="de-CH" sz="2400" dirty="0"/>
              <a:t>Bezugnahme auf Bestimmungen in den institutionellen Protokollen technische Handelshemmnisse (MRA = Äquivalenzmethode) und Lebensmittelsicherheit (LSA = Integrationsmethode)</a:t>
            </a:r>
          </a:p>
          <a:p>
            <a:pPr>
              <a:lnSpc>
                <a:spcPct val="100000"/>
              </a:lnSpc>
              <a:spcAft>
                <a:spcPts val="1000"/>
              </a:spcAft>
            </a:pPr>
            <a:r>
              <a:rPr lang="de-CH" sz="2400" dirty="0"/>
              <a:t>Anhang: Angaben zu meiner Person und Haltung</a:t>
            </a:r>
          </a:p>
          <a:p>
            <a:endParaRPr lang="de-CH" dirty="0"/>
          </a:p>
        </p:txBody>
      </p:sp>
      <p:sp>
        <p:nvSpPr>
          <p:cNvPr id="5" name="Foliennummernplatzhalter 4">
            <a:extLst>
              <a:ext uri="{FF2B5EF4-FFF2-40B4-BE49-F238E27FC236}">
                <a16:creationId xmlns:a16="http://schemas.microsoft.com/office/drawing/2014/main" id="{D6A1F63F-A251-92B4-22FD-2D47235859CE}"/>
              </a:ext>
            </a:extLst>
          </p:cNvPr>
          <p:cNvSpPr>
            <a:spLocks noGrp="1"/>
          </p:cNvSpPr>
          <p:nvPr>
            <p:ph type="sldNum" sz="quarter" idx="12"/>
          </p:nvPr>
        </p:nvSpPr>
        <p:spPr/>
        <p:txBody>
          <a:bodyPr/>
          <a:lstStyle/>
          <a:p>
            <a:fld id="{0A6ABA92-B65E-42F5-BB28-73DA50746AED}" type="slidenum">
              <a:rPr lang="de-CH" smtClean="0"/>
              <a:t>2</a:t>
            </a:fld>
            <a:endParaRPr lang="de-CH" dirty="0"/>
          </a:p>
        </p:txBody>
      </p:sp>
    </p:spTree>
    <p:extLst>
      <p:ext uri="{BB962C8B-B14F-4D97-AF65-F5344CB8AC3E}">
        <p14:creationId xmlns:p14="http://schemas.microsoft.com/office/powerpoint/2010/main" val="970384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BB278B-D0E6-0ABC-775F-820D3D58D71E}"/>
              </a:ext>
            </a:extLst>
          </p:cNvPr>
          <p:cNvSpPr>
            <a:spLocks noGrp="1"/>
          </p:cNvSpPr>
          <p:nvPr>
            <p:ph type="title"/>
          </p:nvPr>
        </p:nvSpPr>
        <p:spPr/>
        <p:txBody>
          <a:bodyPr/>
          <a:lstStyle/>
          <a:p>
            <a:r>
              <a:rPr lang="de-DE" dirty="0"/>
              <a:t>2. </a:t>
            </a:r>
            <a:r>
              <a:rPr lang="de-DE" cap="none" dirty="0"/>
              <a:t>Übersicht</a:t>
            </a:r>
          </a:p>
        </p:txBody>
      </p:sp>
      <p:sp>
        <p:nvSpPr>
          <p:cNvPr id="3" name="Datumsplatzhalter 2">
            <a:extLst>
              <a:ext uri="{FF2B5EF4-FFF2-40B4-BE49-F238E27FC236}">
                <a16:creationId xmlns:a16="http://schemas.microsoft.com/office/drawing/2014/main" id="{46901DD4-5AA1-DE9C-7C6D-4CFF1271B167}"/>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858AA1E6-7B8C-760E-53E9-C948A4A8CC65}"/>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9196C59A-5A33-81D0-A649-4D770B6C069C}"/>
              </a:ext>
            </a:extLst>
          </p:cNvPr>
          <p:cNvSpPr>
            <a:spLocks noGrp="1"/>
          </p:cNvSpPr>
          <p:nvPr>
            <p:ph type="body" sz="quarter" idx="13"/>
          </p:nvPr>
        </p:nvSpPr>
        <p:spPr>
          <a:xfrm>
            <a:off x="355208" y="1450447"/>
            <a:ext cx="10223500" cy="4752974"/>
          </a:xfrm>
        </p:spPr>
        <p:txBody>
          <a:bodyPr/>
          <a:lstStyle/>
          <a:p>
            <a:endParaRPr lang="de-DE" sz="2000" dirty="0"/>
          </a:p>
          <a:p>
            <a:pPr marL="342900" indent="-342900">
              <a:spcAft>
                <a:spcPts val="1000"/>
              </a:spcAft>
              <a:buFont typeface="Wingdings" pitchFamily="2" charset="2"/>
              <a:buChar char="Ø"/>
            </a:pPr>
            <a:r>
              <a:rPr lang="de-DE" sz="2400" dirty="0"/>
              <a:t>Beschränkung auf wenige Elemente von zentraler Bedeutung für die verfassungsrechtliche Einschätzung</a:t>
            </a:r>
          </a:p>
          <a:p>
            <a:pPr marL="342900" indent="-342900">
              <a:spcAft>
                <a:spcPts val="1000"/>
              </a:spcAft>
              <a:buFont typeface="Wingdings" pitchFamily="2" charset="2"/>
              <a:buChar char="Ø"/>
            </a:pPr>
            <a:r>
              <a:rPr lang="de-DE" sz="2400" dirty="0"/>
              <a:t>Rechtsetzung von Bundesversammlung und Bundesrat &gt; Verhältnis zu EU-Organen &gt; Einfluss auf politische Rechte</a:t>
            </a:r>
          </a:p>
          <a:p>
            <a:pPr marL="342900" indent="-342900">
              <a:spcAft>
                <a:spcPts val="1000"/>
              </a:spcAft>
              <a:buFont typeface="Wingdings" pitchFamily="2" charset="2"/>
              <a:buChar char="Ø"/>
            </a:pPr>
            <a:r>
              <a:rPr lang="de-DE" sz="2400" dirty="0"/>
              <a:t>Schiedsgerichtsbarkeit &gt; Unterschied zur Schiedsgerichtsbarkeit in einem typischen bilateralen Vertrag</a:t>
            </a:r>
          </a:p>
          <a:p>
            <a:pPr marL="342900" indent="-342900">
              <a:spcAft>
                <a:spcPts val="1000"/>
              </a:spcAft>
              <a:buFont typeface="Wingdings" pitchFamily="2" charset="2"/>
              <a:buChar char="Ø"/>
            </a:pPr>
            <a:r>
              <a:rPr lang="de-DE" sz="2400" dirty="0"/>
              <a:t>Transversale </a:t>
            </a:r>
            <a:r>
              <a:rPr lang="de-DE" sz="2400" dirty="0" err="1"/>
              <a:t>Ausgleichsmassnahmen</a:t>
            </a:r>
            <a:r>
              <a:rPr lang="de-DE" sz="2400" dirty="0"/>
              <a:t> &gt; Einfluss auf politische Rechte</a:t>
            </a:r>
          </a:p>
          <a:p>
            <a:pPr marL="342900" indent="-342900">
              <a:spcAft>
                <a:spcPts val="1000"/>
              </a:spcAft>
              <a:buFont typeface="Wingdings" pitchFamily="2" charset="2"/>
              <a:buChar char="Ø"/>
            </a:pPr>
            <a:r>
              <a:rPr lang="de-DE" sz="2400" dirty="0"/>
              <a:t>Verfassungsrechtliche Folgerungen</a:t>
            </a:r>
          </a:p>
          <a:p>
            <a:endParaRPr lang="de-DE" sz="2000" dirty="0"/>
          </a:p>
          <a:p>
            <a:endParaRPr lang="de-DE" dirty="0"/>
          </a:p>
        </p:txBody>
      </p:sp>
      <p:sp>
        <p:nvSpPr>
          <p:cNvPr id="5" name="Foliennummernplatzhalter 4">
            <a:extLst>
              <a:ext uri="{FF2B5EF4-FFF2-40B4-BE49-F238E27FC236}">
                <a16:creationId xmlns:a16="http://schemas.microsoft.com/office/drawing/2014/main" id="{29B03C43-70D5-41E8-012C-8B8F30090A30}"/>
              </a:ext>
            </a:extLst>
          </p:cNvPr>
          <p:cNvSpPr>
            <a:spLocks noGrp="1"/>
          </p:cNvSpPr>
          <p:nvPr>
            <p:ph type="sldNum" sz="quarter" idx="12"/>
          </p:nvPr>
        </p:nvSpPr>
        <p:spPr/>
        <p:txBody>
          <a:bodyPr/>
          <a:lstStyle/>
          <a:p>
            <a:fld id="{0A6ABA92-B65E-42F5-BB28-73DA50746AED}" type="slidenum">
              <a:rPr lang="de-CH" smtClean="0"/>
              <a:t>3</a:t>
            </a:fld>
            <a:endParaRPr lang="de-CH" dirty="0"/>
          </a:p>
        </p:txBody>
      </p:sp>
    </p:spTree>
    <p:extLst>
      <p:ext uri="{BB962C8B-B14F-4D97-AF65-F5344CB8AC3E}">
        <p14:creationId xmlns:p14="http://schemas.microsoft.com/office/powerpoint/2010/main" val="631948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299FF-949D-D49C-7EB5-688DB5201D64}"/>
              </a:ext>
            </a:extLst>
          </p:cNvPr>
          <p:cNvSpPr>
            <a:spLocks noGrp="1"/>
          </p:cNvSpPr>
          <p:nvPr>
            <p:ph type="title"/>
          </p:nvPr>
        </p:nvSpPr>
        <p:spPr>
          <a:xfrm>
            <a:off x="360000" y="914400"/>
            <a:ext cx="10224000" cy="819807"/>
          </a:xfrm>
        </p:spPr>
        <p:txBody>
          <a:bodyPr/>
          <a:lstStyle/>
          <a:p>
            <a:r>
              <a:rPr lang="de-CH" dirty="0"/>
              <a:t>3. R</a:t>
            </a:r>
            <a:r>
              <a:rPr lang="de-CH" cap="none" dirty="0"/>
              <a:t>echtsetzung und politische Rechte</a:t>
            </a:r>
            <a:endParaRPr lang="de-DE" dirty="0"/>
          </a:p>
        </p:txBody>
      </p:sp>
      <p:sp>
        <p:nvSpPr>
          <p:cNvPr id="3" name="Datumsplatzhalter 2">
            <a:extLst>
              <a:ext uri="{FF2B5EF4-FFF2-40B4-BE49-F238E27FC236}">
                <a16:creationId xmlns:a16="http://schemas.microsoft.com/office/drawing/2014/main" id="{F50E9A99-1BEC-C4AF-82E7-DBB57CFE3E52}"/>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139D5C85-DC06-0B4D-1A41-75701132CF6B}"/>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89F38A2D-24B2-0787-D7FE-8820E63E8A3D}"/>
              </a:ext>
            </a:extLst>
          </p:cNvPr>
          <p:cNvSpPr>
            <a:spLocks noGrp="1"/>
          </p:cNvSpPr>
          <p:nvPr>
            <p:ph type="body" sz="quarter" idx="13"/>
          </p:nvPr>
        </p:nvSpPr>
        <p:spPr>
          <a:xfrm>
            <a:off x="360000" y="1474715"/>
            <a:ext cx="10223500" cy="4683514"/>
          </a:xfrm>
        </p:spPr>
        <p:txBody>
          <a:bodyPr/>
          <a:lstStyle/>
          <a:p>
            <a:r>
              <a:rPr lang="de-CH" sz="2000" b="1" dirty="0"/>
              <a:t>BV Art. 163 Form der Erlasse der Bundesversammlung</a:t>
            </a:r>
          </a:p>
          <a:p>
            <a:r>
              <a:rPr lang="de-CH" sz="2000" baseline="30000" dirty="0"/>
              <a:t>1</a:t>
            </a:r>
            <a:r>
              <a:rPr lang="de-CH" sz="2000" dirty="0"/>
              <a:t> Die Bundesversammlung erlässt rechtsetzende Bestimmungen in der Form des Bun-</a:t>
            </a:r>
          </a:p>
          <a:p>
            <a:r>
              <a:rPr lang="de-CH" sz="2000" dirty="0" err="1"/>
              <a:t>desgesetzes</a:t>
            </a:r>
            <a:r>
              <a:rPr lang="de-CH" sz="2000" dirty="0"/>
              <a:t> oder der Verordnung.</a:t>
            </a:r>
          </a:p>
          <a:p>
            <a:pPr>
              <a:spcBef>
                <a:spcPts val="600"/>
              </a:spcBef>
            </a:pPr>
            <a:r>
              <a:rPr lang="de-CH" sz="2000" b="1" dirty="0"/>
              <a:t>MRA, Art. 4 – LSA, Art. 12; </a:t>
            </a:r>
            <a:br>
              <a:rPr lang="de-CH" sz="2000" b="1" dirty="0"/>
            </a:br>
            <a:r>
              <a:rPr lang="de-CH" sz="2000" b="1" dirty="0">
                <a:solidFill>
                  <a:schemeClr val="tx1"/>
                </a:solidFill>
              </a:rPr>
              <a:t>Teilnahme an der Ausarbeitung von Rechtsakten der Union (Mitspracherecht) </a:t>
            </a:r>
          </a:p>
          <a:p>
            <a:r>
              <a:rPr lang="de-CH" sz="2000" dirty="0"/>
              <a:t>1. </a:t>
            </a:r>
            <a:r>
              <a:rPr lang="de-CH" sz="2000" dirty="0">
                <a:solidFill>
                  <a:srgbClr val="FF0000"/>
                </a:solidFill>
              </a:rPr>
              <a:t>Erarbeitet die Kommission einen Vorschlag für einen Rechtsakt der Union </a:t>
            </a:r>
            <a:r>
              <a:rPr lang="de-CH" sz="2000" dirty="0"/>
              <a:t>gemäss dem AEUV im von diesem Protokoll abgedeckten Bereich, so informiert sie die Schweiz und zieht </a:t>
            </a:r>
            <a:r>
              <a:rPr lang="de-CH" sz="2000" dirty="0">
                <a:solidFill>
                  <a:srgbClr val="0068B4"/>
                </a:solidFill>
              </a:rPr>
              <a:t>Sachverständige der Schweiz </a:t>
            </a:r>
            <a:r>
              <a:rPr lang="de-CH" sz="2000" dirty="0"/>
              <a:t>informell gleichermassen zurate, </a:t>
            </a:r>
            <a:r>
              <a:rPr lang="de-CH" sz="2000" dirty="0">
                <a:solidFill>
                  <a:srgbClr val="0068B4"/>
                </a:solidFill>
              </a:rPr>
              <a:t>wie</a:t>
            </a:r>
            <a:r>
              <a:rPr lang="de-CH" sz="2000" dirty="0"/>
              <a:t> sie die Stellungnahmen der </a:t>
            </a:r>
            <a:r>
              <a:rPr lang="de-CH" sz="2000" dirty="0">
                <a:solidFill>
                  <a:srgbClr val="0068B4"/>
                </a:solidFill>
              </a:rPr>
              <a:t>Sachverständigen der Mitgliedstaaten </a:t>
            </a:r>
            <a:r>
              <a:rPr lang="de-CH" sz="2000" dirty="0"/>
              <a:t>der Union für die Ausarbeitung ihrer Vorschläge einholt. </a:t>
            </a:r>
          </a:p>
          <a:p>
            <a:pPr>
              <a:spcBef>
                <a:spcPts val="600"/>
              </a:spcBef>
            </a:pPr>
            <a:r>
              <a:rPr lang="de-CH" sz="2000" b="1" dirty="0"/>
              <a:t>Konsequenz</a:t>
            </a:r>
            <a:r>
              <a:rPr lang="de-CH" sz="2000" dirty="0"/>
              <a:t>: </a:t>
            </a:r>
            <a:r>
              <a:rPr lang="de-CH" sz="2000" b="1" dirty="0">
                <a:solidFill>
                  <a:srgbClr val="FF0000"/>
                </a:solidFill>
              </a:rPr>
              <a:t>Übertragung der Gesetzgebungskompetenz auf die EU </a:t>
            </a:r>
            <a:r>
              <a:rPr lang="de-CH" sz="2000" dirty="0">
                <a:solidFill>
                  <a:srgbClr val="FF0000"/>
                </a:solidFill>
              </a:rPr>
              <a:t>für Integrations-methode (LSA) und Äquivalenzmethode (MRA) </a:t>
            </a:r>
            <a:br>
              <a:rPr lang="de-CH" sz="2000" dirty="0">
                <a:solidFill>
                  <a:srgbClr val="FF0000"/>
                </a:solidFill>
              </a:rPr>
            </a:br>
            <a:r>
              <a:rPr lang="de-CH" sz="2000" b="1" dirty="0">
                <a:solidFill>
                  <a:srgbClr val="FF0000"/>
                </a:solidFill>
              </a:rPr>
              <a:t>= materielle Änderung von Art. 163 Abs. 1 BV</a:t>
            </a:r>
          </a:p>
          <a:p>
            <a:endParaRPr lang="de-CH" sz="2000" dirty="0"/>
          </a:p>
          <a:p>
            <a:endParaRPr lang="de-CH" sz="2000" dirty="0"/>
          </a:p>
          <a:p>
            <a:endParaRPr lang="de-DE" dirty="0"/>
          </a:p>
        </p:txBody>
      </p:sp>
      <p:sp>
        <p:nvSpPr>
          <p:cNvPr id="5" name="Foliennummernplatzhalter 4">
            <a:extLst>
              <a:ext uri="{FF2B5EF4-FFF2-40B4-BE49-F238E27FC236}">
                <a16:creationId xmlns:a16="http://schemas.microsoft.com/office/drawing/2014/main" id="{88A42C09-6E42-DB3D-2075-FEFA80EB844B}"/>
              </a:ext>
            </a:extLst>
          </p:cNvPr>
          <p:cNvSpPr>
            <a:spLocks noGrp="1"/>
          </p:cNvSpPr>
          <p:nvPr>
            <p:ph type="sldNum" sz="quarter" idx="12"/>
          </p:nvPr>
        </p:nvSpPr>
        <p:spPr/>
        <p:txBody>
          <a:bodyPr/>
          <a:lstStyle/>
          <a:p>
            <a:fld id="{0A6ABA92-B65E-42F5-BB28-73DA50746AED}" type="slidenum">
              <a:rPr lang="de-CH" smtClean="0"/>
              <a:t>4</a:t>
            </a:fld>
            <a:endParaRPr lang="de-CH" dirty="0"/>
          </a:p>
        </p:txBody>
      </p:sp>
    </p:spTree>
    <p:extLst>
      <p:ext uri="{BB962C8B-B14F-4D97-AF65-F5344CB8AC3E}">
        <p14:creationId xmlns:p14="http://schemas.microsoft.com/office/powerpoint/2010/main" val="1550750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78714-A49B-C861-B71B-4B755082FFD5}"/>
              </a:ext>
            </a:extLst>
          </p:cNvPr>
          <p:cNvSpPr>
            <a:spLocks noGrp="1"/>
          </p:cNvSpPr>
          <p:nvPr>
            <p:ph type="title"/>
          </p:nvPr>
        </p:nvSpPr>
        <p:spPr>
          <a:xfrm>
            <a:off x="359275" y="893380"/>
            <a:ext cx="10224000" cy="652392"/>
          </a:xfrm>
        </p:spPr>
        <p:txBody>
          <a:bodyPr/>
          <a:lstStyle/>
          <a:p>
            <a:r>
              <a:rPr lang="de-CH" dirty="0"/>
              <a:t>3. </a:t>
            </a:r>
            <a:r>
              <a:rPr lang="de-CH" cap="none" dirty="0"/>
              <a:t>Rechtsetzung und politische Rechte</a:t>
            </a:r>
            <a:endParaRPr lang="de-DE" dirty="0"/>
          </a:p>
        </p:txBody>
      </p:sp>
      <p:sp>
        <p:nvSpPr>
          <p:cNvPr id="3" name="Datumsplatzhalter 2">
            <a:extLst>
              <a:ext uri="{FF2B5EF4-FFF2-40B4-BE49-F238E27FC236}">
                <a16:creationId xmlns:a16="http://schemas.microsoft.com/office/drawing/2014/main" id="{B9C50E73-BCA9-D786-8368-CA7AF3C986B2}"/>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73A76671-70E5-FF5B-5D9E-97A1BF9526CE}"/>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7DCF2D6E-6831-A942-36EC-E63C1CA2DE3A}"/>
              </a:ext>
            </a:extLst>
          </p:cNvPr>
          <p:cNvSpPr>
            <a:spLocks noGrp="1"/>
          </p:cNvSpPr>
          <p:nvPr>
            <p:ph type="body" sz="quarter" idx="13"/>
          </p:nvPr>
        </p:nvSpPr>
        <p:spPr>
          <a:xfrm>
            <a:off x="359275" y="1459304"/>
            <a:ext cx="10223500" cy="5044885"/>
          </a:xfrm>
        </p:spPr>
        <p:txBody>
          <a:bodyPr/>
          <a:lstStyle/>
          <a:p>
            <a:r>
              <a:rPr lang="de-DE" sz="2000" b="1" dirty="0"/>
              <a:t>BV</a:t>
            </a:r>
            <a:r>
              <a:rPr lang="de-DE" sz="2000" dirty="0"/>
              <a:t> </a:t>
            </a:r>
            <a:r>
              <a:rPr lang="de-CH" sz="2000" b="1" dirty="0"/>
              <a:t>Art. 182 Rechtsetzung und Vollzug</a:t>
            </a:r>
          </a:p>
          <a:p>
            <a:r>
              <a:rPr lang="de-CH" sz="2000" baseline="30000" dirty="0"/>
              <a:t>1</a:t>
            </a:r>
            <a:r>
              <a:rPr lang="de-CH" sz="2000" dirty="0"/>
              <a:t> Der Bundesrat erlässt rechtsetzende Bestimmungen in der Form der Verordnung,</a:t>
            </a:r>
          </a:p>
          <a:p>
            <a:r>
              <a:rPr lang="de-CH" sz="2000" dirty="0"/>
              <a:t>soweit er durch Verfassung oder Gesetz dazu ermächtigt ist.</a:t>
            </a:r>
          </a:p>
          <a:p>
            <a:pPr>
              <a:spcBef>
                <a:spcPts val="600"/>
              </a:spcBef>
            </a:pPr>
            <a:r>
              <a:rPr lang="de-CH" sz="2000" b="1" dirty="0"/>
              <a:t>MRA, Art. 4 – LSA, Art. 12</a:t>
            </a:r>
            <a:br>
              <a:rPr lang="de-CH" sz="2000" dirty="0"/>
            </a:br>
            <a:r>
              <a:rPr lang="de-CH" sz="2000" b="1" dirty="0">
                <a:solidFill>
                  <a:schemeClr val="tx1"/>
                </a:solidFill>
              </a:rPr>
              <a:t>Teilnahme an der Ausarbeitung von Rechtsakten der Union (Mitspracherecht) </a:t>
            </a:r>
            <a:endParaRPr lang="de-DE" sz="2000" b="1" dirty="0">
              <a:solidFill>
                <a:schemeClr val="tx1"/>
              </a:solidFill>
            </a:endParaRPr>
          </a:p>
          <a:p>
            <a:r>
              <a:rPr lang="de-CH" sz="2000" dirty="0"/>
              <a:t>2.</a:t>
            </a:r>
            <a:r>
              <a:rPr lang="de-CH" sz="2000" b="1" dirty="0"/>
              <a:t> </a:t>
            </a:r>
            <a:r>
              <a:rPr lang="de-CH" sz="2000" dirty="0">
                <a:solidFill>
                  <a:srgbClr val="FF0000"/>
                </a:solidFill>
              </a:rPr>
              <a:t>Erarbeitet die Kommission delegierte Rechtsakte </a:t>
            </a:r>
            <a:r>
              <a:rPr lang="de-CH" sz="2000" dirty="0"/>
              <a:t>gemäss dem AEUV mit Bezug auf die in den Bereich dieses Protokolls fallenden Basisrechtsakte der Union, so gewährt die Kommission der Schweiz die grösstmögliche Teilnahme an der Ausarbeitung ihrer Vorschläge und zieht </a:t>
            </a:r>
            <a:r>
              <a:rPr lang="de-CH" sz="2000" dirty="0">
                <a:solidFill>
                  <a:srgbClr val="0068B4"/>
                </a:solidFill>
              </a:rPr>
              <a:t>Sachverständige</a:t>
            </a:r>
            <a:r>
              <a:rPr lang="de-CH" sz="2000" dirty="0"/>
              <a:t> der </a:t>
            </a:r>
            <a:r>
              <a:rPr lang="de-CH" sz="2000" dirty="0">
                <a:solidFill>
                  <a:srgbClr val="0068B4"/>
                </a:solidFill>
              </a:rPr>
              <a:t>Schweiz</a:t>
            </a:r>
            <a:r>
              <a:rPr lang="de-CH" sz="2000" dirty="0"/>
              <a:t> gleichermassen zurate, </a:t>
            </a:r>
            <a:r>
              <a:rPr lang="de-CH" sz="2000" dirty="0">
                <a:solidFill>
                  <a:srgbClr val="0068B4"/>
                </a:solidFill>
              </a:rPr>
              <a:t>wie</a:t>
            </a:r>
            <a:r>
              <a:rPr lang="de-CH" sz="2000" dirty="0"/>
              <a:t> sie die </a:t>
            </a:r>
            <a:r>
              <a:rPr lang="de-CH" sz="2000" dirty="0">
                <a:solidFill>
                  <a:srgbClr val="0068B4"/>
                </a:solidFill>
              </a:rPr>
              <a:t>Sachverständigen</a:t>
            </a:r>
            <a:r>
              <a:rPr lang="de-CH" sz="2000" dirty="0"/>
              <a:t> der </a:t>
            </a:r>
            <a:r>
              <a:rPr lang="de-CH" sz="2000" dirty="0">
                <a:solidFill>
                  <a:srgbClr val="0068B4"/>
                </a:solidFill>
              </a:rPr>
              <a:t>Mitgliedstaaten</a:t>
            </a:r>
            <a:r>
              <a:rPr lang="de-CH" sz="2000" dirty="0"/>
              <a:t> der Union zurate zieht. </a:t>
            </a:r>
          </a:p>
          <a:p>
            <a:pPr>
              <a:spcBef>
                <a:spcPts val="600"/>
              </a:spcBef>
              <a:spcAft>
                <a:spcPts val="600"/>
              </a:spcAft>
            </a:pPr>
            <a:r>
              <a:rPr lang="de-CH" sz="2000" b="1" dirty="0"/>
              <a:t>Konsequenz</a:t>
            </a:r>
            <a:r>
              <a:rPr lang="de-CH" sz="2000" dirty="0"/>
              <a:t>: </a:t>
            </a:r>
            <a:r>
              <a:rPr lang="de-CH" sz="2000" b="1" dirty="0">
                <a:solidFill>
                  <a:srgbClr val="FF0000"/>
                </a:solidFill>
              </a:rPr>
              <a:t>Übertragung </a:t>
            </a:r>
            <a:r>
              <a:rPr lang="de-CH" sz="2000" b="1">
                <a:solidFill>
                  <a:srgbClr val="FF0000"/>
                </a:solidFill>
              </a:rPr>
              <a:t>der Verordnungskompetenz </a:t>
            </a:r>
            <a:r>
              <a:rPr lang="de-CH" sz="2000" b="1" dirty="0">
                <a:solidFill>
                  <a:srgbClr val="FF0000"/>
                </a:solidFill>
              </a:rPr>
              <a:t>auf die EU </a:t>
            </a:r>
            <a:r>
              <a:rPr lang="de-CH" sz="2000" dirty="0">
                <a:solidFill>
                  <a:srgbClr val="FF0000"/>
                </a:solidFill>
              </a:rPr>
              <a:t>für Integrations-methode (LSA) und Äquivalenzmethode (MRA) </a:t>
            </a:r>
            <a:br>
              <a:rPr lang="de-CH" sz="2000" dirty="0">
                <a:solidFill>
                  <a:srgbClr val="FF0000"/>
                </a:solidFill>
              </a:rPr>
            </a:br>
            <a:r>
              <a:rPr lang="de-CH" sz="2000" b="1" dirty="0">
                <a:solidFill>
                  <a:srgbClr val="FF0000"/>
                </a:solidFill>
              </a:rPr>
              <a:t>= materielle Änderung von Art. 182 Abs. 1 BV</a:t>
            </a:r>
          </a:p>
          <a:p>
            <a:endParaRPr lang="de-DE" dirty="0"/>
          </a:p>
        </p:txBody>
      </p:sp>
      <p:sp>
        <p:nvSpPr>
          <p:cNvPr id="5" name="Foliennummernplatzhalter 4">
            <a:extLst>
              <a:ext uri="{FF2B5EF4-FFF2-40B4-BE49-F238E27FC236}">
                <a16:creationId xmlns:a16="http://schemas.microsoft.com/office/drawing/2014/main" id="{4150201D-030A-30BB-4EE3-5B9C7E18A8DD}"/>
              </a:ext>
            </a:extLst>
          </p:cNvPr>
          <p:cNvSpPr>
            <a:spLocks noGrp="1"/>
          </p:cNvSpPr>
          <p:nvPr>
            <p:ph type="sldNum" sz="quarter" idx="12"/>
          </p:nvPr>
        </p:nvSpPr>
        <p:spPr/>
        <p:txBody>
          <a:bodyPr/>
          <a:lstStyle/>
          <a:p>
            <a:fld id="{0A6ABA92-B65E-42F5-BB28-73DA50746AED}" type="slidenum">
              <a:rPr lang="de-CH" smtClean="0"/>
              <a:t>5</a:t>
            </a:fld>
            <a:endParaRPr lang="de-CH" dirty="0"/>
          </a:p>
        </p:txBody>
      </p:sp>
    </p:spTree>
    <p:extLst>
      <p:ext uri="{BB962C8B-B14F-4D97-AF65-F5344CB8AC3E}">
        <p14:creationId xmlns:p14="http://schemas.microsoft.com/office/powerpoint/2010/main" val="335298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3E70B8-7824-0850-1A4B-4DB10A1A87AA}"/>
              </a:ext>
            </a:extLst>
          </p:cNvPr>
          <p:cNvSpPr>
            <a:spLocks noGrp="1"/>
          </p:cNvSpPr>
          <p:nvPr>
            <p:ph type="title"/>
          </p:nvPr>
        </p:nvSpPr>
        <p:spPr>
          <a:xfrm>
            <a:off x="358775" y="943881"/>
            <a:ext cx="10224000" cy="360000"/>
          </a:xfrm>
        </p:spPr>
        <p:txBody>
          <a:bodyPr/>
          <a:lstStyle/>
          <a:p>
            <a:r>
              <a:rPr lang="de-DE" dirty="0"/>
              <a:t>3. </a:t>
            </a:r>
            <a:r>
              <a:rPr lang="de-DE" cap="none" dirty="0"/>
              <a:t>Rechtsetzung und Politische Rechte</a:t>
            </a:r>
          </a:p>
        </p:txBody>
      </p:sp>
      <p:sp>
        <p:nvSpPr>
          <p:cNvPr id="3" name="Datumsplatzhalter 2">
            <a:extLst>
              <a:ext uri="{FF2B5EF4-FFF2-40B4-BE49-F238E27FC236}">
                <a16:creationId xmlns:a16="http://schemas.microsoft.com/office/drawing/2014/main" id="{A7FD6E1D-1080-6557-FE10-AD09F3348DF6}"/>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4D38B66B-E275-0560-BDB8-2437187DE9F5}"/>
              </a:ext>
            </a:extLst>
          </p:cNvPr>
          <p:cNvSpPr>
            <a:spLocks noGrp="1"/>
          </p:cNvSpPr>
          <p:nvPr>
            <p:ph type="ftr" sz="quarter" idx="11"/>
          </p:nvPr>
        </p:nvSpPr>
        <p:spPr/>
        <p:txBody>
          <a:bodyPr/>
          <a:lstStyle/>
          <a:p>
            <a:r>
              <a:rPr lang="de-CH"/>
              <a:t>Prof. em. Dr. Paul Richli</a:t>
            </a:r>
          </a:p>
        </p:txBody>
      </p:sp>
      <p:sp>
        <p:nvSpPr>
          <p:cNvPr id="5" name="Textplatzhalter 4">
            <a:extLst>
              <a:ext uri="{FF2B5EF4-FFF2-40B4-BE49-F238E27FC236}">
                <a16:creationId xmlns:a16="http://schemas.microsoft.com/office/drawing/2014/main" id="{3CB6058D-60B7-FA2F-2FDC-C5A19BC41410}"/>
              </a:ext>
            </a:extLst>
          </p:cNvPr>
          <p:cNvSpPr>
            <a:spLocks noGrp="1"/>
          </p:cNvSpPr>
          <p:nvPr>
            <p:ph type="body" sz="quarter" idx="13"/>
          </p:nvPr>
        </p:nvSpPr>
        <p:spPr/>
        <p:txBody>
          <a:bodyPr/>
          <a:lstStyle/>
          <a:p>
            <a:r>
              <a:rPr lang="de-DE" b="1" dirty="0"/>
              <a:t>MRA, Art. 5 – LSA, Art. 13</a:t>
            </a:r>
          </a:p>
          <a:p>
            <a:r>
              <a:rPr lang="de-CH" b="1" dirty="0"/>
              <a:t>Integration von Rechtsakten der Union </a:t>
            </a:r>
          </a:p>
          <a:p>
            <a:r>
              <a:rPr lang="de-CH" dirty="0"/>
              <a:t>1. Zur Gewährleistung der Rechtssicherheit und der Homogenität des Rechts im Bereich betreffend den Binnenmarkt, ..., sorgen die Schweiz und die Union dafür, dass die in den Bereich des Abkommens fallenden </a:t>
            </a:r>
            <a:r>
              <a:rPr lang="de-CH" dirty="0">
                <a:solidFill>
                  <a:srgbClr val="0068B4"/>
                </a:solidFill>
              </a:rPr>
              <a:t>Rechtsakte der Union nach ihrer Verabschiedung so rasch wie möglich in das Abkommen integriert werden</a:t>
            </a:r>
            <a:r>
              <a:rPr lang="de-CH" dirty="0"/>
              <a:t>. </a:t>
            </a:r>
          </a:p>
          <a:p>
            <a:r>
              <a:rPr lang="de-CH" dirty="0"/>
              <a:t>4. Der </a:t>
            </a:r>
            <a:r>
              <a:rPr lang="de-CH" dirty="0">
                <a:solidFill>
                  <a:srgbClr val="0068B4"/>
                </a:solidFill>
              </a:rPr>
              <a:t>Gemischte Ausschuss </a:t>
            </a:r>
            <a:r>
              <a:rPr lang="de-CH" dirty="0"/>
              <a:t>handelt gemäss Absatz 1 und fasst so rasch wie möglich einen </a:t>
            </a:r>
            <a:r>
              <a:rPr lang="de-CH" dirty="0">
                <a:solidFill>
                  <a:srgbClr val="0068B4"/>
                </a:solidFill>
              </a:rPr>
              <a:t>Beschluss zur Änderung des Anhangs 1 </a:t>
            </a:r>
            <a:r>
              <a:rPr lang="de-CH" dirty="0"/>
              <a:t>des Abkommens, einschliesslich der erforderlichen Anpassungen. </a:t>
            </a:r>
          </a:p>
          <a:p>
            <a:r>
              <a:rPr lang="de-CH" dirty="0"/>
              <a:t>5. </a:t>
            </a:r>
            <a:r>
              <a:rPr lang="de-CH" dirty="0">
                <a:solidFill>
                  <a:srgbClr val="0068B4"/>
                </a:solidFill>
              </a:rPr>
              <a:t>Falls</a:t>
            </a:r>
            <a:r>
              <a:rPr lang="de-CH" dirty="0"/>
              <a:t> dies zur Gewährleistung der Kohärenz des Abkommens mit seinem gemäss Absatz 4 geänderten Anhang 1 </a:t>
            </a:r>
            <a:r>
              <a:rPr lang="de-CH" dirty="0">
                <a:solidFill>
                  <a:srgbClr val="0068B4"/>
                </a:solidFill>
              </a:rPr>
              <a:t>erforderlich ist, kann der Gemischte Ausschuss </a:t>
            </a:r>
            <a:r>
              <a:rPr lang="de-CH" dirty="0"/>
              <a:t>den Vertragsparteien unbeschadet der Absätze 1 und 2 die </a:t>
            </a:r>
            <a:r>
              <a:rPr lang="de-CH" dirty="0">
                <a:solidFill>
                  <a:srgbClr val="0068B4"/>
                </a:solidFill>
              </a:rPr>
              <a:t>Revision des Abkommens zur Genehmigung nach ihren internen Verfahren vorschlagen. </a:t>
            </a:r>
          </a:p>
          <a:p>
            <a:r>
              <a:rPr lang="de-CH" b="1" dirty="0"/>
              <a:t>Konsequenz</a:t>
            </a:r>
            <a:r>
              <a:rPr lang="de-CH" dirty="0">
                <a:solidFill>
                  <a:srgbClr val="FF0000"/>
                </a:solidFill>
              </a:rPr>
              <a:t>: </a:t>
            </a:r>
            <a:r>
              <a:rPr lang="de-CH" b="1" dirty="0">
                <a:solidFill>
                  <a:srgbClr val="FF0000"/>
                </a:solidFill>
              </a:rPr>
              <a:t>neue Ausnahmen</a:t>
            </a:r>
            <a:r>
              <a:rPr lang="de-CH" dirty="0">
                <a:solidFill>
                  <a:srgbClr val="FF0000"/>
                </a:solidFill>
              </a:rPr>
              <a:t> nach Abschluss des Abkommens </a:t>
            </a:r>
            <a:r>
              <a:rPr lang="de-CH" b="1" dirty="0">
                <a:solidFill>
                  <a:srgbClr val="FF0000"/>
                </a:solidFill>
              </a:rPr>
              <a:t>nur möglich durch Revision des Abkommens. Das gilt auch für die Anhänge.</a:t>
            </a:r>
          </a:p>
          <a:p>
            <a:endParaRPr lang="de-CH" dirty="0"/>
          </a:p>
          <a:p>
            <a:endParaRPr lang="de-DE" dirty="0"/>
          </a:p>
        </p:txBody>
      </p:sp>
      <p:sp>
        <p:nvSpPr>
          <p:cNvPr id="6" name="Foliennummernplatzhalter 5">
            <a:extLst>
              <a:ext uri="{FF2B5EF4-FFF2-40B4-BE49-F238E27FC236}">
                <a16:creationId xmlns:a16="http://schemas.microsoft.com/office/drawing/2014/main" id="{E669BE45-B67F-CD42-7C1C-624CE1F4FDB7}"/>
              </a:ext>
            </a:extLst>
          </p:cNvPr>
          <p:cNvSpPr>
            <a:spLocks noGrp="1"/>
          </p:cNvSpPr>
          <p:nvPr>
            <p:ph type="sldNum" sz="quarter" idx="12"/>
          </p:nvPr>
        </p:nvSpPr>
        <p:spPr/>
        <p:txBody>
          <a:bodyPr/>
          <a:lstStyle/>
          <a:p>
            <a:fld id="{0A6ABA92-B65E-42F5-BB28-73DA50746AED}" type="slidenum">
              <a:rPr lang="de-CH" smtClean="0"/>
              <a:t>6</a:t>
            </a:fld>
            <a:endParaRPr lang="de-CH" dirty="0"/>
          </a:p>
        </p:txBody>
      </p:sp>
    </p:spTree>
    <p:extLst>
      <p:ext uri="{BB962C8B-B14F-4D97-AF65-F5344CB8AC3E}">
        <p14:creationId xmlns:p14="http://schemas.microsoft.com/office/powerpoint/2010/main" val="1578350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BA9DD4-A13A-ADEA-AAE7-9BE1D540B4CF}"/>
              </a:ext>
            </a:extLst>
          </p:cNvPr>
          <p:cNvSpPr>
            <a:spLocks noGrp="1"/>
          </p:cNvSpPr>
          <p:nvPr>
            <p:ph type="title"/>
          </p:nvPr>
        </p:nvSpPr>
        <p:spPr>
          <a:xfrm>
            <a:off x="358775" y="892366"/>
            <a:ext cx="10224000" cy="827576"/>
          </a:xfrm>
        </p:spPr>
        <p:txBody>
          <a:bodyPr/>
          <a:lstStyle/>
          <a:p>
            <a:r>
              <a:rPr lang="de-CH" dirty="0"/>
              <a:t>3. R</a:t>
            </a:r>
            <a:r>
              <a:rPr lang="de-CH" cap="none" dirty="0"/>
              <a:t>echtsetzung und politische Rechte</a:t>
            </a:r>
            <a:endParaRPr lang="de-DE" dirty="0"/>
          </a:p>
        </p:txBody>
      </p:sp>
      <p:sp>
        <p:nvSpPr>
          <p:cNvPr id="3" name="Datumsplatzhalter 2">
            <a:extLst>
              <a:ext uri="{FF2B5EF4-FFF2-40B4-BE49-F238E27FC236}">
                <a16:creationId xmlns:a16="http://schemas.microsoft.com/office/drawing/2014/main" id="{1683A67D-231A-93C9-FD59-357E78C0CD36}"/>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7A2ECBA9-1F7E-AF73-6441-3F8ABC2FD366}"/>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704D98D6-1A33-E383-5DD4-CAAE0A4B1006}"/>
              </a:ext>
            </a:extLst>
          </p:cNvPr>
          <p:cNvSpPr>
            <a:spLocks noGrp="1"/>
          </p:cNvSpPr>
          <p:nvPr>
            <p:ph type="body" sz="quarter" idx="13"/>
          </p:nvPr>
        </p:nvSpPr>
        <p:spPr>
          <a:xfrm>
            <a:off x="358775" y="1719942"/>
            <a:ext cx="10223500" cy="4517345"/>
          </a:xfrm>
        </p:spPr>
        <p:txBody>
          <a:bodyPr/>
          <a:lstStyle/>
          <a:p>
            <a:r>
              <a:rPr lang="de-CH" sz="2000" b="1" dirty="0"/>
              <a:t>BV Art. 147</a:t>
            </a:r>
            <a:r>
              <a:rPr lang="de-CH" sz="2000" dirty="0"/>
              <a:t> </a:t>
            </a:r>
            <a:r>
              <a:rPr lang="de-CH" sz="2000" b="1" dirty="0"/>
              <a:t>Vernehmlassungsverfahren</a:t>
            </a:r>
          </a:p>
          <a:p>
            <a:r>
              <a:rPr lang="de-CH" sz="2000" dirty="0"/>
              <a:t>Die Kantone, die politischen Parteien und die interessierten Kreise werden bei der</a:t>
            </a:r>
          </a:p>
          <a:p>
            <a:r>
              <a:rPr lang="de-CH" sz="2000" dirty="0"/>
              <a:t>Vorbereitung wichtiger Erlasse und anderer Vorhaben von grosser Tragweite sowie</a:t>
            </a:r>
          </a:p>
          <a:p>
            <a:r>
              <a:rPr lang="de-CH" sz="2000" dirty="0"/>
              <a:t>bei wichtigen völkerrechtlichen Verträgen zur Stellungnahme eingeladen.</a:t>
            </a:r>
          </a:p>
          <a:p>
            <a:endParaRPr lang="de-DE" sz="2000" dirty="0"/>
          </a:p>
          <a:p>
            <a:pPr>
              <a:spcBef>
                <a:spcPts val="600"/>
              </a:spcBef>
            </a:pPr>
            <a:r>
              <a:rPr lang="de-CH" sz="2000" dirty="0">
                <a:solidFill>
                  <a:schemeClr val="tx1"/>
                </a:solidFill>
              </a:rPr>
              <a:t>Die </a:t>
            </a:r>
            <a:r>
              <a:rPr lang="de-CH" sz="2000" dirty="0">
                <a:solidFill>
                  <a:srgbClr val="FF0000"/>
                </a:solidFill>
              </a:rPr>
              <a:t>EU wird keine Vernehmlassu</a:t>
            </a:r>
            <a:r>
              <a:rPr lang="de-CH" sz="2000" b="1" dirty="0">
                <a:solidFill>
                  <a:srgbClr val="FF0000"/>
                </a:solidFill>
              </a:rPr>
              <a:t>n</a:t>
            </a:r>
            <a:r>
              <a:rPr lang="de-CH" sz="2000" dirty="0">
                <a:solidFill>
                  <a:srgbClr val="FF0000"/>
                </a:solidFill>
              </a:rPr>
              <a:t>gen</a:t>
            </a:r>
            <a:r>
              <a:rPr lang="de-CH" sz="2000" b="1" dirty="0">
                <a:solidFill>
                  <a:srgbClr val="FF0000"/>
                </a:solidFill>
              </a:rPr>
              <a:t> </a:t>
            </a:r>
            <a:r>
              <a:rPr lang="de-CH" sz="2000" dirty="0">
                <a:solidFill>
                  <a:schemeClr val="tx1"/>
                </a:solidFill>
              </a:rPr>
              <a:t>zu ihren Erlassen </a:t>
            </a:r>
            <a:r>
              <a:rPr lang="de-CH" sz="2000" dirty="0">
                <a:solidFill>
                  <a:srgbClr val="FF0000"/>
                </a:solidFill>
              </a:rPr>
              <a:t>durchführen</a:t>
            </a:r>
            <a:r>
              <a:rPr lang="de-CH" sz="2000" dirty="0">
                <a:solidFill>
                  <a:schemeClr val="tx1"/>
                </a:solidFill>
              </a:rPr>
              <a:t>, zu denen sich die schweizerischen </a:t>
            </a:r>
            <a:r>
              <a:rPr lang="de-CH" sz="2000" dirty="0" err="1">
                <a:solidFill>
                  <a:schemeClr val="tx1"/>
                </a:solidFill>
              </a:rPr>
              <a:t>Vernehmlassungsadressaten</a:t>
            </a:r>
            <a:r>
              <a:rPr lang="de-CH" sz="2000" dirty="0">
                <a:solidFill>
                  <a:schemeClr val="tx1"/>
                </a:solidFill>
              </a:rPr>
              <a:t> wie bei Bundesgesetzen und Verordnungen äussern können</a:t>
            </a:r>
            <a:r>
              <a:rPr lang="de-CH" sz="2000" dirty="0">
                <a:solidFill>
                  <a:srgbClr val="FF0000"/>
                </a:solidFill>
              </a:rPr>
              <a:t>. </a:t>
            </a:r>
          </a:p>
          <a:p>
            <a:endParaRPr lang="de-CH" sz="2000" b="1" dirty="0">
              <a:solidFill>
                <a:srgbClr val="FF0000"/>
              </a:solidFill>
            </a:endParaRPr>
          </a:p>
          <a:p>
            <a:r>
              <a:rPr lang="de-CH" sz="2000" b="1" dirty="0">
                <a:solidFill>
                  <a:schemeClr val="tx1"/>
                </a:solidFill>
              </a:rPr>
              <a:t>Konsequenz:</a:t>
            </a:r>
            <a:r>
              <a:rPr lang="de-CH" sz="2000" b="1" dirty="0">
                <a:solidFill>
                  <a:srgbClr val="FF0000"/>
                </a:solidFill>
              </a:rPr>
              <a:t> </a:t>
            </a:r>
            <a:r>
              <a:rPr lang="de-CH" sz="2000" dirty="0">
                <a:solidFill>
                  <a:srgbClr val="FF0000"/>
                </a:solidFill>
              </a:rPr>
              <a:t>Wegfall der Vernehmlassungen im bisherigen Sinn</a:t>
            </a:r>
          </a:p>
          <a:p>
            <a:r>
              <a:rPr lang="de-CH" sz="2000" b="1" dirty="0">
                <a:solidFill>
                  <a:srgbClr val="FF0000"/>
                </a:solidFill>
              </a:rPr>
              <a:t>= materielle Änderung von Art. 147 BV</a:t>
            </a:r>
          </a:p>
        </p:txBody>
      </p:sp>
      <p:sp>
        <p:nvSpPr>
          <p:cNvPr id="5" name="Foliennummernplatzhalter 4">
            <a:extLst>
              <a:ext uri="{FF2B5EF4-FFF2-40B4-BE49-F238E27FC236}">
                <a16:creationId xmlns:a16="http://schemas.microsoft.com/office/drawing/2014/main" id="{BEAD1243-64AE-9FCD-24F5-BE17423DBA02}"/>
              </a:ext>
            </a:extLst>
          </p:cNvPr>
          <p:cNvSpPr>
            <a:spLocks noGrp="1"/>
          </p:cNvSpPr>
          <p:nvPr>
            <p:ph type="sldNum" sz="quarter" idx="12"/>
          </p:nvPr>
        </p:nvSpPr>
        <p:spPr/>
        <p:txBody>
          <a:bodyPr/>
          <a:lstStyle/>
          <a:p>
            <a:fld id="{0A6ABA92-B65E-42F5-BB28-73DA50746AED}" type="slidenum">
              <a:rPr lang="de-CH" smtClean="0"/>
              <a:t>7</a:t>
            </a:fld>
            <a:endParaRPr lang="de-CH" dirty="0"/>
          </a:p>
        </p:txBody>
      </p:sp>
    </p:spTree>
    <p:extLst>
      <p:ext uri="{BB962C8B-B14F-4D97-AF65-F5344CB8AC3E}">
        <p14:creationId xmlns:p14="http://schemas.microsoft.com/office/powerpoint/2010/main" val="2633531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4F52C-702F-FC73-7566-22A179AD8B41}"/>
              </a:ext>
            </a:extLst>
          </p:cNvPr>
          <p:cNvSpPr>
            <a:spLocks noGrp="1"/>
          </p:cNvSpPr>
          <p:nvPr>
            <p:ph type="title"/>
          </p:nvPr>
        </p:nvSpPr>
        <p:spPr>
          <a:xfrm>
            <a:off x="360000" y="1009862"/>
            <a:ext cx="10224000" cy="587709"/>
          </a:xfrm>
        </p:spPr>
        <p:txBody>
          <a:bodyPr/>
          <a:lstStyle/>
          <a:p>
            <a:r>
              <a:rPr lang="de-CH" dirty="0"/>
              <a:t>3. </a:t>
            </a:r>
            <a:r>
              <a:rPr lang="de-CH" cap="none" dirty="0"/>
              <a:t>Rechtsetzung und Politische Rechte</a:t>
            </a:r>
            <a:endParaRPr lang="de-DE" dirty="0"/>
          </a:p>
        </p:txBody>
      </p:sp>
      <p:sp>
        <p:nvSpPr>
          <p:cNvPr id="3" name="Datumsplatzhalter 2">
            <a:extLst>
              <a:ext uri="{FF2B5EF4-FFF2-40B4-BE49-F238E27FC236}">
                <a16:creationId xmlns:a16="http://schemas.microsoft.com/office/drawing/2014/main" id="{3006E915-44FA-D6CE-1A63-2EA03968FDB9}"/>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871C2A41-48BF-CB2F-78E1-C6F3AC182734}"/>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BFDF22C4-25DF-2E31-F1EE-123B48109CFE}"/>
              </a:ext>
            </a:extLst>
          </p:cNvPr>
          <p:cNvSpPr>
            <a:spLocks noGrp="1"/>
          </p:cNvSpPr>
          <p:nvPr>
            <p:ph type="body" sz="quarter" idx="13"/>
          </p:nvPr>
        </p:nvSpPr>
        <p:spPr>
          <a:xfrm>
            <a:off x="360000" y="1597571"/>
            <a:ext cx="10223500" cy="4313895"/>
          </a:xfrm>
        </p:spPr>
        <p:txBody>
          <a:bodyPr/>
          <a:lstStyle/>
          <a:p>
            <a:r>
              <a:rPr lang="de-DE" sz="2000" b="1" dirty="0"/>
              <a:t>BV </a:t>
            </a:r>
            <a:r>
              <a:rPr lang="de-CH" sz="2000" b="1" dirty="0"/>
              <a:t>Art. 34 Politische Rechte</a:t>
            </a:r>
          </a:p>
          <a:p>
            <a:pPr>
              <a:spcAft>
                <a:spcPts val="1000"/>
              </a:spcAft>
            </a:pPr>
            <a:r>
              <a:rPr lang="de-CH" sz="2000" baseline="30000" dirty="0"/>
              <a:t>2</a:t>
            </a:r>
            <a:r>
              <a:rPr lang="de-CH" sz="2000" dirty="0"/>
              <a:t> Die Garantie der politischen Rechte schützt die freie Willensbildung und die unverfälschte Stimmabgabe.</a:t>
            </a:r>
          </a:p>
          <a:p>
            <a:pPr>
              <a:spcBef>
                <a:spcPts val="600"/>
              </a:spcBef>
            </a:pPr>
            <a:r>
              <a:rPr lang="de-CH" sz="2000" b="1" dirty="0"/>
              <a:t>MRA, Art. 11 Abs. 1 – LSA, Art. 21 Abs. 1</a:t>
            </a:r>
          </a:p>
          <a:p>
            <a:pPr>
              <a:spcBef>
                <a:spcPts val="600"/>
              </a:spcBef>
            </a:pPr>
            <a:r>
              <a:rPr lang="de-CH" sz="2000" dirty="0"/>
              <a:t>... </a:t>
            </a:r>
            <a:r>
              <a:rPr lang="de-CH" sz="2000" dirty="0">
                <a:solidFill>
                  <a:srgbClr val="FF0000"/>
                </a:solidFill>
              </a:rPr>
              <a:t>kann diese andere Partei </a:t>
            </a:r>
            <a:r>
              <a:rPr lang="de-CH" sz="2000" dirty="0"/>
              <a:t>im Rahmen dieses Protokolls oder eines anderen bilateralen Abkommens in den Bereichen betreffend den Binnenmarkt ...verhältnismässige </a:t>
            </a:r>
            <a:r>
              <a:rPr lang="de-CH" sz="2000" dirty="0">
                <a:solidFill>
                  <a:srgbClr val="FF0000"/>
                </a:solidFill>
              </a:rPr>
              <a:t>Ausgleichsmassnahmen ... ergreifen</a:t>
            </a:r>
            <a:r>
              <a:rPr lang="de-CH" sz="2000" dirty="0"/>
              <a:t>.</a:t>
            </a:r>
          </a:p>
          <a:p>
            <a:pPr>
              <a:spcBef>
                <a:spcPts val="600"/>
              </a:spcBef>
            </a:pPr>
            <a:r>
              <a:rPr lang="de-CH" sz="2000" b="1" dirty="0">
                <a:solidFill>
                  <a:schemeClr val="tx1"/>
                </a:solidFill>
              </a:rPr>
              <a:t>Konsequenz</a:t>
            </a:r>
            <a:r>
              <a:rPr lang="de-CH" sz="2000" dirty="0">
                <a:solidFill>
                  <a:srgbClr val="FF0000"/>
                </a:solidFill>
              </a:rPr>
              <a:t>: </a:t>
            </a:r>
            <a:r>
              <a:rPr lang="de-CH" sz="2000" b="1" dirty="0">
                <a:solidFill>
                  <a:srgbClr val="FF0000"/>
                </a:solidFill>
              </a:rPr>
              <a:t>Verletzung der freien Willensbildung </a:t>
            </a:r>
            <a:r>
              <a:rPr lang="de-CH" sz="2000" dirty="0">
                <a:solidFill>
                  <a:srgbClr val="FF0000"/>
                </a:solidFill>
              </a:rPr>
              <a:t>(mindestens Nähe Kerngehaltsverletzung), </a:t>
            </a:r>
            <a:r>
              <a:rPr lang="de-CH" sz="2000" dirty="0">
                <a:solidFill>
                  <a:schemeClr val="tx1"/>
                </a:solidFill>
              </a:rPr>
              <a:t>weil</a:t>
            </a:r>
            <a:r>
              <a:rPr lang="de-CH" sz="2000" dirty="0">
                <a:solidFill>
                  <a:srgbClr val="FF0000"/>
                </a:solidFill>
              </a:rPr>
              <a:t> bei erfolgreichem Referendum </a:t>
            </a:r>
            <a:r>
              <a:rPr lang="de-CH" sz="2000" b="1" dirty="0">
                <a:solidFill>
                  <a:srgbClr val="FF0000"/>
                </a:solidFill>
              </a:rPr>
              <a:t>nicht abschätzbare Ausgleichsmassnahmen</a:t>
            </a:r>
            <a:r>
              <a:rPr lang="de-CH" sz="2000" dirty="0">
                <a:solidFill>
                  <a:srgbClr val="FF0000"/>
                </a:solidFill>
              </a:rPr>
              <a:t> </a:t>
            </a:r>
            <a:r>
              <a:rPr lang="de-CH" sz="2000" dirty="0">
                <a:solidFill>
                  <a:schemeClr val="tx1"/>
                </a:solidFill>
              </a:rPr>
              <a:t>drohen</a:t>
            </a:r>
            <a:r>
              <a:rPr lang="de-CH" sz="2000" dirty="0">
                <a:solidFill>
                  <a:srgbClr val="FF0000"/>
                </a:solidFill>
              </a:rPr>
              <a:t>.</a:t>
            </a:r>
          </a:p>
          <a:p>
            <a:endParaRPr lang="de-CH" dirty="0"/>
          </a:p>
          <a:p>
            <a:endParaRPr lang="de-CH" dirty="0"/>
          </a:p>
          <a:p>
            <a:endParaRPr lang="de-CH" dirty="0"/>
          </a:p>
          <a:p>
            <a:endParaRPr lang="de-DE" dirty="0"/>
          </a:p>
        </p:txBody>
      </p:sp>
      <p:sp>
        <p:nvSpPr>
          <p:cNvPr id="5" name="Foliennummernplatzhalter 4">
            <a:extLst>
              <a:ext uri="{FF2B5EF4-FFF2-40B4-BE49-F238E27FC236}">
                <a16:creationId xmlns:a16="http://schemas.microsoft.com/office/drawing/2014/main" id="{BB22E0DC-346D-09A6-E5CA-A2007295787C}"/>
              </a:ext>
            </a:extLst>
          </p:cNvPr>
          <p:cNvSpPr>
            <a:spLocks noGrp="1"/>
          </p:cNvSpPr>
          <p:nvPr>
            <p:ph type="sldNum" sz="quarter" idx="12"/>
          </p:nvPr>
        </p:nvSpPr>
        <p:spPr/>
        <p:txBody>
          <a:bodyPr/>
          <a:lstStyle/>
          <a:p>
            <a:fld id="{0A6ABA92-B65E-42F5-BB28-73DA50746AED}" type="slidenum">
              <a:rPr lang="de-CH" smtClean="0"/>
              <a:t>8</a:t>
            </a:fld>
            <a:endParaRPr lang="de-CH" dirty="0"/>
          </a:p>
        </p:txBody>
      </p:sp>
    </p:spTree>
    <p:extLst>
      <p:ext uri="{BB962C8B-B14F-4D97-AF65-F5344CB8AC3E}">
        <p14:creationId xmlns:p14="http://schemas.microsoft.com/office/powerpoint/2010/main" val="176502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BB9F02-4099-D9D7-2707-4F3CEBFB86AB}"/>
              </a:ext>
            </a:extLst>
          </p:cNvPr>
          <p:cNvSpPr>
            <a:spLocks noGrp="1"/>
          </p:cNvSpPr>
          <p:nvPr>
            <p:ph type="title"/>
          </p:nvPr>
        </p:nvSpPr>
        <p:spPr>
          <a:xfrm>
            <a:off x="360000" y="1009863"/>
            <a:ext cx="10224000" cy="662950"/>
          </a:xfrm>
        </p:spPr>
        <p:txBody>
          <a:bodyPr/>
          <a:lstStyle/>
          <a:p>
            <a:r>
              <a:rPr lang="de-DE" dirty="0"/>
              <a:t>4. </a:t>
            </a:r>
            <a:r>
              <a:rPr lang="de-CH" cap="none" dirty="0"/>
              <a:t>Streitbeilegung</a:t>
            </a:r>
            <a:endParaRPr lang="de-DE" cap="none" dirty="0"/>
          </a:p>
        </p:txBody>
      </p:sp>
      <p:sp>
        <p:nvSpPr>
          <p:cNvPr id="3" name="Datumsplatzhalter 2">
            <a:extLst>
              <a:ext uri="{FF2B5EF4-FFF2-40B4-BE49-F238E27FC236}">
                <a16:creationId xmlns:a16="http://schemas.microsoft.com/office/drawing/2014/main" id="{95BE6195-B6FA-E74F-1367-C686D524BBF7}"/>
              </a:ext>
            </a:extLst>
          </p:cNvPr>
          <p:cNvSpPr>
            <a:spLocks noGrp="1"/>
          </p:cNvSpPr>
          <p:nvPr>
            <p:ph type="dt" sz="half" idx="10"/>
          </p:nvPr>
        </p:nvSpPr>
        <p:spPr/>
        <p:txBody>
          <a:bodyPr/>
          <a:lstStyle/>
          <a:p>
            <a:r>
              <a:rPr lang="de-CH"/>
              <a:t>25. März 2026</a:t>
            </a:r>
            <a:endParaRPr lang="de-CH" dirty="0"/>
          </a:p>
        </p:txBody>
      </p:sp>
      <p:sp>
        <p:nvSpPr>
          <p:cNvPr id="4" name="Fußzeilenplatzhalter 3">
            <a:extLst>
              <a:ext uri="{FF2B5EF4-FFF2-40B4-BE49-F238E27FC236}">
                <a16:creationId xmlns:a16="http://schemas.microsoft.com/office/drawing/2014/main" id="{E0D3BB63-A944-104A-9C9E-52C707A9E398}"/>
              </a:ext>
            </a:extLst>
          </p:cNvPr>
          <p:cNvSpPr>
            <a:spLocks noGrp="1"/>
          </p:cNvSpPr>
          <p:nvPr>
            <p:ph type="ftr" sz="quarter" idx="11"/>
          </p:nvPr>
        </p:nvSpPr>
        <p:spPr/>
        <p:txBody>
          <a:bodyPr/>
          <a:lstStyle/>
          <a:p>
            <a:r>
              <a:rPr lang="de-CH"/>
              <a:t>Prof. em. Dr. Paul Richli</a:t>
            </a:r>
          </a:p>
        </p:txBody>
      </p:sp>
      <p:sp>
        <p:nvSpPr>
          <p:cNvPr id="6" name="Textplatzhalter 5">
            <a:extLst>
              <a:ext uri="{FF2B5EF4-FFF2-40B4-BE49-F238E27FC236}">
                <a16:creationId xmlns:a16="http://schemas.microsoft.com/office/drawing/2014/main" id="{460D4026-9C7D-1CB9-828C-E253288D5BF3}"/>
              </a:ext>
            </a:extLst>
          </p:cNvPr>
          <p:cNvSpPr>
            <a:spLocks noGrp="1"/>
          </p:cNvSpPr>
          <p:nvPr>
            <p:ph type="body" sz="quarter" idx="13"/>
          </p:nvPr>
        </p:nvSpPr>
        <p:spPr>
          <a:xfrm>
            <a:off x="287339" y="1581994"/>
            <a:ext cx="10223500" cy="4481702"/>
          </a:xfrm>
        </p:spPr>
        <p:txBody>
          <a:bodyPr/>
          <a:lstStyle/>
          <a:p>
            <a:r>
              <a:rPr lang="de-CH" b="1" dirty="0"/>
              <a:t>MRA, Art. 10 – LSA Art.  20</a:t>
            </a:r>
          </a:p>
          <a:p>
            <a:r>
              <a:rPr lang="de-CH" b="1" dirty="0"/>
              <a:t>Verfahren bei Auslegungs- oder Anwendungsschwierigkeiten </a:t>
            </a:r>
          </a:p>
          <a:p>
            <a:r>
              <a:rPr lang="de-CH" dirty="0"/>
              <a:t>2. Gelingt es dem Gemischten Ausschuss ... nicht, eine Lösung für die Schwierigkeiten gemäss Absatz 1 zu finden, so kann jede Vertragspartei verlangen, dass ein Schiedsgericht die Streitigkeit nach den in der Anlage festgelegten Regeln entscheidet. </a:t>
            </a:r>
          </a:p>
          <a:p>
            <a:r>
              <a:rPr lang="de-CH" dirty="0"/>
              <a:t>3. Wirft die Streitigkeit eine Frage betreffend die Auslegung oder Anwendung einer Bestimmung gemäss Artikel 7 Absatz 2 auf und </a:t>
            </a:r>
            <a:r>
              <a:rPr lang="de-CH" dirty="0">
                <a:solidFill>
                  <a:srgbClr val="FF0000"/>
                </a:solidFill>
              </a:rPr>
              <a:t>ist die Auslegung dieser Bestimmung für die Streitbeilegung relevant und für seine Entscheidungsfindung notwendig, so legt das Schiedsgericht diese Frage dem Gerichtshof der Europäischen Union vor. </a:t>
            </a:r>
          </a:p>
          <a:p>
            <a:r>
              <a:rPr lang="de-CH" dirty="0"/>
              <a:t>4. Legt das Schiedsgericht dem Gerichtshof der Europäischen Union eine Frage gemäss Absatz 3 vor: (a)  so ist die </a:t>
            </a:r>
            <a:r>
              <a:rPr lang="de-CH" dirty="0">
                <a:solidFill>
                  <a:srgbClr val="FF0000"/>
                </a:solidFill>
              </a:rPr>
              <a:t>Entscheidung des Gerichtshofs der Europäischen Union für das Schiedsgericht bindend </a:t>
            </a:r>
          </a:p>
          <a:p>
            <a:r>
              <a:rPr lang="de-CH" b="1" dirty="0"/>
              <a:t>Konsequenz</a:t>
            </a:r>
            <a:r>
              <a:rPr lang="de-CH" dirty="0"/>
              <a:t>: </a:t>
            </a:r>
            <a:r>
              <a:rPr lang="de-CH" dirty="0">
                <a:solidFill>
                  <a:srgbClr val="FF0000"/>
                </a:solidFill>
              </a:rPr>
              <a:t>materiell präjudiziert der Gerichtshof der EU und nicht das Schiedsgericht das Urteil</a:t>
            </a:r>
          </a:p>
          <a:p>
            <a:r>
              <a:rPr lang="de-CH" b="1" dirty="0">
                <a:solidFill>
                  <a:srgbClr val="FF0000"/>
                </a:solidFill>
              </a:rPr>
              <a:t>= Abkehr von der Bilateralität hin zur Entscheidung durch ein EU-Organ</a:t>
            </a:r>
          </a:p>
          <a:p>
            <a:endParaRPr lang="de-CH" dirty="0"/>
          </a:p>
          <a:p>
            <a:endParaRPr lang="de-CH" dirty="0"/>
          </a:p>
          <a:p>
            <a:endParaRPr lang="de-CH" dirty="0"/>
          </a:p>
          <a:p>
            <a:endParaRPr lang="de-CH" dirty="0"/>
          </a:p>
          <a:p>
            <a:endParaRPr lang="de-CH" dirty="0"/>
          </a:p>
          <a:p>
            <a:endParaRPr lang="de-CH" dirty="0"/>
          </a:p>
          <a:p>
            <a:endParaRPr lang="de-CH" dirty="0"/>
          </a:p>
          <a:p>
            <a:endParaRPr lang="de-DE" dirty="0"/>
          </a:p>
        </p:txBody>
      </p:sp>
      <p:sp>
        <p:nvSpPr>
          <p:cNvPr id="5" name="Foliennummernplatzhalter 4">
            <a:extLst>
              <a:ext uri="{FF2B5EF4-FFF2-40B4-BE49-F238E27FC236}">
                <a16:creationId xmlns:a16="http://schemas.microsoft.com/office/drawing/2014/main" id="{5745E6A6-C28B-99FD-F0CC-4B3B6DB28DD1}"/>
              </a:ext>
            </a:extLst>
          </p:cNvPr>
          <p:cNvSpPr>
            <a:spLocks noGrp="1"/>
          </p:cNvSpPr>
          <p:nvPr>
            <p:ph type="sldNum" sz="quarter" idx="12"/>
          </p:nvPr>
        </p:nvSpPr>
        <p:spPr/>
        <p:txBody>
          <a:bodyPr/>
          <a:lstStyle/>
          <a:p>
            <a:fld id="{0A6ABA92-B65E-42F5-BB28-73DA50746AED}" type="slidenum">
              <a:rPr lang="de-CH" smtClean="0"/>
              <a:t>9</a:t>
            </a:fld>
            <a:endParaRPr lang="de-CH" dirty="0"/>
          </a:p>
        </p:txBody>
      </p:sp>
    </p:spTree>
    <p:extLst>
      <p:ext uri="{BB962C8B-B14F-4D97-AF65-F5344CB8AC3E}">
        <p14:creationId xmlns:p14="http://schemas.microsoft.com/office/powerpoint/2010/main" val="3868292463"/>
      </p:ext>
    </p:extLst>
  </p:cSld>
  <p:clrMapOvr>
    <a:masterClrMapping/>
  </p:clrMapOvr>
</p:sld>
</file>

<file path=ppt/theme/theme1.xml><?xml version="1.0" encoding="utf-8"?>
<a:theme xmlns:a="http://schemas.openxmlformats.org/drawingml/2006/main" name="Universität Luzern">
  <a:themeElements>
    <a:clrScheme name="Universität Luzern - Farbstil 1">
      <a:dk1>
        <a:srgbClr val="000000"/>
      </a:dk1>
      <a:lt1>
        <a:srgbClr val="FFFFFF"/>
      </a:lt1>
      <a:dk2>
        <a:srgbClr val="000000"/>
      </a:dk2>
      <a:lt2>
        <a:srgbClr val="FFFFFF"/>
      </a:lt2>
      <a:accent1>
        <a:srgbClr val="E5007D"/>
      </a:accent1>
      <a:accent2>
        <a:srgbClr val="941680"/>
      </a:accent2>
      <a:accent3>
        <a:srgbClr val="009EE3"/>
      </a:accent3>
      <a:accent4>
        <a:srgbClr val="2E2382"/>
      </a:accent4>
      <a:accent5>
        <a:srgbClr val="FFED00"/>
      </a:accent5>
      <a:accent6>
        <a:srgbClr val="94C119"/>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9D3E6"/>
        </a:solidFill>
        <a:ln>
          <a:noFill/>
        </a:ln>
      </a:spPr>
      <a:bodyPr lIns="72000" tIns="72000" rIns="72000" bIns="72000" rtlCol="0" anchor="t" anchorCtr="0"/>
      <a:lstStyle>
        <a:defPPr algn="l">
          <a:lnSpc>
            <a:spcPct val="117000"/>
          </a:lnSpc>
          <a:defRPr sz="1400" dirty="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000000"/>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7000"/>
          </a:lnSpc>
          <a:defRPr sz="1400" dirty="0">
            <a:solidFill>
              <a:srgbClr val="000000"/>
            </a:solidFill>
          </a:defRPr>
        </a:defPPr>
      </a:lstStyle>
    </a:txDef>
  </a:objectDefaults>
  <a:extraClrSchemeLst>
    <a:extraClrScheme>
      <a:clrScheme name="Universität Luzern - Farbstil 1">
        <a:dk1>
          <a:srgbClr val="000000"/>
        </a:dk1>
        <a:lt1>
          <a:srgbClr val="FFFFFF"/>
        </a:lt1>
        <a:dk2>
          <a:srgbClr val="000000"/>
        </a:dk2>
        <a:lt2>
          <a:srgbClr val="FFFFFF"/>
        </a:lt2>
        <a:accent1>
          <a:srgbClr val="E5007D"/>
        </a:accent1>
        <a:accent2>
          <a:srgbClr val="941680"/>
        </a:accent2>
        <a:accent3>
          <a:srgbClr val="009EE3"/>
        </a:accent3>
        <a:accent4>
          <a:srgbClr val="2E2382"/>
        </a:accent4>
        <a:accent5>
          <a:srgbClr val="FFED00"/>
        </a:accent5>
        <a:accent6>
          <a:srgbClr val="94C119"/>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Universität Luzern - Farbstil 2">
        <a:dk1>
          <a:srgbClr val="000000"/>
        </a:dk1>
        <a:lt1>
          <a:srgbClr val="FFFFFF"/>
        </a:lt1>
        <a:dk2>
          <a:srgbClr val="000000"/>
        </a:dk2>
        <a:lt2>
          <a:srgbClr val="FFFFFF"/>
        </a:lt2>
        <a:accent1>
          <a:srgbClr val="F39100"/>
        </a:accent1>
        <a:accent2>
          <a:srgbClr val="E3000B"/>
        </a:accent2>
        <a:accent3>
          <a:srgbClr val="009992"/>
        </a:accent3>
        <a:accent4>
          <a:srgbClr val="0068B4"/>
        </a:accent4>
        <a:accent5>
          <a:srgbClr val="E5004F"/>
        </a:accent5>
        <a:accent6>
          <a:srgbClr val="00963E"/>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Universität Luzern - Grau">
        <a:dk1>
          <a:srgbClr val="000000"/>
        </a:dk1>
        <a:lt1>
          <a:srgbClr val="FFFFFF"/>
        </a:lt1>
        <a:dk2>
          <a:srgbClr val="000000"/>
        </a:dk2>
        <a:lt2>
          <a:srgbClr val="FFFFFF"/>
        </a:lt2>
        <a:accent1>
          <a:srgbClr val="000000"/>
        </a:accent1>
        <a:accent2>
          <a:srgbClr val="333333"/>
        </a:accent2>
        <a:accent3>
          <a:srgbClr val="666666"/>
        </a:accent3>
        <a:accent4>
          <a:srgbClr val="999999"/>
        </a:accent4>
        <a:accent5>
          <a:srgbClr val="CCCCCC"/>
        </a:accent5>
        <a:accent6>
          <a:srgbClr val="E6E6E6"/>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custClrLst>
    <a:custClr name="Primäre Farbe 100%">
      <a:srgbClr val="E5007D"/>
    </a:custClr>
    <a:custClr name="Sekundäre Farbe 100%">
      <a:srgbClr val="000000"/>
    </a:custClr>
    <a:custClr>
      <a:srgbClr val="FFFFFF"/>
    </a:custClr>
    <a:custClr>
      <a:srgbClr val="0068B4"/>
    </a:custClr>
    <a:custClr>
      <a:srgbClr val="009EE3"/>
    </a:custClr>
    <a:custClr>
      <a:srgbClr val="009992"/>
    </a:custClr>
    <a:custClr>
      <a:srgbClr val="00963E"/>
    </a:custClr>
    <a:custClr>
      <a:srgbClr val="94C119"/>
    </a:custClr>
    <a:custClr>
      <a:srgbClr val="FFFFFF"/>
    </a:custClr>
    <a:custClr name="Rosa Hintergrund">
      <a:srgbClr val="F9D3E6"/>
    </a:custClr>
    <a:custClr name="Primäre Farbe 75%">
      <a:srgbClr val="EB5F9E"/>
    </a:custClr>
    <a:custClr name="Sekundäre Farbe 75%">
      <a:srgbClr val="646464"/>
    </a:custClr>
    <a:custClr>
      <a:srgbClr val="FFFFFF"/>
    </a:custClr>
    <a:custClr>
      <a:srgbClr val="FFED00"/>
    </a:custClr>
    <a:custClr>
      <a:srgbClr val="F39100"/>
    </a:custClr>
    <a:custClr>
      <a:srgbClr val="E3000B"/>
    </a:custClr>
    <a:custClr>
      <a:srgbClr val="E5004F"/>
    </a:custClr>
    <a:custClr>
      <a:srgbClr val="E5007D"/>
    </a:custClr>
    <a:custClr>
      <a:srgbClr val="FFFFFF"/>
    </a:custClr>
    <a:custClr>
      <a:srgbClr val="FFFFFF"/>
    </a:custClr>
    <a:custClr name="Primäre Farbe 50%">
      <a:srgbClr val="F29EC4"/>
    </a:custClr>
    <a:custClr name="Sekundäre Farbe 50%">
      <a:srgbClr val="9C9C9C"/>
    </a:custClr>
    <a:custClr>
      <a:srgbClr val="FFFFFF"/>
    </a:custClr>
    <a:custClr>
      <a:srgbClr val="941680"/>
    </a:custClr>
    <a:custClr>
      <a:srgbClr val="2E2382"/>
    </a:custClr>
    <a:custClr>
      <a:srgbClr val="FFFFFF"/>
    </a:custClr>
    <a:custClr>
      <a:srgbClr val="9184BE"/>
    </a:custClr>
    <a:custClr>
      <a:srgbClr val="C592C1"/>
    </a:custClr>
    <a:custClr>
      <a:srgbClr val="FFFFFF"/>
    </a:custClr>
    <a:custClr>
      <a:srgbClr val="FFFFFF"/>
    </a:custClr>
    <a:custClr name="Primäre Farbe 25%">
      <a:srgbClr val="F9D2E6"/>
    </a:custClr>
    <a:custClr name="Sekundäre Farbe 25%">
      <a:srgbClr val="D0D0D0"/>
    </a:custClr>
    <a:custClr>
      <a:srgbClr val="FFFFFF"/>
    </a:custClr>
    <a:custClr>
      <a:srgbClr val="F29EC4"/>
    </a:custClr>
    <a:custClr>
      <a:srgbClr val="F39BA2"/>
    </a:custClr>
    <a:custClr>
      <a:srgbClr val="F3987A"/>
    </a:custClr>
    <a:custClr>
      <a:srgbClr val="FCCB8D"/>
    </a:custClr>
    <a:custClr>
      <a:srgbClr val="FFF59A"/>
    </a:custClr>
    <a:custClr>
      <a:srgbClr val="FFFFFF"/>
    </a:custClr>
    <a:custClr>
      <a:srgbClr val="FFFFFF"/>
    </a:custClr>
    <a:custClr name="Primäre Farbe 5%">
      <a:srgbClr val="FEF6FA"/>
    </a:custClr>
    <a:custClr name="Sekundäre Farbe 5%">
      <a:srgbClr val="F6F6F6"/>
    </a:custClr>
    <a:custClr>
      <a:srgbClr val="FFFFFF"/>
    </a:custClr>
    <a:custClr>
      <a:srgbClr val="CFE09A"/>
    </a:custClr>
    <a:custClr>
      <a:srgbClr val="8DC899"/>
    </a:custClr>
    <a:custClr>
      <a:srgbClr val="91CCC9"/>
    </a:custClr>
    <a:custClr>
      <a:srgbClr val="81D0F5"/>
    </a:custClr>
    <a:custClr>
      <a:srgbClr val="8AADDC"/>
    </a:custClr>
    <a:custClr>
      <a:srgbClr val="FFFFFF"/>
    </a:custClr>
    <a:custClr>
      <a:srgbClr val="FFFFFF"/>
    </a:custClr>
  </a:custClrLst>
  <a:extLst>
    <a:ext uri="{05A4C25C-085E-4340-85A3-A5531E510DB2}">
      <thm15:themeFamily xmlns:thm15="http://schemas.microsoft.com/office/thememl/2012/main" name="UniversitaetLuzern_Praesentation_16-10 Schrift grösser" id="{14C337A0-A982-2942-8986-A4C09490EE7D}" vid="{F2CDF610-6860-D14A-8D06-ED45A3ECFB37}"/>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document xmlns="http://www.docugate.com/2015/docugatedatastorexml">
  <snapins xmlns=""/>
</document>
</file>

<file path=customXml/item2.xml><?xml version="1.0" encoding="utf-8"?>
<p:properties xmlns:p="http://schemas.microsoft.com/office/2006/metadata/properties" xmlns:xsi="http://www.w3.org/2001/XMLSchema-instance" xmlns:pc="http://schemas.microsoft.com/office/infopath/2007/PartnerControls">
  <documentManagement>
    <Klassifizierung xmlns="7f707e96-1f10-4a6c-ae52-3ad34ac89802">INTERN--INTERNE</Klassifizierung>
    <Dokumentendatum xmlns="7f707e96-1f10-4a6c-ae52-3ad34ac89802">2026-03-24T23:00:00+00:00</Dokumentendatum>
    <Teildossier xmlns="7f707e96-1f10-4a6c-ae52-3ad34ac89802">Anhörungen -- Auditions</Teildossier>
    <Entklassifizierungsvermerk xmlns="7f707e96-1f10-4a6c-ae52-3ad34ac89802" xsi:nil="true"/>
    <e-parl xmlns="7f707e96-1f10-4a6c-ae52-3ad34ac89802">true</e-parl>
    <Anzeigesprachen xmlns="7f707e96-1f10-4a6c-ae52-3ad34ac89802">
      <Value>de</Value>
    </Anzeigesprachen>
    <Dokumententyp xmlns="7f707e96-1f10-4a6c-ae52-3ad34ac89802">Unterlagen Dritter--Documents émanant de tiers</Dokumententyp>
    <TeildossierZusatz xmlns="7f707e96-1f10-4a6c-ae52-3ad34ac89802" xsi:nil="true"/>
    <Autor xmlns="7f707e96-1f10-4a6c-ae52-3ad34ac89802">Paul Richli</Autor>
    <Aktenzeichen xmlns="7f707e96-1f10-4a6c-ae52-3ad34ac89802">101-01/26.023/APK--CPE</Aktenzeiche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e-parl Publishing - ItemAdding</Name>
    <Synchronization>Synchronous</Synchronization>
    <Type>1</Type>
    <SequenceNumber>12101</SequenceNumber>
    <Url/>
    <Assembly>Parl.Dms.Core, Version=1.0.0.0, Culture=neutral, PublicKeyToken=ffce76bc17c21d60</Assembly>
    <Class>Parl.Dms.Core.eparl.ContentTypeEventReceiver</Class>
    <Data/>
    <Filter/>
  </Receiver>
  <Receiver>
    <Name>e-parl Publishing - ItemUpdating</Name>
    <Synchronization>Synchronous</Synchronization>
    <Type>2</Type>
    <SequenceNumber>12102</SequenceNumber>
    <Url/>
    <Assembly>Parl.Dms.Core, Version=1.0.0.0, Culture=neutral, PublicKeyToken=ffce76bc17c21d60</Assembly>
    <Class>Parl.Dms.Core.eparl.ContentTypeEventReceiver</Class>
    <Data/>
    <Filter/>
  </Receiver>
  <Receiver>
    <Name>e-parl Publishing - ItemDeleting</Name>
    <Synchronization>Synchronous</Synchronization>
    <Type>3</Type>
    <SequenceNumber>12103</SequenceNumber>
    <Url/>
    <Assembly>Parl.Dms.Core, Version=1.0.0.0, Culture=neutral, PublicKeyToken=ffce76bc17c21d60</Assembly>
    <Class>Parl.Dms.Core.eparl.ContentTypeEventReceiver</Class>
    <Data/>
    <Filter/>
  </Receiver>
  <Receiver>
    <Name>e-parl Publishing - ItemFileMoving</Name>
    <Synchronization>Synchronous</Synchronization>
    <Type>9</Type>
    <SequenceNumber>12104</SequenceNumber>
    <Url/>
    <Assembly>Parl.Dms.Core, Version=1.0.0.0, Culture=neutral, PublicKeyToken=ffce76bc17c21d60</Assembly>
    <Class>Parl.Dms.Core.eparl.ContentTypeEventReceiver</Class>
    <Data/>
    <Filter/>
  </Receiver>
  <Receiver>
    <Name>e-parl Publishing - ItemCheckingOut</Name>
    <Synchronization>Synchronous</Synchronization>
    <Type>5</Type>
    <SequenceNumber>12105</SequenceNumber>
    <Url/>
    <Assembly>Parl.Dms.Core, Version=1.0.0.0, Culture=neutral, PublicKeyToken=ffce76bc17c21d60</Assembly>
    <Class>Parl.Dms.Core.eparl.ContentTypeEventReceiver</Class>
    <Data/>
    <Filter/>
  </Receiver>
  <Receiver>
    <Name>e-parl Publishing - ItemAdded</Name>
    <Synchronization>Asynchronous</Synchronization>
    <Type>10001</Type>
    <SequenceNumber>12106</SequenceNumber>
    <Url/>
    <Assembly>Parl.Dms.Core, Version=1.0.0.0, Culture=neutral, PublicKeyToken=ffce76bc17c21d60</Assembly>
    <Class>Parl.Dms.Core.eparl.ContentTypeEventReceiver</Class>
    <Data/>
    <Filter/>
  </Receiver>
  <Receiver>
    <Name>e-parl Publishing - ItemUpdated</Name>
    <Synchronization>Asynchronous</Synchronization>
    <Type>10002</Type>
    <SequenceNumber>12107</SequenceNumber>
    <Url/>
    <Assembly>Parl.Dms.Core, Version=1.0.0.0, Culture=neutral, PublicKeyToken=ffce76bc17c21d60</Assembly>
    <Class>Parl.Dms.Core.eparl.ContentTypeEventReceiver</Class>
    <Data/>
    <Filter/>
  </Receiver>
  <Receiver>
    <Name>ItemUpdating ArchiveDocumentReceiver</Name>
    <Synchronization>Synchronous</Synchronization>
    <Type>2</Type>
    <SequenceNumber>3000</SequenceNumber>
    <Url/>
    <Assembly>Parl.Dms.Core, Version=1.0.0.0, Culture=neutral, PublicKeyToken=ffce76bc17c21d60</Assembly>
    <Class>Parl.Dms.Core.EventReceivers.ArchiveDocumentReceiver</Class>
    <Data/>
    <Filter/>
  </Receiver>
  <Receiver>
    <Name>ItemDeleting ArchiveDocumentReceiver</Name>
    <Synchronization>Synchronous</Synchronization>
    <Type>3</Type>
    <SequenceNumber>3000</SequenceNumber>
    <Url/>
    <Assembly>Parl.Dms.Core, Version=1.0.0.0, Culture=neutral, PublicKeyToken=ffce76bc17c21d60</Assembly>
    <Class>Parl.Dms.Core.EventReceivers.ArchiveDocumentReceiver</Class>
    <Data/>
    <Filter/>
  </Receiver>
</spe:Receivers>
</file>

<file path=customXml/item5.xml><?xml version="1.0" encoding="utf-8"?>
<ct:contentTypeSchema xmlns:ct="http://schemas.microsoft.com/office/2006/metadata/contentType" xmlns:ma="http://schemas.microsoft.com/office/2006/metadata/properties/metaAttributes" ct:_="" ma:_="" ma:contentTypeName="ParlDocEparl" ma:contentTypeID="0x010100F71585DFDA751D469ADC5A68BF7DD0BA0100A5783CB89D907D438DB10C6F5B6CE298" ma:contentTypeVersion="12" ma:contentTypeDescription="Create a new document." ma:contentTypeScope="" ma:versionID="568a4448320bacfd9c05d7c7580830bf">
  <xsd:schema xmlns:xsd="http://www.w3.org/2001/XMLSchema" xmlns:xs="http://www.w3.org/2001/XMLSchema" xmlns:p="http://schemas.microsoft.com/office/2006/metadata/properties" xmlns:ns2="7f707e96-1f10-4a6c-ae52-3ad34ac89802" targetNamespace="http://schemas.microsoft.com/office/2006/metadata/properties" ma:root="true" ma:fieldsID="4690b921877bee36d176a97ae06bc4f1" ns2:_="">
    <xsd:import namespace="7f707e96-1f10-4a6c-ae52-3ad34ac89802"/>
    <xsd:element name="properties">
      <xsd:complexType>
        <xsd:sequence>
          <xsd:element name="documentManagement">
            <xsd:complexType>
              <xsd:all>
                <xsd:element ref="ns2:Teildossier" minOccurs="0"/>
                <xsd:element ref="ns2:TeildossierZusatz" minOccurs="0"/>
                <xsd:element ref="ns2:Dokumentendatum"/>
                <xsd:element ref="ns2:Klassifizierung" minOccurs="0"/>
                <xsd:element ref="ns2:Dokumententyp"/>
                <xsd:element ref="ns2:Anzeigesprachen" minOccurs="0"/>
                <xsd:element ref="ns2:Autor"/>
                <xsd:element ref="ns2:Aktenzeichen" minOccurs="0"/>
                <xsd:element ref="ns2:e-parl" minOccurs="0"/>
                <xsd:element ref="ns2:Entklassifizierungsvermer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07e96-1f10-4a6c-ae52-3ad34ac89802" elementFormDefault="qualified">
    <xsd:import namespace="http://schemas.microsoft.com/office/2006/documentManagement/types"/>
    <xsd:import namespace="http://schemas.microsoft.com/office/infopath/2007/PartnerControls"/>
    <xsd:element name="Teildossier" ma:index="5" nillable="true" ma:displayName="Teildossier--Sous-dossier" ma:default="" ma:internalName="Teildossier" ma:readOnly="false">
      <xsd:simpleType>
        <xsd:union memberTypes="dms:Text">
          <xsd:simpleType>
            <xsd:restriction base="dms:Choice">
              <xsd:enumeration value="Anträge, Fahnen--Propositions, dépliants"/>
              <xsd:enumeration value="Berichte--Rapports"/>
              <xsd:enumeration value="Dokumentation (alle Dokumente)--Documentation (tous les documents)"/>
              <xsd:enumeration value="Nicht sitzungsbezogene Unterlagen--Documents non liés à une séance particulière"/>
              <xsd:enumeration value="Protokolle--Procès-verbaux"/>
            </xsd:restriction>
          </xsd:simpleType>
        </xsd:union>
      </xsd:simpleType>
    </xsd:element>
    <xsd:element name="TeildossierZusatz" ma:index="6" nillable="true" ma:displayName="Teildossier-Zusatz--Supplément au sous-dossier" ma:default="" ma:internalName="TeildossierZusatz" ma:readOnly="false">
      <xsd:simpleType>
        <xsd:union memberTypes="dms:Text">
          <xsd:simpleType>
            <xsd:restriction base="dms:Choice">
              <xsd:enumeration value="1. Berichts- und Erlassentwurf / Stellungnahme des Bundesrates--Avant-projet de rapport et d'acte législatif / Prise de position du Conseil fédéral"/>
              <xsd:enumeration value="1. Botschaft des Bundesrates--Message du Conseil fédéral"/>
              <xsd:enumeration value="1. Text der Petition / Stellungnahme des Departements--Texte de la pétition / Prise de position du département"/>
              <xsd:enumeration value="1. Text der Standes- / parlamentarischen Initiative--Texte de l'initiaitve parlementaire/cantonale"/>
              <xsd:enumeration value="1. Text des Vorstosses--Texte de l'intervention"/>
              <xsd:enumeration value="10. Vernehmlassung--Consultation"/>
              <xsd:enumeration value="2. Fahnen und Anträge--Dépliants et propositions"/>
              <xsd:enumeration value="3. Verhandlungen der Räte und Kommissionen--Délibérations des Conseils et Commissions"/>
              <xsd:enumeration value="4. Parlamentarische Vorstösse und Initiativen / Verwandte Geschäfte--Interventions et initiatives parlementaires / objets apparentés"/>
              <xsd:enumeration value="5. Rechtsgrundlagen--Bases légales"/>
              <xsd:enumeration value="6. Berichte--Rapports"/>
              <xsd:enumeration value="7. Korrespondenzen--Correspondences"/>
              <xsd:enumeration value="8. Literatur--Littérature"/>
              <xsd:enumeration value="9. Weitere Unterlagen--Autres documents"/>
            </xsd:restriction>
          </xsd:simpleType>
        </xsd:union>
      </xsd:simpleType>
    </xsd:element>
    <xsd:element name="Dokumentendatum" ma:index="7" ma:displayName="Dok.datum--Date du doc." ma:default="[today]" ma:format="DateOnly" ma:internalName="Dokumentendatum" ma:readOnly="false">
      <xsd:simpleType>
        <xsd:restriction base="dms:DateTime"/>
      </xsd:simpleType>
    </xsd:element>
    <xsd:element name="Klassifizierung" ma:index="8" nillable="true" ma:displayName="Klassifizierung--Classification" ma:default="INTERN--INTERNE" ma:internalName="Klassifizierung" ma:readOnly="false">
      <xsd:simpleType>
        <xsd:restriction base="dms:Choice">
          <xsd:enumeration value=""/>
          <xsd:enumeration value="INTERN--INTERNE"/>
          <xsd:enumeration value="VERTRAULICH--CONFIDENTIEL"/>
          <xsd:enumeration value="GEHEIM--SECRET"/>
        </xsd:restriction>
      </xsd:simpleType>
    </xsd:element>
    <xsd:element name="Dokumententyp" ma:index="9" ma:displayName="Dokumententyp--Type de document" ma:format="Dropdown" ma:internalName="Dokumententyp" ma:readOnly="false">
      <xsd:simpleType>
        <xsd:restriction base="dms:Choice">
          <xsd:enumeration value="Sitzungseinladung--Invitation séance"/>
          <xsd:enumeration value="Protokoll--Procès-verbal"/>
          <xsd:enumeration value="Kommissionsprotokoll--PV-Commission"/>
          <xsd:enumeration value="Korrespondenz--Correspondance"/>
          <xsd:enumeration value="Medienmitteilung--Communiqué de presse"/>
          <xsd:enumeration value="Drehbuch--Scénario"/>
          <xsd:enumeration value="Unterlagen der Bundesverwaltung--Documents émanant de l'admin. fédérale"/>
          <xsd:enumeration value="Unterlagen Dritter--Documents émanant de tiers"/>
          <xsd:enumeration value="Unterlagen der PVK--Documents émanant du CPA"/>
          <xsd:enumeration value="Bericht--Rapport"/>
          <xsd:enumeration value="Bericht des Bundesrates--Rapport du Conseil fédéral"/>
          <xsd:enumeration value="Arbeitspapier--Document de travail"/>
          <xsd:enumeration value="Dokumentation--Documentation"/>
          <xsd:enumeration value="Dokumentationsverzeichnis--Liste de documents"/>
          <xsd:enumeration value="Antrag--Proposition"/>
          <xsd:enumeration value="Fahne--Dépliant"/>
          <xsd:enumeration value="Vorstoss--Intervention"/>
          <xsd:enumeration value="Fragen, Antworten--Questions, réponses"/>
          <xsd:enumeration value="Stellungnahme--Prise de position"/>
          <xsd:enumeration value="Empfehlung--Recommandation"/>
          <xsd:enumeration value="Präsentation--Présentation"/>
          <xsd:enumeration value="Publikation--Publication"/>
          <xsd:enumeration value="Vertrag--Contrat"/>
          <xsd:enumeration value="Bestellung--Commande"/>
          <xsd:enumeration value="Auftrag--Mandat"/>
          <xsd:enumeration value="Offerte--Soumission"/>
          <xsd:enumeration value="Planung--Planification"/>
          <xsd:enumeration value="Programm--Programme"/>
          <xsd:enumeration value="Botschaft--Message"/>
          <xsd:enumeration value="Rede--Discours"/>
          <xsd:enumeration value="Weisungen--Instructions"/>
          <xsd:enumeration value="Rechnung--Facture"/>
          <xsd:enumeration value="Baupläne--Plans constructions et aménagement"/>
          <xsd:enumeration value="Presseschau--Revue de presse"/>
          <xsd:enumeration value="Tagesordnung--Ordre du jour"/>
          <xsd:enumeration value="Fragestunde--Heure des questions"/>
          <xsd:enumeration value="Rednerliste--Liste des orateurs"/>
          <xsd:enumeration value="Schlussabstimmungstext--Texte pour le vote final"/>
          <xsd:enumeration value="Bericht in Erfüllung des Vorstosses--Rapport en réponse à l'intervention"/>
          <xsd:enumeration value="Vorabpublikation--Prépublication"/>
          <xsd:enumeration value="Vorabpublikation Pa.Iv.--Prépublication iv.pa."/>
          <xsd:enumeration value="Parl. Vorstösse--Interventions parlementaires"/>
          <xsd:enumeration value="Eingereichte Vorstösse--Interventions déposées"/>
        </xsd:restriction>
      </xsd:simpleType>
    </xsd:element>
    <xsd:element name="Anzeigesprachen" ma:index="10" nillable="true" ma:displayName="Anzeigesprachen--Langue d'affichage" ma:default="" ma:internalName="Anzeigesprachen" ma:readOnly="false">
      <xsd:complexType>
        <xsd:complexContent>
          <xsd:extension base="dms:MultiChoice">
            <xsd:sequence>
              <xsd:element name="Value" maxOccurs="unbounded" minOccurs="0" nillable="true">
                <xsd:simpleType>
                  <xsd:restriction base="dms:Choice">
                    <xsd:enumeration value="de"/>
                    <xsd:enumeration value="fr"/>
                    <xsd:enumeration value="it"/>
                  </xsd:restriction>
                </xsd:simpleType>
              </xsd:element>
            </xsd:sequence>
          </xsd:extension>
        </xsd:complexContent>
      </xsd:complexType>
    </xsd:element>
    <xsd:element name="Autor" ma:index="11" ma:displayName="AutorIn--Auteur" ma:internalName="Autor" ma:readOnly="false">
      <xsd:simpleType>
        <xsd:restriction base="dms:Text"/>
      </xsd:simpleType>
    </xsd:element>
    <xsd:element name="Aktenzeichen" ma:index="12" nillable="true" ma:displayName="Aktenzeichen--Référence" ma:internalName="Aktenzeichen" ma:readOnly="false">
      <xsd:simpleType>
        <xsd:restriction base="dms:Text"/>
      </xsd:simpleType>
    </xsd:element>
    <xsd:element name="e-parl" ma:index="13" nillable="true" ma:displayName="e-parl" ma:internalName="e_x002d_parl" ma:readOnly="false">
      <xsd:simpleType>
        <xsd:restriction base="dms:Boolean"/>
      </xsd:simpleType>
    </xsd:element>
    <xsd:element name="Entklassifizierungsvermerk" ma:index="14" nillable="true" ma:displayName="Entklassifizierungsvermerk--Note de déclassification" ma:internalName="Entklassifizierungsvermerk"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2" ma:displayName="Dokumententitel--Titre du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B7255B-0386-41BD-825A-0504C59CBC63}">
  <ds:schemaRefs>
    <ds:schemaRef ds:uri="http://www.docugate.com/2015/docugatedatastorexml"/>
    <ds:schemaRef ds:uri=""/>
  </ds:schemaRefs>
</ds:datastoreItem>
</file>

<file path=customXml/itemProps2.xml><?xml version="1.0" encoding="utf-8"?>
<ds:datastoreItem xmlns:ds="http://schemas.openxmlformats.org/officeDocument/2006/customXml" ds:itemID="{55FB336A-5090-4AA3-AB4B-676668A13AB4}">
  <ds:schemaRefs>
    <ds:schemaRef ds:uri="http://purl.org/dc/elements/1.1/"/>
    <ds:schemaRef ds:uri="http://www.w3.org/XML/1998/namespace"/>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schemas.microsoft.com/office/2006/metadata/properties"/>
    <ds:schemaRef ds:uri="7f707e96-1f10-4a6c-ae52-3ad34ac89802"/>
  </ds:schemaRefs>
</ds:datastoreItem>
</file>

<file path=customXml/itemProps3.xml><?xml version="1.0" encoding="utf-8"?>
<ds:datastoreItem xmlns:ds="http://schemas.openxmlformats.org/officeDocument/2006/customXml" ds:itemID="{AE05E78C-AF9A-4601-B9D5-537CAFD47591}">
  <ds:schemaRefs>
    <ds:schemaRef ds:uri="http://schemas.microsoft.com/sharepoint/v3/contenttype/forms"/>
  </ds:schemaRefs>
</ds:datastoreItem>
</file>

<file path=customXml/itemProps4.xml><?xml version="1.0" encoding="utf-8"?>
<ds:datastoreItem xmlns:ds="http://schemas.openxmlformats.org/officeDocument/2006/customXml" ds:itemID="{1EC63AB6-1BD8-4B42-B120-DDE194758CBA}">
  <ds:schemaRefs>
    <ds:schemaRef ds:uri="http://schemas.microsoft.com/sharepoint/events"/>
  </ds:schemaRefs>
</ds:datastoreItem>
</file>

<file path=customXml/itemProps5.xml><?xml version="1.0" encoding="utf-8"?>
<ds:datastoreItem xmlns:ds="http://schemas.openxmlformats.org/officeDocument/2006/customXml" ds:itemID="{2A079D03-5578-4F91-A58A-84C665BB3AD4}"/>
</file>

<file path=docProps/app.xml><?xml version="1.0" encoding="utf-8"?>
<Properties xmlns="http://schemas.openxmlformats.org/officeDocument/2006/extended-properties" xmlns:vt="http://schemas.openxmlformats.org/officeDocument/2006/docPropsVTypes">
  <Template>DE_GV_UNI_Präsentation</Template>
  <TotalTime>0</TotalTime>
  <Words>1403</Words>
  <Application>Microsoft Office PowerPoint</Application>
  <PresentationFormat>Benutzerdefiniert</PresentationFormat>
  <Paragraphs>130</Paragraphs>
  <Slides>12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12</vt:i4>
      </vt:variant>
    </vt:vector>
  </HeadingPairs>
  <TitlesOfParts>
    <vt:vector size="15" baseType="lpstr">
      <vt:lpstr>Arial</vt:lpstr>
      <vt:lpstr>Wingdings</vt:lpstr>
      <vt:lpstr>Universität Luzern</vt:lpstr>
      <vt:lpstr>Anhörung APK Ständerat    25. März 2026  Institutionelle Elemente des Abkommenspakets Schweiz-EU  Verfassungsrechtliche Einschätzung    Prof. em. Dr. Paul Richli    </vt:lpstr>
      <vt:lpstr>Übersicht</vt:lpstr>
      <vt:lpstr>2. Übersicht</vt:lpstr>
      <vt:lpstr>3. Rechtsetzung und politische Rechte</vt:lpstr>
      <vt:lpstr>3. Rechtsetzung und politische Rechte</vt:lpstr>
      <vt:lpstr>3. Rechtsetzung und Politische Rechte</vt:lpstr>
      <vt:lpstr>3. Rechtsetzung und politische Rechte</vt:lpstr>
      <vt:lpstr>3. Rechtsetzung und Politische Rechte</vt:lpstr>
      <vt:lpstr>4. Streitbeilegung</vt:lpstr>
      <vt:lpstr>5. Faktische Risiken</vt:lpstr>
      <vt:lpstr>6. Folgerungen</vt:lpstr>
      <vt:lpstr>Anhang: Angaben zu meiner Person und Haltung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2026-03-25 Präsentation Inst Elemente Richli D</dc:title>
  <dc:creator>Universität Luzern</dc:creator>
  <cp:lastModifiedBy>Muralt Samuel PARL INT</cp:lastModifiedBy>
  <cp:revision>68</cp:revision>
  <cp:lastPrinted>2026-03-18T10:13:08Z</cp:lastPrinted>
  <dcterms:created xsi:type="dcterms:W3CDTF">2021-02-18T16:56:46Z</dcterms:created>
  <dcterms:modified xsi:type="dcterms:W3CDTF">2026-03-31T12:20:37Z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bel">
    <vt:i4>0</vt:i4>
  </property>
  <property fmtid="{D5CDD505-2E9C-101B-9397-08002B2CF9AE}" pid="3" name="einzelfelder_datum">
    <vt:lpwstr>14. November 2022</vt:lpwstr>
  </property>
  <property fmtid="{D5CDD505-2E9C-101B-9397-08002B2CF9AE}" pid="4" name="einzelfelder_datumunformatted">
    <vt:lpwstr>11/14/2022 00:00:00</vt:lpwstr>
  </property>
  <property fmtid="{D5CDD505-2E9C-101B-9397-08002B2CF9AE}" pid="5" name="einzelfelder_präsentationstitel">
    <vt:lpwstr/>
  </property>
  <property fmtid="{D5CDD505-2E9C-101B-9397-08002B2CF9AE}" pid="6" name="einzelfelder_präsentationstitelunformatted">
    <vt:lpwstr/>
  </property>
  <property fmtid="{D5CDD505-2E9C-101B-9397-08002B2CF9AE}" pid="7" name="mitarbeitende_ersteller_mitarbeitende_anrede">
    <vt:lpwstr/>
  </property>
  <property fmtid="{D5CDD505-2E9C-101B-9397-08002B2CF9AE}" pid="8" name="mitarbeitende_ersteller_mitarbeitende_anredee">
    <vt:lpwstr/>
  </property>
  <property fmtid="{D5CDD505-2E9C-101B-9397-08002B2CF9AE}" pid="9" name="mitarbeitende_ersteller_mitarbeitende_anstellungbis">
    <vt:lpwstr/>
  </property>
  <property fmtid="{D5CDD505-2E9C-101B-9397-08002B2CF9AE}" pid="10" name="mitarbeitende_ersteller_mitarbeitende_anstellungvon">
    <vt:lpwstr/>
  </property>
  <property fmtid="{D5CDD505-2E9C-101B-9397-08002B2CF9AE}" pid="11" name="mitarbeitende_ersteller_mitarbeitende_email">
    <vt:lpwstr/>
  </property>
  <property fmtid="{D5CDD505-2E9C-101B-9397-08002B2CF9AE}" pid="12" name="mitarbeitende_ersteller_mitarbeitende_fakultaetsumbruch">
    <vt:lpwstr/>
  </property>
  <property fmtid="{D5CDD505-2E9C-101B-9397-08002B2CF9AE}" pid="13" name="mitarbeitende_ersteller_mitarbeitende_fakultaet">
    <vt:lpwstr/>
  </property>
  <property fmtid="{D5CDD505-2E9C-101B-9397-08002B2CF9AE}" pid="14" name="mitarbeitende_ersteller_mitarbeitende_fakultaete">
    <vt:lpwstr/>
  </property>
  <property fmtid="{D5CDD505-2E9C-101B-9397-08002B2CF9AE}" pid="15" name="mitarbeitende_ersteller_mitarbeitende_fakultaetkurzzeichen">
    <vt:lpwstr/>
  </property>
  <property fmtid="{D5CDD505-2E9C-101B-9397-08002B2CF9AE}" pid="16" name="mitarbeitende_ersteller_mitarbeitende_finanzquelle">
    <vt:lpwstr/>
  </property>
  <property fmtid="{D5CDD505-2E9C-101B-9397-08002B2CF9AE}" pid="17" name="mitarbeitende_ersteller_mitarbeitende_funktion">
    <vt:lpwstr/>
  </property>
  <property fmtid="{D5CDD505-2E9C-101B-9397-08002B2CF9AE}" pid="18" name="mitarbeitende_ersteller_mitarbeitende_funktione">
    <vt:lpwstr/>
  </property>
  <property fmtid="{D5CDD505-2E9C-101B-9397-08002B2CF9AE}" pid="19" name="mitarbeitende_ersteller_mitarbeitende_geburtstag">
    <vt:lpwstr/>
  </property>
  <property fmtid="{D5CDD505-2E9C-101B-9397-08002B2CF9AE}" pid="20" name="mitarbeitende_ersteller_mitarbeitende_geschlecht">
    <vt:lpwstr/>
  </property>
  <property fmtid="{D5CDD505-2E9C-101B-9397-08002B2CF9AE}" pid="21" name="mitarbeitende_ersteller_mitarbeitende_id">
    <vt:lpwstr/>
  </property>
  <property fmtid="{D5CDD505-2E9C-101B-9397-08002B2CF9AE}" pid="22" name="mitarbeitende_ersteller_mitarbeitende_institut">
    <vt:lpwstr/>
  </property>
  <property fmtid="{D5CDD505-2E9C-101B-9397-08002B2CF9AE}" pid="23" name="mitarbeitende_ersteller_mitarbeitende_institute">
    <vt:lpwstr/>
  </property>
  <property fmtid="{D5CDD505-2E9C-101B-9397-08002B2CF9AE}" pid="24" name="mitarbeitende_ersteller_mitarbeitende_kostenstelle">
    <vt:lpwstr/>
  </property>
  <property fmtid="{D5CDD505-2E9C-101B-9397-08002B2CF9AE}" pid="25" name="mitarbeitende_ersteller_mitarbeitende_kurzzeichen">
    <vt:lpwstr/>
  </property>
  <property fmtid="{D5CDD505-2E9C-101B-9397-08002B2CF9AE}" pid="26" name="mitarbeitende_ersteller_mitarbeitende_land">
    <vt:lpwstr/>
  </property>
  <property fmtid="{D5CDD505-2E9C-101B-9397-08002B2CF9AE}" pid="27" name="mitarbeitende_ersteller_mitarbeitende_logoname">
    <vt:lpwstr/>
  </property>
  <property fmtid="{D5CDD505-2E9C-101B-9397-08002B2CF9AE}" pid="28" name="mitarbeitende_ersteller_mitarbeitende_ort">
    <vt:lpwstr/>
  </property>
  <property fmtid="{D5CDD505-2E9C-101B-9397-08002B2CF9AE}" pid="29" name="mitarbeitende_ersteller_mitarbeitende_pensum">
    <vt:lpwstr/>
  </property>
  <property fmtid="{D5CDD505-2E9C-101B-9397-08002B2CF9AE}" pid="30" name="mitarbeitende_ersteller_mitarbeitende_plz">
    <vt:lpwstr/>
  </property>
  <property fmtid="{D5CDD505-2E9C-101B-9397-08002B2CF9AE}" pid="31" name="mitarbeitende_ersteller_mitarbeitende_professurabteilungprojekt">
    <vt:lpwstr/>
  </property>
  <property fmtid="{D5CDD505-2E9C-101B-9397-08002B2CF9AE}" pid="32" name="mitarbeitende_ersteller_mitarbeitende_seminarinstitutfachbereich">
    <vt:lpwstr/>
  </property>
  <property fmtid="{D5CDD505-2E9C-101B-9397-08002B2CF9AE}" pid="33" name="mitarbeitende_ersteller_mitarbeitende_strasse">
    <vt:lpwstr/>
  </property>
  <property fmtid="{D5CDD505-2E9C-101B-9397-08002B2CF9AE}" pid="34" name="mitarbeitende_ersteller_mitarbeitende_svnummer">
    <vt:lpwstr/>
  </property>
  <property fmtid="{D5CDD505-2E9C-101B-9397-08002B2CF9AE}" pid="35" name="mitarbeitende_ersteller_mitarbeitende_teldirekt">
    <vt:lpwstr/>
  </property>
  <property fmtid="{D5CDD505-2E9C-101B-9397-08002B2CF9AE}" pid="36" name="mitarbeitende_ersteller_mitarbeitende_titelhinten">
    <vt:lpwstr/>
  </property>
  <property fmtid="{D5CDD505-2E9C-101B-9397-08002B2CF9AE}" pid="37" name="mitarbeitende_ersteller_mitarbeitende_titelmitname">
    <vt:lpwstr/>
  </property>
  <property fmtid="{D5CDD505-2E9C-101B-9397-08002B2CF9AE}" pid="38" name="mitarbeitende_ersteller_mitarbeitende_titelvor">
    <vt:lpwstr/>
  </property>
  <property fmtid="{D5CDD505-2E9C-101B-9397-08002B2CF9AE}" pid="39" name="mitarbeitende_ersteller_mitarbeitende_url">
    <vt:lpwstr/>
  </property>
  <property fmtid="{D5CDD505-2E9C-101B-9397-08002B2CF9AE}" pid="40" name="mitarbeitende_ersteller_mitarbeitende_vorname">
    <vt:lpwstr/>
  </property>
  <property fmtid="{D5CDD505-2E9C-101B-9397-08002B2CF9AE}" pid="41" name="mitarbeitende_ersteller_mitarbeitende_name">
    <vt:lpwstr/>
  </property>
  <property fmtid="{D5CDD505-2E9C-101B-9397-08002B2CF9AE}" pid="42" name="mitarbeitende_ersteller_mitarbeitende_personalnummer">
    <vt:lpwstr/>
  </property>
  <property fmtid="{D5CDD505-2E9C-101B-9397-08002B2CF9AE}" pid="43" name="mitarbeitende_ersteller_mitarbeitende_nationalitaet">
    <vt:lpwstr/>
  </property>
  <property fmtid="{D5CDD505-2E9C-101B-9397-08002B2CF9AE}" pid="44" name="mitarbeitende_ersteller_mitarbeitende_nationalitaete">
    <vt:lpwstr/>
  </property>
  <property fmtid="{D5CDD505-2E9C-101B-9397-08002B2CF9AE}" pid="45" name="mitarbeitende_ersteller_sourceid">
    <vt:lpwstr/>
  </property>
  <property fmtid="{D5CDD505-2E9C-101B-9397-08002B2CF9AE}" pid="46" name="templateid">
    <vt:lpwstr>c1a995e4-a046-4211-87fd-9b9e7f36f049</vt:lpwstr>
  </property>
  <property fmtid="{D5CDD505-2E9C-101B-9397-08002B2CF9AE}" pid="47" name="templateexternalid">
    <vt:lpwstr>5abd61b7-c2b8-4940-868a-27f65fb7181e</vt:lpwstr>
  </property>
  <property fmtid="{D5CDD505-2E9C-101B-9397-08002B2CF9AE}" pid="48" name="languagekey">
    <vt:lpwstr>DE</vt:lpwstr>
  </property>
  <property fmtid="{D5CDD505-2E9C-101B-9397-08002B2CF9AE}" pid="49" name="taskpaneguid">
    <vt:lpwstr>5e773387-52fe-4892-a3a1-b8134ebcbe4f</vt:lpwstr>
  </property>
  <property fmtid="{D5CDD505-2E9C-101B-9397-08002B2CF9AE}" pid="50" name="taskpaneenablemanually">
    <vt:lpwstr>Manually</vt:lpwstr>
  </property>
  <property fmtid="{D5CDD505-2E9C-101B-9397-08002B2CF9AE}" pid="51" name="templatename">
    <vt:lpwstr>PowerPoint Standard: Weitere Stichworte: Präsentation Vortrag Darbietung Referat Vorlesung Erklärung Rede_x000d_
</vt:lpwstr>
  </property>
  <property fmtid="{D5CDD505-2E9C-101B-9397-08002B2CF9AE}" pid="52" name="docugatedocumenthasdatastore">
    <vt:lpwstr>True</vt:lpwstr>
  </property>
  <property fmtid="{D5CDD505-2E9C-101B-9397-08002B2CF9AE}" pid="53" name="templatedisplayname">
    <vt:lpwstr>PowerPoint Standard</vt:lpwstr>
  </property>
  <property fmtid="{D5CDD505-2E9C-101B-9397-08002B2CF9AE}" pid="54" name="dgworkflowid">
    <vt:lpwstr>248666f4-5f2d-4421-805b-e0dd962301da</vt:lpwstr>
  </property>
  <property fmtid="{D5CDD505-2E9C-101B-9397-08002B2CF9AE}" pid="55" name="docugatedocumentversion">
    <vt:lpwstr>5.17.8.0</vt:lpwstr>
  </property>
  <property fmtid="{D5CDD505-2E9C-101B-9397-08002B2CF9AE}" pid="56" name="docugatedocumentcreationpath">
    <vt:lpwstr>C:\Users\WinistoM\AppData\Local\Temp\Docugate\Documents\l0t5lxkh.pptx</vt:lpwstr>
  </property>
  <property fmtid="{D5CDD505-2E9C-101B-9397-08002B2CF9AE}" pid="57" name="ContentTypeId">
    <vt:lpwstr>0x010100F71585DFDA751D469ADC5A68BF7DD0BA0100A5783CB89D907D438DB10C6F5B6CE298</vt:lpwstr>
  </property>
  <property fmtid="{D5CDD505-2E9C-101B-9397-08002B2CF9AE}" pid="58" name="Anzeigesprachen--Langue d'affichage">
    <vt:lpwstr/>
  </property>
</Properties>
</file>