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17.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9"/>
  </p:notesMasterIdLst>
  <p:sldIdLst>
    <p:sldId id="285" r:id="rId5"/>
    <p:sldId id="358" r:id="rId6"/>
    <p:sldId id="359" r:id="rId7"/>
    <p:sldId id="360" r:id="rId8"/>
    <p:sldId id="366" r:id="rId9"/>
    <p:sldId id="381" r:id="rId10"/>
    <p:sldId id="367" r:id="rId11"/>
    <p:sldId id="379" r:id="rId12"/>
    <p:sldId id="382" r:id="rId13"/>
    <p:sldId id="365" r:id="rId14"/>
    <p:sldId id="374" r:id="rId15"/>
    <p:sldId id="375" r:id="rId16"/>
    <p:sldId id="376" r:id="rId17"/>
    <p:sldId id="377" r:id="rId1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4" orient="horz" pos="4178" userDrawn="1">
          <p15:clr>
            <a:srgbClr val="A4A3A4"/>
          </p15:clr>
        </p15:guide>
        <p15:guide id="5" pos="166" userDrawn="1">
          <p15:clr>
            <a:srgbClr val="A4A3A4"/>
          </p15:clr>
        </p15:guide>
        <p15:guide id="11" orient="horz" pos="391" userDrawn="1">
          <p15:clr>
            <a:srgbClr val="A4A3A4"/>
          </p15:clr>
        </p15:guide>
        <p15:guide id="12" orient="horz" pos="3906" userDrawn="1">
          <p15:clr>
            <a:srgbClr val="A4A3A4"/>
          </p15:clr>
        </p15:guide>
        <p15:guide id="13" pos="7491"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97123A"/>
    <a:srgbClr val="BF1238"/>
    <a:srgbClr val="171717"/>
    <a:srgbClr val="15171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536" autoAdjust="0"/>
    <p:restoredTop sz="96449" autoAdjust="0"/>
  </p:normalViewPr>
  <p:slideViewPr>
    <p:cSldViewPr snapToGrid="0">
      <p:cViewPr varScale="1">
        <p:scale>
          <a:sx n="111" d="100"/>
          <a:sy n="111" d="100"/>
        </p:scale>
        <p:origin x="792" y="96"/>
      </p:cViewPr>
      <p:guideLst>
        <p:guide orient="horz" pos="4178"/>
        <p:guide pos="166"/>
        <p:guide orient="horz" pos="391"/>
        <p:guide orient="horz" pos="3906"/>
        <p:guide pos="7491"/>
      </p:guideLst>
    </p:cSldViewPr>
  </p:slideViewPr>
  <p:notesTextViewPr>
    <p:cViewPr>
      <p:scale>
        <a:sx n="1" d="1"/>
        <a:sy n="1" d="1"/>
      </p:scale>
      <p:origin x="0" y="0"/>
    </p:cViewPr>
  </p:notesTextViewPr>
  <p:notesViewPr>
    <p:cSldViewPr snapToGrid="0">
      <p:cViewPr varScale="1">
        <p:scale>
          <a:sx n="95" d="100"/>
          <a:sy n="95" d="100"/>
        </p:scale>
        <p:origin x="4008"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ustomXml" Target="../customXml/item4.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2BA6E4-65A5-904C-ACE8-7E58209DB2D2}" type="datetimeFigureOut">
              <a:rPr lang="fr-FR" smtClean="0"/>
              <a:t>17/03/2026</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54BF8A-B006-6A42-89E3-8A221463DCAC}" type="slidenum">
              <a:rPr lang="fr-FR" smtClean="0"/>
              <a:t>‹Nr.›</a:t>
            </a:fld>
            <a:endParaRPr lang="fr-FR"/>
          </a:p>
        </p:txBody>
      </p:sp>
    </p:spTree>
    <p:extLst>
      <p:ext uri="{BB962C8B-B14F-4D97-AF65-F5344CB8AC3E}">
        <p14:creationId xmlns:p14="http://schemas.microsoft.com/office/powerpoint/2010/main" val="2135003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5"/>
          </p:nvPr>
        </p:nvSpPr>
        <p:spPr/>
        <p:txBody>
          <a:bodyPr/>
          <a:lstStyle/>
          <a:p>
            <a:fld id="{5454BF8A-B006-6A42-89E3-8A221463DCAC}" type="slidenum">
              <a:rPr lang="fr-FR" smtClean="0"/>
              <a:t>1</a:t>
            </a:fld>
            <a:endParaRPr lang="fr-FR"/>
          </a:p>
        </p:txBody>
      </p:sp>
    </p:spTree>
    <p:extLst>
      <p:ext uri="{BB962C8B-B14F-4D97-AF65-F5344CB8AC3E}">
        <p14:creationId xmlns:p14="http://schemas.microsoft.com/office/powerpoint/2010/main" val="20716174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Image | Black 100%">
    <p:bg>
      <p:bgPr>
        <a:solidFill>
          <a:schemeClr val="bg1"/>
        </a:solidFill>
        <a:effectLst/>
      </p:bgPr>
    </p:bg>
    <p:spTree>
      <p:nvGrpSpPr>
        <p:cNvPr id="1" name=""/>
        <p:cNvGrpSpPr/>
        <p:nvPr/>
      </p:nvGrpSpPr>
      <p:grpSpPr>
        <a:xfrm>
          <a:off x="0" y="0"/>
          <a:ext cx="0" cy="0"/>
          <a:chOff x="0" y="0"/>
          <a:chExt cx="0" cy="0"/>
        </a:xfrm>
      </p:grpSpPr>
      <p:sp>
        <p:nvSpPr>
          <p:cNvPr id="2" name="Espace réservé pour une image  2">
            <a:extLst>
              <a:ext uri="{FF2B5EF4-FFF2-40B4-BE49-F238E27FC236}">
                <a16:creationId xmlns:a16="http://schemas.microsoft.com/office/drawing/2014/main" id="{4540A2F2-6260-699E-5116-DF4F78CF1A29}"/>
              </a:ext>
            </a:extLst>
          </p:cNvPr>
          <p:cNvSpPr>
            <a:spLocks noGrp="1"/>
          </p:cNvSpPr>
          <p:nvPr>
            <p:ph type="pic" sz="quarter" idx="14" hasCustomPrompt="1"/>
          </p:nvPr>
        </p:nvSpPr>
        <p:spPr>
          <a:xfrm>
            <a:off x="0" y="751999"/>
            <a:ext cx="12192000" cy="5322443"/>
          </a:xfrm>
          <a:prstGeom prst="rect">
            <a:avLst/>
          </a:prstGeom>
        </p:spPr>
        <p:txBody>
          <a:bodyPr anchor="ctr"/>
          <a:lstStyle>
            <a:lvl1pPr marL="0" indent="0">
              <a:buNone/>
              <a:defRPr sz="12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CH" dirty="0">
                <a:solidFill>
                  <a:srgbClr val="3F3F3F"/>
                </a:solidFill>
                <a:effectLst/>
                <a:latin typeface="Helvetica" pitchFamily="2" charset="0"/>
              </a:rPr>
              <a:t>Cliquez sur l’icône pour ajouter une image.</a:t>
            </a:r>
            <a:br>
              <a:rPr lang="fr-CH" dirty="0">
                <a:solidFill>
                  <a:srgbClr val="3F3F3F"/>
                </a:solidFill>
                <a:effectLst/>
                <a:latin typeface="Helvetica" pitchFamily="2" charset="0"/>
              </a:rPr>
            </a:br>
            <a:r>
              <a:rPr lang="fr-CH" dirty="0" err="1">
                <a:solidFill>
                  <a:srgbClr val="3F3F3F"/>
                </a:solidFill>
                <a:effectLst/>
                <a:latin typeface="Helvetica" pitchFamily="2" charset="0"/>
              </a:rPr>
              <a:t>Klicken</a:t>
            </a:r>
            <a:r>
              <a:rPr lang="fr-CH" dirty="0">
                <a:solidFill>
                  <a:srgbClr val="3F3F3F"/>
                </a:solidFill>
                <a:effectLst/>
                <a:latin typeface="Helvetica" pitchFamily="2" charset="0"/>
              </a:rPr>
              <a:t> </a:t>
            </a:r>
            <a:r>
              <a:rPr lang="fr-CH" dirty="0" err="1">
                <a:solidFill>
                  <a:srgbClr val="3F3F3F"/>
                </a:solidFill>
                <a:effectLst/>
                <a:latin typeface="Helvetica" pitchFamily="2" charset="0"/>
              </a:rPr>
              <a:t>Sie</a:t>
            </a:r>
            <a:r>
              <a:rPr lang="fr-CH" dirty="0">
                <a:solidFill>
                  <a:srgbClr val="3F3F3F"/>
                </a:solidFill>
                <a:effectLst/>
                <a:latin typeface="Helvetica" pitchFamily="2" charset="0"/>
              </a:rPr>
              <a:t> </a:t>
            </a:r>
            <a:r>
              <a:rPr lang="fr-CH" dirty="0" err="1">
                <a:solidFill>
                  <a:srgbClr val="3F3F3F"/>
                </a:solidFill>
                <a:effectLst/>
                <a:latin typeface="Helvetica" pitchFamily="2" charset="0"/>
              </a:rPr>
              <a:t>auf</a:t>
            </a:r>
            <a:r>
              <a:rPr lang="fr-CH" dirty="0">
                <a:solidFill>
                  <a:srgbClr val="3F3F3F"/>
                </a:solidFill>
                <a:effectLst/>
                <a:latin typeface="Helvetica" pitchFamily="2" charset="0"/>
              </a:rPr>
              <a:t> </a:t>
            </a:r>
            <a:r>
              <a:rPr lang="fr-CH" dirty="0" err="1">
                <a:solidFill>
                  <a:srgbClr val="3F3F3F"/>
                </a:solidFill>
                <a:effectLst/>
                <a:latin typeface="Helvetica" pitchFamily="2" charset="0"/>
              </a:rPr>
              <a:t>das</a:t>
            </a:r>
            <a:r>
              <a:rPr lang="fr-CH" dirty="0">
                <a:solidFill>
                  <a:srgbClr val="3F3F3F"/>
                </a:solidFill>
                <a:effectLst/>
                <a:latin typeface="Helvetica" pitchFamily="2" charset="0"/>
              </a:rPr>
              <a:t> Symbol, um </a:t>
            </a:r>
            <a:r>
              <a:rPr lang="fr-CH" dirty="0" err="1">
                <a:solidFill>
                  <a:srgbClr val="3F3F3F"/>
                </a:solidFill>
                <a:effectLst/>
                <a:latin typeface="Helvetica" pitchFamily="2" charset="0"/>
              </a:rPr>
              <a:t>ein</a:t>
            </a:r>
            <a:r>
              <a:rPr lang="fr-CH" dirty="0">
                <a:solidFill>
                  <a:srgbClr val="3F3F3F"/>
                </a:solidFill>
                <a:effectLst/>
                <a:latin typeface="Helvetica" pitchFamily="2" charset="0"/>
              </a:rPr>
              <a:t> </a:t>
            </a:r>
            <a:r>
              <a:rPr lang="fr-CH" dirty="0" err="1">
                <a:solidFill>
                  <a:srgbClr val="3F3F3F"/>
                </a:solidFill>
                <a:effectLst/>
                <a:latin typeface="Helvetica" pitchFamily="2" charset="0"/>
              </a:rPr>
              <a:t>Bild</a:t>
            </a:r>
            <a:r>
              <a:rPr lang="fr-CH" dirty="0">
                <a:solidFill>
                  <a:srgbClr val="3F3F3F"/>
                </a:solidFill>
                <a:effectLst/>
                <a:latin typeface="Helvetica" pitchFamily="2" charset="0"/>
              </a:rPr>
              <a:t> </a:t>
            </a:r>
            <a:r>
              <a:rPr lang="fr-CH" dirty="0" err="1">
                <a:solidFill>
                  <a:srgbClr val="3F3F3F"/>
                </a:solidFill>
                <a:effectLst/>
                <a:latin typeface="Helvetica" pitchFamily="2" charset="0"/>
              </a:rPr>
              <a:t>hinzuzufügen</a:t>
            </a:r>
            <a:r>
              <a:rPr lang="fr-CH" dirty="0">
                <a:solidFill>
                  <a:srgbClr val="3F3F3F"/>
                </a:solidFill>
                <a:effectLst/>
                <a:latin typeface="Helvetica" pitchFamily="2" charset="0"/>
              </a:rPr>
              <a:t>.</a:t>
            </a:r>
          </a:p>
        </p:txBody>
      </p:sp>
      <p:sp>
        <p:nvSpPr>
          <p:cNvPr id="16" name="Rectangle 15">
            <a:extLst>
              <a:ext uri="{FF2B5EF4-FFF2-40B4-BE49-F238E27FC236}">
                <a16:creationId xmlns:a16="http://schemas.microsoft.com/office/drawing/2014/main" id="{781FD875-0B5F-E0CD-CBF8-63655CF9B8C5}"/>
              </a:ext>
            </a:extLst>
          </p:cNvPr>
          <p:cNvSpPr/>
          <p:nvPr userDrawn="1"/>
        </p:nvSpPr>
        <p:spPr>
          <a:xfrm>
            <a:off x="6627553" y="5454416"/>
            <a:ext cx="623201" cy="623201"/>
          </a:xfrm>
          <a:prstGeom prst="rect">
            <a:avLst/>
          </a:prstGeom>
          <a:solidFill>
            <a:srgbClr val="BF12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7" name="ZoneTexte 36">
            <a:extLst>
              <a:ext uri="{FF2B5EF4-FFF2-40B4-BE49-F238E27FC236}">
                <a16:creationId xmlns:a16="http://schemas.microsoft.com/office/drawing/2014/main" id="{3D526BAE-D1E5-055C-4ED6-B0875376758F}"/>
              </a:ext>
            </a:extLst>
          </p:cNvPr>
          <p:cNvSpPr txBox="1"/>
          <p:nvPr userDrawn="1"/>
        </p:nvSpPr>
        <p:spPr>
          <a:xfrm>
            <a:off x="10892215" y="407207"/>
            <a:ext cx="1159312" cy="307777"/>
          </a:xfrm>
          <a:prstGeom prst="rect">
            <a:avLst/>
          </a:prstGeom>
          <a:noFill/>
        </p:spPr>
        <p:txBody>
          <a:bodyPr wrap="square" rtlCol="0">
            <a:spAutoFit/>
          </a:bodyPr>
          <a:lstStyle/>
          <a:p>
            <a:pPr algn="ctr"/>
            <a:r>
              <a:rPr lang="fr-CH" altLang="fr-FR" sz="1400" b="1" dirty="0" err="1">
                <a:latin typeface="NATIONALUNIFR-MEDIUM" panose="02000503000000020004" pitchFamily="2" charset="77"/>
                <a:ea typeface="NATIONALUNIFR-MEDIUM" panose="02000503000000020004" pitchFamily="2" charset="77"/>
              </a:rPr>
              <a:t>unifr.ch</a:t>
            </a:r>
            <a:r>
              <a:rPr lang="fr-CH" altLang="fr-FR" sz="1400" b="1" dirty="0">
                <a:latin typeface="NATIONALUNIFR-MEDIUM" panose="02000503000000020004" pitchFamily="2" charset="77"/>
                <a:ea typeface="NATIONALUNIFR-MEDIUM" panose="02000503000000020004" pitchFamily="2" charset="77"/>
              </a:rPr>
              <a:t>/</a:t>
            </a:r>
            <a:r>
              <a:rPr lang="fr-CH" altLang="fr-FR" sz="1400" b="1" dirty="0" err="1">
                <a:latin typeface="NATIONALUNIFR-MEDIUM" panose="02000503000000020004" pitchFamily="2" charset="77"/>
                <a:ea typeface="NATIONALUNIFR-MEDIUM" panose="02000503000000020004" pitchFamily="2" charset="77"/>
              </a:rPr>
              <a:t>ius</a:t>
            </a:r>
            <a:endParaRPr lang="fr-FR" sz="1400" b="1" dirty="0">
              <a:latin typeface="NATIONALUNIFR-MEDIUM" panose="02000503000000020004" pitchFamily="2" charset="77"/>
              <a:ea typeface="NATIONALUNIFR-MEDIUM" panose="02000503000000020004" pitchFamily="2" charset="77"/>
            </a:endParaRPr>
          </a:p>
        </p:txBody>
      </p:sp>
      <p:sp>
        <p:nvSpPr>
          <p:cNvPr id="9" name="Rectangle 8">
            <a:extLst>
              <a:ext uri="{FF2B5EF4-FFF2-40B4-BE49-F238E27FC236}">
                <a16:creationId xmlns:a16="http://schemas.microsoft.com/office/drawing/2014/main" id="{F787AB1F-0B9A-730E-CE37-0F953082ACC8}"/>
              </a:ext>
            </a:extLst>
          </p:cNvPr>
          <p:cNvSpPr/>
          <p:nvPr userDrawn="1"/>
        </p:nvSpPr>
        <p:spPr>
          <a:xfrm>
            <a:off x="7267936" y="1133242"/>
            <a:ext cx="4312355" cy="431235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216000" tIns="324000" rIns="216000" bIns="720000" rtlCol="0" anchor="t"/>
          <a:lstStyle/>
          <a:p>
            <a:pPr algn="l"/>
            <a:r>
              <a:rPr lang="fr-FR" dirty="0"/>
              <a:t>a</a:t>
            </a:r>
          </a:p>
        </p:txBody>
      </p:sp>
      <p:sp>
        <p:nvSpPr>
          <p:cNvPr id="27" name="Espace réservé du texte 26">
            <a:extLst>
              <a:ext uri="{FF2B5EF4-FFF2-40B4-BE49-F238E27FC236}">
                <a16:creationId xmlns:a16="http://schemas.microsoft.com/office/drawing/2014/main" id="{B4FAE6C2-8094-B589-4D91-38D2304028D7}"/>
              </a:ext>
            </a:extLst>
          </p:cNvPr>
          <p:cNvSpPr>
            <a:spLocks noGrp="1"/>
          </p:cNvSpPr>
          <p:nvPr>
            <p:ph type="body" sz="quarter" idx="10" hasCustomPrompt="1"/>
          </p:nvPr>
        </p:nvSpPr>
        <p:spPr>
          <a:xfrm>
            <a:off x="7250754" y="1142061"/>
            <a:ext cx="4312355" cy="4312355"/>
          </a:xfrm>
          <a:prstGeom prst="rect">
            <a:avLst/>
          </a:prstGeom>
          <a:solidFill>
            <a:schemeClr val="tx1"/>
          </a:solidFill>
        </p:spPr>
        <p:txBody>
          <a:bodyPr lIns="216000" tIns="360000" rIns="216000" bIns="1044000" anchor="ctr">
            <a:normAutofit/>
          </a:bodyPr>
          <a:lstStyle>
            <a:lvl1pPr marL="0" indent="0">
              <a:buFontTx/>
              <a:buNone/>
              <a:defRPr sz="3000" b="1" i="0">
                <a:solidFill>
                  <a:schemeClr val="bg1"/>
                </a:solidFill>
                <a:latin typeface="National UniFr" panose="02000503000000020004" pitchFamily="2" charset="77"/>
                <a:ea typeface="National UniFr" panose="02000503000000020004" pitchFamily="2" charset="77"/>
              </a:defRPr>
            </a:lvl1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fr-FR" dirty="0"/>
              <a:t>Ajoutez ici le titre du diaporama.</a:t>
            </a:r>
            <a:br>
              <a:rPr lang="fr-FR" dirty="0"/>
            </a:br>
            <a:r>
              <a:rPr lang="fr-FR" dirty="0" err="1"/>
              <a:t>Fügen</a:t>
            </a:r>
            <a:r>
              <a:rPr lang="fr-FR" dirty="0"/>
              <a:t> </a:t>
            </a:r>
            <a:r>
              <a:rPr lang="fr-FR" dirty="0" err="1"/>
              <a:t>Sie</a:t>
            </a:r>
            <a:r>
              <a:rPr lang="fr-FR" dirty="0"/>
              <a:t> hier den </a:t>
            </a:r>
            <a:r>
              <a:rPr lang="fr-FR" dirty="0" err="1"/>
              <a:t>Titel</a:t>
            </a:r>
            <a:r>
              <a:rPr lang="fr-FR" dirty="0"/>
              <a:t> der </a:t>
            </a:r>
            <a:r>
              <a:rPr lang="fr-FR" dirty="0" err="1"/>
              <a:t>Diashow</a:t>
            </a:r>
            <a:r>
              <a:rPr lang="fr-FR" dirty="0"/>
              <a:t> </a:t>
            </a:r>
            <a:r>
              <a:rPr lang="fr-FR" dirty="0" err="1"/>
              <a:t>ein</a:t>
            </a:r>
            <a:r>
              <a:rPr lang="fr-FR" dirty="0"/>
              <a:t>.</a:t>
            </a:r>
          </a:p>
        </p:txBody>
      </p:sp>
      <p:sp>
        <p:nvSpPr>
          <p:cNvPr id="29" name="Espace réservé du texte 26">
            <a:extLst>
              <a:ext uri="{FF2B5EF4-FFF2-40B4-BE49-F238E27FC236}">
                <a16:creationId xmlns:a16="http://schemas.microsoft.com/office/drawing/2014/main" id="{5736DDC7-A311-5712-866E-23E08BC519D3}"/>
              </a:ext>
            </a:extLst>
          </p:cNvPr>
          <p:cNvSpPr>
            <a:spLocks noGrp="1"/>
          </p:cNvSpPr>
          <p:nvPr>
            <p:ph type="body" sz="quarter" idx="12" hasCustomPrompt="1"/>
          </p:nvPr>
        </p:nvSpPr>
        <p:spPr>
          <a:xfrm>
            <a:off x="7360254" y="4675728"/>
            <a:ext cx="4079875" cy="283723"/>
          </a:xfrm>
          <a:prstGeom prst="rect">
            <a:avLst/>
          </a:prstGeom>
        </p:spPr>
        <p:txBody>
          <a:bodyPr>
            <a:normAutofit/>
          </a:bodyPr>
          <a:lstStyle>
            <a:lvl1pPr marL="0" indent="0">
              <a:buFontTx/>
              <a:buNone/>
              <a:defRPr sz="1600" b="1" i="0">
                <a:solidFill>
                  <a:schemeClr val="bg1"/>
                </a:solidFill>
                <a:latin typeface="NATIONALUNIFR-MEDIUM" panose="02000503000000020004" pitchFamily="2" charset="77"/>
                <a:ea typeface="NATIONALUNIFR-MEDIUM" panose="02000503000000020004" pitchFamily="2" charset="77"/>
              </a:defRPr>
            </a:lvl1pPr>
          </a:lstStyle>
          <a:p>
            <a:pPr lvl="0"/>
            <a:r>
              <a:rPr lang="fr-FR" dirty="0"/>
              <a:t>Nom/Name</a:t>
            </a:r>
          </a:p>
        </p:txBody>
      </p:sp>
      <p:sp>
        <p:nvSpPr>
          <p:cNvPr id="30" name="Espace réservé du texte 26">
            <a:extLst>
              <a:ext uri="{FF2B5EF4-FFF2-40B4-BE49-F238E27FC236}">
                <a16:creationId xmlns:a16="http://schemas.microsoft.com/office/drawing/2014/main" id="{9F299A97-B2CA-D9BD-979F-DCE4407181F8}"/>
              </a:ext>
            </a:extLst>
          </p:cNvPr>
          <p:cNvSpPr>
            <a:spLocks noGrp="1"/>
          </p:cNvSpPr>
          <p:nvPr>
            <p:ph type="body" sz="quarter" idx="13" hasCustomPrompt="1"/>
          </p:nvPr>
        </p:nvSpPr>
        <p:spPr>
          <a:xfrm>
            <a:off x="7360254" y="4952565"/>
            <a:ext cx="4079875" cy="283723"/>
          </a:xfrm>
          <a:prstGeom prst="rect">
            <a:avLst/>
          </a:prstGeom>
        </p:spPr>
        <p:txBody>
          <a:bodyPr>
            <a:normAutofit/>
          </a:bodyPr>
          <a:lstStyle>
            <a:lvl1pPr marL="0" indent="0">
              <a:buFontTx/>
              <a:buNone/>
              <a:defRPr sz="1600" b="0" i="0">
                <a:solidFill>
                  <a:schemeClr val="bg1"/>
                </a:solidFill>
                <a:latin typeface="NATIONALUNIFR-LIGHT" pitchFamily="2" charset="77"/>
                <a:ea typeface="NATIONALUNIFR-LIGHT" pitchFamily="2" charset="77"/>
              </a:defRPr>
            </a:lvl1pPr>
          </a:lstStyle>
          <a:p>
            <a:pPr lvl="0"/>
            <a:r>
              <a:rPr lang="fr-FR" dirty="0"/>
              <a:t>Lieu et date/ </a:t>
            </a:r>
            <a:r>
              <a:rPr lang="fr-FR" dirty="0" err="1"/>
              <a:t>Ort</a:t>
            </a:r>
            <a:r>
              <a:rPr lang="fr-FR" dirty="0"/>
              <a:t> </a:t>
            </a:r>
            <a:r>
              <a:rPr lang="fr-FR" dirty="0" err="1"/>
              <a:t>und</a:t>
            </a:r>
            <a:r>
              <a:rPr lang="fr-FR" dirty="0"/>
              <a:t> </a:t>
            </a:r>
            <a:r>
              <a:rPr lang="fr-FR" dirty="0" err="1"/>
              <a:t>Datum</a:t>
            </a:r>
            <a:endParaRPr lang="fr-FR" dirty="0"/>
          </a:p>
        </p:txBody>
      </p:sp>
      <p:pic>
        <p:nvPicPr>
          <p:cNvPr id="14" name="Image 13">
            <a:extLst>
              <a:ext uri="{FF2B5EF4-FFF2-40B4-BE49-F238E27FC236}">
                <a16:creationId xmlns:a16="http://schemas.microsoft.com/office/drawing/2014/main" id="{18D574B5-BD96-CD3C-2EE8-1E2D1B99AD19}"/>
              </a:ext>
            </a:extLst>
          </p:cNvPr>
          <p:cNvPicPr>
            <a:picLocks noChangeAspect="1"/>
          </p:cNvPicPr>
          <p:nvPr userDrawn="1"/>
        </p:nvPicPr>
        <p:blipFill>
          <a:blip r:embed="rId2"/>
          <a:stretch>
            <a:fillRect/>
          </a:stretch>
        </p:blipFill>
        <p:spPr>
          <a:xfrm>
            <a:off x="10473558" y="6148804"/>
            <a:ext cx="1356122" cy="633757"/>
          </a:xfrm>
          <a:prstGeom prst="rect">
            <a:avLst/>
          </a:prstGeom>
        </p:spPr>
      </p:pic>
      <p:pic>
        <p:nvPicPr>
          <p:cNvPr id="38" name="Image 37">
            <a:extLst>
              <a:ext uri="{FF2B5EF4-FFF2-40B4-BE49-F238E27FC236}">
                <a16:creationId xmlns:a16="http://schemas.microsoft.com/office/drawing/2014/main" id="{03BEB4E9-52FD-F73F-6107-8E61EDBED89F}"/>
              </a:ext>
            </a:extLst>
          </p:cNvPr>
          <p:cNvPicPr>
            <a:picLocks noChangeAspect="1"/>
          </p:cNvPicPr>
          <p:nvPr userDrawn="1"/>
        </p:nvPicPr>
        <p:blipFill>
          <a:blip r:embed="rId3"/>
          <a:stretch>
            <a:fillRect/>
          </a:stretch>
        </p:blipFill>
        <p:spPr>
          <a:xfrm>
            <a:off x="263525" y="144099"/>
            <a:ext cx="725394" cy="480574"/>
          </a:xfrm>
          <a:prstGeom prst="rect">
            <a:avLst/>
          </a:prstGeom>
        </p:spPr>
      </p:pic>
    </p:spTree>
    <p:extLst>
      <p:ext uri="{BB962C8B-B14F-4D97-AF65-F5344CB8AC3E}">
        <p14:creationId xmlns:p14="http://schemas.microsoft.com/office/powerpoint/2010/main" val="295751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 Video | Black 80%">
    <p:bg>
      <p:bgPr>
        <a:solidFill>
          <a:schemeClr val="bg1"/>
        </a:solidFill>
        <a:effectLst/>
      </p:bgPr>
    </p:bg>
    <p:spTree>
      <p:nvGrpSpPr>
        <p:cNvPr id="1" name=""/>
        <p:cNvGrpSpPr/>
        <p:nvPr/>
      </p:nvGrpSpPr>
      <p:grpSpPr>
        <a:xfrm>
          <a:off x="0" y="0"/>
          <a:ext cx="0" cy="0"/>
          <a:chOff x="0" y="0"/>
          <a:chExt cx="0" cy="0"/>
        </a:xfrm>
      </p:grpSpPr>
      <p:sp>
        <p:nvSpPr>
          <p:cNvPr id="2" name="Espace réservé de l'élément multimédia 3">
            <a:extLst>
              <a:ext uri="{FF2B5EF4-FFF2-40B4-BE49-F238E27FC236}">
                <a16:creationId xmlns:a16="http://schemas.microsoft.com/office/drawing/2014/main" id="{66145F27-DF8E-0612-4E4A-E39632A8D964}"/>
              </a:ext>
            </a:extLst>
          </p:cNvPr>
          <p:cNvSpPr>
            <a:spLocks noGrp="1"/>
          </p:cNvSpPr>
          <p:nvPr>
            <p:ph type="media" sz="quarter" idx="15" hasCustomPrompt="1"/>
          </p:nvPr>
        </p:nvSpPr>
        <p:spPr>
          <a:xfrm>
            <a:off x="0" y="748824"/>
            <a:ext cx="12192000" cy="5325618"/>
          </a:xfrm>
          <a:prstGeom prst="rect">
            <a:avLst/>
          </a:prstGeom>
        </p:spPr>
        <p:txBody>
          <a:bodyPr anchor="ctr"/>
          <a:lstStyle>
            <a:lvl1pPr marL="0" indent="0">
              <a:buNone/>
              <a:defRPr sz="1200" b="0" i="0">
                <a:latin typeface="Helvetica" pitchFamily="2" charset="0"/>
                <a:ea typeface="NATIONALUNIFR-BOOK" panose="02000503000000020004" pitchFamily="2" charset="77"/>
              </a:defRPr>
            </a:lvl1pPr>
          </a:lstStyle>
          <a:p>
            <a:r>
              <a:rPr lang="fr-FR" dirty="0"/>
              <a:t>Cliquez sur l’icône pour ajouter une vidéo.</a:t>
            </a:r>
            <a:br>
              <a:rPr lang="fr-FR" dirty="0"/>
            </a:br>
            <a:r>
              <a:rPr lang="fr-FR" dirty="0" err="1"/>
              <a:t>Klicken</a:t>
            </a:r>
            <a:r>
              <a:rPr lang="fr-FR" dirty="0"/>
              <a:t> </a:t>
            </a:r>
            <a:r>
              <a:rPr lang="fr-FR" dirty="0" err="1"/>
              <a:t>Sie</a:t>
            </a:r>
            <a:r>
              <a:rPr lang="fr-FR" dirty="0"/>
              <a:t> </a:t>
            </a:r>
            <a:r>
              <a:rPr lang="fr-FR" dirty="0" err="1"/>
              <a:t>auf</a:t>
            </a:r>
            <a:r>
              <a:rPr lang="fr-FR" dirty="0"/>
              <a:t> </a:t>
            </a:r>
            <a:r>
              <a:rPr lang="fr-FR" dirty="0" err="1"/>
              <a:t>das</a:t>
            </a:r>
            <a:r>
              <a:rPr lang="fr-FR" dirty="0"/>
              <a:t> Symbol, um </a:t>
            </a:r>
            <a:r>
              <a:rPr lang="fr-FR" dirty="0" err="1"/>
              <a:t>ein</a:t>
            </a:r>
            <a:r>
              <a:rPr lang="fr-FR" dirty="0"/>
              <a:t> </a:t>
            </a:r>
            <a:r>
              <a:rPr lang="fr-FR" dirty="0" err="1"/>
              <a:t>Video</a:t>
            </a:r>
            <a:r>
              <a:rPr lang="fr-FR" dirty="0"/>
              <a:t> </a:t>
            </a:r>
            <a:r>
              <a:rPr lang="fr-FR" dirty="0" err="1"/>
              <a:t>hinzuzufügen</a:t>
            </a:r>
            <a:r>
              <a:rPr lang="fr-FR" dirty="0"/>
              <a:t>.</a:t>
            </a:r>
          </a:p>
        </p:txBody>
      </p:sp>
      <p:sp>
        <p:nvSpPr>
          <p:cNvPr id="27" name="Espace réservé du texte 26">
            <a:extLst>
              <a:ext uri="{FF2B5EF4-FFF2-40B4-BE49-F238E27FC236}">
                <a16:creationId xmlns:a16="http://schemas.microsoft.com/office/drawing/2014/main" id="{B4FAE6C2-8094-B589-4D91-38D2304028D7}"/>
              </a:ext>
            </a:extLst>
          </p:cNvPr>
          <p:cNvSpPr>
            <a:spLocks noGrp="1"/>
          </p:cNvSpPr>
          <p:nvPr>
            <p:ph type="body" sz="quarter" idx="10" hasCustomPrompt="1"/>
          </p:nvPr>
        </p:nvSpPr>
        <p:spPr>
          <a:xfrm>
            <a:off x="7250754" y="1142061"/>
            <a:ext cx="4312355" cy="4312355"/>
          </a:xfrm>
          <a:prstGeom prst="rect">
            <a:avLst/>
          </a:prstGeom>
          <a:solidFill>
            <a:schemeClr val="tx1">
              <a:alpha val="80000"/>
            </a:schemeClr>
          </a:solidFill>
        </p:spPr>
        <p:txBody>
          <a:bodyPr lIns="216000" tIns="360000" rIns="216000" bIns="1044000" anchor="ctr">
            <a:normAutofit/>
          </a:bodyPr>
          <a:lstStyle>
            <a:lvl1pPr marL="0" indent="0">
              <a:buFontTx/>
              <a:buNone/>
              <a:defRPr sz="3000" b="1" i="0">
                <a:solidFill>
                  <a:schemeClr val="bg1"/>
                </a:solidFill>
                <a:latin typeface="National UniFr" panose="02000503000000020004" pitchFamily="2" charset="77"/>
                <a:ea typeface="National UniFr" panose="02000503000000020004" pitchFamily="2" charset="77"/>
              </a:defRPr>
            </a:lvl1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fr-FR" dirty="0"/>
              <a:t>Ajoutez ici le titre du diaporama.</a:t>
            </a:r>
            <a:br>
              <a:rPr lang="fr-FR" dirty="0"/>
            </a:br>
            <a:r>
              <a:rPr lang="fr-FR" dirty="0" err="1"/>
              <a:t>Fügen</a:t>
            </a:r>
            <a:r>
              <a:rPr lang="fr-FR" dirty="0"/>
              <a:t> </a:t>
            </a:r>
            <a:r>
              <a:rPr lang="fr-FR" dirty="0" err="1"/>
              <a:t>Sie</a:t>
            </a:r>
            <a:r>
              <a:rPr lang="fr-FR" dirty="0"/>
              <a:t> hier den </a:t>
            </a:r>
            <a:r>
              <a:rPr lang="fr-FR" dirty="0" err="1"/>
              <a:t>Titel</a:t>
            </a:r>
            <a:r>
              <a:rPr lang="fr-FR" dirty="0"/>
              <a:t> der </a:t>
            </a:r>
            <a:r>
              <a:rPr lang="fr-FR" dirty="0" err="1"/>
              <a:t>Diashow</a:t>
            </a:r>
            <a:r>
              <a:rPr lang="fr-FR" dirty="0"/>
              <a:t> </a:t>
            </a:r>
            <a:r>
              <a:rPr lang="fr-FR" dirty="0" err="1"/>
              <a:t>ein</a:t>
            </a:r>
            <a:r>
              <a:rPr lang="fr-FR" dirty="0"/>
              <a:t>.</a:t>
            </a:r>
          </a:p>
        </p:txBody>
      </p:sp>
      <p:sp>
        <p:nvSpPr>
          <p:cNvPr id="16" name="Rectangle 15">
            <a:extLst>
              <a:ext uri="{FF2B5EF4-FFF2-40B4-BE49-F238E27FC236}">
                <a16:creationId xmlns:a16="http://schemas.microsoft.com/office/drawing/2014/main" id="{781FD875-0B5F-E0CD-CBF8-63655CF9B8C5}"/>
              </a:ext>
            </a:extLst>
          </p:cNvPr>
          <p:cNvSpPr/>
          <p:nvPr userDrawn="1"/>
        </p:nvSpPr>
        <p:spPr>
          <a:xfrm>
            <a:off x="6627553" y="5454416"/>
            <a:ext cx="623201" cy="623201"/>
          </a:xfrm>
          <a:prstGeom prst="rect">
            <a:avLst/>
          </a:prstGeom>
          <a:solidFill>
            <a:srgbClr val="BF12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7" name="ZoneTexte 36">
            <a:extLst>
              <a:ext uri="{FF2B5EF4-FFF2-40B4-BE49-F238E27FC236}">
                <a16:creationId xmlns:a16="http://schemas.microsoft.com/office/drawing/2014/main" id="{3D526BAE-D1E5-055C-4ED6-B0875376758F}"/>
              </a:ext>
            </a:extLst>
          </p:cNvPr>
          <p:cNvSpPr txBox="1"/>
          <p:nvPr userDrawn="1"/>
        </p:nvSpPr>
        <p:spPr>
          <a:xfrm>
            <a:off x="10892215" y="407207"/>
            <a:ext cx="1159312" cy="307777"/>
          </a:xfrm>
          <a:prstGeom prst="rect">
            <a:avLst/>
          </a:prstGeom>
          <a:noFill/>
        </p:spPr>
        <p:txBody>
          <a:bodyPr wrap="square" rtlCol="0">
            <a:spAutoFit/>
          </a:bodyPr>
          <a:lstStyle/>
          <a:p>
            <a:pPr algn="ctr"/>
            <a:r>
              <a:rPr lang="fr-CH" altLang="fr-FR" sz="1400" b="1" dirty="0" err="1">
                <a:latin typeface="NATIONALUNIFR-MEDIUM" panose="02000503000000020004" pitchFamily="2" charset="77"/>
                <a:ea typeface="NATIONALUNIFR-MEDIUM" panose="02000503000000020004" pitchFamily="2" charset="77"/>
              </a:rPr>
              <a:t>unifr.ch</a:t>
            </a:r>
            <a:r>
              <a:rPr lang="fr-CH" altLang="fr-FR" sz="1400" b="1" dirty="0">
                <a:latin typeface="NATIONALUNIFR-MEDIUM" panose="02000503000000020004" pitchFamily="2" charset="77"/>
                <a:ea typeface="NATIONALUNIFR-MEDIUM" panose="02000503000000020004" pitchFamily="2" charset="77"/>
              </a:rPr>
              <a:t>/</a:t>
            </a:r>
            <a:r>
              <a:rPr lang="fr-CH" altLang="fr-FR" sz="1400" b="1" dirty="0" err="1">
                <a:latin typeface="NATIONALUNIFR-MEDIUM" panose="02000503000000020004" pitchFamily="2" charset="77"/>
                <a:ea typeface="NATIONALUNIFR-MEDIUM" panose="02000503000000020004" pitchFamily="2" charset="77"/>
              </a:rPr>
              <a:t>ius</a:t>
            </a:r>
            <a:endParaRPr lang="fr-FR" sz="1400" b="1" dirty="0">
              <a:latin typeface="NATIONALUNIFR-MEDIUM" panose="02000503000000020004" pitchFamily="2" charset="77"/>
              <a:ea typeface="NATIONALUNIFR-MEDIUM" panose="02000503000000020004" pitchFamily="2" charset="77"/>
            </a:endParaRPr>
          </a:p>
        </p:txBody>
      </p:sp>
      <p:sp>
        <p:nvSpPr>
          <p:cNvPr id="29" name="Espace réservé du texte 26">
            <a:extLst>
              <a:ext uri="{FF2B5EF4-FFF2-40B4-BE49-F238E27FC236}">
                <a16:creationId xmlns:a16="http://schemas.microsoft.com/office/drawing/2014/main" id="{5736DDC7-A311-5712-866E-23E08BC519D3}"/>
              </a:ext>
            </a:extLst>
          </p:cNvPr>
          <p:cNvSpPr>
            <a:spLocks noGrp="1"/>
          </p:cNvSpPr>
          <p:nvPr>
            <p:ph type="body" sz="quarter" idx="12" hasCustomPrompt="1"/>
          </p:nvPr>
        </p:nvSpPr>
        <p:spPr>
          <a:xfrm>
            <a:off x="7360254" y="4675728"/>
            <a:ext cx="4079875" cy="283723"/>
          </a:xfrm>
          <a:prstGeom prst="rect">
            <a:avLst/>
          </a:prstGeom>
        </p:spPr>
        <p:txBody>
          <a:bodyPr>
            <a:normAutofit/>
          </a:bodyPr>
          <a:lstStyle>
            <a:lvl1pPr marL="0" indent="0">
              <a:buFontTx/>
              <a:buNone/>
              <a:defRPr sz="1600" b="1" i="0">
                <a:solidFill>
                  <a:schemeClr val="bg1"/>
                </a:solidFill>
                <a:latin typeface="NATIONALUNIFR-MEDIUM" panose="02000503000000020004" pitchFamily="2" charset="77"/>
                <a:ea typeface="NATIONALUNIFR-MEDIUM" panose="02000503000000020004" pitchFamily="2" charset="77"/>
              </a:defRPr>
            </a:lvl1pPr>
          </a:lstStyle>
          <a:p>
            <a:pPr lvl="0"/>
            <a:r>
              <a:rPr lang="fr-FR" dirty="0"/>
              <a:t>Nom/Name</a:t>
            </a:r>
          </a:p>
        </p:txBody>
      </p:sp>
      <p:sp>
        <p:nvSpPr>
          <p:cNvPr id="30" name="Espace réservé du texte 26">
            <a:extLst>
              <a:ext uri="{FF2B5EF4-FFF2-40B4-BE49-F238E27FC236}">
                <a16:creationId xmlns:a16="http://schemas.microsoft.com/office/drawing/2014/main" id="{9F299A97-B2CA-D9BD-979F-DCE4407181F8}"/>
              </a:ext>
            </a:extLst>
          </p:cNvPr>
          <p:cNvSpPr>
            <a:spLocks noGrp="1"/>
          </p:cNvSpPr>
          <p:nvPr>
            <p:ph type="body" sz="quarter" idx="13" hasCustomPrompt="1"/>
          </p:nvPr>
        </p:nvSpPr>
        <p:spPr>
          <a:xfrm>
            <a:off x="7360254" y="4952565"/>
            <a:ext cx="4079875" cy="283723"/>
          </a:xfrm>
          <a:prstGeom prst="rect">
            <a:avLst/>
          </a:prstGeom>
        </p:spPr>
        <p:txBody>
          <a:bodyPr>
            <a:normAutofit/>
          </a:bodyPr>
          <a:lstStyle>
            <a:lvl1pPr marL="0" indent="0">
              <a:buFontTx/>
              <a:buNone/>
              <a:defRPr sz="1600" b="0" i="0">
                <a:solidFill>
                  <a:schemeClr val="bg1"/>
                </a:solidFill>
                <a:latin typeface="NATIONALUNIFR-LIGHT" pitchFamily="2" charset="77"/>
                <a:ea typeface="NATIONALUNIFR-LIGHT" pitchFamily="2" charset="77"/>
              </a:defRPr>
            </a:lvl1pPr>
          </a:lstStyle>
          <a:p>
            <a:pPr lvl="0"/>
            <a:r>
              <a:rPr lang="fr-FR" dirty="0"/>
              <a:t>Lieu et date/ </a:t>
            </a:r>
            <a:r>
              <a:rPr lang="fr-FR" dirty="0" err="1"/>
              <a:t>Ort</a:t>
            </a:r>
            <a:r>
              <a:rPr lang="fr-FR" dirty="0"/>
              <a:t> </a:t>
            </a:r>
            <a:r>
              <a:rPr lang="fr-FR" dirty="0" err="1"/>
              <a:t>und</a:t>
            </a:r>
            <a:r>
              <a:rPr lang="fr-FR" dirty="0"/>
              <a:t> </a:t>
            </a:r>
            <a:r>
              <a:rPr lang="fr-FR" dirty="0" err="1"/>
              <a:t>Datum</a:t>
            </a:r>
            <a:endParaRPr lang="fr-FR" dirty="0"/>
          </a:p>
        </p:txBody>
      </p:sp>
      <p:pic>
        <p:nvPicPr>
          <p:cNvPr id="14" name="Image 13">
            <a:extLst>
              <a:ext uri="{FF2B5EF4-FFF2-40B4-BE49-F238E27FC236}">
                <a16:creationId xmlns:a16="http://schemas.microsoft.com/office/drawing/2014/main" id="{18D574B5-BD96-CD3C-2EE8-1E2D1B99AD19}"/>
              </a:ext>
            </a:extLst>
          </p:cNvPr>
          <p:cNvPicPr>
            <a:picLocks noChangeAspect="1"/>
          </p:cNvPicPr>
          <p:nvPr userDrawn="1"/>
        </p:nvPicPr>
        <p:blipFill>
          <a:blip r:embed="rId2"/>
          <a:stretch>
            <a:fillRect/>
          </a:stretch>
        </p:blipFill>
        <p:spPr>
          <a:xfrm>
            <a:off x="10473558" y="6148804"/>
            <a:ext cx="1356122" cy="633757"/>
          </a:xfrm>
          <a:prstGeom prst="rect">
            <a:avLst/>
          </a:prstGeom>
        </p:spPr>
      </p:pic>
      <p:pic>
        <p:nvPicPr>
          <p:cNvPr id="38" name="Image 37">
            <a:extLst>
              <a:ext uri="{FF2B5EF4-FFF2-40B4-BE49-F238E27FC236}">
                <a16:creationId xmlns:a16="http://schemas.microsoft.com/office/drawing/2014/main" id="{03BEB4E9-52FD-F73F-6107-8E61EDBED89F}"/>
              </a:ext>
            </a:extLst>
          </p:cNvPr>
          <p:cNvPicPr>
            <a:picLocks noChangeAspect="1"/>
          </p:cNvPicPr>
          <p:nvPr userDrawn="1"/>
        </p:nvPicPr>
        <p:blipFill>
          <a:blip r:embed="rId3"/>
          <a:stretch>
            <a:fillRect/>
          </a:stretch>
        </p:blipFill>
        <p:spPr>
          <a:xfrm>
            <a:off x="263525" y="144099"/>
            <a:ext cx="725394" cy="480574"/>
          </a:xfrm>
          <a:prstGeom prst="rect">
            <a:avLst/>
          </a:prstGeom>
        </p:spPr>
      </p:pic>
    </p:spTree>
    <p:extLst>
      <p:ext uri="{BB962C8B-B14F-4D97-AF65-F5344CB8AC3E}">
        <p14:creationId xmlns:p14="http://schemas.microsoft.com/office/powerpoint/2010/main" val="3327686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 Video | Red 80%">
    <p:bg>
      <p:bgPr>
        <a:solidFill>
          <a:schemeClr val="bg1"/>
        </a:solidFill>
        <a:effectLst/>
      </p:bgPr>
    </p:bg>
    <p:spTree>
      <p:nvGrpSpPr>
        <p:cNvPr id="1" name=""/>
        <p:cNvGrpSpPr/>
        <p:nvPr/>
      </p:nvGrpSpPr>
      <p:grpSpPr>
        <a:xfrm>
          <a:off x="0" y="0"/>
          <a:ext cx="0" cy="0"/>
          <a:chOff x="0" y="0"/>
          <a:chExt cx="0" cy="0"/>
        </a:xfrm>
      </p:grpSpPr>
      <p:sp>
        <p:nvSpPr>
          <p:cNvPr id="2" name="Espace réservé de l'élément multimédia 3">
            <a:extLst>
              <a:ext uri="{FF2B5EF4-FFF2-40B4-BE49-F238E27FC236}">
                <a16:creationId xmlns:a16="http://schemas.microsoft.com/office/drawing/2014/main" id="{E90B5F40-51F4-AA4D-CD39-6D2883FE44DB}"/>
              </a:ext>
            </a:extLst>
          </p:cNvPr>
          <p:cNvSpPr>
            <a:spLocks noGrp="1"/>
          </p:cNvSpPr>
          <p:nvPr>
            <p:ph type="media" sz="quarter" idx="15" hasCustomPrompt="1"/>
          </p:nvPr>
        </p:nvSpPr>
        <p:spPr>
          <a:xfrm>
            <a:off x="0" y="748824"/>
            <a:ext cx="12192000" cy="5325618"/>
          </a:xfrm>
          <a:prstGeom prst="rect">
            <a:avLst/>
          </a:prstGeom>
        </p:spPr>
        <p:txBody>
          <a:bodyPr anchor="ctr"/>
          <a:lstStyle>
            <a:lvl1pPr marL="0" indent="0">
              <a:buNone/>
              <a:defRPr sz="1200" b="0" i="0">
                <a:latin typeface="Helvetica" pitchFamily="2" charset="0"/>
                <a:ea typeface="NATIONALUNIFR-BOOK" panose="02000503000000020004" pitchFamily="2" charset="77"/>
              </a:defRPr>
            </a:lvl1pPr>
          </a:lstStyle>
          <a:p>
            <a:r>
              <a:rPr lang="fr-FR" dirty="0"/>
              <a:t>Cliquez sur l’icône pour ajouter une vidéo.</a:t>
            </a:r>
            <a:br>
              <a:rPr lang="fr-FR" dirty="0"/>
            </a:br>
            <a:r>
              <a:rPr lang="fr-FR" dirty="0" err="1"/>
              <a:t>Klicken</a:t>
            </a:r>
            <a:r>
              <a:rPr lang="fr-FR" dirty="0"/>
              <a:t> </a:t>
            </a:r>
            <a:r>
              <a:rPr lang="fr-FR" dirty="0" err="1"/>
              <a:t>Sie</a:t>
            </a:r>
            <a:r>
              <a:rPr lang="fr-FR" dirty="0"/>
              <a:t> </a:t>
            </a:r>
            <a:r>
              <a:rPr lang="fr-FR" dirty="0" err="1"/>
              <a:t>auf</a:t>
            </a:r>
            <a:r>
              <a:rPr lang="fr-FR" dirty="0"/>
              <a:t> </a:t>
            </a:r>
            <a:r>
              <a:rPr lang="fr-FR" dirty="0" err="1"/>
              <a:t>das</a:t>
            </a:r>
            <a:r>
              <a:rPr lang="fr-FR" dirty="0"/>
              <a:t> Symbol, um </a:t>
            </a:r>
            <a:r>
              <a:rPr lang="fr-FR" dirty="0" err="1"/>
              <a:t>ein</a:t>
            </a:r>
            <a:r>
              <a:rPr lang="fr-FR" dirty="0"/>
              <a:t> </a:t>
            </a:r>
            <a:r>
              <a:rPr lang="fr-FR" dirty="0" err="1"/>
              <a:t>Video</a:t>
            </a:r>
            <a:r>
              <a:rPr lang="fr-FR" dirty="0"/>
              <a:t> </a:t>
            </a:r>
            <a:r>
              <a:rPr lang="fr-FR" dirty="0" err="1"/>
              <a:t>hinzuzufügen</a:t>
            </a:r>
            <a:r>
              <a:rPr lang="fr-FR" dirty="0"/>
              <a:t>.</a:t>
            </a:r>
          </a:p>
        </p:txBody>
      </p:sp>
      <p:sp>
        <p:nvSpPr>
          <p:cNvPr id="37" name="ZoneTexte 36">
            <a:extLst>
              <a:ext uri="{FF2B5EF4-FFF2-40B4-BE49-F238E27FC236}">
                <a16:creationId xmlns:a16="http://schemas.microsoft.com/office/drawing/2014/main" id="{3D526BAE-D1E5-055C-4ED6-B0875376758F}"/>
              </a:ext>
            </a:extLst>
          </p:cNvPr>
          <p:cNvSpPr txBox="1"/>
          <p:nvPr userDrawn="1"/>
        </p:nvSpPr>
        <p:spPr>
          <a:xfrm>
            <a:off x="10892215" y="407207"/>
            <a:ext cx="1159312" cy="307777"/>
          </a:xfrm>
          <a:prstGeom prst="rect">
            <a:avLst/>
          </a:prstGeom>
          <a:noFill/>
        </p:spPr>
        <p:txBody>
          <a:bodyPr wrap="square" rtlCol="0">
            <a:spAutoFit/>
          </a:bodyPr>
          <a:lstStyle/>
          <a:p>
            <a:pPr algn="ctr"/>
            <a:r>
              <a:rPr lang="fr-CH" altLang="fr-FR" sz="1400" b="1" dirty="0" err="1">
                <a:latin typeface="NATIONALUNIFR-MEDIUM" panose="02000503000000020004" pitchFamily="2" charset="77"/>
                <a:ea typeface="NATIONALUNIFR-MEDIUM" panose="02000503000000020004" pitchFamily="2" charset="77"/>
              </a:rPr>
              <a:t>unifr.ch</a:t>
            </a:r>
            <a:r>
              <a:rPr lang="fr-CH" altLang="fr-FR" sz="1400" b="1" dirty="0">
                <a:latin typeface="NATIONALUNIFR-MEDIUM" panose="02000503000000020004" pitchFamily="2" charset="77"/>
                <a:ea typeface="NATIONALUNIFR-MEDIUM" panose="02000503000000020004" pitchFamily="2" charset="77"/>
              </a:rPr>
              <a:t>/</a:t>
            </a:r>
            <a:r>
              <a:rPr lang="fr-CH" altLang="fr-FR" sz="1400" b="1" dirty="0" err="1">
                <a:latin typeface="NATIONALUNIFR-MEDIUM" panose="02000503000000020004" pitchFamily="2" charset="77"/>
                <a:ea typeface="NATIONALUNIFR-MEDIUM" panose="02000503000000020004" pitchFamily="2" charset="77"/>
              </a:rPr>
              <a:t>ius</a:t>
            </a:r>
            <a:endParaRPr lang="fr-FR" sz="1400" b="1" dirty="0">
              <a:latin typeface="NATIONALUNIFR-MEDIUM" panose="02000503000000020004" pitchFamily="2" charset="77"/>
              <a:ea typeface="NATIONALUNIFR-MEDIUM" panose="02000503000000020004" pitchFamily="2" charset="77"/>
            </a:endParaRPr>
          </a:p>
        </p:txBody>
      </p:sp>
      <p:pic>
        <p:nvPicPr>
          <p:cNvPr id="14" name="Image 13">
            <a:extLst>
              <a:ext uri="{FF2B5EF4-FFF2-40B4-BE49-F238E27FC236}">
                <a16:creationId xmlns:a16="http://schemas.microsoft.com/office/drawing/2014/main" id="{18D574B5-BD96-CD3C-2EE8-1E2D1B99AD19}"/>
              </a:ext>
            </a:extLst>
          </p:cNvPr>
          <p:cNvPicPr>
            <a:picLocks noChangeAspect="1"/>
          </p:cNvPicPr>
          <p:nvPr userDrawn="1"/>
        </p:nvPicPr>
        <p:blipFill>
          <a:blip r:embed="rId2"/>
          <a:stretch>
            <a:fillRect/>
          </a:stretch>
        </p:blipFill>
        <p:spPr>
          <a:xfrm>
            <a:off x="10473558" y="6148804"/>
            <a:ext cx="1356122" cy="633757"/>
          </a:xfrm>
          <a:prstGeom prst="rect">
            <a:avLst/>
          </a:prstGeom>
        </p:spPr>
      </p:pic>
      <p:pic>
        <p:nvPicPr>
          <p:cNvPr id="38" name="Image 37">
            <a:extLst>
              <a:ext uri="{FF2B5EF4-FFF2-40B4-BE49-F238E27FC236}">
                <a16:creationId xmlns:a16="http://schemas.microsoft.com/office/drawing/2014/main" id="{03BEB4E9-52FD-F73F-6107-8E61EDBED89F}"/>
              </a:ext>
            </a:extLst>
          </p:cNvPr>
          <p:cNvPicPr>
            <a:picLocks noChangeAspect="1"/>
          </p:cNvPicPr>
          <p:nvPr userDrawn="1"/>
        </p:nvPicPr>
        <p:blipFill>
          <a:blip r:embed="rId3"/>
          <a:stretch>
            <a:fillRect/>
          </a:stretch>
        </p:blipFill>
        <p:spPr>
          <a:xfrm>
            <a:off x="263525" y="144099"/>
            <a:ext cx="725394" cy="480574"/>
          </a:xfrm>
          <a:prstGeom prst="rect">
            <a:avLst/>
          </a:prstGeom>
        </p:spPr>
      </p:pic>
      <p:sp>
        <p:nvSpPr>
          <p:cNvPr id="3" name="Rectangle 2">
            <a:extLst>
              <a:ext uri="{FF2B5EF4-FFF2-40B4-BE49-F238E27FC236}">
                <a16:creationId xmlns:a16="http://schemas.microsoft.com/office/drawing/2014/main" id="{7A1B60AE-5F52-F16A-2561-9EE5964CEC0E}"/>
              </a:ext>
            </a:extLst>
          </p:cNvPr>
          <p:cNvSpPr/>
          <p:nvPr userDrawn="1"/>
        </p:nvSpPr>
        <p:spPr>
          <a:xfrm>
            <a:off x="6627553" y="5454416"/>
            <a:ext cx="623201" cy="62320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Espace réservé du texte 26">
            <a:extLst>
              <a:ext uri="{FF2B5EF4-FFF2-40B4-BE49-F238E27FC236}">
                <a16:creationId xmlns:a16="http://schemas.microsoft.com/office/drawing/2014/main" id="{F2B8D185-F9CB-2CD3-5CF6-62388C7CBE70}"/>
              </a:ext>
            </a:extLst>
          </p:cNvPr>
          <p:cNvSpPr>
            <a:spLocks noGrp="1"/>
          </p:cNvSpPr>
          <p:nvPr>
            <p:ph type="body" sz="quarter" idx="10" hasCustomPrompt="1"/>
          </p:nvPr>
        </p:nvSpPr>
        <p:spPr>
          <a:xfrm>
            <a:off x="7250754" y="1142061"/>
            <a:ext cx="4312355" cy="4312355"/>
          </a:xfrm>
          <a:prstGeom prst="rect">
            <a:avLst/>
          </a:prstGeom>
          <a:solidFill>
            <a:schemeClr val="tx2">
              <a:alpha val="80000"/>
            </a:schemeClr>
          </a:solidFill>
        </p:spPr>
        <p:txBody>
          <a:bodyPr lIns="216000" tIns="360000" rIns="216000" bIns="1044000" anchor="ctr">
            <a:normAutofit/>
          </a:bodyPr>
          <a:lstStyle>
            <a:lvl1pPr marL="0" indent="0">
              <a:buFontTx/>
              <a:buNone/>
              <a:defRPr sz="3000" b="1" i="0">
                <a:solidFill>
                  <a:schemeClr val="bg1"/>
                </a:solidFill>
                <a:latin typeface="National UniFr" panose="02000503000000020004" pitchFamily="2" charset="77"/>
                <a:ea typeface="National UniFr" panose="02000503000000020004" pitchFamily="2" charset="77"/>
              </a:defRPr>
            </a:lvl1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fr-FR" dirty="0"/>
              <a:t>Ajoutez ici le titre du diaporama.</a:t>
            </a:r>
            <a:br>
              <a:rPr lang="fr-FR" dirty="0"/>
            </a:br>
            <a:r>
              <a:rPr lang="fr-FR" dirty="0" err="1"/>
              <a:t>Fügen</a:t>
            </a:r>
            <a:r>
              <a:rPr lang="fr-FR" dirty="0"/>
              <a:t> </a:t>
            </a:r>
            <a:r>
              <a:rPr lang="fr-FR" dirty="0" err="1"/>
              <a:t>Sie</a:t>
            </a:r>
            <a:r>
              <a:rPr lang="fr-FR" dirty="0"/>
              <a:t> hier den </a:t>
            </a:r>
            <a:r>
              <a:rPr lang="fr-FR" dirty="0" err="1"/>
              <a:t>Titel</a:t>
            </a:r>
            <a:r>
              <a:rPr lang="fr-FR" dirty="0"/>
              <a:t> der </a:t>
            </a:r>
            <a:r>
              <a:rPr lang="fr-FR" dirty="0" err="1"/>
              <a:t>Diashow</a:t>
            </a:r>
            <a:r>
              <a:rPr lang="fr-FR" dirty="0"/>
              <a:t> </a:t>
            </a:r>
            <a:r>
              <a:rPr lang="fr-FR" dirty="0" err="1"/>
              <a:t>ein</a:t>
            </a:r>
            <a:r>
              <a:rPr lang="fr-FR" dirty="0"/>
              <a:t>.</a:t>
            </a:r>
          </a:p>
        </p:txBody>
      </p:sp>
      <p:sp>
        <p:nvSpPr>
          <p:cNvPr id="5" name="Espace réservé du texte 26">
            <a:extLst>
              <a:ext uri="{FF2B5EF4-FFF2-40B4-BE49-F238E27FC236}">
                <a16:creationId xmlns:a16="http://schemas.microsoft.com/office/drawing/2014/main" id="{AF42B8F1-C026-EC0D-4BCE-5AD4BFF338DD}"/>
              </a:ext>
            </a:extLst>
          </p:cNvPr>
          <p:cNvSpPr>
            <a:spLocks noGrp="1"/>
          </p:cNvSpPr>
          <p:nvPr>
            <p:ph type="body" sz="quarter" idx="12" hasCustomPrompt="1"/>
          </p:nvPr>
        </p:nvSpPr>
        <p:spPr>
          <a:xfrm>
            <a:off x="7360254" y="4675728"/>
            <a:ext cx="4079875" cy="283723"/>
          </a:xfrm>
          <a:prstGeom prst="rect">
            <a:avLst/>
          </a:prstGeom>
        </p:spPr>
        <p:txBody>
          <a:bodyPr>
            <a:normAutofit/>
          </a:bodyPr>
          <a:lstStyle>
            <a:lvl1pPr marL="0" indent="0">
              <a:buFontTx/>
              <a:buNone/>
              <a:defRPr sz="1600" b="1" i="0">
                <a:solidFill>
                  <a:schemeClr val="bg1"/>
                </a:solidFill>
                <a:latin typeface="NATIONALUNIFR-MEDIUM" panose="02000503000000020004" pitchFamily="2" charset="77"/>
                <a:ea typeface="NATIONALUNIFR-MEDIUM" panose="02000503000000020004" pitchFamily="2" charset="77"/>
              </a:defRPr>
            </a:lvl1pPr>
          </a:lstStyle>
          <a:p>
            <a:pPr lvl="0"/>
            <a:r>
              <a:rPr lang="fr-FR" dirty="0"/>
              <a:t>Nom/Name</a:t>
            </a:r>
          </a:p>
        </p:txBody>
      </p:sp>
      <p:sp>
        <p:nvSpPr>
          <p:cNvPr id="6" name="Espace réservé du texte 26">
            <a:extLst>
              <a:ext uri="{FF2B5EF4-FFF2-40B4-BE49-F238E27FC236}">
                <a16:creationId xmlns:a16="http://schemas.microsoft.com/office/drawing/2014/main" id="{84D18300-8FA5-3215-FBA6-13D51E436F9C}"/>
              </a:ext>
            </a:extLst>
          </p:cNvPr>
          <p:cNvSpPr>
            <a:spLocks noGrp="1"/>
          </p:cNvSpPr>
          <p:nvPr>
            <p:ph type="body" sz="quarter" idx="13" hasCustomPrompt="1"/>
          </p:nvPr>
        </p:nvSpPr>
        <p:spPr>
          <a:xfrm>
            <a:off x="7360254" y="4952565"/>
            <a:ext cx="4079875" cy="283723"/>
          </a:xfrm>
          <a:prstGeom prst="rect">
            <a:avLst/>
          </a:prstGeom>
        </p:spPr>
        <p:txBody>
          <a:bodyPr>
            <a:normAutofit/>
          </a:bodyPr>
          <a:lstStyle>
            <a:lvl1pPr marL="0" indent="0">
              <a:buFontTx/>
              <a:buNone/>
              <a:defRPr sz="1600" b="0" i="0">
                <a:solidFill>
                  <a:schemeClr val="bg1"/>
                </a:solidFill>
                <a:latin typeface="NATIONALUNIFR-LIGHT" pitchFamily="2" charset="77"/>
                <a:ea typeface="NATIONALUNIFR-LIGHT" pitchFamily="2" charset="77"/>
              </a:defRPr>
            </a:lvl1pPr>
          </a:lstStyle>
          <a:p>
            <a:pPr lvl="0"/>
            <a:r>
              <a:rPr lang="fr-FR" dirty="0"/>
              <a:t>Lieu et date/ </a:t>
            </a:r>
            <a:r>
              <a:rPr lang="fr-FR" dirty="0" err="1"/>
              <a:t>Ort</a:t>
            </a:r>
            <a:r>
              <a:rPr lang="fr-FR" dirty="0"/>
              <a:t> </a:t>
            </a:r>
            <a:r>
              <a:rPr lang="fr-FR" dirty="0" err="1"/>
              <a:t>und</a:t>
            </a:r>
            <a:r>
              <a:rPr lang="fr-FR" dirty="0"/>
              <a:t> </a:t>
            </a:r>
            <a:r>
              <a:rPr lang="fr-FR" dirty="0" err="1"/>
              <a:t>Datum</a:t>
            </a:r>
            <a:endParaRPr lang="fr-FR" dirty="0"/>
          </a:p>
        </p:txBody>
      </p:sp>
    </p:spTree>
    <p:extLst>
      <p:ext uri="{BB962C8B-B14F-4D97-AF65-F5344CB8AC3E}">
        <p14:creationId xmlns:p14="http://schemas.microsoft.com/office/powerpoint/2010/main" val="41744369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 Video | White 80%">
    <p:bg>
      <p:bgPr>
        <a:solidFill>
          <a:schemeClr val="bg1"/>
        </a:solidFill>
        <a:effectLst/>
      </p:bgPr>
    </p:bg>
    <p:spTree>
      <p:nvGrpSpPr>
        <p:cNvPr id="1" name=""/>
        <p:cNvGrpSpPr/>
        <p:nvPr/>
      </p:nvGrpSpPr>
      <p:grpSpPr>
        <a:xfrm>
          <a:off x="0" y="0"/>
          <a:ext cx="0" cy="0"/>
          <a:chOff x="0" y="0"/>
          <a:chExt cx="0" cy="0"/>
        </a:xfrm>
      </p:grpSpPr>
      <p:sp>
        <p:nvSpPr>
          <p:cNvPr id="2" name="Espace réservé de l'élément multimédia 3">
            <a:extLst>
              <a:ext uri="{FF2B5EF4-FFF2-40B4-BE49-F238E27FC236}">
                <a16:creationId xmlns:a16="http://schemas.microsoft.com/office/drawing/2014/main" id="{4858FC4D-F991-3A65-8414-460F4A9204ED}"/>
              </a:ext>
            </a:extLst>
          </p:cNvPr>
          <p:cNvSpPr>
            <a:spLocks noGrp="1"/>
          </p:cNvSpPr>
          <p:nvPr>
            <p:ph type="media" sz="quarter" idx="15" hasCustomPrompt="1"/>
          </p:nvPr>
        </p:nvSpPr>
        <p:spPr>
          <a:xfrm>
            <a:off x="0" y="748824"/>
            <a:ext cx="12192000" cy="5325618"/>
          </a:xfrm>
          <a:prstGeom prst="rect">
            <a:avLst/>
          </a:prstGeom>
        </p:spPr>
        <p:txBody>
          <a:bodyPr anchor="ctr"/>
          <a:lstStyle>
            <a:lvl1pPr marL="0" indent="0">
              <a:buNone/>
              <a:defRPr sz="1200" b="0" i="0">
                <a:latin typeface="Helvetica" pitchFamily="2" charset="0"/>
                <a:ea typeface="NATIONALUNIFR-BOOK" panose="02000503000000020004" pitchFamily="2" charset="77"/>
              </a:defRPr>
            </a:lvl1pPr>
          </a:lstStyle>
          <a:p>
            <a:r>
              <a:rPr lang="fr-FR" dirty="0"/>
              <a:t>Cliquez sur l’icône pour ajouter une vidéo.</a:t>
            </a:r>
            <a:br>
              <a:rPr lang="fr-FR" dirty="0"/>
            </a:br>
            <a:r>
              <a:rPr lang="fr-FR" dirty="0" err="1"/>
              <a:t>Klicken</a:t>
            </a:r>
            <a:r>
              <a:rPr lang="fr-FR" dirty="0"/>
              <a:t> </a:t>
            </a:r>
            <a:r>
              <a:rPr lang="fr-FR" dirty="0" err="1"/>
              <a:t>Sie</a:t>
            </a:r>
            <a:r>
              <a:rPr lang="fr-FR" dirty="0"/>
              <a:t> </a:t>
            </a:r>
            <a:r>
              <a:rPr lang="fr-FR" dirty="0" err="1"/>
              <a:t>auf</a:t>
            </a:r>
            <a:r>
              <a:rPr lang="fr-FR" dirty="0"/>
              <a:t> </a:t>
            </a:r>
            <a:r>
              <a:rPr lang="fr-FR" dirty="0" err="1"/>
              <a:t>das</a:t>
            </a:r>
            <a:r>
              <a:rPr lang="fr-FR" dirty="0"/>
              <a:t> Symbol, um </a:t>
            </a:r>
            <a:r>
              <a:rPr lang="fr-FR" dirty="0" err="1"/>
              <a:t>ein</a:t>
            </a:r>
            <a:r>
              <a:rPr lang="fr-FR" dirty="0"/>
              <a:t> </a:t>
            </a:r>
            <a:r>
              <a:rPr lang="fr-FR" dirty="0" err="1"/>
              <a:t>Video</a:t>
            </a:r>
            <a:r>
              <a:rPr lang="fr-FR" dirty="0"/>
              <a:t> </a:t>
            </a:r>
            <a:r>
              <a:rPr lang="fr-FR" dirty="0" err="1"/>
              <a:t>hinzuzufügen</a:t>
            </a:r>
            <a:r>
              <a:rPr lang="fr-FR" dirty="0"/>
              <a:t>.</a:t>
            </a:r>
          </a:p>
        </p:txBody>
      </p:sp>
      <p:sp>
        <p:nvSpPr>
          <p:cNvPr id="37" name="ZoneTexte 36">
            <a:extLst>
              <a:ext uri="{FF2B5EF4-FFF2-40B4-BE49-F238E27FC236}">
                <a16:creationId xmlns:a16="http://schemas.microsoft.com/office/drawing/2014/main" id="{3D526BAE-D1E5-055C-4ED6-B0875376758F}"/>
              </a:ext>
            </a:extLst>
          </p:cNvPr>
          <p:cNvSpPr txBox="1"/>
          <p:nvPr userDrawn="1"/>
        </p:nvSpPr>
        <p:spPr>
          <a:xfrm>
            <a:off x="10892215" y="407207"/>
            <a:ext cx="1159312" cy="307777"/>
          </a:xfrm>
          <a:prstGeom prst="rect">
            <a:avLst/>
          </a:prstGeom>
          <a:noFill/>
        </p:spPr>
        <p:txBody>
          <a:bodyPr wrap="square" rtlCol="0">
            <a:spAutoFit/>
          </a:bodyPr>
          <a:lstStyle/>
          <a:p>
            <a:pPr algn="ctr"/>
            <a:r>
              <a:rPr lang="fr-CH" altLang="fr-FR" sz="1400" b="1" dirty="0" err="1">
                <a:latin typeface="NATIONALUNIFR-MEDIUM" panose="02000503000000020004" pitchFamily="2" charset="77"/>
                <a:ea typeface="NATIONALUNIFR-MEDIUM" panose="02000503000000020004" pitchFamily="2" charset="77"/>
              </a:rPr>
              <a:t>unifr.ch</a:t>
            </a:r>
            <a:r>
              <a:rPr lang="fr-CH" altLang="fr-FR" sz="1400" b="1" dirty="0">
                <a:latin typeface="NATIONALUNIFR-MEDIUM" panose="02000503000000020004" pitchFamily="2" charset="77"/>
                <a:ea typeface="NATIONALUNIFR-MEDIUM" panose="02000503000000020004" pitchFamily="2" charset="77"/>
              </a:rPr>
              <a:t>/</a:t>
            </a:r>
            <a:r>
              <a:rPr lang="fr-CH" altLang="fr-FR" sz="1400" b="1" dirty="0" err="1">
                <a:latin typeface="NATIONALUNIFR-MEDIUM" panose="02000503000000020004" pitchFamily="2" charset="77"/>
                <a:ea typeface="NATIONALUNIFR-MEDIUM" panose="02000503000000020004" pitchFamily="2" charset="77"/>
              </a:rPr>
              <a:t>ius</a:t>
            </a:r>
            <a:endParaRPr lang="fr-FR" sz="1400" b="1" dirty="0">
              <a:latin typeface="NATIONALUNIFR-MEDIUM" panose="02000503000000020004" pitchFamily="2" charset="77"/>
              <a:ea typeface="NATIONALUNIFR-MEDIUM" panose="02000503000000020004" pitchFamily="2" charset="77"/>
            </a:endParaRPr>
          </a:p>
        </p:txBody>
      </p:sp>
      <p:pic>
        <p:nvPicPr>
          <p:cNvPr id="14" name="Image 13">
            <a:extLst>
              <a:ext uri="{FF2B5EF4-FFF2-40B4-BE49-F238E27FC236}">
                <a16:creationId xmlns:a16="http://schemas.microsoft.com/office/drawing/2014/main" id="{18D574B5-BD96-CD3C-2EE8-1E2D1B99AD19}"/>
              </a:ext>
            </a:extLst>
          </p:cNvPr>
          <p:cNvPicPr>
            <a:picLocks noChangeAspect="1"/>
          </p:cNvPicPr>
          <p:nvPr userDrawn="1"/>
        </p:nvPicPr>
        <p:blipFill>
          <a:blip r:embed="rId2"/>
          <a:stretch>
            <a:fillRect/>
          </a:stretch>
        </p:blipFill>
        <p:spPr>
          <a:xfrm>
            <a:off x="10473558" y="6148804"/>
            <a:ext cx="1356122" cy="633757"/>
          </a:xfrm>
          <a:prstGeom prst="rect">
            <a:avLst/>
          </a:prstGeom>
        </p:spPr>
      </p:pic>
      <p:pic>
        <p:nvPicPr>
          <p:cNvPr id="38" name="Image 37">
            <a:extLst>
              <a:ext uri="{FF2B5EF4-FFF2-40B4-BE49-F238E27FC236}">
                <a16:creationId xmlns:a16="http://schemas.microsoft.com/office/drawing/2014/main" id="{03BEB4E9-52FD-F73F-6107-8E61EDBED89F}"/>
              </a:ext>
            </a:extLst>
          </p:cNvPr>
          <p:cNvPicPr>
            <a:picLocks noChangeAspect="1"/>
          </p:cNvPicPr>
          <p:nvPr userDrawn="1"/>
        </p:nvPicPr>
        <p:blipFill>
          <a:blip r:embed="rId3"/>
          <a:stretch>
            <a:fillRect/>
          </a:stretch>
        </p:blipFill>
        <p:spPr>
          <a:xfrm>
            <a:off x="263525" y="144099"/>
            <a:ext cx="725394" cy="480574"/>
          </a:xfrm>
          <a:prstGeom prst="rect">
            <a:avLst/>
          </a:prstGeom>
        </p:spPr>
      </p:pic>
      <p:sp>
        <p:nvSpPr>
          <p:cNvPr id="3" name="Rectangle 2">
            <a:extLst>
              <a:ext uri="{FF2B5EF4-FFF2-40B4-BE49-F238E27FC236}">
                <a16:creationId xmlns:a16="http://schemas.microsoft.com/office/drawing/2014/main" id="{7A1B60AE-5F52-F16A-2561-9EE5964CEC0E}"/>
              </a:ext>
            </a:extLst>
          </p:cNvPr>
          <p:cNvSpPr/>
          <p:nvPr userDrawn="1"/>
        </p:nvSpPr>
        <p:spPr>
          <a:xfrm>
            <a:off x="6627553" y="5454416"/>
            <a:ext cx="623201" cy="62320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Espace réservé du texte 26">
            <a:extLst>
              <a:ext uri="{FF2B5EF4-FFF2-40B4-BE49-F238E27FC236}">
                <a16:creationId xmlns:a16="http://schemas.microsoft.com/office/drawing/2014/main" id="{F2B8D185-F9CB-2CD3-5CF6-62388C7CBE70}"/>
              </a:ext>
            </a:extLst>
          </p:cNvPr>
          <p:cNvSpPr>
            <a:spLocks noGrp="1"/>
          </p:cNvSpPr>
          <p:nvPr>
            <p:ph type="body" sz="quarter" idx="10" hasCustomPrompt="1"/>
          </p:nvPr>
        </p:nvSpPr>
        <p:spPr>
          <a:xfrm>
            <a:off x="7250754" y="1142061"/>
            <a:ext cx="4312355" cy="4312355"/>
          </a:xfrm>
          <a:prstGeom prst="rect">
            <a:avLst/>
          </a:prstGeom>
          <a:solidFill>
            <a:schemeClr val="bg1">
              <a:alpha val="80000"/>
            </a:schemeClr>
          </a:solidFill>
        </p:spPr>
        <p:txBody>
          <a:bodyPr lIns="216000" tIns="360000" rIns="216000" bIns="1044000" anchor="ctr">
            <a:normAutofit/>
          </a:bodyPr>
          <a:lstStyle>
            <a:lvl1pPr marL="0" indent="0">
              <a:buFontTx/>
              <a:buNone/>
              <a:defRPr sz="3000" b="1" i="0">
                <a:solidFill>
                  <a:schemeClr val="tx1"/>
                </a:solidFill>
                <a:latin typeface="National UniFr" panose="02000503000000020004" pitchFamily="2" charset="77"/>
                <a:ea typeface="National UniFr" panose="02000503000000020004" pitchFamily="2" charset="77"/>
              </a:defRPr>
            </a:lvl1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fr-FR" dirty="0"/>
              <a:t>Ajoutez ici le titre du diaporama.</a:t>
            </a:r>
            <a:br>
              <a:rPr lang="fr-FR" dirty="0"/>
            </a:br>
            <a:r>
              <a:rPr lang="fr-FR" dirty="0" err="1"/>
              <a:t>Fügen</a:t>
            </a:r>
            <a:r>
              <a:rPr lang="fr-FR" dirty="0"/>
              <a:t> </a:t>
            </a:r>
            <a:r>
              <a:rPr lang="fr-FR" dirty="0" err="1"/>
              <a:t>Sie</a:t>
            </a:r>
            <a:r>
              <a:rPr lang="fr-FR" dirty="0"/>
              <a:t> hier den </a:t>
            </a:r>
            <a:r>
              <a:rPr lang="fr-FR" dirty="0" err="1"/>
              <a:t>Titel</a:t>
            </a:r>
            <a:r>
              <a:rPr lang="fr-FR" dirty="0"/>
              <a:t> der </a:t>
            </a:r>
            <a:r>
              <a:rPr lang="fr-FR" dirty="0" err="1"/>
              <a:t>Diashow</a:t>
            </a:r>
            <a:r>
              <a:rPr lang="fr-FR" dirty="0"/>
              <a:t> </a:t>
            </a:r>
            <a:r>
              <a:rPr lang="fr-FR" dirty="0" err="1"/>
              <a:t>ein</a:t>
            </a:r>
            <a:r>
              <a:rPr lang="fr-FR" dirty="0"/>
              <a:t>.</a:t>
            </a:r>
          </a:p>
        </p:txBody>
      </p:sp>
      <p:sp>
        <p:nvSpPr>
          <p:cNvPr id="5" name="Espace réservé du texte 26">
            <a:extLst>
              <a:ext uri="{FF2B5EF4-FFF2-40B4-BE49-F238E27FC236}">
                <a16:creationId xmlns:a16="http://schemas.microsoft.com/office/drawing/2014/main" id="{AF42B8F1-C026-EC0D-4BCE-5AD4BFF338DD}"/>
              </a:ext>
            </a:extLst>
          </p:cNvPr>
          <p:cNvSpPr>
            <a:spLocks noGrp="1"/>
          </p:cNvSpPr>
          <p:nvPr>
            <p:ph type="body" sz="quarter" idx="12" hasCustomPrompt="1"/>
          </p:nvPr>
        </p:nvSpPr>
        <p:spPr>
          <a:xfrm>
            <a:off x="7360254" y="4675728"/>
            <a:ext cx="4079875" cy="283723"/>
          </a:xfrm>
          <a:prstGeom prst="rect">
            <a:avLst/>
          </a:prstGeom>
        </p:spPr>
        <p:txBody>
          <a:bodyPr>
            <a:normAutofit/>
          </a:bodyPr>
          <a:lstStyle>
            <a:lvl1pPr marL="0" indent="0">
              <a:buFontTx/>
              <a:buNone/>
              <a:defRPr sz="1600" b="1" i="0">
                <a:solidFill>
                  <a:schemeClr val="tx1"/>
                </a:solidFill>
                <a:latin typeface="NATIONALUNIFR-MEDIUM" panose="02000503000000020004" pitchFamily="2" charset="77"/>
                <a:ea typeface="NATIONALUNIFR-MEDIUM" panose="02000503000000020004" pitchFamily="2" charset="77"/>
              </a:defRPr>
            </a:lvl1pPr>
          </a:lstStyle>
          <a:p>
            <a:pPr lvl="0"/>
            <a:r>
              <a:rPr lang="fr-FR" dirty="0"/>
              <a:t>Nom/Name</a:t>
            </a:r>
          </a:p>
        </p:txBody>
      </p:sp>
      <p:sp>
        <p:nvSpPr>
          <p:cNvPr id="6" name="Espace réservé du texte 26">
            <a:extLst>
              <a:ext uri="{FF2B5EF4-FFF2-40B4-BE49-F238E27FC236}">
                <a16:creationId xmlns:a16="http://schemas.microsoft.com/office/drawing/2014/main" id="{84D18300-8FA5-3215-FBA6-13D51E436F9C}"/>
              </a:ext>
            </a:extLst>
          </p:cNvPr>
          <p:cNvSpPr>
            <a:spLocks noGrp="1"/>
          </p:cNvSpPr>
          <p:nvPr>
            <p:ph type="body" sz="quarter" idx="13" hasCustomPrompt="1"/>
          </p:nvPr>
        </p:nvSpPr>
        <p:spPr>
          <a:xfrm>
            <a:off x="7360254" y="4952565"/>
            <a:ext cx="4079875" cy="283723"/>
          </a:xfrm>
          <a:prstGeom prst="rect">
            <a:avLst/>
          </a:prstGeom>
        </p:spPr>
        <p:txBody>
          <a:bodyPr>
            <a:normAutofit/>
          </a:bodyPr>
          <a:lstStyle>
            <a:lvl1pPr marL="0" indent="0">
              <a:buFontTx/>
              <a:buNone/>
              <a:defRPr sz="1600" b="0" i="0">
                <a:solidFill>
                  <a:schemeClr val="tx1"/>
                </a:solidFill>
                <a:latin typeface="NATIONALUNIFR-LIGHT" pitchFamily="2" charset="77"/>
                <a:ea typeface="NATIONALUNIFR-LIGHT" pitchFamily="2" charset="77"/>
              </a:defRPr>
            </a:lvl1pPr>
          </a:lstStyle>
          <a:p>
            <a:pPr lvl="0"/>
            <a:r>
              <a:rPr lang="fr-FR" dirty="0"/>
              <a:t>Lieu et date/ </a:t>
            </a:r>
            <a:r>
              <a:rPr lang="fr-FR" dirty="0" err="1"/>
              <a:t>Ort</a:t>
            </a:r>
            <a:r>
              <a:rPr lang="fr-FR" dirty="0"/>
              <a:t> </a:t>
            </a:r>
            <a:r>
              <a:rPr lang="fr-FR" dirty="0" err="1"/>
              <a:t>und</a:t>
            </a:r>
            <a:r>
              <a:rPr lang="fr-FR" dirty="0"/>
              <a:t> </a:t>
            </a:r>
            <a:r>
              <a:rPr lang="fr-FR" dirty="0" err="1"/>
              <a:t>Datum</a:t>
            </a:r>
            <a:endParaRPr lang="fr-FR" dirty="0"/>
          </a:p>
        </p:txBody>
      </p:sp>
    </p:spTree>
    <p:extLst>
      <p:ext uri="{BB962C8B-B14F-4D97-AF65-F5344CB8AC3E}">
        <p14:creationId xmlns:p14="http://schemas.microsoft.com/office/powerpoint/2010/main" val="6368180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pter Title | Without Number | Re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E2A6AC79-B528-36BB-6790-DF4B733679CB}"/>
              </a:ext>
            </a:extLst>
          </p:cNvPr>
          <p:cNvPicPr>
            <a:picLocks noChangeAspect="1"/>
          </p:cNvPicPr>
          <p:nvPr userDrawn="1"/>
        </p:nvPicPr>
        <p:blipFill>
          <a:blip r:embed="rId2"/>
          <a:stretch>
            <a:fillRect/>
          </a:stretch>
        </p:blipFill>
        <p:spPr>
          <a:xfrm rot="5400000" flipH="1" flipV="1">
            <a:off x="11619213" y="6285207"/>
            <a:ext cx="579390" cy="579390"/>
          </a:xfrm>
          <a:prstGeom prst="rect">
            <a:avLst/>
          </a:prstGeom>
        </p:spPr>
      </p:pic>
      <p:sp>
        <p:nvSpPr>
          <p:cNvPr id="14" name="Espace réservé du numéro de diapositive 13">
            <a:extLst>
              <a:ext uri="{FF2B5EF4-FFF2-40B4-BE49-F238E27FC236}">
                <a16:creationId xmlns:a16="http://schemas.microsoft.com/office/drawing/2014/main" id="{75968ED7-A722-1B6F-AF6F-C2DC536AA8AE}"/>
              </a:ext>
            </a:extLst>
          </p:cNvPr>
          <p:cNvSpPr>
            <a:spLocks noGrp="1"/>
          </p:cNvSpPr>
          <p:nvPr>
            <p:ph type="sldNum" sz="quarter" idx="10"/>
          </p:nvPr>
        </p:nvSpPr>
        <p:spPr/>
        <p:txBody>
          <a:bodyPr/>
          <a:lstStyle/>
          <a:p>
            <a:fld id="{142BD33C-CDCC-324B-BD76-250311637E3B}" type="slidenum">
              <a:rPr lang="fr-FR" smtClean="0"/>
              <a:pPr/>
              <a:t>‹Nr.›</a:t>
            </a:fld>
            <a:endParaRPr lang="fr-FR" dirty="0"/>
          </a:p>
        </p:txBody>
      </p:sp>
      <p:sp>
        <p:nvSpPr>
          <p:cNvPr id="19" name="Rectangle 18">
            <a:extLst>
              <a:ext uri="{FF2B5EF4-FFF2-40B4-BE49-F238E27FC236}">
                <a16:creationId xmlns:a16="http://schemas.microsoft.com/office/drawing/2014/main" id="{E20C321D-4352-2AA2-72C5-D5A4D3FDB1C7}"/>
              </a:ext>
            </a:extLst>
          </p:cNvPr>
          <p:cNvSpPr/>
          <p:nvPr userDrawn="1"/>
        </p:nvSpPr>
        <p:spPr>
          <a:xfrm>
            <a:off x="-24492" y="6122131"/>
            <a:ext cx="3273970" cy="50291"/>
          </a:xfrm>
          <a:prstGeom prst="rect">
            <a:avLst/>
          </a:prstGeom>
          <a:solidFill>
            <a:srgbClr val="BF12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Rectangle 1">
            <a:extLst>
              <a:ext uri="{FF2B5EF4-FFF2-40B4-BE49-F238E27FC236}">
                <a16:creationId xmlns:a16="http://schemas.microsoft.com/office/drawing/2014/main" id="{5CDA3B34-C6D2-A8D9-15AD-26E5793FF4CF}"/>
              </a:ext>
            </a:extLst>
          </p:cNvPr>
          <p:cNvSpPr/>
          <p:nvPr userDrawn="1"/>
        </p:nvSpPr>
        <p:spPr>
          <a:xfrm>
            <a:off x="2382881" y="2551937"/>
            <a:ext cx="6829341" cy="1119735"/>
          </a:xfrm>
          <a:prstGeom prst="rect">
            <a:avLst/>
          </a:prstGeom>
          <a:solidFill>
            <a:srgbClr val="BF12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fr-FR" dirty="0">
              <a:latin typeface="NATIONALUNIFR-BOOK" panose="02000503000000020004" pitchFamily="2" charset="77"/>
              <a:ea typeface="NATIONALUNIFR-BOOK" panose="02000503000000020004" pitchFamily="2" charset="77"/>
            </a:endParaRPr>
          </a:p>
        </p:txBody>
      </p:sp>
      <p:sp>
        <p:nvSpPr>
          <p:cNvPr id="30" name="Espace réservé du texte 29">
            <a:extLst>
              <a:ext uri="{FF2B5EF4-FFF2-40B4-BE49-F238E27FC236}">
                <a16:creationId xmlns:a16="http://schemas.microsoft.com/office/drawing/2014/main" id="{32D8E3B6-2BC2-C886-2596-B985F8A512DA}"/>
              </a:ext>
            </a:extLst>
          </p:cNvPr>
          <p:cNvSpPr>
            <a:spLocks noGrp="1"/>
          </p:cNvSpPr>
          <p:nvPr>
            <p:ph type="body" sz="quarter" idx="12" hasCustomPrompt="1"/>
          </p:nvPr>
        </p:nvSpPr>
        <p:spPr>
          <a:xfrm>
            <a:off x="2463113" y="2794608"/>
            <a:ext cx="6640628" cy="634392"/>
          </a:xfrm>
          <a:prstGeom prst="rect">
            <a:avLst/>
          </a:prstGeom>
        </p:spPr>
        <p:txBody>
          <a:bodyPr anchor="ctr"/>
          <a:lstStyle>
            <a:lvl1pPr marL="0" indent="0">
              <a:buNone/>
              <a:defRPr sz="3600" b="1" i="0">
                <a:solidFill>
                  <a:schemeClr val="bg1"/>
                </a:solidFill>
                <a:latin typeface="National UniFr" panose="02000503000000020004" pitchFamily="2" charset="77"/>
                <a:ea typeface="National UniFr" panose="02000503000000020004" pitchFamily="2" charset="77"/>
              </a:defRPr>
            </a:lvl1pPr>
          </a:lstStyle>
          <a:p>
            <a:pPr lvl="0"/>
            <a:r>
              <a:rPr lang="fr-FR" b="1" i="0" dirty="0">
                <a:latin typeface="National UniFr" panose="02000503000000020004" pitchFamily="2" charset="77"/>
                <a:ea typeface="National UniFr" panose="02000503000000020004" pitchFamily="2" charset="77"/>
              </a:rPr>
              <a:t>Titre | </a:t>
            </a:r>
            <a:r>
              <a:rPr lang="fr-FR" b="1" i="0" dirty="0" err="1">
                <a:latin typeface="National UniFr" panose="02000503000000020004" pitchFamily="2" charset="77"/>
                <a:ea typeface="National UniFr" panose="02000503000000020004" pitchFamily="2" charset="77"/>
              </a:rPr>
              <a:t>Titel</a:t>
            </a:r>
            <a:endParaRPr lang="fr-FR" dirty="0"/>
          </a:p>
        </p:txBody>
      </p:sp>
      <p:sp>
        <p:nvSpPr>
          <p:cNvPr id="5" name="Rectangle 4">
            <a:extLst>
              <a:ext uri="{FF2B5EF4-FFF2-40B4-BE49-F238E27FC236}">
                <a16:creationId xmlns:a16="http://schemas.microsoft.com/office/drawing/2014/main" id="{96F6510F-6C3C-0ED8-8EFA-7E79AC4108D7}"/>
              </a:ext>
            </a:extLst>
          </p:cNvPr>
          <p:cNvSpPr/>
          <p:nvPr userDrawn="1"/>
        </p:nvSpPr>
        <p:spPr>
          <a:xfrm>
            <a:off x="9212222" y="3671672"/>
            <a:ext cx="606763" cy="60676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Espace réservé du texte 5">
            <a:extLst>
              <a:ext uri="{FF2B5EF4-FFF2-40B4-BE49-F238E27FC236}">
                <a16:creationId xmlns:a16="http://schemas.microsoft.com/office/drawing/2014/main" id="{96612725-D4B2-4219-A885-E91434AC7BD2}"/>
              </a:ext>
            </a:extLst>
          </p:cNvPr>
          <p:cNvSpPr>
            <a:spLocks noGrp="1"/>
          </p:cNvSpPr>
          <p:nvPr>
            <p:ph type="body" sz="quarter" idx="13" hasCustomPrompt="1"/>
          </p:nvPr>
        </p:nvSpPr>
        <p:spPr>
          <a:xfrm>
            <a:off x="2382882" y="3719513"/>
            <a:ext cx="6721432" cy="558800"/>
          </a:xfrm>
          <a:prstGeom prst="rect">
            <a:avLst/>
          </a:prstGeom>
        </p:spPr>
        <p:txBody>
          <a:bodyPr lIns="144000"/>
          <a:lstStyle>
            <a:lvl1pPr marL="0" indent="0">
              <a:buNone/>
              <a:defRPr b="0" i="0">
                <a:latin typeface="NATIONALUNIFR-LIGHT" pitchFamily="2" charset="77"/>
                <a:ea typeface="NATIONALUNIFR-LIGHT"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a:t>Sous-titre |</a:t>
            </a:r>
            <a:r>
              <a:rPr lang="fr-FR" dirty="0" err="1"/>
              <a:t>Untertitel</a:t>
            </a:r>
            <a:endParaRPr lang="fr-FR" dirty="0"/>
          </a:p>
        </p:txBody>
      </p:sp>
    </p:spTree>
    <p:extLst>
      <p:ext uri="{BB962C8B-B14F-4D97-AF65-F5344CB8AC3E}">
        <p14:creationId xmlns:p14="http://schemas.microsoft.com/office/powerpoint/2010/main" val="7300998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pter Title | Without Number | Black">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E2A6AC79-B528-36BB-6790-DF4B733679CB}"/>
              </a:ext>
            </a:extLst>
          </p:cNvPr>
          <p:cNvPicPr>
            <a:picLocks noChangeAspect="1"/>
          </p:cNvPicPr>
          <p:nvPr userDrawn="1"/>
        </p:nvPicPr>
        <p:blipFill>
          <a:blip r:embed="rId2"/>
          <a:stretch>
            <a:fillRect/>
          </a:stretch>
        </p:blipFill>
        <p:spPr>
          <a:xfrm rot="5400000" flipH="1" flipV="1">
            <a:off x="11619213" y="6285207"/>
            <a:ext cx="579390" cy="579390"/>
          </a:xfrm>
          <a:prstGeom prst="rect">
            <a:avLst/>
          </a:prstGeom>
        </p:spPr>
      </p:pic>
      <p:sp>
        <p:nvSpPr>
          <p:cNvPr id="14" name="Espace réservé du numéro de diapositive 13">
            <a:extLst>
              <a:ext uri="{FF2B5EF4-FFF2-40B4-BE49-F238E27FC236}">
                <a16:creationId xmlns:a16="http://schemas.microsoft.com/office/drawing/2014/main" id="{75968ED7-A722-1B6F-AF6F-C2DC536AA8AE}"/>
              </a:ext>
            </a:extLst>
          </p:cNvPr>
          <p:cNvSpPr>
            <a:spLocks noGrp="1"/>
          </p:cNvSpPr>
          <p:nvPr>
            <p:ph type="sldNum" sz="quarter" idx="10"/>
          </p:nvPr>
        </p:nvSpPr>
        <p:spPr/>
        <p:txBody>
          <a:bodyPr/>
          <a:lstStyle/>
          <a:p>
            <a:fld id="{142BD33C-CDCC-324B-BD76-250311637E3B}" type="slidenum">
              <a:rPr lang="fr-FR" smtClean="0"/>
              <a:pPr/>
              <a:t>‹Nr.›</a:t>
            </a:fld>
            <a:endParaRPr lang="fr-FR" dirty="0"/>
          </a:p>
        </p:txBody>
      </p:sp>
      <p:sp>
        <p:nvSpPr>
          <p:cNvPr id="19" name="Rectangle 18">
            <a:extLst>
              <a:ext uri="{FF2B5EF4-FFF2-40B4-BE49-F238E27FC236}">
                <a16:creationId xmlns:a16="http://schemas.microsoft.com/office/drawing/2014/main" id="{E20C321D-4352-2AA2-72C5-D5A4D3FDB1C7}"/>
              </a:ext>
            </a:extLst>
          </p:cNvPr>
          <p:cNvSpPr/>
          <p:nvPr userDrawn="1"/>
        </p:nvSpPr>
        <p:spPr>
          <a:xfrm>
            <a:off x="-24492" y="6122131"/>
            <a:ext cx="3273970" cy="50291"/>
          </a:xfrm>
          <a:prstGeom prst="rect">
            <a:avLst/>
          </a:prstGeom>
          <a:solidFill>
            <a:srgbClr val="BF12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Rectangle 1">
            <a:extLst>
              <a:ext uri="{FF2B5EF4-FFF2-40B4-BE49-F238E27FC236}">
                <a16:creationId xmlns:a16="http://schemas.microsoft.com/office/drawing/2014/main" id="{5CDA3B34-C6D2-A8D9-15AD-26E5793FF4CF}"/>
              </a:ext>
            </a:extLst>
          </p:cNvPr>
          <p:cNvSpPr/>
          <p:nvPr userDrawn="1"/>
        </p:nvSpPr>
        <p:spPr>
          <a:xfrm>
            <a:off x="2382881" y="2551937"/>
            <a:ext cx="6829341" cy="111973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fr-FR" dirty="0">
              <a:latin typeface="NATIONALUNIFR-BOOK" panose="02000503000000020004" pitchFamily="2" charset="77"/>
              <a:ea typeface="NATIONALUNIFR-BOOK" panose="02000503000000020004" pitchFamily="2" charset="77"/>
            </a:endParaRPr>
          </a:p>
        </p:txBody>
      </p:sp>
      <p:sp>
        <p:nvSpPr>
          <p:cNvPr id="30" name="Espace réservé du texte 29">
            <a:extLst>
              <a:ext uri="{FF2B5EF4-FFF2-40B4-BE49-F238E27FC236}">
                <a16:creationId xmlns:a16="http://schemas.microsoft.com/office/drawing/2014/main" id="{32D8E3B6-2BC2-C886-2596-B985F8A512DA}"/>
              </a:ext>
            </a:extLst>
          </p:cNvPr>
          <p:cNvSpPr>
            <a:spLocks noGrp="1"/>
          </p:cNvSpPr>
          <p:nvPr>
            <p:ph type="body" sz="quarter" idx="12" hasCustomPrompt="1"/>
          </p:nvPr>
        </p:nvSpPr>
        <p:spPr>
          <a:xfrm>
            <a:off x="2463113" y="2794608"/>
            <a:ext cx="6640628" cy="634392"/>
          </a:xfrm>
          <a:prstGeom prst="rect">
            <a:avLst/>
          </a:prstGeom>
        </p:spPr>
        <p:txBody>
          <a:bodyPr anchor="ctr"/>
          <a:lstStyle>
            <a:lvl1pPr marL="0" indent="0">
              <a:buNone/>
              <a:defRPr sz="3600" b="1" i="0">
                <a:solidFill>
                  <a:schemeClr val="bg1"/>
                </a:solidFill>
                <a:latin typeface="National UniFr" panose="02000503000000020004" pitchFamily="2" charset="77"/>
                <a:ea typeface="National UniFr" panose="02000503000000020004" pitchFamily="2" charset="77"/>
              </a:defRPr>
            </a:lvl1pPr>
          </a:lstStyle>
          <a:p>
            <a:pPr lvl="0"/>
            <a:r>
              <a:rPr lang="fr-FR" b="1" i="0" dirty="0">
                <a:latin typeface="National UniFr" panose="02000503000000020004" pitchFamily="2" charset="77"/>
                <a:ea typeface="National UniFr" panose="02000503000000020004" pitchFamily="2" charset="77"/>
              </a:rPr>
              <a:t>Titre | </a:t>
            </a:r>
            <a:r>
              <a:rPr lang="fr-FR" b="1" i="0" dirty="0" err="1">
                <a:latin typeface="National UniFr" panose="02000503000000020004" pitchFamily="2" charset="77"/>
                <a:ea typeface="National UniFr" panose="02000503000000020004" pitchFamily="2" charset="77"/>
              </a:rPr>
              <a:t>Titel</a:t>
            </a:r>
            <a:endParaRPr lang="fr-FR" dirty="0"/>
          </a:p>
        </p:txBody>
      </p:sp>
      <p:sp>
        <p:nvSpPr>
          <p:cNvPr id="5" name="Rectangle 4">
            <a:extLst>
              <a:ext uri="{FF2B5EF4-FFF2-40B4-BE49-F238E27FC236}">
                <a16:creationId xmlns:a16="http://schemas.microsoft.com/office/drawing/2014/main" id="{96F6510F-6C3C-0ED8-8EFA-7E79AC4108D7}"/>
              </a:ext>
            </a:extLst>
          </p:cNvPr>
          <p:cNvSpPr/>
          <p:nvPr userDrawn="1"/>
        </p:nvSpPr>
        <p:spPr>
          <a:xfrm>
            <a:off x="9212222" y="3671550"/>
            <a:ext cx="606763" cy="606763"/>
          </a:xfrm>
          <a:prstGeom prst="rect">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Espace réservé du texte 5">
            <a:extLst>
              <a:ext uri="{FF2B5EF4-FFF2-40B4-BE49-F238E27FC236}">
                <a16:creationId xmlns:a16="http://schemas.microsoft.com/office/drawing/2014/main" id="{96612725-D4B2-4219-A885-E91434AC7BD2}"/>
              </a:ext>
            </a:extLst>
          </p:cNvPr>
          <p:cNvSpPr>
            <a:spLocks noGrp="1"/>
          </p:cNvSpPr>
          <p:nvPr>
            <p:ph type="body" sz="quarter" idx="13" hasCustomPrompt="1"/>
          </p:nvPr>
        </p:nvSpPr>
        <p:spPr>
          <a:xfrm>
            <a:off x="2382882" y="3719513"/>
            <a:ext cx="6721432" cy="558800"/>
          </a:xfrm>
          <a:prstGeom prst="rect">
            <a:avLst/>
          </a:prstGeom>
        </p:spPr>
        <p:txBody>
          <a:bodyPr lIns="144000"/>
          <a:lstStyle>
            <a:lvl1pPr marL="0" indent="0">
              <a:buNone/>
              <a:defRPr b="0" i="0">
                <a:latin typeface="NATIONALUNIFR-LIGHT" pitchFamily="2" charset="77"/>
                <a:ea typeface="NATIONALUNIFR-LIGHT" pitchFamily="2" charset="77"/>
              </a:defRPr>
            </a:lvl1pPr>
          </a:lstStyle>
          <a:p>
            <a:pPr lvl="0"/>
            <a:r>
              <a:rPr lang="fr-FR" dirty="0"/>
              <a:t>Sous-titre | </a:t>
            </a:r>
            <a:r>
              <a:rPr lang="fr-FR" dirty="0" err="1"/>
              <a:t>Untertitel</a:t>
            </a:r>
            <a:endParaRPr lang="fr-FR" dirty="0"/>
          </a:p>
        </p:txBody>
      </p:sp>
    </p:spTree>
    <p:extLst>
      <p:ext uri="{BB962C8B-B14F-4D97-AF65-F5344CB8AC3E}">
        <p14:creationId xmlns:p14="http://schemas.microsoft.com/office/powerpoint/2010/main" val="40725420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pter Title | With Number | Re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E2A6AC79-B528-36BB-6790-DF4B733679CB}"/>
              </a:ext>
            </a:extLst>
          </p:cNvPr>
          <p:cNvPicPr>
            <a:picLocks noChangeAspect="1"/>
          </p:cNvPicPr>
          <p:nvPr userDrawn="1"/>
        </p:nvPicPr>
        <p:blipFill>
          <a:blip r:embed="rId2"/>
          <a:stretch>
            <a:fillRect/>
          </a:stretch>
        </p:blipFill>
        <p:spPr>
          <a:xfrm rot="5400000" flipH="1" flipV="1">
            <a:off x="11619213" y="6285207"/>
            <a:ext cx="579390" cy="579390"/>
          </a:xfrm>
          <a:prstGeom prst="rect">
            <a:avLst/>
          </a:prstGeom>
        </p:spPr>
      </p:pic>
      <p:sp>
        <p:nvSpPr>
          <p:cNvPr id="14" name="Espace réservé du numéro de diapositive 13">
            <a:extLst>
              <a:ext uri="{FF2B5EF4-FFF2-40B4-BE49-F238E27FC236}">
                <a16:creationId xmlns:a16="http://schemas.microsoft.com/office/drawing/2014/main" id="{75968ED7-A722-1B6F-AF6F-C2DC536AA8AE}"/>
              </a:ext>
            </a:extLst>
          </p:cNvPr>
          <p:cNvSpPr>
            <a:spLocks noGrp="1"/>
          </p:cNvSpPr>
          <p:nvPr>
            <p:ph type="sldNum" sz="quarter" idx="10"/>
          </p:nvPr>
        </p:nvSpPr>
        <p:spPr/>
        <p:txBody>
          <a:bodyPr/>
          <a:lstStyle/>
          <a:p>
            <a:fld id="{142BD33C-CDCC-324B-BD76-250311637E3B}" type="slidenum">
              <a:rPr lang="fr-FR" smtClean="0"/>
              <a:pPr/>
              <a:t>‹Nr.›</a:t>
            </a:fld>
            <a:endParaRPr lang="fr-FR" dirty="0"/>
          </a:p>
        </p:txBody>
      </p:sp>
      <p:sp>
        <p:nvSpPr>
          <p:cNvPr id="19" name="Rectangle 18">
            <a:extLst>
              <a:ext uri="{FF2B5EF4-FFF2-40B4-BE49-F238E27FC236}">
                <a16:creationId xmlns:a16="http://schemas.microsoft.com/office/drawing/2014/main" id="{E20C321D-4352-2AA2-72C5-D5A4D3FDB1C7}"/>
              </a:ext>
            </a:extLst>
          </p:cNvPr>
          <p:cNvSpPr/>
          <p:nvPr userDrawn="1"/>
        </p:nvSpPr>
        <p:spPr>
          <a:xfrm>
            <a:off x="-24492" y="6122131"/>
            <a:ext cx="3273970" cy="50291"/>
          </a:xfrm>
          <a:prstGeom prst="rect">
            <a:avLst/>
          </a:prstGeom>
          <a:solidFill>
            <a:srgbClr val="BF12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Rectangle 1">
            <a:extLst>
              <a:ext uri="{FF2B5EF4-FFF2-40B4-BE49-F238E27FC236}">
                <a16:creationId xmlns:a16="http://schemas.microsoft.com/office/drawing/2014/main" id="{5CDA3B34-C6D2-A8D9-15AD-26E5793FF4CF}"/>
              </a:ext>
            </a:extLst>
          </p:cNvPr>
          <p:cNvSpPr/>
          <p:nvPr userDrawn="1"/>
        </p:nvSpPr>
        <p:spPr>
          <a:xfrm>
            <a:off x="2681329" y="2551937"/>
            <a:ext cx="6829341" cy="1119735"/>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fr-FR" dirty="0">
              <a:latin typeface="NATIONALUNIFR-BOOK" panose="02000503000000020004" pitchFamily="2" charset="77"/>
              <a:ea typeface="NATIONALUNIFR-BOOK" panose="02000503000000020004" pitchFamily="2" charset="77"/>
            </a:endParaRPr>
          </a:p>
        </p:txBody>
      </p:sp>
      <p:sp>
        <p:nvSpPr>
          <p:cNvPr id="30" name="Espace réservé du texte 29">
            <a:extLst>
              <a:ext uri="{FF2B5EF4-FFF2-40B4-BE49-F238E27FC236}">
                <a16:creationId xmlns:a16="http://schemas.microsoft.com/office/drawing/2014/main" id="{32D8E3B6-2BC2-C886-2596-B985F8A512DA}"/>
              </a:ext>
            </a:extLst>
          </p:cNvPr>
          <p:cNvSpPr>
            <a:spLocks noGrp="1"/>
          </p:cNvSpPr>
          <p:nvPr>
            <p:ph type="body" sz="quarter" idx="12" hasCustomPrompt="1"/>
          </p:nvPr>
        </p:nvSpPr>
        <p:spPr>
          <a:xfrm>
            <a:off x="2761561" y="2794608"/>
            <a:ext cx="6640628" cy="634392"/>
          </a:xfrm>
          <a:prstGeom prst="rect">
            <a:avLst/>
          </a:prstGeom>
        </p:spPr>
        <p:txBody>
          <a:bodyPr anchor="ctr"/>
          <a:lstStyle>
            <a:lvl1pPr marL="0" indent="0">
              <a:buNone/>
              <a:defRPr sz="3600" b="1" i="0">
                <a:solidFill>
                  <a:schemeClr val="bg1"/>
                </a:solidFill>
                <a:latin typeface="National UniFr" panose="02000503000000020004" pitchFamily="2" charset="77"/>
                <a:ea typeface="National UniFr" panose="02000503000000020004" pitchFamily="2" charset="77"/>
              </a:defRPr>
            </a:lvl1pPr>
          </a:lstStyle>
          <a:p>
            <a:pPr lvl="0"/>
            <a:r>
              <a:rPr lang="fr-FR" b="1" i="0" dirty="0">
                <a:latin typeface="National UniFr" panose="02000503000000020004" pitchFamily="2" charset="77"/>
                <a:ea typeface="National UniFr" panose="02000503000000020004" pitchFamily="2" charset="77"/>
              </a:rPr>
              <a:t>Titre | </a:t>
            </a:r>
            <a:r>
              <a:rPr lang="fr-FR" b="1" i="0" dirty="0" err="1">
                <a:latin typeface="National UniFr" panose="02000503000000020004" pitchFamily="2" charset="77"/>
                <a:ea typeface="National UniFr" panose="02000503000000020004" pitchFamily="2" charset="77"/>
              </a:rPr>
              <a:t>Titel</a:t>
            </a:r>
            <a:endParaRPr lang="fr-FR" dirty="0"/>
          </a:p>
        </p:txBody>
      </p:sp>
      <p:sp>
        <p:nvSpPr>
          <p:cNvPr id="5" name="Rectangle 4">
            <a:extLst>
              <a:ext uri="{FF2B5EF4-FFF2-40B4-BE49-F238E27FC236}">
                <a16:creationId xmlns:a16="http://schemas.microsoft.com/office/drawing/2014/main" id="{96F6510F-6C3C-0ED8-8EFA-7E79AC4108D7}"/>
              </a:ext>
            </a:extLst>
          </p:cNvPr>
          <p:cNvSpPr/>
          <p:nvPr userDrawn="1"/>
        </p:nvSpPr>
        <p:spPr>
          <a:xfrm>
            <a:off x="2074566" y="1945174"/>
            <a:ext cx="606763" cy="606763"/>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Espace réservé du texte 5">
            <a:extLst>
              <a:ext uri="{FF2B5EF4-FFF2-40B4-BE49-F238E27FC236}">
                <a16:creationId xmlns:a16="http://schemas.microsoft.com/office/drawing/2014/main" id="{993EF167-C29C-4063-B7B1-E012F16B041D}"/>
              </a:ext>
            </a:extLst>
          </p:cNvPr>
          <p:cNvSpPr>
            <a:spLocks noGrp="1"/>
          </p:cNvSpPr>
          <p:nvPr>
            <p:ph type="body" sz="quarter" idx="13" hasCustomPrompt="1"/>
          </p:nvPr>
        </p:nvSpPr>
        <p:spPr>
          <a:xfrm>
            <a:off x="2681330" y="3719513"/>
            <a:ext cx="6829340" cy="558800"/>
          </a:xfrm>
          <a:prstGeom prst="rect">
            <a:avLst/>
          </a:prstGeom>
        </p:spPr>
        <p:txBody>
          <a:bodyPr lIns="144000"/>
          <a:lstStyle>
            <a:lvl1pPr marL="0" indent="0">
              <a:buNone/>
              <a:defRPr b="0" i="0">
                <a:latin typeface="NATIONALUNIFR-LIGHT" pitchFamily="2" charset="77"/>
                <a:ea typeface="NATIONALUNIFR-LIGHT" pitchFamily="2" charset="77"/>
              </a:defRPr>
            </a:lvl1pPr>
          </a:lstStyle>
          <a:p>
            <a:pPr lvl="0"/>
            <a:r>
              <a:rPr lang="fr-FR" dirty="0"/>
              <a:t>Sous-titre | </a:t>
            </a:r>
            <a:r>
              <a:rPr lang="fr-FR" dirty="0" err="1"/>
              <a:t>Untertitel</a:t>
            </a:r>
            <a:endParaRPr lang="fr-FR" dirty="0"/>
          </a:p>
        </p:txBody>
      </p:sp>
      <p:sp>
        <p:nvSpPr>
          <p:cNvPr id="6" name="Espace réservé du texte 29">
            <a:extLst>
              <a:ext uri="{FF2B5EF4-FFF2-40B4-BE49-F238E27FC236}">
                <a16:creationId xmlns:a16="http://schemas.microsoft.com/office/drawing/2014/main" id="{02774288-18E2-523A-05A9-E5B24AA914E0}"/>
              </a:ext>
            </a:extLst>
          </p:cNvPr>
          <p:cNvSpPr>
            <a:spLocks noGrp="1"/>
          </p:cNvSpPr>
          <p:nvPr>
            <p:ph type="body" sz="quarter" idx="14" hasCustomPrompt="1"/>
          </p:nvPr>
        </p:nvSpPr>
        <p:spPr>
          <a:xfrm>
            <a:off x="2074566" y="1945174"/>
            <a:ext cx="605568" cy="606763"/>
          </a:xfrm>
          <a:prstGeom prst="rect">
            <a:avLst/>
          </a:prstGeom>
        </p:spPr>
        <p:txBody>
          <a:bodyPr anchor="ctr"/>
          <a:lstStyle>
            <a:lvl1pPr marL="0" indent="0" algn="ctr">
              <a:buNone/>
              <a:defRPr sz="1600" b="1" i="0">
                <a:solidFill>
                  <a:schemeClr val="bg1"/>
                </a:solidFill>
                <a:latin typeface="National UniFr" panose="02000503000000020004" pitchFamily="2" charset="77"/>
                <a:ea typeface="National UniFr" panose="02000503000000020004" pitchFamily="2" charset="77"/>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CH" dirty="0"/>
              <a:t>N°</a:t>
            </a:r>
            <a:endParaRPr lang="fr-CH" dirty="0">
              <a:solidFill>
                <a:srgbClr val="3F3F3F"/>
              </a:solidFill>
              <a:effectLst/>
              <a:latin typeface="Helvetica" pitchFamily="2" charset="0"/>
            </a:endParaRPr>
          </a:p>
        </p:txBody>
      </p:sp>
    </p:spTree>
    <p:extLst>
      <p:ext uri="{BB962C8B-B14F-4D97-AF65-F5344CB8AC3E}">
        <p14:creationId xmlns:p14="http://schemas.microsoft.com/office/powerpoint/2010/main" val="1312066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pter Title | With Number | Black">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E2A6AC79-B528-36BB-6790-DF4B733679CB}"/>
              </a:ext>
            </a:extLst>
          </p:cNvPr>
          <p:cNvPicPr>
            <a:picLocks noChangeAspect="1"/>
          </p:cNvPicPr>
          <p:nvPr userDrawn="1"/>
        </p:nvPicPr>
        <p:blipFill>
          <a:blip r:embed="rId2"/>
          <a:stretch>
            <a:fillRect/>
          </a:stretch>
        </p:blipFill>
        <p:spPr>
          <a:xfrm rot="5400000" flipH="1" flipV="1">
            <a:off x="11619213" y="6285207"/>
            <a:ext cx="579390" cy="579390"/>
          </a:xfrm>
          <a:prstGeom prst="rect">
            <a:avLst/>
          </a:prstGeom>
        </p:spPr>
      </p:pic>
      <p:sp>
        <p:nvSpPr>
          <p:cNvPr id="14" name="Espace réservé du numéro de diapositive 13">
            <a:extLst>
              <a:ext uri="{FF2B5EF4-FFF2-40B4-BE49-F238E27FC236}">
                <a16:creationId xmlns:a16="http://schemas.microsoft.com/office/drawing/2014/main" id="{75968ED7-A722-1B6F-AF6F-C2DC536AA8AE}"/>
              </a:ext>
            </a:extLst>
          </p:cNvPr>
          <p:cNvSpPr>
            <a:spLocks noGrp="1"/>
          </p:cNvSpPr>
          <p:nvPr>
            <p:ph type="sldNum" sz="quarter" idx="10"/>
          </p:nvPr>
        </p:nvSpPr>
        <p:spPr/>
        <p:txBody>
          <a:bodyPr/>
          <a:lstStyle/>
          <a:p>
            <a:fld id="{142BD33C-CDCC-324B-BD76-250311637E3B}" type="slidenum">
              <a:rPr lang="fr-FR" smtClean="0"/>
              <a:pPr/>
              <a:t>‹Nr.›</a:t>
            </a:fld>
            <a:endParaRPr lang="fr-FR" dirty="0"/>
          </a:p>
        </p:txBody>
      </p:sp>
      <p:sp>
        <p:nvSpPr>
          <p:cNvPr id="19" name="Rectangle 18">
            <a:extLst>
              <a:ext uri="{FF2B5EF4-FFF2-40B4-BE49-F238E27FC236}">
                <a16:creationId xmlns:a16="http://schemas.microsoft.com/office/drawing/2014/main" id="{E20C321D-4352-2AA2-72C5-D5A4D3FDB1C7}"/>
              </a:ext>
            </a:extLst>
          </p:cNvPr>
          <p:cNvSpPr/>
          <p:nvPr userDrawn="1"/>
        </p:nvSpPr>
        <p:spPr>
          <a:xfrm>
            <a:off x="-24492" y="6122131"/>
            <a:ext cx="3273970" cy="50291"/>
          </a:xfrm>
          <a:prstGeom prst="rect">
            <a:avLst/>
          </a:prstGeom>
          <a:solidFill>
            <a:srgbClr val="BF12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Rectangle 1">
            <a:extLst>
              <a:ext uri="{FF2B5EF4-FFF2-40B4-BE49-F238E27FC236}">
                <a16:creationId xmlns:a16="http://schemas.microsoft.com/office/drawing/2014/main" id="{5CDA3B34-C6D2-A8D9-15AD-26E5793FF4CF}"/>
              </a:ext>
            </a:extLst>
          </p:cNvPr>
          <p:cNvSpPr/>
          <p:nvPr userDrawn="1"/>
        </p:nvSpPr>
        <p:spPr>
          <a:xfrm>
            <a:off x="2681329" y="2551937"/>
            <a:ext cx="6829341" cy="111973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fr-FR" dirty="0">
              <a:latin typeface="NATIONALUNIFR-BOOK" panose="02000503000000020004" pitchFamily="2" charset="77"/>
              <a:ea typeface="NATIONALUNIFR-BOOK" panose="02000503000000020004" pitchFamily="2" charset="77"/>
            </a:endParaRPr>
          </a:p>
        </p:txBody>
      </p:sp>
      <p:sp>
        <p:nvSpPr>
          <p:cNvPr id="30" name="Espace réservé du texte 29">
            <a:extLst>
              <a:ext uri="{FF2B5EF4-FFF2-40B4-BE49-F238E27FC236}">
                <a16:creationId xmlns:a16="http://schemas.microsoft.com/office/drawing/2014/main" id="{32D8E3B6-2BC2-C886-2596-B985F8A512DA}"/>
              </a:ext>
            </a:extLst>
          </p:cNvPr>
          <p:cNvSpPr>
            <a:spLocks noGrp="1"/>
          </p:cNvSpPr>
          <p:nvPr>
            <p:ph type="body" sz="quarter" idx="12" hasCustomPrompt="1"/>
          </p:nvPr>
        </p:nvSpPr>
        <p:spPr>
          <a:xfrm>
            <a:off x="2761561" y="2794608"/>
            <a:ext cx="6640628" cy="634392"/>
          </a:xfrm>
          <a:prstGeom prst="rect">
            <a:avLst/>
          </a:prstGeom>
        </p:spPr>
        <p:txBody>
          <a:bodyPr anchor="ctr"/>
          <a:lstStyle>
            <a:lvl1pPr marL="0" indent="0">
              <a:buNone/>
              <a:defRPr sz="3600" b="1" i="0">
                <a:solidFill>
                  <a:schemeClr val="bg1"/>
                </a:solidFill>
                <a:latin typeface="National UniFr" panose="02000503000000020004" pitchFamily="2" charset="77"/>
                <a:ea typeface="National UniFr" panose="02000503000000020004" pitchFamily="2" charset="77"/>
              </a:defRPr>
            </a:lvl1pPr>
          </a:lstStyle>
          <a:p>
            <a:pPr lvl="0"/>
            <a:r>
              <a:rPr lang="fr-FR" b="1" i="0" dirty="0">
                <a:latin typeface="National UniFr" panose="02000503000000020004" pitchFamily="2" charset="77"/>
                <a:ea typeface="National UniFr" panose="02000503000000020004" pitchFamily="2" charset="77"/>
              </a:rPr>
              <a:t>Titre | </a:t>
            </a:r>
            <a:r>
              <a:rPr lang="fr-FR" b="1" i="0" dirty="0" err="1">
                <a:latin typeface="National UniFr" panose="02000503000000020004" pitchFamily="2" charset="77"/>
                <a:ea typeface="National UniFr" panose="02000503000000020004" pitchFamily="2" charset="77"/>
              </a:rPr>
              <a:t>Titel</a:t>
            </a:r>
            <a:endParaRPr lang="fr-FR" dirty="0"/>
          </a:p>
        </p:txBody>
      </p:sp>
      <p:sp>
        <p:nvSpPr>
          <p:cNvPr id="5" name="Rectangle 4">
            <a:extLst>
              <a:ext uri="{FF2B5EF4-FFF2-40B4-BE49-F238E27FC236}">
                <a16:creationId xmlns:a16="http://schemas.microsoft.com/office/drawing/2014/main" id="{96F6510F-6C3C-0ED8-8EFA-7E79AC4108D7}"/>
              </a:ext>
            </a:extLst>
          </p:cNvPr>
          <p:cNvSpPr/>
          <p:nvPr userDrawn="1"/>
        </p:nvSpPr>
        <p:spPr>
          <a:xfrm>
            <a:off x="2074566" y="1945174"/>
            <a:ext cx="606763" cy="606763"/>
          </a:xfrm>
          <a:prstGeom prst="rect">
            <a:avLst/>
          </a:prstGeom>
          <a:solidFill>
            <a:srgbClr val="BF12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Espace réservé du texte 5">
            <a:extLst>
              <a:ext uri="{FF2B5EF4-FFF2-40B4-BE49-F238E27FC236}">
                <a16:creationId xmlns:a16="http://schemas.microsoft.com/office/drawing/2014/main" id="{993EF167-C29C-4063-B7B1-E012F16B041D}"/>
              </a:ext>
            </a:extLst>
          </p:cNvPr>
          <p:cNvSpPr>
            <a:spLocks noGrp="1"/>
          </p:cNvSpPr>
          <p:nvPr>
            <p:ph type="body" sz="quarter" idx="13" hasCustomPrompt="1"/>
          </p:nvPr>
        </p:nvSpPr>
        <p:spPr>
          <a:xfrm>
            <a:off x="2681330" y="3719513"/>
            <a:ext cx="6829340" cy="558800"/>
          </a:xfrm>
          <a:prstGeom prst="rect">
            <a:avLst/>
          </a:prstGeom>
        </p:spPr>
        <p:txBody>
          <a:bodyPr lIns="144000"/>
          <a:lstStyle>
            <a:lvl1pPr marL="0" indent="0">
              <a:buNone/>
              <a:defRPr b="0" i="0">
                <a:latin typeface="NATIONALUNIFR-LIGHT" pitchFamily="2" charset="77"/>
                <a:ea typeface="NATIONALUNIFR-LIGHT" pitchFamily="2" charset="77"/>
              </a:defRPr>
            </a:lvl1pPr>
          </a:lstStyle>
          <a:p>
            <a:pPr lvl="0"/>
            <a:r>
              <a:rPr lang="fr-FR" dirty="0"/>
              <a:t>Sous-titre | </a:t>
            </a:r>
            <a:r>
              <a:rPr lang="fr-FR" dirty="0" err="1"/>
              <a:t>Untertitel</a:t>
            </a:r>
            <a:endParaRPr lang="fr-FR" dirty="0"/>
          </a:p>
        </p:txBody>
      </p:sp>
      <p:sp>
        <p:nvSpPr>
          <p:cNvPr id="4" name="Espace réservé du texte 29">
            <a:extLst>
              <a:ext uri="{FF2B5EF4-FFF2-40B4-BE49-F238E27FC236}">
                <a16:creationId xmlns:a16="http://schemas.microsoft.com/office/drawing/2014/main" id="{71EAFE5A-6EF2-50FD-92E2-59A33EBF22BD}"/>
              </a:ext>
            </a:extLst>
          </p:cNvPr>
          <p:cNvSpPr>
            <a:spLocks noGrp="1"/>
          </p:cNvSpPr>
          <p:nvPr>
            <p:ph type="body" sz="quarter" idx="14" hasCustomPrompt="1"/>
          </p:nvPr>
        </p:nvSpPr>
        <p:spPr>
          <a:xfrm>
            <a:off x="2074566" y="1945174"/>
            <a:ext cx="605568" cy="606763"/>
          </a:xfrm>
          <a:prstGeom prst="rect">
            <a:avLst/>
          </a:prstGeom>
        </p:spPr>
        <p:txBody>
          <a:bodyPr anchor="ctr"/>
          <a:lstStyle>
            <a:lvl1pPr marL="0" indent="0" algn="ctr">
              <a:buNone/>
              <a:defRPr sz="1600" b="1" i="0">
                <a:solidFill>
                  <a:schemeClr val="bg1"/>
                </a:solidFill>
                <a:latin typeface="National UniFr" panose="02000503000000020004" pitchFamily="2" charset="77"/>
                <a:ea typeface="National UniFr" panose="02000503000000020004" pitchFamily="2" charset="77"/>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CH" dirty="0"/>
              <a:t>N°</a:t>
            </a:r>
            <a:endParaRPr lang="fr-CH" dirty="0">
              <a:solidFill>
                <a:srgbClr val="3F3F3F"/>
              </a:solidFill>
              <a:effectLst/>
              <a:latin typeface="Helvetica" pitchFamily="2" charset="0"/>
            </a:endParaRPr>
          </a:p>
        </p:txBody>
      </p:sp>
    </p:spTree>
    <p:extLst>
      <p:ext uri="{BB962C8B-B14F-4D97-AF65-F5344CB8AC3E}">
        <p14:creationId xmlns:p14="http://schemas.microsoft.com/office/powerpoint/2010/main" val="42107656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 centered red block | Red 90%">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62B21016-223F-4A84-2989-373A3C2C7FE9}"/>
              </a:ext>
            </a:extLst>
          </p:cNvPr>
          <p:cNvSpPr/>
          <p:nvPr userDrawn="1"/>
        </p:nvSpPr>
        <p:spPr>
          <a:xfrm>
            <a:off x="247135" y="1248032"/>
            <a:ext cx="11695669" cy="4305764"/>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fr-FR" dirty="0">
              <a:latin typeface="NATIONALUNIFR-BOOK" panose="02000503000000020004" pitchFamily="2" charset="77"/>
              <a:ea typeface="NATIONALUNIFR-BOOK" panose="02000503000000020004" pitchFamily="2" charset="77"/>
            </a:endParaRPr>
          </a:p>
        </p:txBody>
      </p:sp>
      <p:sp>
        <p:nvSpPr>
          <p:cNvPr id="30" name="Espace réservé du texte 29">
            <a:extLst>
              <a:ext uri="{FF2B5EF4-FFF2-40B4-BE49-F238E27FC236}">
                <a16:creationId xmlns:a16="http://schemas.microsoft.com/office/drawing/2014/main" id="{32D8E3B6-2BC2-C886-2596-B985F8A512DA}"/>
              </a:ext>
            </a:extLst>
          </p:cNvPr>
          <p:cNvSpPr>
            <a:spLocks noGrp="1"/>
          </p:cNvSpPr>
          <p:nvPr>
            <p:ph type="body" sz="quarter" idx="12" hasCustomPrompt="1"/>
          </p:nvPr>
        </p:nvSpPr>
        <p:spPr>
          <a:xfrm>
            <a:off x="166650" y="372520"/>
            <a:ext cx="9603883" cy="646331"/>
          </a:xfrm>
          <a:prstGeom prst="rect">
            <a:avLst/>
          </a:prstGeom>
        </p:spPr>
        <p:txBody>
          <a:bodyPr/>
          <a:lstStyle>
            <a:lvl1pPr marL="0" indent="0">
              <a:buNone/>
              <a:defRPr sz="3600" b="1" i="0">
                <a:latin typeface="National UniFr" panose="02000503000000020004" pitchFamily="2" charset="77"/>
                <a:ea typeface="National UniFr" panose="02000503000000020004" pitchFamily="2" charset="77"/>
              </a:defRPr>
            </a:lvl1pPr>
          </a:lstStyle>
          <a:p>
            <a:pPr lvl="0"/>
            <a:r>
              <a:rPr lang="fr-FR" b="1" i="0" dirty="0">
                <a:latin typeface="National UniFr" panose="02000503000000020004" pitchFamily="2" charset="77"/>
                <a:ea typeface="National UniFr" panose="02000503000000020004" pitchFamily="2" charset="77"/>
              </a:rPr>
              <a:t>Titre | </a:t>
            </a:r>
            <a:r>
              <a:rPr lang="fr-FR" b="1" i="0" dirty="0" err="1">
                <a:latin typeface="National UniFr" panose="02000503000000020004" pitchFamily="2" charset="77"/>
                <a:ea typeface="National UniFr" panose="02000503000000020004" pitchFamily="2" charset="77"/>
              </a:rPr>
              <a:t>Titel</a:t>
            </a:r>
            <a:endParaRPr lang="fr-FR" dirty="0"/>
          </a:p>
        </p:txBody>
      </p:sp>
      <p:pic>
        <p:nvPicPr>
          <p:cNvPr id="7" name="Image 6">
            <a:extLst>
              <a:ext uri="{FF2B5EF4-FFF2-40B4-BE49-F238E27FC236}">
                <a16:creationId xmlns:a16="http://schemas.microsoft.com/office/drawing/2014/main" id="{E2A6AC79-B528-36BB-6790-DF4B733679CB}"/>
              </a:ext>
            </a:extLst>
          </p:cNvPr>
          <p:cNvPicPr>
            <a:picLocks noChangeAspect="1"/>
          </p:cNvPicPr>
          <p:nvPr userDrawn="1"/>
        </p:nvPicPr>
        <p:blipFill>
          <a:blip r:embed="rId2"/>
          <a:stretch>
            <a:fillRect/>
          </a:stretch>
        </p:blipFill>
        <p:spPr>
          <a:xfrm rot="5400000" flipH="1" flipV="1">
            <a:off x="11619213" y="6285207"/>
            <a:ext cx="579390" cy="579390"/>
          </a:xfrm>
          <a:prstGeom prst="rect">
            <a:avLst/>
          </a:prstGeom>
        </p:spPr>
      </p:pic>
      <p:sp>
        <p:nvSpPr>
          <p:cNvPr id="14" name="Espace réservé du numéro de diapositive 13">
            <a:extLst>
              <a:ext uri="{FF2B5EF4-FFF2-40B4-BE49-F238E27FC236}">
                <a16:creationId xmlns:a16="http://schemas.microsoft.com/office/drawing/2014/main" id="{75968ED7-A722-1B6F-AF6F-C2DC536AA8AE}"/>
              </a:ext>
            </a:extLst>
          </p:cNvPr>
          <p:cNvSpPr>
            <a:spLocks noGrp="1"/>
          </p:cNvSpPr>
          <p:nvPr>
            <p:ph type="sldNum" sz="quarter" idx="10"/>
          </p:nvPr>
        </p:nvSpPr>
        <p:spPr/>
        <p:txBody>
          <a:bodyPr/>
          <a:lstStyle/>
          <a:p>
            <a:fld id="{142BD33C-CDCC-324B-BD76-250311637E3B}" type="slidenum">
              <a:rPr lang="fr-FR" smtClean="0"/>
              <a:pPr/>
              <a:t>‹Nr.›</a:t>
            </a:fld>
            <a:endParaRPr lang="fr-FR" dirty="0"/>
          </a:p>
        </p:txBody>
      </p:sp>
      <p:sp>
        <p:nvSpPr>
          <p:cNvPr id="19" name="Rectangle 18">
            <a:extLst>
              <a:ext uri="{FF2B5EF4-FFF2-40B4-BE49-F238E27FC236}">
                <a16:creationId xmlns:a16="http://schemas.microsoft.com/office/drawing/2014/main" id="{E20C321D-4352-2AA2-72C5-D5A4D3FDB1C7}"/>
              </a:ext>
            </a:extLst>
          </p:cNvPr>
          <p:cNvSpPr/>
          <p:nvPr userDrawn="1"/>
        </p:nvSpPr>
        <p:spPr>
          <a:xfrm>
            <a:off x="-24492" y="6122131"/>
            <a:ext cx="3273970" cy="50291"/>
          </a:xfrm>
          <a:prstGeom prst="rect">
            <a:avLst/>
          </a:prstGeom>
          <a:solidFill>
            <a:srgbClr val="BF12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Espace réservé du texte 15">
            <a:extLst>
              <a:ext uri="{FF2B5EF4-FFF2-40B4-BE49-F238E27FC236}">
                <a16:creationId xmlns:a16="http://schemas.microsoft.com/office/drawing/2014/main" id="{42C328DA-F2BF-F66A-8DBD-F20D0C8BE029}"/>
              </a:ext>
            </a:extLst>
          </p:cNvPr>
          <p:cNvSpPr>
            <a:spLocks noGrp="1"/>
          </p:cNvSpPr>
          <p:nvPr>
            <p:ph type="body" sz="quarter" idx="11" hasCustomPrompt="1"/>
          </p:nvPr>
        </p:nvSpPr>
        <p:spPr>
          <a:xfrm>
            <a:off x="247135" y="1532238"/>
            <a:ext cx="11683313" cy="3787346"/>
          </a:xfrm>
          <a:prstGeom prst="rect">
            <a:avLst/>
          </a:prstGeom>
        </p:spPr>
        <p:txBody>
          <a:bodyPr lIns="144000" rIns="144000" anchor="ctr"/>
          <a:lstStyle>
            <a:lvl1pPr marL="0" indent="0" algn="ctr">
              <a:buNone/>
              <a:defRPr sz="2000" b="0" i="0">
                <a:solidFill>
                  <a:schemeClr val="bg1"/>
                </a:solidFill>
                <a:latin typeface="NATIONALUNIFR-BOOK" panose="02000503000000020004" pitchFamily="2" charset="77"/>
                <a:ea typeface="NATIONALUNIFR-BOOK" panose="02000503000000020004" pitchFamily="2" charset="77"/>
              </a:defRPr>
            </a:lvl1pPr>
          </a:lstStyle>
          <a:p>
            <a:pPr lvl="0"/>
            <a:r>
              <a:rPr lang="fr-FR" sz="2000" b="0" i="0" dirty="0">
                <a:latin typeface="NATIONALUNIFR-BOOK" panose="02000503000000020004" pitchFamily="2" charset="77"/>
                <a:ea typeface="NATIONALUNIFR-BOOK" panose="02000503000000020004" pitchFamily="2" charset="77"/>
              </a:rPr>
              <a:t>Ajoutez ici du texte.</a:t>
            </a:r>
            <a:br>
              <a:rPr lang="fr-FR" sz="2000" b="0" i="0" dirty="0">
                <a:latin typeface="NATIONALUNIFR-BOOK" panose="02000503000000020004" pitchFamily="2" charset="77"/>
                <a:ea typeface="NATIONALUNIFR-BOOK" panose="02000503000000020004" pitchFamily="2" charset="77"/>
              </a:rPr>
            </a:br>
            <a:r>
              <a:rPr lang="fr-FR" sz="2000" b="0" i="0" dirty="0" err="1">
                <a:latin typeface="NATIONALUNIFR-BOOK" panose="02000503000000020004" pitchFamily="2" charset="77"/>
                <a:ea typeface="NATIONALUNIFR-BOOK" panose="02000503000000020004" pitchFamily="2" charset="77"/>
              </a:rPr>
              <a:t>Fügen</a:t>
            </a:r>
            <a:r>
              <a:rPr lang="fr-FR" sz="2000" b="0" i="0" dirty="0">
                <a:latin typeface="NATIONALUNIFR-BOOK" panose="02000503000000020004" pitchFamily="2" charset="77"/>
                <a:ea typeface="NATIONALUNIFR-BOOK" panose="02000503000000020004" pitchFamily="2" charset="77"/>
              </a:rPr>
              <a:t> </a:t>
            </a:r>
            <a:r>
              <a:rPr lang="fr-FR" sz="2000" b="0" i="0" dirty="0" err="1">
                <a:latin typeface="NATIONALUNIFR-BOOK" panose="02000503000000020004" pitchFamily="2" charset="77"/>
                <a:ea typeface="NATIONALUNIFR-BOOK" panose="02000503000000020004" pitchFamily="2" charset="77"/>
              </a:rPr>
              <a:t>Sie</a:t>
            </a:r>
            <a:r>
              <a:rPr lang="fr-FR" sz="2000" b="0" i="0" dirty="0">
                <a:latin typeface="NATIONALUNIFR-BOOK" panose="02000503000000020004" pitchFamily="2" charset="77"/>
                <a:ea typeface="NATIONALUNIFR-BOOK" panose="02000503000000020004" pitchFamily="2" charset="77"/>
              </a:rPr>
              <a:t> </a:t>
            </a:r>
            <a:r>
              <a:rPr lang="fr-FR" sz="2000" b="0" i="0" dirty="0" err="1">
                <a:latin typeface="NATIONALUNIFR-BOOK" panose="02000503000000020004" pitchFamily="2" charset="77"/>
                <a:ea typeface="NATIONALUNIFR-BOOK" panose="02000503000000020004" pitchFamily="2" charset="77"/>
              </a:rPr>
              <a:t>Text</a:t>
            </a:r>
            <a:r>
              <a:rPr lang="fr-FR" sz="2000" b="0" i="0" dirty="0">
                <a:latin typeface="NATIONALUNIFR-BOOK" panose="02000503000000020004" pitchFamily="2" charset="77"/>
                <a:ea typeface="NATIONALUNIFR-BOOK" panose="02000503000000020004" pitchFamily="2" charset="77"/>
              </a:rPr>
              <a:t> </a:t>
            </a:r>
            <a:r>
              <a:rPr lang="fr-FR" sz="2000" b="0" i="0" dirty="0" err="1">
                <a:latin typeface="NATIONALUNIFR-BOOK" panose="02000503000000020004" pitchFamily="2" charset="77"/>
                <a:ea typeface="NATIONALUNIFR-BOOK" panose="02000503000000020004" pitchFamily="2" charset="77"/>
              </a:rPr>
              <a:t>hinzu</a:t>
            </a:r>
            <a:r>
              <a:rPr lang="fr-FR" sz="2000" b="0" i="0" dirty="0">
                <a:latin typeface="NATIONALUNIFR-BOOK" panose="02000503000000020004" pitchFamily="2" charset="77"/>
                <a:ea typeface="NATIONALUNIFR-BOOK" panose="02000503000000020004" pitchFamily="2" charset="77"/>
              </a:rPr>
              <a:t>.</a:t>
            </a:r>
            <a:endParaRPr lang="fr-FR" dirty="0"/>
          </a:p>
        </p:txBody>
      </p:sp>
    </p:spTree>
    <p:extLst>
      <p:ext uri="{BB962C8B-B14F-4D97-AF65-F5344CB8AC3E}">
        <p14:creationId xmlns:p14="http://schemas.microsoft.com/office/powerpoint/2010/main" val="20674704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 centered black block | Red 90%">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62B21016-223F-4A84-2989-373A3C2C7FE9}"/>
              </a:ext>
            </a:extLst>
          </p:cNvPr>
          <p:cNvSpPr/>
          <p:nvPr userDrawn="1"/>
        </p:nvSpPr>
        <p:spPr>
          <a:xfrm>
            <a:off x="247135" y="1248032"/>
            <a:ext cx="11695669" cy="4305764"/>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fr-FR" dirty="0">
              <a:latin typeface="NATIONALUNIFR-BOOK" panose="02000503000000020004" pitchFamily="2" charset="77"/>
              <a:ea typeface="NATIONALUNIFR-BOOK" panose="02000503000000020004" pitchFamily="2" charset="77"/>
            </a:endParaRPr>
          </a:p>
        </p:txBody>
      </p:sp>
      <p:sp>
        <p:nvSpPr>
          <p:cNvPr id="30" name="Espace réservé du texte 29">
            <a:extLst>
              <a:ext uri="{FF2B5EF4-FFF2-40B4-BE49-F238E27FC236}">
                <a16:creationId xmlns:a16="http://schemas.microsoft.com/office/drawing/2014/main" id="{32D8E3B6-2BC2-C886-2596-B985F8A512DA}"/>
              </a:ext>
            </a:extLst>
          </p:cNvPr>
          <p:cNvSpPr>
            <a:spLocks noGrp="1"/>
          </p:cNvSpPr>
          <p:nvPr>
            <p:ph type="body" sz="quarter" idx="12" hasCustomPrompt="1"/>
          </p:nvPr>
        </p:nvSpPr>
        <p:spPr>
          <a:xfrm>
            <a:off x="166650" y="372520"/>
            <a:ext cx="9603883" cy="646331"/>
          </a:xfrm>
          <a:prstGeom prst="rect">
            <a:avLst/>
          </a:prstGeom>
        </p:spPr>
        <p:txBody>
          <a:bodyPr/>
          <a:lstStyle>
            <a:lvl1pPr marL="0" indent="0">
              <a:buNone/>
              <a:defRPr sz="3600" b="1" i="0">
                <a:latin typeface="National UniFr" panose="02000503000000020004" pitchFamily="2" charset="77"/>
                <a:ea typeface="National UniFr" panose="02000503000000020004" pitchFamily="2" charset="77"/>
              </a:defRPr>
            </a:lvl1pPr>
          </a:lstStyle>
          <a:p>
            <a:pPr lvl="0"/>
            <a:r>
              <a:rPr lang="fr-FR" b="1" i="0" dirty="0">
                <a:latin typeface="National UniFr" panose="02000503000000020004" pitchFamily="2" charset="77"/>
                <a:ea typeface="National UniFr" panose="02000503000000020004" pitchFamily="2" charset="77"/>
              </a:rPr>
              <a:t>Titre | </a:t>
            </a:r>
            <a:r>
              <a:rPr lang="fr-FR" b="1" i="0" dirty="0" err="1">
                <a:latin typeface="National UniFr" panose="02000503000000020004" pitchFamily="2" charset="77"/>
                <a:ea typeface="National UniFr" panose="02000503000000020004" pitchFamily="2" charset="77"/>
              </a:rPr>
              <a:t>Titel</a:t>
            </a:r>
            <a:endParaRPr lang="fr-FR" dirty="0"/>
          </a:p>
        </p:txBody>
      </p:sp>
      <p:pic>
        <p:nvPicPr>
          <p:cNvPr id="7" name="Image 6">
            <a:extLst>
              <a:ext uri="{FF2B5EF4-FFF2-40B4-BE49-F238E27FC236}">
                <a16:creationId xmlns:a16="http://schemas.microsoft.com/office/drawing/2014/main" id="{E2A6AC79-B528-36BB-6790-DF4B733679CB}"/>
              </a:ext>
            </a:extLst>
          </p:cNvPr>
          <p:cNvPicPr>
            <a:picLocks noChangeAspect="1"/>
          </p:cNvPicPr>
          <p:nvPr userDrawn="1"/>
        </p:nvPicPr>
        <p:blipFill>
          <a:blip r:embed="rId2"/>
          <a:stretch>
            <a:fillRect/>
          </a:stretch>
        </p:blipFill>
        <p:spPr>
          <a:xfrm rot="5400000" flipH="1" flipV="1">
            <a:off x="11619213" y="6285207"/>
            <a:ext cx="579390" cy="579390"/>
          </a:xfrm>
          <a:prstGeom prst="rect">
            <a:avLst/>
          </a:prstGeom>
        </p:spPr>
      </p:pic>
      <p:sp>
        <p:nvSpPr>
          <p:cNvPr id="14" name="Espace réservé du numéro de diapositive 13">
            <a:extLst>
              <a:ext uri="{FF2B5EF4-FFF2-40B4-BE49-F238E27FC236}">
                <a16:creationId xmlns:a16="http://schemas.microsoft.com/office/drawing/2014/main" id="{75968ED7-A722-1B6F-AF6F-C2DC536AA8AE}"/>
              </a:ext>
            </a:extLst>
          </p:cNvPr>
          <p:cNvSpPr>
            <a:spLocks noGrp="1"/>
          </p:cNvSpPr>
          <p:nvPr>
            <p:ph type="sldNum" sz="quarter" idx="10"/>
          </p:nvPr>
        </p:nvSpPr>
        <p:spPr/>
        <p:txBody>
          <a:bodyPr/>
          <a:lstStyle/>
          <a:p>
            <a:fld id="{142BD33C-CDCC-324B-BD76-250311637E3B}" type="slidenum">
              <a:rPr lang="fr-FR" smtClean="0"/>
              <a:pPr/>
              <a:t>‹Nr.›</a:t>
            </a:fld>
            <a:endParaRPr lang="fr-FR" dirty="0"/>
          </a:p>
        </p:txBody>
      </p:sp>
      <p:sp>
        <p:nvSpPr>
          <p:cNvPr id="19" name="Rectangle 18">
            <a:extLst>
              <a:ext uri="{FF2B5EF4-FFF2-40B4-BE49-F238E27FC236}">
                <a16:creationId xmlns:a16="http://schemas.microsoft.com/office/drawing/2014/main" id="{E20C321D-4352-2AA2-72C5-D5A4D3FDB1C7}"/>
              </a:ext>
            </a:extLst>
          </p:cNvPr>
          <p:cNvSpPr/>
          <p:nvPr userDrawn="1"/>
        </p:nvSpPr>
        <p:spPr>
          <a:xfrm>
            <a:off x="-24492" y="6122131"/>
            <a:ext cx="3273970" cy="50291"/>
          </a:xfrm>
          <a:prstGeom prst="rect">
            <a:avLst/>
          </a:prstGeom>
          <a:solidFill>
            <a:srgbClr val="BF12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Espace réservé du texte 15">
            <a:extLst>
              <a:ext uri="{FF2B5EF4-FFF2-40B4-BE49-F238E27FC236}">
                <a16:creationId xmlns:a16="http://schemas.microsoft.com/office/drawing/2014/main" id="{42C328DA-F2BF-F66A-8DBD-F20D0C8BE029}"/>
              </a:ext>
            </a:extLst>
          </p:cNvPr>
          <p:cNvSpPr>
            <a:spLocks noGrp="1"/>
          </p:cNvSpPr>
          <p:nvPr>
            <p:ph type="body" sz="quarter" idx="11" hasCustomPrompt="1"/>
          </p:nvPr>
        </p:nvSpPr>
        <p:spPr>
          <a:xfrm>
            <a:off x="247135" y="1532238"/>
            <a:ext cx="11683313" cy="3787346"/>
          </a:xfrm>
          <a:prstGeom prst="rect">
            <a:avLst/>
          </a:prstGeom>
        </p:spPr>
        <p:txBody>
          <a:bodyPr lIns="144000" rIns="144000" anchor="ctr"/>
          <a:lstStyle>
            <a:lvl1pPr marL="0" indent="0" algn="ctr">
              <a:buNone/>
              <a:defRPr sz="2000" b="0" i="0">
                <a:solidFill>
                  <a:schemeClr val="bg1"/>
                </a:solidFill>
                <a:latin typeface="NATIONALUNIFR-BOOK" panose="02000503000000020004" pitchFamily="2" charset="77"/>
                <a:ea typeface="NATIONALUNIFR-BOOK" panose="02000503000000020004" pitchFamily="2" charset="77"/>
              </a:defRPr>
            </a:lvl1pPr>
          </a:lstStyle>
          <a:p>
            <a:pPr lvl="0"/>
            <a:r>
              <a:rPr lang="fr-FR" sz="2000" b="0" i="0" dirty="0">
                <a:latin typeface="NATIONALUNIFR-BOOK" panose="02000503000000020004" pitchFamily="2" charset="77"/>
                <a:ea typeface="NATIONALUNIFR-BOOK" panose="02000503000000020004" pitchFamily="2" charset="77"/>
              </a:rPr>
              <a:t>Ajoutez ici du texte.</a:t>
            </a:r>
            <a:br>
              <a:rPr lang="fr-FR" sz="2000" b="0" i="0" dirty="0">
                <a:latin typeface="NATIONALUNIFR-BOOK" panose="02000503000000020004" pitchFamily="2" charset="77"/>
                <a:ea typeface="NATIONALUNIFR-BOOK" panose="02000503000000020004" pitchFamily="2" charset="77"/>
              </a:rPr>
            </a:br>
            <a:r>
              <a:rPr lang="fr-FR" sz="2000" b="0" i="0" dirty="0" err="1">
                <a:latin typeface="NATIONALUNIFR-BOOK" panose="02000503000000020004" pitchFamily="2" charset="77"/>
                <a:ea typeface="NATIONALUNIFR-BOOK" panose="02000503000000020004" pitchFamily="2" charset="77"/>
              </a:rPr>
              <a:t>Fügen</a:t>
            </a:r>
            <a:r>
              <a:rPr lang="fr-FR" sz="2000" b="0" i="0" dirty="0">
                <a:latin typeface="NATIONALUNIFR-BOOK" panose="02000503000000020004" pitchFamily="2" charset="77"/>
                <a:ea typeface="NATIONALUNIFR-BOOK" panose="02000503000000020004" pitchFamily="2" charset="77"/>
              </a:rPr>
              <a:t> </a:t>
            </a:r>
            <a:r>
              <a:rPr lang="fr-FR" sz="2000" b="0" i="0" dirty="0" err="1">
                <a:latin typeface="NATIONALUNIFR-BOOK" panose="02000503000000020004" pitchFamily="2" charset="77"/>
                <a:ea typeface="NATIONALUNIFR-BOOK" panose="02000503000000020004" pitchFamily="2" charset="77"/>
              </a:rPr>
              <a:t>Sie</a:t>
            </a:r>
            <a:r>
              <a:rPr lang="fr-FR" sz="2000" b="0" i="0" dirty="0">
                <a:latin typeface="NATIONALUNIFR-BOOK" panose="02000503000000020004" pitchFamily="2" charset="77"/>
                <a:ea typeface="NATIONALUNIFR-BOOK" panose="02000503000000020004" pitchFamily="2" charset="77"/>
              </a:rPr>
              <a:t> </a:t>
            </a:r>
            <a:r>
              <a:rPr lang="fr-FR" sz="2000" b="0" i="0" dirty="0" err="1">
                <a:latin typeface="NATIONALUNIFR-BOOK" panose="02000503000000020004" pitchFamily="2" charset="77"/>
                <a:ea typeface="NATIONALUNIFR-BOOK" panose="02000503000000020004" pitchFamily="2" charset="77"/>
              </a:rPr>
              <a:t>Text</a:t>
            </a:r>
            <a:r>
              <a:rPr lang="fr-FR" sz="2000" b="0" i="0" dirty="0">
                <a:latin typeface="NATIONALUNIFR-BOOK" panose="02000503000000020004" pitchFamily="2" charset="77"/>
                <a:ea typeface="NATIONALUNIFR-BOOK" panose="02000503000000020004" pitchFamily="2" charset="77"/>
              </a:rPr>
              <a:t> </a:t>
            </a:r>
            <a:r>
              <a:rPr lang="fr-FR" sz="2000" b="0" i="0" dirty="0" err="1">
                <a:latin typeface="NATIONALUNIFR-BOOK" panose="02000503000000020004" pitchFamily="2" charset="77"/>
                <a:ea typeface="NATIONALUNIFR-BOOK" panose="02000503000000020004" pitchFamily="2" charset="77"/>
              </a:rPr>
              <a:t>hinzu</a:t>
            </a:r>
            <a:r>
              <a:rPr lang="fr-FR" sz="2000" b="0" i="0" dirty="0">
                <a:latin typeface="NATIONALUNIFR-BOOK" panose="02000503000000020004" pitchFamily="2" charset="77"/>
                <a:ea typeface="NATIONALUNIFR-BOOK" panose="02000503000000020004" pitchFamily="2" charset="77"/>
              </a:rPr>
              <a:t>.</a:t>
            </a:r>
            <a:endParaRPr lang="fr-FR" dirty="0"/>
          </a:p>
        </p:txBody>
      </p:sp>
    </p:spTree>
    <p:extLst>
      <p:ext uri="{BB962C8B-B14F-4D97-AF65-F5344CB8AC3E}">
        <p14:creationId xmlns:p14="http://schemas.microsoft.com/office/powerpoint/2010/main" val="27074987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 Text | Red Block 100%">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E2A6AC79-B528-36BB-6790-DF4B733679CB}"/>
              </a:ext>
            </a:extLst>
          </p:cNvPr>
          <p:cNvPicPr>
            <a:picLocks noChangeAspect="1"/>
          </p:cNvPicPr>
          <p:nvPr userDrawn="1"/>
        </p:nvPicPr>
        <p:blipFill>
          <a:blip r:embed="rId2"/>
          <a:stretch>
            <a:fillRect/>
          </a:stretch>
        </p:blipFill>
        <p:spPr>
          <a:xfrm rot="5400000" flipH="1" flipV="1">
            <a:off x="11619213" y="6285207"/>
            <a:ext cx="579390" cy="579390"/>
          </a:xfrm>
          <a:prstGeom prst="rect">
            <a:avLst/>
          </a:prstGeom>
        </p:spPr>
      </p:pic>
      <p:sp>
        <p:nvSpPr>
          <p:cNvPr id="14" name="Espace réservé du numéro de diapositive 13">
            <a:extLst>
              <a:ext uri="{FF2B5EF4-FFF2-40B4-BE49-F238E27FC236}">
                <a16:creationId xmlns:a16="http://schemas.microsoft.com/office/drawing/2014/main" id="{75968ED7-A722-1B6F-AF6F-C2DC536AA8AE}"/>
              </a:ext>
            </a:extLst>
          </p:cNvPr>
          <p:cNvSpPr>
            <a:spLocks noGrp="1"/>
          </p:cNvSpPr>
          <p:nvPr>
            <p:ph type="sldNum" sz="quarter" idx="10"/>
          </p:nvPr>
        </p:nvSpPr>
        <p:spPr/>
        <p:txBody>
          <a:bodyPr/>
          <a:lstStyle/>
          <a:p>
            <a:fld id="{142BD33C-CDCC-324B-BD76-250311637E3B}" type="slidenum">
              <a:rPr lang="fr-FR" smtClean="0"/>
              <a:pPr/>
              <a:t>‹Nr.›</a:t>
            </a:fld>
            <a:endParaRPr lang="fr-FR" dirty="0"/>
          </a:p>
        </p:txBody>
      </p:sp>
      <p:sp>
        <p:nvSpPr>
          <p:cNvPr id="23" name="Rectangle 22">
            <a:extLst>
              <a:ext uri="{FF2B5EF4-FFF2-40B4-BE49-F238E27FC236}">
                <a16:creationId xmlns:a16="http://schemas.microsoft.com/office/drawing/2014/main" id="{B72A3AE2-9DEC-9121-46E9-AF49306FEA18}"/>
              </a:ext>
            </a:extLst>
          </p:cNvPr>
          <p:cNvSpPr/>
          <p:nvPr userDrawn="1"/>
        </p:nvSpPr>
        <p:spPr>
          <a:xfrm>
            <a:off x="-24492" y="6122131"/>
            <a:ext cx="3273970" cy="50291"/>
          </a:xfrm>
          <a:prstGeom prst="rect">
            <a:avLst/>
          </a:prstGeom>
          <a:solidFill>
            <a:srgbClr val="BF12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5" name="Rectangle 24">
            <a:extLst>
              <a:ext uri="{FF2B5EF4-FFF2-40B4-BE49-F238E27FC236}">
                <a16:creationId xmlns:a16="http://schemas.microsoft.com/office/drawing/2014/main" id="{1A48D745-B5E0-FB7E-7025-BE2A5628270C}"/>
              </a:ext>
            </a:extLst>
          </p:cNvPr>
          <p:cNvSpPr/>
          <p:nvPr userDrawn="1"/>
        </p:nvSpPr>
        <p:spPr>
          <a:xfrm>
            <a:off x="263525" y="1119531"/>
            <a:ext cx="7959110" cy="4780080"/>
          </a:xfrm>
          <a:prstGeom prst="rect">
            <a:avLst/>
          </a:prstGeom>
          <a:solidFill>
            <a:srgbClr val="171717">
              <a:alpha val="4757"/>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fr-FR" dirty="0">
              <a:latin typeface="NATIONALUNIFR-BOOK" panose="02000503000000020004" pitchFamily="2" charset="77"/>
              <a:ea typeface="NATIONALUNIFR-BOOK" panose="02000503000000020004" pitchFamily="2" charset="77"/>
            </a:endParaRPr>
          </a:p>
        </p:txBody>
      </p:sp>
      <p:sp>
        <p:nvSpPr>
          <p:cNvPr id="27" name="Forme en L 26">
            <a:extLst>
              <a:ext uri="{FF2B5EF4-FFF2-40B4-BE49-F238E27FC236}">
                <a16:creationId xmlns:a16="http://schemas.microsoft.com/office/drawing/2014/main" id="{1F41AC1C-CD91-A7D1-852D-2AA9E982A2E7}"/>
              </a:ext>
            </a:extLst>
          </p:cNvPr>
          <p:cNvSpPr/>
          <p:nvPr userDrawn="1"/>
        </p:nvSpPr>
        <p:spPr>
          <a:xfrm rot="5400000">
            <a:off x="212052" y="1057251"/>
            <a:ext cx="293229" cy="293229"/>
          </a:xfrm>
          <a:prstGeom prst="corner">
            <a:avLst>
              <a:gd name="adj1" fmla="val 17299"/>
              <a:gd name="adj2" fmla="val 16088"/>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FR" dirty="0">
              <a:solidFill>
                <a:srgbClr val="171717"/>
              </a:solidFill>
            </a:endParaRPr>
          </a:p>
        </p:txBody>
      </p:sp>
      <p:sp>
        <p:nvSpPr>
          <p:cNvPr id="28" name="Forme en L 27">
            <a:extLst>
              <a:ext uri="{FF2B5EF4-FFF2-40B4-BE49-F238E27FC236}">
                <a16:creationId xmlns:a16="http://schemas.microsoft.com/office/drawing/2014/main" id="{DDAC06B6-EA98-27D4-7198-20CB1643169B}"/>
              </a:ext>
            </a:extLst>
          </p:cNvPr>
          <p:cNvSpPr/>
          <p:nvPr userDrawn="1"/>
        </p:nvSpPr>
        <p:spPr>
          <a:xfrm>
            <a:off x="212052" y="5656721"/>
            <a:ext cx="293229" cy="293229"/>
          </a:xfrm>
          <a:prstGeom prst="corner">
            <a:avLst>
              <a:gd name="adj1" fmla="val 17299"/>
              <a:gd name="adj2" fmla="val 16088"/>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FR" dirty="0">
              <a:solidFill>
                <a:srgbClr val="171717"/>
              </a:solidFill>
            </a:endParaRPr>
          </a:p>
        </p:txBody>
      </p:sp>
      <p:sp>
        <p:nvSpPr>
          <p:cNvPr id="29" name="Forme en L 28">
            <a:extLst>
              <a:ext uri="{FF2B5EF4-FFF2-40B4-BE49-F238E27FC236}">
                <a16:creationId xmlns:a16="http://schemas.microsoft.com/office/drawing/2014/main" id="{CA963448-D84F-C227-83D5-8FCBFE979143}"/>
              </a:ext>
            </a:extLst>
          </p:cNvPr>
          <p:cNvSpPr/>
          <p:nvPr userDrawn="1"/>
        </p:nvSpPr>
        <p:spPr>
          <a:xfrm rot="16200000">
            <a:off x="7995753" y="5654134"/>
            <a:ext cx="293229" cy="293229"/>
          </a:xfrm>
          <a:prstGeom prst="corner">
            <a:avLst>
              <a:gd name="adj1" fmla="val 17299"/>
              <a:gd name="adj2" fmla="val 16088"/>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FR" dirty="0">
              <a:solidFill>
                <a:srgbClr val="171717"/>
              </a:solidFill>
            </a:endParaRPr>
          </a:p>
        </p:txBody>
      </p:sp>
      <p:sp>
        <p:nvSpPr>
          <p:cNvPr id="30" name="Forme en L 29">
            <a:extLst>
              <a:ext uri="{FF2B5EF4-FFF2-40B4-BE49-F238E27FC236}">
                <a16:creationId xmlns:a16="http://schemas.microsoft.com/office/drawing/2014/main" id="{F4D8C4B7-026F-E4F8-6872-CFC98C74D332}"/>
              </a:ext>
            </a:extLst>
          </p:cNvPr>
          <p:cNvSpPr/>
          <p:nvPr userDrawn="1"/>
        </p:nvSpPr>
        <p:spPr>
          <a:xfrm rot="10800000">
            <a:off x="7995753" y="1057250"/>
            <a:ext cx="293229" cy="293229"/>
          </a:xfrm>
          <a:prstGeom prst="corner">
            <a:avLst>
              <a:gd name="adj1" fmla="val 17299"/>
              <a:gd name="adj2" fmla="val 16088"/>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FR" dirty="0">
              <a:solidFill>
                <a:srgbClr val="171717"/>
              </a:solidFill>
            </a:endParaRPr>
          </a:p>
        </p:txBody>
      </p:sp>
      <p:sp>
        <p:nvSpPr>
          <p:cNvPr id="32" name="Espace réservé du texte 29">
            <a:extLst>
              <a:ext uri="{FF2B5EF4-FFF2-40B4-BE49-F238E27FC236}">
                <a16:creationId xmlns:a16="http://schemas.microsoft.com/office/drawing/2014/main" id="{6DDFCFC3-4075-4DF7-6E39-412998808424}"/>
              </a:ext>
            </a:extLst>
          </p:cNvPr>
          <p:cNvSpPr>
            <a:spLocks noGrp="1"/>
          </p:cNvSpPr>
          <p:nvPr>
            <p:ph type="body" sz="quarter" idx="12" hasCustomPrompt="1"/>
          </p:nvPr>
        </p:nvSpPr>
        <p:spPr>
          <a:xfrm>
            <a:off x="166650" y="372520"/>
            <a:ext cx="9603883" cy="646331"/>
          </a:xfrm>
          <a:prstGeom prst="rect">
            <a:avLst/>
          </a:prstGeom>
        </p:spPr>
        <p:txBody>
          <a:bodyPr/>
          <a:lstStyle>
            <a:lvl1pPr marL="0" indent="0">
              <a:buNone/>
              <a:defRPr sz="3600" b="1" i="0">
                <a:latin typeface="National UniFr" panose="02000503000000020004" pitchFamily="2" charset="77"/>
                <a:ea typeface="National UniFr" panose="02000503000000020004" pitchFamily="2" charset="77"/>
              </a:defRPr>
            </a:lvl1pPr>
          </a:lstStyle>
          <a:p>
            <a:pPr lvl="0"/>
            <a:r>
              <a:rPr lang="fr-FR" b="1" i="0" dirty="0">
                <a:latin typeface="National UniFr" panose="02000503000000020004" pitchFamily="2" charset="77"/>
                <a:ea typeface="National UniFr" panose="02000503000000020004" pitchFamily="2" charset="77"/>
              </a:rPr>
              <a:t>Titre | </a:t>
            </a:r>
            <a:r>
              <a:rPr lang="fr-FR" b="1" i="0" dirty="0" err="1">
                <a:latin typeface="National UniFr" panose="02000503000000020004" pitchFamily="2" charset="77"/>
                <a:ea typeface="National UniFr" panose="02000503000000020004" pitchFamily="2" charset="77"/>
              </a:rPr>
              <a:t>Titel</a:t>
            </a:r>
            <a:endParaRPr lang="fr-FR" dirty="0"/>
          </a:p>
        </p:txBody>
      </p:sp>
      <p:sp>
        <p:nvSpPr>
          <p:cNvPr id="34" name="Espace réservé pour une image  33">
            <a:extLst>
              <a:ext uri="{FF2B5EF4-FFF2-40B4-BE49-F238E27FC236}">
                <a16:creationId xmlns:a16="http://schemas.microsoft.com/office/drawing/2014/main" id="{F3326F56-0CAC-7DA0-9AEA-9E6870447655}"/>
              </a:ext>
            </a:extLst>
          </p:cNvPr>
          <p:cNvSpPr>
            <a:spLocks noGrp="1"/>
          </p:cNvSpPr>
          <p:nvPr>
            <p:ph type="pic" sz="quarter" idx="13" hasCustomPrompt="1"/>
          </p:nvPr>
        </p:nvSpPr>
        <p:spPr>
          <a:xfrm>
            <a:off x="263525" y="1119188"/>
            <a:ext cx="7959725" cy="4779962"/>
          </a:xfrm>
          <a:prstGeom prst="rect">
            <a:avLst/>
          </a:prstGeom>
        </p:spPr>
        <p:txBody>
          <a:bodyPr anchor="ctr"/>
          <a:lstStyle>
            <a:lvl1pPr marL="0" indent="0">
              <a:buNone/>
              <a:defRPr sz="1200"/>
            </a:lvl1pPr>
          </a:lstStyle>
          <a:p>
            <a:r>
              <a:rPr lang="fr-CH" dirty="0">
                <a:solidFill>
                  <a:srgbClr val="3F3F3F"/>
                </a:solidFill>
                <a:effectLst/>
                <a:latin typeface="Helvetica" pitchFamily="2" charset="0"/>
              </a:rPr>
              <a:t>Cliquez sur l’icône pour ajouter une image.</a:t>
            </a:r>
            <a:br>
              <a:rPr lang="fr-CH" dirty="0">
                <a:solidFill>
                  <a:srgbClr val="3F3F3F"/>
                </a:solidFill>
                <a:effectLst/>
                <a:latin typeface="Helvetica" pitchFamily="2" charset="0"/>
              </a:rPr>
            </a:br>
            <a:r>
              <a:rPr lang="fr-CH" dirty="0" err="1">
                <a:solidFill>
                  <a:srgbClr val="3F3F3F"/>
                </a:solidFill>
                <a:effectLst/>
                <a:latin typeface="Helvetica" pitchFamily="2" charset="0"/>
              </a:rPr>
              <a:t>Klicken</a:t>
            </a:r>
            <a:r>
              <a:rPr lang="fr-CH" dirty="0">
                <a:solidFill>
                  <a:srgbClr val="3F3F3F"/>
                </a:solidFill>
                <a:effectLst/>
                <a:latin typeface="Helvetica" pitchFamily="2" charset="0"/>
              </a:rPr>
              <a:t> </a:t>
            </a:r>
            <a:r>
              <a:rPr lang="fr-CH" dirty="0" err="1">
                <a:solidFill>
                  <a:srgbClr val="3F3F3F"/>
                </a:solidFill>
                <a:effectLst/>
                <a:latin typeface="Helvetica" pitchFamily="2" charset="0"/>
              </a:rPr>
              <a:t>Sie</a:t>
            </a:r>
            <a:r>
              <a:rPr lang="fr-CH" dirty="0">
                <a:solidFill>
                  <a:srgbClr val="3F3F3F"/>
                </a:solidFill>
                <a:effectLst/>
                <a:latin typeface="Helvetica" pitchFamily="2" charset="0"/>
              </a:rPr>
              <a:t> </a:t>
            </a:r>
            <a:r>
              <a:rPr lang="fr-CH" dirty="0" err="1">
                <a:solidFill>
                  <a:srgbClr val="3F3F3F"/>
                </a:solidFill>
                <a:effectLst/>
                <a:latin typeface="Helvetica" pitchFamily="2" charset="0"/>
              </a:rPr>
              <a:t>auf</a:t>
            </a:r>
            <a:r>
              <a:rPr lang="fr-CH" dirty="0">
                <a:solidFill>
                  <a:srgbClr val="3F3F3F"/>
                </a:solidFill>
                <a:effectLst/>
                <a:latin typeface="Helvetica" pitchFamily="2" charset="0"/>
              </a:rPr>
              <a:t> </a:t>
            </a:r>
            <a:r>
              <a:rPr lang="fr-CH" dirty="0" err="1">
                <a:solidFill>
                  <a:srgbClr val="3F3F3F"/>
                </a:solidFill>
                <a:effectLst/>
                <a:latin typeface="Helvetica" pitchFamily="2" charset="0"/>
              </a:rPr>
              <a:t>das</a:t>
            </a:r>
            <a:r>
              <a:rPr lang="fr-CH" dirty="0">
                <a:solidFill>
                  <a:srgbClr val="3F3F3F"/>
                </a:solidFill>
                <a:effectLst/>
                <a:latin typeface="Helvetica" pitchFamily="2" charset="0"/>
              </a:rPr>
              <a:t> Symbol, um </a:t>
            </a:r>
            <a:r>
              <a:rPr lang="fr-CH" dirty="0" err="1">
                <a:solidFill>
                  <a:srgbClr val="3F3F3F"/>
                </a:solidFill>
                <a:effectLst/>
                <a:latin typeface="Helvetica" pitchFamily="2" charset="0"/>
              </a:rPr>
              <a:t>ein</a:t>
            </a:r>
            <a:r>
              <a:rPr lang="fr-CH" dirty="0">
                <a:solidFill>
                  <a:srgbClr val="3F3F3F"/>
                </a:solidFill>
                <a:effectLst/>
                <a:latin typeface="Helvetica" pitchFamily="2" charset="0"/>
              </a:rPr>
              <a:t> </a:t>
            </a:r>
            <a:r>
              <a:rPr lang="fr-CH" dirty="0" err="1">
                <a:solidFill>
                  <a:srgbClr val="3F3F3F"/>
                </a:solidFill>
                <a:effectLst/>
                <a:latin typeface="Helvetica" pitchFamily="2" charset="0"/>
              </a:rPr>
              <a:t>Bild</a:t>
            </a:r>
            <a:r>
              <a:rPr lang="fr-CH" dirty="0">
                <a:solidFill>
                  <a:srgbClr val="3F3F3F"/>
                </a:solidFill>
                <a:effectLst/>
                <a:latin typeface="Helvetica" pitchFamily="2" charset="0"/>
              </a:rPr>
              <a:t> </a:t>
            </a:r>
            <a:r>
              <a:rPr lang="fr-CH" dirty="0" err="1">
                <a:solidFill>
                  <a:srgbClr val="3F3F3F"/>
                </a:solidFill>
                <a:effectLst/>
                <a:latin typeface="Helvetica" pitchFamily="2" charset="0"/>
              </a:rPr>
              <a:t>hinzuzufügen</a:t>
            </a:r>
            <a:r>
              <a:rPr lang="fr-CH" dirty="0">
                <a:solidFill>
                  <a:srgbClr val="3F3F3F"/>
                </a:solidFill>
                <a:effectLst/>
                <a:latin typeface="Helvetica" pitchFamily="2" charset="0"/>
              </a:rPr>
              <a:t>.</a:t>
            </a:r>
          </a:p>
        </p:txBody>
      </p:sp>
      <p:sp>
        <p:nvSpPr>
          <p:cNvPr id="2" name="Espace réservé du texte 15">
            <a:extLst>
              <a:ext uri="{FF2B5EF4-FFF2-40B4-BE49-F238E27FC236}">
                <a16:creationId xmlns:a16="http://schemas.microsoft.com/office/drawing/2014/main" id="{0CA8E4E2-5C70-8A7F-EAD9-5255302D1DE7}"/>
              </a:ext>
            </a:extLst>
          </p:cNvPr>
          <p:cNvSpPr>
            <a:spLocks noGrp="1"/>
          </p:cNvSpPr>
          <p:nvPr>
            <p:ph type="body" sz="quarter" idx="11" hasCustomPrompt="1"/>
          </p:nvPr>
        </p:nvSpPr>
        <p:spPr>
          <a:xfrm>
            <a:off x="7286705" y="1829674"/>
            <a:ext cx="4618536" cy="3168633"/>
          </a:xfrm>
          <a:prstGeom prst="rect">
            <a:avLst/>
          </a:prstGeom>
          <a:solidFill>
            <a:schemeClr val="tx2"/>
          </a:solidFill>
        </p:spPr>
        <p:txBody>
          <a:bodyPr lIns="144000" rIns="144000" anchor="ctr"/>
          <a:lstStyle>
            <a:lvl1pPr marL="0" indent="0">
              <a:buNone/>
              <a:defRPr sz="2000" b="0" i="0">
                <a:solidFill>
                  <a:schemeClr val="bg1"/>
                </a:solidFill>
                <a:latin typeface="NATIONALUNIFR-BOOK" panose="02000503000000020004" pitchFamily="2" charset="77"/>
                <a:ea typeface="NATIONALUNIFR-BOOK" panose="02000503000000020004" pitchFamily="2" charset="77"/>
              </a:defRPr>
            </a:lvl1pPr>
          </a:lstStyle>
          <a:p>
            <a:pPr lvl="0"/>
            <a:r>
              <a:rPr lang="fr-FR" sz="2000" b="0" i="0" dirty="0">
                <a:latin typeface="NATIONALUNIFR-BOOK" panose="02000503000000020004" pitchFamily="2" charset="77"/>
                <a:ea typeface="NATIONALUNIFR-BOOK" panose="02000503000000020004" pitchFamily="2" charset="77"/>
              </a:rPr>
              <a:t>Ajoutez ici du texte.</a:t>
            </a:r>
            <a:br>
              <a:rPr lang="fr-FR" sz="2000" b="0" i="0" dirty="0">
                <a:latin typeface="NATIONALUNIFR-BOOK" panose="02000503000000020004" pitchFamily="2" charset="77"/>
                <a:ea typeface="NATIONALUNIFR-BOOK" panose="02000503000000020004" pitchFamily="2" charset="77"/>
              </a:rPr>
            </a:br>
            <a:r>
              <a:rPr lang="fr-FR" sz="2000" b="0" i="0" dirty="0" err="1">
                <a:latin typeface="NATIONALUNIFR-BOOK" panose="02000503000000020004" pitchFamily="2" charset="77"/>
                <a:ea typeface="NATIONALUNIFR-BOOK" panose="02000503000000020004" pitchFamily="2" charset="77"/>
              </a:rPr>
              <a:t>Fügen</a:t>
            </a:r>
            <a:r>
              <a:rPr lang="fr-FR" sz="2000" b="0" i="0" dirty="0">
                <a:latin typeface="NATIONALUNIFR-BOOK" panose="02000503000000020004" pitchFamily="2" charset="77"/>
                <a:ea typeface="NATIONALUNIFR-BOOK" panose="02000503000000020004" pitchFamily="2" charset="77"/>
              </a:rPr>
              <a:t> </a:t>
            </a:r>
            <a:r>
              <a:rPr lang="fr-FR" sz="2000" b="0" i="0" dirty="0" err="1">
                <a:latin typeface="NATIONALUNIFR-BOOK" panose="02000503000000020004" pitchFamily="2" charset="77"/>
                <a:ea typeface="NATIONALUNIFR-BOOK" panose="02000503000000020004" pitchFamily="2" charset="77"/>
              </a:rPr>
              <a:t>Sie</a:t>
            </a:r>
            <a:r>
              <a:rPr lang="fr-FR" sz="2000" b="0" i="0" dirty="0">
                <a:latin typeface="NATIONALUNIFR-BOOK" panose="02000503000000020004" pitchFamily="2" charset="77"/>
                <a:ea typeface="NATIONALUNIFR-BOOK" panose="02000503000000020004" pitchFamily="2" charset="77"/>
              </a:rPr>
              <a:t> </a:t>
            </a:r>
            <a:r>
              <a:rPr lang="fr-FR" sz="2000" b="0" i="0" dirty="0" err="1">
                <a:latin typeface="NATIONALUNIFR-BOOK" panose="02000503000000020004" pitchFamily="2" charset="77"/>
                <a:ea typeface="NATIONALUNIFR-BOOK" panose="02000503000000020004" pitchFamily="2" charset="77"/>
              </a:rPr>
              <a:t>Text</a:t>
            </a:r>
            <a:r>
              <a:rPr lang="fr-FR" sz="2000" b="0" i="0" dirty="0">
                <a:latin typeface="NATIONALUNIFR-BOOK" panose="02000503000000020004" pitchFamily="2" charset="77"/>
                <a:ea typeface="NATIONALUNIFR-BOOK" panose="02000503000000020004" pitchFamily="2" charset="77"/>
              </a:rPr>
              <a:t> </a:t>
            </a:r>
            <a:r>
              <a:rPr lang="fr-FR" sz="2000" b="0" i="0" dirty="0" err="1">
                <a:latin typeface="NATIONALUNIFR-BOOK" panose="02000503000000020004" pitchFamily="2" charset="77"/>
                <a:ea typeface="NATIONALUNIFR-BOOK" panose="02000503000000020004" pitchFamily="2" charset="77"/>
              </a:rPr>
              <a:t>hinzu</a:t>
            </a:r>
            <a:r>
              <a:rPr lang="fr-FR" sz="2000" b="0" i="0" dirty="0">
                <a:latin typeface="NATIONALUNIFR-BOOK" panose="02000503000000020004" pitchFamily="2" charset="77"/>
                <a:ea typeface="NATIONALUNIFR-BOOK" panose="02000503000000020004" pitchFamily="2" charset="77"/>
              </a:rPr>
              <a:t>.</a:t>
            </a:r>
            <a:endParaRPr lang="fr-FR" dirty="0"/>
          </a:p>
        </p:txBody>
      </p:sp>
    </p:spTree>
    <p:extLst>
      <p:ext uri="{BB962C8B-B14F-4D97-AF65-F5344CB8AC3E}">
        <p14:creationId xmlns:p14="http://schemas.microsoft.com/office/powerpoint/2010/main" val="1701115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Image | Red 100%">
    <p:bg>
      <p:bgPr>
        <a:solidFill>
          <a:schemeClr val="bg1"/>
        </a:solidFill>
        <a:effectLst/>
      </p:bgPr>
    </p:bg>
    <p:spTree>
      <p:nvGrpSpPr>
        <p:cNvPr id="1" name=""/>
        <p:cNvGrpSpPr/>
        <p:nvPr/>
      </p:nvGrpSpPr>
      <p:grpSpPr>
        <a:xfrm>
          <a:off x="0" y="0"/>
          <a:ext cx="0" cy="0"/>
          <a:chOff x="0" y="0"/>
          <a:chExt cx="0" cy="0"/>
        </a:xfrm>
      </p:grpSpPr>
      <p:sp>
        <p:nvSpPr>
          <p:cNvPr id="2" name="Espace réservé pour une image  2">
            <a:extLst>
              <a:ext uri="{FF2B5EF4-FFF2-40B4-BE49-F238E27FC236}">
                <a16:creationId xmlns:a16="http://schemas.microsoft.com/office/drawing/2014/main" id="{E8AE0C21-32DC-75EB-6110-854C357DB244}"/>
              </a:ext>
            </a:extLst>
          </p:cNvPr>
          <p:cNvSpPr>
            <a:spLocks noGrp="1"/>
          </p:cNvSpPr>
          <p:nvPr>
            <p:ph type="pic" sz="quarter" idx="14" hasCustomPrompt="1"/>
          </p:nvPr>
        </p:nvSpPr>
        <p:spPr>
          <a:xfrm>
            <a:off x="0" y="751999"/>
            <a:ext cx="12192000" cy="5322443"/>
          </a:xfrm>
          <a:prstGeom prst="rect">
            <a:avLst/>
          </a:prstGeom>
        </p:spPr>
        <p:txBody>
          <a:bodyPr anchor="ctr"/>
          <a:lstStyle>
            <a:lvl1pPr marL="0" indent="0">
              <a:buNone/>
              <a:defRPr sz="12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CH" dirty="0">
                <a:solidFill>
                  <a:srgbClr val="3F3F3F"/>
                </a:solidFill>
                <a:effectLst/>
                <a:latin typeface="Helvetica" pitchFamily="2" charset="0"/>
              </a:rPr>
              <a:t>Cliquez sur l’icône pour ajouter une image.</a:t>
            </a:r>
            <a:br>
              <a:rPr lang="fr-CH" dirty="0">
                <a:solidFill>
                  <a:srgbClr val="3F3F3F"/>
                </a:solidFill>
                <a:effectLst/>
                <a:latin typeface="Helvetica" pitchFamily="2" charset="0"/>
              </a:rPr>
            </a:br>
            <a:r>
              <a:rPr lang="fr-CH" dirty="0" err="1">
                <a:solidFill>
                  <a:srgbClr val="3F3F3F"/>
                </a:solidFill>
                <a:effectLst/>
                <a:latin typeface="Helvetica" pitchFamily="2" charset="0"/>
              </a:rPr>
              <a:t>Klicken</a:t>
            </a:r>
            <a:r>
              <a:rPr lang="fr-CH" dirty="0">
                <a:solidFill>
                  <a:srgbClr val="3F3F3F"/>
                </a:solidFill>
                <a:effectLst/>
                <a:latin typeface="Helvetica" pitchFamily="2" charset="0"/>
              </a:rPr>
              <a:t> </a:t>
            </a:r>
            <a:r>
              <a:rPr lang="fr-CH" dirty="0" err="1">
                <a:solidFill>
                  <a:srgbClr val="3F3F3F"/>
                </a:solidFill>
                <a:effectLst/>
                <a:latin typeface="Helvetica" pitchFamily="2" charset="0"/>
              </a:rPr>
              <a:t>Sie</a:t>
            </a:r>
            <a:r>
              <a:rPr lang="fr-CH" dirty="0">
                <a:solidFill>
                  <a:srgbClr val="3F3F3F"/>
                </a:solidFill>
                <a:effectLst/>
                <a:latin typeface="Helvetica" pitchFamily="2" charset="0"/>
              </a:rPr>
              <a:t> </a:t>
            </a:r>
            <a:r>
              <a:rPr lang="fr-CH" dirty="0" err="1">
                <a:solidFill>
                  <a:srgbClr val="3F3F3F"/>
                </a:solidFill>
                <a:effectLst/>
                <a:latin typeface="Helvetica" pitchFamily="2" charset="0"/>
              </a:rPr>
              <a:t>auf</a:t>
            </a:r>
            <a:r>
              <a:rPr lang="fr-CH" dirty="0">
                <a:solidFill>
                  <a:srgbClr val="3F3F3F"/>
                </a:solidFill>
                <a:effectLst/>
                <a:latin typeface="Helvetica" pitchFamily="2" charset="0"/>
              </a:rPr>
              <a:t> </a:t>
            </a:r>
            <a:r>
              <a:rPr lang="fr-CH" dirty="0" err="1">
                <a:solidFill>
                  <a:srgbClr val="3F3F3F"/>
                </a:solidFill>
                <a:effectLst/>
                <a:latin typeface="Helvetica" pitchFamily="2" charset="0"/>
              </a:rPr>
              <a:t>das</a:t>
            </a:r>
            <a:r>
              <a:rPr lang="fr-CH" dirty="0">
                <a:solidFill>
                  <a:srgbClr val="3F3F3F"/>
                </a:solidFill>
                <a:effectLst/>
                <a:latin typeface="Helvetica" pitchFamily="2" charset="0"/>
              </a:rPr>
              <a:t> Symbol, um </a:t>
            </a:r>
            <a:r>
              <a:rPr lang="fr-CH" dirty="0" err="1">
                <a:solidFill>
                  <a:srgbClr val="3F3F3F"/>
                </a:solidFill>
                <a:effectLst/>
                <a:latin typeface="Helvetica" pitchFamily="2" charset="0"/>
              </a:rPr>
              <a:t>ein</a:t>
            </a:r>
            <a:r>
              <a:rPr lang="fr-CH" dirty="0">
                <a:solidFill>
                  <a:srgbClr val="3F3F3F"/>
                </a:solidFill>
                <a:effectLst/>
                <a:latin typeface="Helvetica" pitchFamily="2" charset="0"/>
              </a:rPr>
              <a:t> </a:t>
            </a:r>
            <a:r>
              <a:rPr lang="fr-CH" dirty="0" err="1">
                <a:solidFill>
                  <a:srgbClr val="3F3F3F"/>
                </a:solidFill>
                <a:effectLst/>
                <a:latin typeface="Helvetica" pitchFamily="2" charset="0"/>
              </a:rPr>
              <a:t>Bild</a:t>
            </a:r>
            <a:r>
              <a:rPr lang="fr-CH" dirty="0">
                <a:solidFill>
                  <a:srgbClr val="3F3F3F"/>
                </a:solidFill>
                <a:effectLst/>
                <a:latin typeface="Helvetica" pitchFamily="2" charset="0"/>
              </a:rPr>
              <a:t> </a:t>
            </a:r>
            <a:r>
              <a:rPr lang="fr-CH" dirty="0" err="1">
                <a:solidFill>
                  <a:srgbClr val="3F3F3F"/>
                </a:solidFill>
                <a:effectLst/>
                <a:latin typeface="Helvetica" pitchFamily="2" charset="0"/>
              </a:rPr>
              <a:t>hinzuzufügen</a:t>
            </a:r>
            <a:r>
              <a:rPr lang="fr-CH" dirty="0">
                <a:solidFill>
                  <a:srgbClr val="3F3F3F"/>
                </a:solidFill>
                <a:effectLst/>
                <a:latin typeface="Helvetica" pitchFamily="2" charset="0"/>
              </a:rPr>
              <a:t>.</a:t>
            </a:r>
          </a:p>
        </p:txBody>
      </p:sp>
      <p:sp>
        <p:nvSpPr>
          <p:cNvPr id="37" name="ZoneTexte 36">
            <a:extLst>
              <a:ext uri="{FF2B5EF4-FFF2-40B4-BE49-F238E27FC236}">
                <a16:creationId xmlns:a16="http://schemas.microsoft.com/office/drawing/2014/main" id="{3D526BAE-D1E5-055C-4ED6-B0875376758F}"/>
              </a:ext>
            </a:extLst>
          </p:cNvPr>
          <p:cNvSpPr txBox="1"/>
          <p:nvPr userDrawn="1"/>
        </p:nvSpPr>
        <p:spPr>
          <a:xfrm>
            <a:off x="10892215" y="407207"/>
            <a:ext cx="1159312" cy="307777"/>
          </a:xfrm>
          <a:prstGeom prst="rect">
            <a:avLst/>
          </a:prstGeom>
          <a:noFill/>
        </p:spPr>
        <p:txBody>
          <a:bodyPr wrap="square" rtlCol="0">
            <a:spAutoFit/>
          </a:bodyPr>
          <a:lstStyle/>
          <a:p>
            <a:pPr algn="ctr"/>
            <a:r>
              <a:rPr lang="fr-CH" altLang="fr-FR" sz="1400" b="1" dirty="0" err="1">
                <a:latin typeface="NATIONALUNIFR-MEDIUM" panose="02000503000000020004" pitchFamily="2" charset="77"/>
                <a:ea typeface="NATIONALUNIFR-MEDIUM" panose="02000503000000020004" pitchFamily="2" charset="77"/>
              </a:rPr>
              <a:t>unifr.ch</a:t>
            </a:r>
            <a:r>
              <a:rPr lang="fr-CH" altLang="fr-FR" sz="1400" b="1" dirty="0">
                <a:latin typeface="NATIONALUNIFR-MEDIUM" panose="02000503000000020004" pitchFamily="2" charset="77"/>
                <a:ea typeface="NATIONALUNIFR-MEDIUM" panose="02000503000000020004" pitchFamily="2" charset="77"/>
              </a:rPr>
              <a:t>/</a:t>
            </a:r>
            <a:r>
              <a:rPr lang="fr-CH" altLang="fr-FR" sz="1400" b="1" dirty="0" err="1">
                <a:latin typeface="NATIONALUNIFR-MEDIUM" panose="02000503000000020004" pitchFamily="2" charset="77"/>
                <a:ea typeface="NATIONALUNIFR-MEDIUM" panose="02000503000000020004" pitchFamily="2" charset="77"/>
              </a:rPr>
              <a:t>ius</a:t>
            </a:r>
            <a:endParaRPr lang="fr-FR" sz="1400" b="1" dirty="0">
              <a:latin typeface="NATIONALUNIFR-MEDIUM" panose="02000503000000020004" pitchFamily="2" charset="77"/>
              <a:ea typeface="NATIONALUNIFR-MEDIUM" panose="02000503000000020004" pitchFamily="2" charset="77"/>
            </a:endParaRPr>
          </a:p>
        </p:txBody>
      </p:sp>
      <p:pic>
        <p:nvPicPr>
          <p:cNvPr id="14" name="Image 13">
            <a:extLst>
              <a:ext uri="{FF2B5EF4-FFF2-40B4-BE49-F238E27FC236}">
                <a16:creationId xmlns:a16="http://schemas.microsoft.com/office/drawing/2014/main" id="{18D574B5-BD96-CD3C-2EE8-1E2D1B99AD19}"/>
              </a:ext>
            </a:extLst>
          </p:cNvPr>
          <p:cNvPicPr>
            <a:picLocks noChangeAspect="1"/>
          </p:cNvPicPr>
          <p:nvPr userDrawn="1"/>
        </p:nvPicPr>
        <p:blipFill>
          <a:blip r:embed="rId2"/>
          <a:stretch>
            <a:fillRect/>
          </a:stretch>
        </p:blipFill>
        <p:spPr>
          <a:xfrm>
            <a:off x="10473558" y="6148804"/>
            <a:ext cx="1356122" cy="633757"/>
          </a:xfrm>
          <a:prstGeom prst="rect">
            <a:avLst/>
          </a:prstGeom>
        </p:spPr>
      </p:pic>
      <p:pic>
        <p:nvPicPr>
          <p:cNvPr id="38" name="Image 37">
            <a:extLst>
              <a:ext uri="{FF2B5EF4-FFF2-40B4-BE49-F238E27FC236}">
                <a16:creationId xmlns:a16="http://schemas.microsoft.com/office/drawing/2014/main" id="{03BEB4E9-52FD-F73F-6107-8E61EDBED89F}"/>
              </a:ext>
            </a:extLst>
          </p:cNvPr>
          <p:cNvPicPr>
            <a:picLocks noChangeAspect="1"/>
          </p:cNvPicPr>
          <p:nvPr userDrawn="1"/>
        </p:nvPicPr>
        <p:blipFill>
          <a:blip r:embed="rId3"/>
          <a:stretch>
            <a:fillRect/>
          </a:stretch>
        </p:blipFill>
        <p:spPr>
          <a:xfrm>
            <a:off x="263525" y="144099"/>
            <a:ext cx="725394" cy="480574"/>
          </a:xfrm>
          <a:prstGeom prst="rect">
            <a:avLst/>
          </a:prstGeom>
        </p:spPr>
      </p:pic>
      <p:sp>
        <p:nvSpPr>
          <p:cNvPr id="3" name="Rectangle 2">
            <a:extLst>
              <a:ext uri="{FF2B5EF4-FFF2-40B4-BE49-F238E27FC236}">
                <a16:creationId xmlns:a16="http://schemas.microsoft.com/office/drawing/2014/main" id="{7A1B60AE-5F52-F16A-2561-9EE5964CEC0E}"/>
              </a:ext>
            </a:extLst>
          </p:cNvPr>
          <p:cNvSpPr/>
          <p:nvPr userDrawn="1"/>
        </p:nvSpPr>
        <p:spPr>
          <a:xfrm>
            <a:off x="6627553" y="5454416"/>
            <a:ext cx="623201" cy="62320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Espace réservé du texte 26">
            <a:extLst>
              <a:ext uri="{FF2B5EF4-FFF2-40B4-BE49-F238E27FC236}">
                <a16:creationId xmlns:a16="http://schemas.microsoft.com/office/drawing/2014/main" id="{F2B8D185-F9CB-2CD3-5CF6-62388C7CBE70}"/>
              </a:ext>
            </a:extLst>
          </p:cNvPr>
          <p:cNvSpPr>
            <a:spLocks noGrp="1"/>
          </p:cNvSpPr>
          <p:nvPr>
            <p:ph type="body" sz="quarter" idx="10" hasCustomPrompt="1"/>
          </p:nvPr>
        </p:nvSpPr>
        <p:spPr>
          <a:xfrm>
            <a:off x="7250754" y="1142061"/>
            <a:ext cx="4312355" cy="4312355"/>
          </a:xfrm>
          <a:prstGeom prst="rect">
            <a:avLst/>
          </a:prstGeom>
          <a:solidFill>
            <a:schemeClr val="tx2"/>
          </a:solidFill>
        </p:spPr>
        <p:txBody>
          <a:bodyPr lIns="216000" tIns="360000" rIns="216000" bIns="1044000" anchor="ctr">
            <a:normAutofit/>
          </a:bodyPr>
          <a:lstStyle>
            <a:lvl1pPr marL="0" indent="0">
              <a:buFontTx/>
              <a:buNone/>
              <a:defRPr sz="3000" b="1" i="0">
                <a:solidFill>
                  <a:schemeClr val="bg1"/>
                </a:solidFill>
                <a:latin typeface="National UniFr" panose="02000503000000020004" pitchFamily="2" charset="77"/>
                <a:ea typeface="National UniFr" panose="02000503000000020004" pitchFamily="2" charset="77"/>
              </a:defRPr>
            </a:lvl1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fr-FR" dirty="0"/>
              <a:t>Ajoutez ici le titre du diaporama.</a:t>
            </a:r>
            <a:br>
              <a:rPr lang="fr-FR" dirty="0"/>
            </a:br>
            <a:r>
              <a:rPr lang="fr-FR" dirty="0" err="1"/>
              <a:t>Fügen</a:t>
            </a:r>
            <a:r>
              <a:rPr lang="fr-FR" dirty="0"/>
              <a:t> </a:t>
            </a:r>
            <a:r>
              <a:rPr lang="fr-FR" dirty="0" err="1"/>
              <a:t>Sie</a:t>
            </a:r>
            <a:r>
              <a:rPr lang="fr-FR" dirty="0"/>
              <a:t> hier den </a:t>
            </a:r>
            <a:r>
              <a:rPr lang="fr-FR" dirty="0" err="1"/>
              <a:t>Titel</a:t>
            </a:r>
            <a:r>
              <a:rPr lang="fr-FR" dirty="0"/>
              <a:t> der </a:t>
            </a:r>
            <a:r>
              <a:rPr lang="fr-FR" dirty="0" err="1"/>
              <a:t>Diashow</a:t>
            </a:r>
            <a:r>
              <a:rPr lang="fr-FR" dirty="0"/>
              <a:t> </a:t>
            </a:r>
            <a:r>
              <a:rPr lang="fr-FR" dirty="0" err="1"/>
              <a:t>ein</a:t>
            </a:r>
            <a:r>
              <a:rPr lang="fr-FR" dirty="0"/>
              <a:t>.</a:t>
            </a:r>
          </a:p>
        </p:txBody>
      </p:sp>
      <p:sp>
        <p:nvSpPr>
          <p:cNvPr id="5" name="Espace réservé du texte 26">
            <a:extLst>
              <a:ext uri="{FF2B5EF4-FFF2-40B4-BE49-F238E27FC236}">
                <a16:creationId xmlns:a16="http://schemas.microsoft.com/office/drawing/2014/main" id="{AF42B8F1-C026-EC0D-4BCE-5AD4BFF338DD}"/>
              </a:ext>
            </a:extLst>
          </p:cNvPr>
          <p:cNvSpPr>
            <a:spLocks noGrp="1"/>
          </p:cNvSpPr>
          <p:nvPr>
            <p:ph type="body" sz="quarter" idx="12" hasCustomPrompt="1"/>
          </p:nvPr>
        </p:nvSpPr>
        <p:spPr>
          <a:xfrm>
            <a:off x="7360254" y="4675728"/>
            <a:ext cx="4079875" cy="283723"/>
          </a:xfrm>
          <a:prstGeom prst="rect">
            <a:avLst/>
          </a:prstGeom>
        </p:spPr>
        <p:txBody>
          <a:bodyPr>
            <a:normAutofit/>
          </a:bodyPr>
          <a:lstStyle>
            <a:lvl1pPr marL="0" indent="0">
              <a:buFontTx/>
              <a:buNone/>
              <a:defRPr sz="1600" b="1" i="0">
                <a:solidFill>
                  <a:schemeClr val="bg1"/>
                </a:solidFill>
                <a:latin typeface="NATIONALUNIFR-MEDIUM" panose="02000503000000020004" pitchFamily="2" charset="77"/>
                <a:ea typeface="NATIONALUNIFR-MEDIUM" panose="02000503000000020004" pitchFamily="2" charset="77"/>
              </a:defRPr>
            </a:lvl1pPr>
          </a:lstStyle>
          <a:p>
            <a:pPr lvl="0"/>
            <a:r>
              <a:rPr lang="fr-FR" dirty="0"/>
              <a:t>Nom/Name</a:t>
            </a:r>
          </a:p>
        </p:txBody>
      </p:sp>
      <p:sp>
        <p:nvSpPr>
          <p:cNvPr id="6" name="Espace réservé du texte 26">
            <a:extLst>
              <a:ext uri="{FF2B5EF4-FFF2-40B4-BE49-F238E27FC236}">
                <a16:creationId xmlns:a16="http://schemas.microsoft.com/office/drawing/2014/main" id="{84D18300-8FA5-3215-FBA6-13D51E436F9C}"/>
              </a:ext>
            </a:extLst>
          </p:cNvPr>
          <p:cNvSpPr>
            <a:spLocks noGrp="1"/>
          </p:cNvSpPr>
          <p:nvPr>
            <p:ph type="body" sz="quarter" idx="13" hasCustomPrompt="1"/>
          </p:nvPr>
        </p:nvSpPr>
        <p:spPr>
          <a:xfrm>
            <a:off x="7360254" y="4952565"/>
            <a:ext cx="4079875" cy="283723"/>
          </a:xfrm>
          <a:prstGeom prst="rect">
            <a:avLst/>
          </a:prstGeom>
        </p:spPr>
        <p:txBody>
          <a:bodyPr>
            <a:normAutofit/>
          </a:bodyPr>
          <a:lstStyle>
            <a:lvl1pPr marL="0" indent="0">
              <a:buFontTx/>
              <a:buNone/>
              <a:defRPr sz="1600" b="0" i="0">
                <a:solidFill>
                  <a:schemeClr val="bg1"/>
                </a:solidFill>
                <a:latin typeface="NATIONALUNIFR-LIGHT" pitchFamily="2" charset="77"/>
                <a:ea typeface="NATIONALUNIFR-LIGHT" pitchFamily="2" charset="77"/>
              </a:defRPr>
            </a:lvl1pPr>
          </a:lstStyle>
          <a:p>
            <a:pPr lvl="0"/>
            <a:r>
              <a:rPr lang="fr-FR" dirty="0"/>
              <a:t>Lieu et date/ </a:t>
            </a:r>
            <a:r>
              <a:rPr lang="fr-FR" dirty="0" err="1"/>
              <a:t>Ort</a:t>
            </a:r>
            <a:r>
              <a:rPr lang="fr-FR" dirty="0"/>
              <a:t> </a:t>
            </a:r>
            <a:r>
              <a:rPr lang="fr-FR" dirty="0" err="1"/>
              <a:t>und</a:t>
            </a:r>
            <a:r>
              <a:rPr lang="fr-FR" dirty="0"/>
              <a:t> </a:t>
            </a:r>
            <a:r>
              <a:rPr lang="fr-FR" dirty="0" err="1"/>
              <a:t>Datum</a:t>
            </a:r>
            <a:endParaRPr lang="fr-FR" dirty="0"/>
          </a:p>
        </p:txBody>
      </p:sp>
    </p:spTree>
    <p:extLst>
      <p:ext uri="{BB962C8B-B14F-4D97-AF65-F5344CB8AC3E}">
        <p14:creationId xmlns:p14="http://schemas.microsoft.com/office/powerpoint/2010/main" val="608254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 Text | Black Block 100%">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E2A6AC79-B528-36BB-6790-DF4B733679CB}"/>
              </a:ext>
            </a:extLst>
          </p:cNvPr>
          <p:cNvPicPr>
            <a:picLocks noChangeAspect="1"/>
          </p:cNvPicPr>
          <p:nvPr userDrawn="1"/>
        </p:nvPicPr>
        <p:blipFill>
          <a:blip r:embed="rId2"/>
          <a:stretch>
            <a:fillRect/>
          </a:stretch>
        </p:blipFill>
        <p:spPr>
          <a:xfrm rot="5400000" flipH="1" flipV="1">
            <a:off x="11619213" y="6285207"/>
            <a:ext cx="579390" cy="579390"/>
          </a:xfrm>
          <a:prstGeom prst="rect">
            <a:avLst/>
          </a:prstGeom>
        </p:spPr>
      </p:pic>
      <p:sp>
        <p:nvSpPr>
          <p:cNvPr id="14" name="Espace réservé du numéro de diapositive 13">
            <a:extLst>
              <a:ext uri="{FF2B5EF4-FFF2-40B4-BE49-F238E27FC236}">
                <a16:creationId xmlns:a16="http://schemas.microsoft.com/office/drawing/2014/main" id="{75968ED7-A722-1B6F-AF6F-C2DC536AA8AE}"/>
              </a:ext>
            </a:extLst>
          </p:cNvPr>
          <p:cNvSpPr>
            <a:spLocks noGrp="1"/>
          </p:cNvSpPr>
          <p:nvPr>
            <p:ph type="sldNum" sz="quarter" idx="10"/>
          </p:nvPr>
        </p:nvSpPr>
        <p:spPr/>
        <p:txBody>
          <a:bodyPr/>
          <a:lstStyle/>
          <a:p>
            <a:fld id="{142BD33C-CDCC-324B-BD76-250311637E3B}" type="slidenum">
              <a:rPr lang="fr-FR" smtClean="0"/>
              <a:pPr/>
              <a:t>‹Nr.›</a:t>
            </a:fld>
            <a:endParaRPr lang="fr-FR" dirty="0"/>
          </a:p>
        </p:txBody>
      </p:sp>
      <p:sp>
        <p:nvSpPr>
          <p:cNvPr id="23" name="Rectangle 22">
            <a:extLst>
              <a:ext uri="{FF2B5EF4-FFF2-40B4-BE49-F238E27FC236}">
                <a16:creationId xmlns:a16="http://schemas.microsoft.com/office/drawing/2014/main" id="{B72A3AE2-9DEC-9121-46E9-AF49306FEA18}"/>
              </a:ext>
            </a:extLst>
          </p:cNvPr>
          <p:cNvSpPr/>
          <p:nvPr userDrawn="1"/>
        </p:nvSpPr>
        <p:spPr>
          <a:xfrm>
            <a:off x="-24492" y="6122131"/>
            <a:ext cx="3273970" cy="50291"/>
          </a:xfrm>
          <a:prstGeom prst="rect">
            <a:avLst/>
          </a:prstGeom>
          <a:solidFill>
            <a:srgbClr val="BF12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5" name="Rectangle 24">
            <a:extLst>
              <a:ext uri="{FF2B5EF4-FFF2-40B4-BE49-F238E27FC236}">
                <a16:creationId xmlns:a16="http://schemas.microsoft.com/office/drawing/2014/main" id="{1A48D745-B5E0-FB7E-7025-BE2A5628270C}"/>
              </a:ext>
            </a:extLst>
          </p:cNvPr>
          <p:cNvSpPr/>
          <p:nvPr userDrawn="1"/>
        </p:nvSpPr>
        <p:spPr>
          <a:xfrm>
            <a:off x="263525" y="1119531"/>
            <a:ext cx="7959110" cy="4780080"/>
          </a:xfrm>
          <a:prstGeom prst="rect">
            <a:avLst/>
          </a:prstGeom>
          <a:solidFill>
            <a:srgbClr val="171717">
              <a:alpha val="4757"/>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fr-FR" dirty="0">
              <a:latin typeface="NATIONALUNIFR-BOOK" panose="02000503000000020004" pitchFamily="2" charset="77"/>
              <a:ea typeface="NATIONALUNIFR-BOOK" panose="02000503000000020004" pitchFamily="2" charset="77"/>
            </a:endParaRPr>
          </a:p>
        </p:txBody>
      </p:sp>
      <p:sp>
        <p:nvSpPr>
          <p:cNvPr id="27" name="Forme en L 26">
            <a:extLst>
              <a:ext uri="{FF2B5EF4-FFF2-40B4-BE49-F238E27FC236}">
                <a16:creationId xmlns:a16="http://schemas.microsoft.com/office/drawing/2014/main" id="{1F41AC1C-CD91-A7D1-852D-2AA9E982A2E7}"/>
              </a:ext>
            </a:extLst>
          </p:cNvPr>
          <p:cNvSpPr/>
          <p:nvPr userDrawn="1"/>
        </p:nvSpPr>
        <p:spPr>
          <a:xfrm rot="5400000">
            <a:off x="212052" y="1057251"/>
            <a:ext cx="293229" cy="293229"/>
          </a:xfrm>
          <a:prstGeom prst="corner">
            <a:avLst>
              <a:gd name="adj1" fmla="val 17299"/>
              <a:gd name="adj2" fmla="val 16088"/>
            </a:avLst>
          </a:prstGeom>
          <a:solidFill>
            <a:srgbClr val="C00000"/>
          </a:solidFill>
          <a:ln>
            <a:solidFill>
              <a:schemeClr val="tx2"/>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FR" dirty="0">
              <a:solidFill>
                <a:srgbClr val="171717"/>
              </a:solidFill>
            </a:endParaRPr>
          </a:p>
        </p:txBody>
      </p:sp>
      <p:sp>
        <p:nvSpPr>
          <p:cNvPr id="28" name="Forme en L 27">
            <a:extLst>
              <a:ext uri="{FF2B5EF4-FFF2-40B4-BE49-F238E27FC236}">
                <a16:creationId xmlns:a16="http://schemas.microsoft.com/office/drawing/2014/main" id="{DDAC06B6-EA98-27D4-7198-20CB1643169B}"/>
              </a:ext>
            </a:extLst>
          </p:cNvPr>
          <p:cNvSpPr/>
          <p:nvPr userDrawn="1"/>
        </p:nvSpPr>
        <p:spPr>
          <a:xfrm>
            <a:off x="212052" y="5656721"/>
            <a:ext cx="293229" cy="293229"/>
          </a:xfrm>
          <a:prstGeom prst="corner">
            <a:avLst>
              <a:gd name="adj1" fmla="val 17299"/>
              <a:gd name="adj2" fmla="val 16088"/>
            </a:avLst>
          </a:prstGeom>
          <a:solidFill>
            <a:srgbClr val="C00000"/>
          </a:solidFill>
          <a:ln>
            <a:solidFill>
              <a:schemeClr val="tx2"/>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FR" dirty="0">
              <a:solidFill>
                <a:srgbClr val="171717"/>
              </a:solidFill>
            </a:endParaRPr>
          </a:p>
        </p:txBody>
      </p:sp>
      <p:sp>
        <p:nvSpPr>
          <p:cNvPr id="29" name="Forme en L 28">
            <a:extLst>
              <a:ext uri="{FF2B5EF4-FFF2-40B4-BE49-F238E27FC236}">
                <a16:creationId xmlns:a16="http://schemas.microsoft.com/office/drawing/2014/main" id="{CA963448-D84F-C227-83D5-8FCBFE979143}"/>
              </a:ext>
            </a:extLst>
          </p:cNvPr>
          <p:cNvSpPr/>
          <p:nvPr userDrawn="1"/>
        </p:nvSpPr>
        <p:spPr>
          <a:xfrm rot="16200000">
            <a:off x="7995753" y="5654134"/>
            <a:ext cx="293229" cy="293229"/>
          </a:xfrm>
          <a:prstGeom prst="corner">
            <a:avLst>
              <a:gd name="adj1" fmla="val 17299"/>
              <a:gd name="adj2" fmla="val 16088"/>
            </a:avLst>
          </a:prstGeom>
          <a:solidFill>
            <a:srgbClr val="C00000"/>
          </a:solidFill>
          <a:ln>
            <a:solidFill>
              <a:schemeClr val="tx2"/>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FR" dirty="0">
              <a:solidFill>
                <a:srgbClr val="171717"/>
              </a:solidFill>
            </a:endParaRPr>
          </a:p>
        </p:txBody>
      </p:sp>
      <p:sp>
        <p:nvSpPr>
          <p:cNvPr id="30" name="Forme en L 29">
            <a:extLst>
              <a:ext uri="{FF2B5EF4-FFF2-40B4-BE49-F238E27FC236}">
                <a16:creationId xmlns:a16="http://schemas.microsoft.com/office/drawing/2014/main" id="{F4D8C4B7-026F-E4F8-6872-CFC98C74D332}"/>
              </a:ext>
            </a:extLst>
          </p:cNvPr>
          <p:cNvSpPr/>
          <p:nvPr userDrawn="1"/>
        </p:nvSpPr>
        <p:spPr>
          <a:xfrm rot="10800000">
            <a:off x="7995753" y="1057250"/>
            <a:ext cx="293229" cy="293229"/>
          </a:xfrm>
          <a:prstGeom prst="corner">
            <a:avLst>
              <a:gd name="adj1" fmla="val 17299"/>
              <a:gd name="adj2" fmla="val 16088"/>
            </a:avLst>
          </a:prstGeom>
          <a:solidFill>
            <a:srgbClr val="C00000"/>
          </a:solidFill>
          <a:ln>
            <a:solidFill>
              <a:schemeClr val="tx2"/>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FR" dirty="0">
              <a:solidFill>
                <a:srgbClr val="171717"/>
              </a:solidFill>
            </a:endParaRPr>
          </a:p>
        </p:txBody>
      </p:sp>
      <p:sp>
        <p:nvSpPr>
          <p:cNvPr id="32" name="Espace réservé du texte 29">
            <a:extLst>
              <a:ext uri="{FF2B5EF4-FFF2-40B4-BE49-F238E27FC236}">
                <a16:creationId xmlns:a16="http://schemas.microsoft.com/office/drawing/2014/main" id="{6DDFCFC3-4075-4DF7-6E39-412998808424}"/>
              </a:ext>
            </a:extLst>
          </p:cNvPr>
          <p:cNvSpPr>
            <a:spLocks noGrp="1"/>
          </p:cNvSpPr>
          <p:nvPr>
            <p:ph type="body" sz="quarter" idx="12" hasCustomPrompt="1"/>
          </p:nvPr>
        </p:nvSpPr>
        <p:spPr>
          <a:xfrm>
            <a:off x="166650" y="372520"/>
            <a:ext cx="9603883" cy="646331"/>
          </a:xfrm>
          <a:prstGeom prst="rect">
            <a:avLst/>
          </a:prstGeom>
        </p:spPr>
        <p:txBody>
          <a:bodyPr/>
          <a:lstStyle>
            <a:lvl1pPr marL="0" indent="0">
              <a:buNone/>
              <a:defRPr sz="3600" b="1" i="0">
                <a:latin typeface="National UniFr" panose="02000503000000020004" pitchFamily="2" charset="77"/>
                <a:ea typeface="National UniFr" panose="02000503000000020004" pitchFamily="2" charset="77"/>
              </a:defRPr>
            </a:lvl1pPr>
          </a:lstStyle>
          <a:p>
            <a:pPr lvl="0"/>
            <a:r>
              <a:rPr lang="fr-FR" b="1" i="0" dirty="0">
                <a:latin typeface="National UniFr" panose="02000503000000020004" pitchFamily="2" charset="77"/>
                <a:ea typeface="National UniFr" panose="02000503000000020004" pitchFamily="2" charset="77"/>
              </a:rPr>
              <a:t>Titre | </a:t>
            </a:r>
            <a:r>
              <a:rPr lang="fr-FR" b="1" i="0" dirty="0" err="1">
                <a:latin typeface="National UniFr" panose="02000503000000020004" pitchFamily="2" charset="77"/>
                <a:ea typeface="National UniFr" panose="02000503000000020004" pitchFamily="2" charset="77"/>
              </a:rPr>
              <a:t>Titel</a:t>
            </a:r>
            <a:endParaRPr lang="fr-FR" dirty="0"/>
          </a:p>
        </p:txBody>
      </p:sp>
      <p:sp>
        <p:nvSpPr>
          <p:cNvPr id="34" name="Espace réservé pour une image  33">
            <a:extLst>
              <a:ext uri="{FF2B5EF4-FFF2-40B4-BE49-F238E27FC236}">
                <a16:creationId xmlns:a16="http://schemas.microsoft.com/office/drawing/2014/main" id="{F3326F56-0CAC-7DA0-9AEA-9E6870447655}"/>
              </a:ext>
            </a:extLst>
          </p:cNvPr>
          <p:cNvSpPr>
            <a:spLocks noGrp="1"/>
          </p:cNvSpPr>
          <p:nvPr>
            <p:ph type="pic" sz="quarter" idx="13" hasCustomPrompt="1"/>
          </p:nvPr>
        </p:nvSpPr>
        <p:spPr>
          <a:xfrm>
            <a:off x="263525" y="1119188"/>
            <a:ext cx="7959725" cy="4779962"/>
          </a:xfrm>
          <a:prstGeom prst="rect">
            <a:avLst/>
          </a:prstGeom>
        </p:spPr>
        <p:txBody>
          <a:bodyPr anchor="ctr"/>
          <a:lstStyle>
            <a:lvl1pPr marL="0" indent="0">
              <a:buNone/>
              <a:defRPr sz="1200">
                <a:latin typeface="Helvetica" pitchFamily="2" charset="0"/>
              </a:defRPr>
            </a:lvl1pPr>
          </a:lstStyle>
          <a:p>
            <a:r>
              <a:rPr lang="fr-FR" dirty="0"/>
              <a:t>Cliquez sur l’icône pour ajouter une image.</a:t>
            </a:r>
            <a:br>
              <a:rPr lang="fr-FR" dirty="0"/>
            </a:br>
            <a:r>
              <a:rPr lang="fr-FR" dirty="0" err="1"/>
              <a:t>Klicken</a:t>
            </a:r>
            <a:r>
              <a:rPr lang="fr-FR" dirty="0"/>
              <a:t> </a:t>
            </a:r>
            <a:r>
              <a:rPr lang="fr-FR" dirty="0" err="1"/>
              <a:t>Sie</a:t>
            </a:r>
            <a:r>
              <a:rPr lang="fr-FR" dirty="0"/>
              <a:t> </a:t>
            </a:r>
            <a:r>
              <a:rPr lang="fr-FR" dirty="0" err="1"/>
              <a:t>auf</a:t>
            </a:r>
            <a:r>
              <a:rPr lang="fr-FR" dirty="0"/>
              <a:t> </a:t>
            </a:r>
            <a:r>
              <a:rPr lang="fr-FR" dirty="0" err="1"/>
              <a:t>das</a:t>
            </a:r>
            <a:r>
              <a:rPr lang="fr-FR" dirty="0"/>
              <a:t> Symbol, um </a:t>
            </a:r>
            <a:r>
              <a:rPr lang="fr-FR" dirty="0" err="1"/>
              <a:t>ein</a:t>
            </a:r>
            <a:r>
              <a:rPr lang="fr-FR" dirty="0"/>
              <a:t> </a:t>
            </a:r>
            <a:r>
              <a:rPr lang="fr-FR" dirty="0" err="1"/>
              <a:t>Bild</a:t>
            </a:r>
            <a:r>
              <a:rPr lang="fr-FR" dirty="0"/>
              <a:t> </a:t>
            </a:r>
            <a:r>
              <a:rPr lang="fr-FR" dirty="0" err="1"/>
              <a:t>hinzuzufügen</a:t>
            </a:r>
            <a:r>
              <a:rPr lang="fr-FR" dirty="0"/>
              <a:t>.</a:t>
            </a:r>
          </a:p>
        </p:txBody>
      </p:sp>
      <p:sp>
        <p:nvSpPr>
          <p:cNvPr id="31" name="Espace réservé du texte 15">
            <a:extLst>
              <a:ext uri="{FF2B5EF4-FFF2-40B4-BE49-F238E27FC236}">
                <a16:creationId xmlns:a16="http://schemas.microsoft.com/office/drawing/2014/main" id="{3E94079E-FD26-D0BC-D79F-615059582DAA}"/>
              </a:ext>
            </a:extLst>
          </p:cNvPr>
          <p:cNvSpPr>
            <a:spLocks noGrp="1"/>
          </p:cNvSpPr>
          <p:nvPr>
            <p:ph type="body" sz="quarter" idx="11" hasCustomPrompt="1"/>
          </p:nvPr>
        </p:nvSpPr>
        <p:spPr>
          <a:xfrm>
            <a:off x="7286705" y="1829674"/>
            <a:ext cx="4618536" cy="3168633"/>
          </a:xfrm>
          <a:prstGeom prst="rect">
            <a:avLst/>
          </a:prstGeom>
          <a:solidFill>
            <a:schemeClr val="tx1"/>
          </a:solidFill>
        </p:spPr>
        <p:txBody>
          <a:bodyPr lIns="144000" rIns="144000" anchor="ctr"/>
          <a:lstStyle>
            <a:lvl1pPr marL="0" indent="0">
              <a:buNone/>
              <a:defRPr sz="2000" b="0" i="0">
                <a:solidFill>
                  <a:schemeClr val="bg1"/>
                </a:solidFill>
                <a:latin typeface="NATIONALUNIFR-BOOK" panose="02000503000000020004" pitchFamily="2" charset="77"/>
                <a:ea typeface="NATIONALUNIFR-BOOK" panose="02000503000000020004" pitchFamily="2" charset="77"/>
              </a:defRPr>
            </a:lvl1pPr>
          </a:lstStyle>
          <a:p>
            <a:pPr lvl="0"/>
            <a:r>
              <a:rPr lang="fr-FR" sz="2000" b="0" i="0" dirty="0">
                <a:latin typeface="NATIONALUNIFR-BOOK" panose="02000503000000020004" pitchFamily="2" charset="77"/>
                <a:ea typeface="NATIONALUNIFR-BOOK" panose="02000503000000020004" pitchFamily="2" charset="77"/>
              </a:rPr>
              <a:t>Ajoutez ici du texte.</a:t>
            </a:r>
            <a:br>
              <a:rPr lang="fr-FR" sz="2000" b="0" i="0" dirty="0">
                <a:latin typeface="NATIONALUNIFR-BOOK" panose="02000503000000020004" pitchFamily="2" charset="77"/>
                <a:ea typeface="NATIONALUNIFR-BOOK" panose="02000503000000020004" pitchFamily="2" charset="77"/>
              </a:rPr>
            </a:br>
            <a:r>
              <a:rPr lang="fr-FR" sz="2000" b="0" i="0" dirty="0" err="1">
                <a:latin typeface="NATIONALUNIFR-BOOK" panose="02000503000000020004" pitchFamily="2" charset="77"/>
                <a:ea typeface="NATIONALUNIFR-BOOK" panose="02000503000000020004" pitchFamily="2" charset="77"/>
              </a:rPr>
              <a:t>Fügen</a:t>
            </a:r>
            <a:r>
              <a:rPr lang="fr-FR" sz="2000" b="0" i="0" dirty="0">
                <a:latin typeface="NATIONALUNIFR-BOOK" panose="02000503000000020004" pitchFamily="2" charset="77"/>
                <a:ea typeface="NATIONALUNIFR-BOOK" panose="02000503000000020004" pitchFamily="2" charset="77"/>
              </a:rPr>
              <a:t> </a:t>
            </a:r>
            <a:r>
              <a:rPr lang="fr-FR" sz="2000" b="0" i="0" dirty="0" err="1">
                <a:latin typeface="NATIONALUNIFR-BOOK" panose="02000503000000020004" pitchFamily="2" charset="77"/>
                <a:ea typeface="NATIONALUNIFR-BOOK" panose="02000503000000020004" pitchFamily="2" charset="77"/>
              </a:rPr>
              <a:t>Sie</a:t>
            </a:r>
            <a:r>
              <a:rPr lang="fr-FR" sz="2000" b="0" i="0" dirty="0">
                <a:latin typeface="NATIONALUNIFR-BOOK" panose="02000503000000020004" pitchFamily="2" charset="77"/>
                <a:ea typeface="NATIONALUNIFR-BOOK" panose="02000503000000020004" pitchFamily="2" charset="77"/>
              </a:rPr>
              <a:t> </a:t>
            </a:r>
            <a:r>
              <a:rPr lang="fr-FR" sz="2000" b="0" i="0" dirty="0" err="1">
                <a:latin typeface="NATIONALUNIFR-BOOK" panose="02000503000000020004" pitchFamily="2" charset="77"/>
                <a:ea typeface="NATIONALUNIFR-BOOK" panose="02000503000000020004" pitchFamily="2" charset="77"/>
              </a:rPr>
              <a:t>Text</a:t>
            </a:r>
            <a:r>
              <a:rPr lang="fr-FR" sz="2000" b="0" i="0" dirty="0">
                <a:latin typeface="NATIONALUNIFR-BOOK" panose="02000503000000020004" pitchFamily="2" charset="77"/>
                <a:ea typeface="NATIONALUNIFR-BOOK" panose="02000503000000020004" pitchFamily="2" charset="77"/>
              </a:rPr>
              <a:t> </a:t>
            </a:r>
            <a:r>
              <a:rPr lang="fr-FR" sz="2000" b="0" i="0" dirty="0" err="1">
                <a:latin typeface="NATIONALUNIFR-BOOK" panose="02000503000000020004" pitchFamily="2" charset="77"/>
                <a:ea typeface="NATIONALUNIFR-BOOK" panose="02000503000000020004" pitchFamily="2" charset="77"/>
              </a:rPr>
              <a:t>hinzu</a:t>
            </a:r>
            <a:r>
              <a:rPr lang="fr-FR" sz="2000" b="0" i="0" dirty="0">
                <a:latin typeface="NATIONALUNIFR-BOOK" panose="02000503000000020004" pitchFamily="2" charset="77"/>
                <a:ea typeface="NATIONALUNIFR-BOOK" panose="02000503000000020004" pitchFamily="2" charset="77"/>
              </a:rPr>
              <a:t>.</a:t>
            </a:r>
            <a:endParaRPr lang="fr-FR" dirty="0"/>
          </a:p>
        </p:txBody>
      </p:sp>
    </p:spTree>
    <p:extLst>
      <p:ext uri="{BB962C8B-B14F-4D97-AF65-F5344CB8AC3E}">
        <p14:creationId xmlns:p14="http://schemas.microsoft.com/office/powerpoint/2010/main" val="27957682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 full page | red border">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62B21016-223F-4A84-2989-373A3C2C7FE9}"/>
              </a:ext>
            </a:extLst>
          </p:cNvPr>
          <p:cNvSpPr/>
          <p:nvPr userDrawn="1"/>
        </p:nvSpPr>
        <p:spPr>
          <a:xfrm>
            <a:off x="263525" y="1085136"/>
            <a:ext cx="11641262" cy="4815950"/>
          </a:xfrm>
          <a:prstGeom prst="rect">
            <a:avLst/>
          </a:prstGeom>
          <a:solidFill>
            <a:srgbClr val="171717">
              <a:alpha val="4757"/>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fr-FR" dirty="0">
              <a:latin typeface="NATIONALUNIFR-BOOK" panose="02000503000000020004" pitchFamily="2" charset="77"/>
              <a:ea typeface="NATIONALUNIFR-BOOK" panose="02000503000000020004" pitchFamily="2" charset="77"/>
            </a:endParaRPr>
          </a:p>
        </p:txBody>
      </p:sp>
      <p:sp>
        <p:nvSpPr>
          <p:cNvPr id="30" name="Espace réservé du texte 29">
            <a:extLst>
              <a:ext uri="{FF2B5EF4-FFF2-40B4-BE49-F238E27FC236}">
                <a16:creationId xmlns:a16="http://schemas.microsoft.com/office/drawing/2014/main" id="{32D8E3B6-2BC2-C886-2596-B985F8A512DA}"/>
              </a:ext>
            </a:extLst>
          </p:cNvPr>
          <p:cNvSpPr>
            <a:spLocks noGrp="1"/>
          </p:cNvSpPr>
          <p:nvPr>
            <p:ph type="body" sz="quarter" idx="12" hasCustomPrompt="1"/>
          </p:nvPr>
        </p:nvSpPr>
        <p:spPr>
          <a:xfrm>
            <a:off x="166650" y="372520"/>
            <a:ext cx="9603883" cy="646331"/>
          </a:xfrm>
          <a:prstGeom prst="rect">
            <a:avLst/>
          </a:prstGeom>
        </p:spPr>
        <p:txBody>
          <a:bodyPr/>
          <a:lstStyle>
            <a:lvl1pPr marL="0" indent="0">
              <a:buNone/>
              <a:defRPr sz="3600" b="1" i="0">
                <a:latin typeface="National UniFr" panose="02000503000000020004" pitchFamily="2" charset="77"/>
                <a:ea typeface="National UniFr" panose="02000503000000020004" pitchFamily="2" charset="77"/>
              </a:defRPr>
            </a:lvl1pPr>
          </a:lstStyle>
          <a:p>
            <a:pPr lvl="0"/>
            <a:r>
              <a:rPr lang="fr-FR" b="1" i="0" dirty="0">
                <a:latin typeface="National UniFr" panose="02000503000000020004" pitchFamily="2" charset="77"/>
                <a:ea typeface="National UniFr" panose="02000503000000020004" pitchFamily="2" charset="77"/>
              </a:rPr>
              <a:t>Titre | </a:t>
            </a:r>
            <a:r>
              <a:rPr lang="fr-FR" b="1" i="0" dirty="0" err="1">
                <a:latin typeface="National UniFr" panose="02000503000000020004" pitchFamily="2" charset="77"/>
                <a:ea typeface="National UniFr" panose="02000503000000020004" pitchFamily="2" charset="77"/>
              </a:rPr>
              <a:t>Titel</a:t>
            </a:r>
            <a:endParaRPr lang="fr-FR" dirty="0"/>
          </a:p>
        </p:txBody>
      </p:sp>
      <p:pic>
        <p:nvPicPr>
          <p:cNvPr id="7" name="Image 6">
            <a:extLst>
              <a:ext uri="{FF2B5EF4-FFF2-40B4-BE49-F238E27FC236}">
                <a16:creationId xmlns:a16="http://schemas.microsoft.com/office/drawing/2014/main" id="{E2A6AC79-B528-36BB-6790-DF4B733679CB}"/>
              </a:ext>
            </a:extLst>
          </p:cNvPr>
          <p:cNvPicPr>
            <a:picLocks noChangeAspect="1"/>
          </p:cNvPicPr>
          <p:nvPr userDrawn="1"/>
        </p:nvPicPr>
        <p:blipFill>
          <a:blip r:embed="rId2"/>
          <a:stretch>
            <a:fillRect/>
          </a:stretch>
        </p:blipFill>
        <p:spPr>
          <a:xfrm rot="5400000" flipH="1" flipV="1">
            <a:off x="11619213" y="6285207"/>
            <a:ext cx="579390" cy="579390"/>
          </a:xfrm>
          <a:prstGeom prst="rect">
            <a:avLst/>
          </a:prstGeom>
        </p:spPr>
      </p:pic>
      <p:sp>
        <p:nvSpPr>
          <p:cNvPr id="14" name="Espace réservé du numéro de diapositive 13">
            <a:extLst>
              <a:ext uri="{FF2B5EF4-FFF2-40B4-BE49-F238E27FC236}">
                <a16:creationId xmlns:a16="http://schemas.microsoft.com/office/drawing/2014/main" id="{75968ED7-A722-1B6F-AF6F-C2DC536AA8AE}"/>
              </a:ext>
            </a:extLst>
          </p:cNvPr>
          <p:cNvSpPr>
            <a:spLocks noGrp="1"/>
          </p:cNvSpPr>
          <p:nvPr>
            <p:ph type="sldNum" sz="quarter" idx="10"/>
          </p:nvPr>
        </p:nvSpPr>
        <p:spPr/>
        <p:txBody>
          <a:bodyPr/>
          <a:lstStyle/>
          <a:p>
            <a:fld id="{142BD33C-CDCC-324B-BD76-250311637E3B}" type="slidenum">
              <a:rPr lang="fr-FR" smtClean="0"/>
              <a:pPr/>
              <a:t>‹Nr.›</a:t>
            </a:fld>
            <a:endParaRPr lang="fr-FR" dirty="0"/>
          </a:p>
        </p:txBody>
      </p:sp>
      <p:sp>
        <p:nvSpPr>
          <p:cNvPr id="19" name="Rectangle 18">
            <a:extLst>
              <a:ext uri="{FF2B5EF4-FFF2-40B4-BE49-F238E27FC236}">
                <a16:creationId xmlns:a16="http://schemas.microsoft.com/office/drawing/2014/main" id="{E20C321D-4352-2AA2-72C5-D5A4D3FDB1C7}"/>
              </a:ext>
            </a:extLst>
          </p:cNvPr>
          <p:cNvSpPr/>
          <p:nvPr userDrawn="1"/>
        </p:nvSpPr>
        <p:spPr>
          <a:xfrm>
            <a:off x="-24492" y="6122131"/>
            <a:ext cx="3273970" cy="50291"/>
          </a:xfrm>
          <a:prstGeom prst="rect">
            <a:avLst/>
          </a:prstGeom>
          <a:solidFill>
            <a:srgbClr val="BF12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5" name="Forme en L 24">
            <a:extLst>
              <a:ext uri="{FF2B5EF4-FFF2-40B4-BE49-F238E27FC236}">
                <a16:creationId xmlns:a16="http://schemas.microsoft.com/office/drawing/2014/main" id="{9649C688-EDF6-E702-43A2-32999C093C90}"/>
              </a:ext>
            </a:extLst>
          </p:cNvPr>
          <p:cNvSpPr/>
          <p:nvPr userDrawn="1"/>
        </p:nvSpPr>
        <p:spPr>
          <a:xfrm rot="16200000">
            <a:off x="11669364" y="5653303"/>
            <a:ext cx="293229" cy="293229"/>
          </a:xfrm>
          <a:prstGeom prst="corner">
            <a:avLst>
              <a:gd name="adj1" fmla="val 17299"/>
              <a:gd name="adj2" fmla="val 16088"/>
            </a:avLst>
          </a:prstGeom>
          <a:solidFill>
            <a:schemeClr val="tx2"/>
          </a:solidFill>
          <a:ln>
            <a:solidFill>
              <a:srgbClr val="BF1238"/>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FR" dirty="0">
              <a:solidFill>
                <a:srgbClr val="171717"/>
              </a:solidFill>
            </a:endParaRPr>
          </a:p>
        </p:txBody>
      </p:sp>
      <p:sp>
        <p:nvSpPr>
          <p:cNvPr id="26" name="Forme en L 25">
            <a:extLst>
              <a:ext uri="{FF2B5EF4-FFF2-40B4-BE49-F238E27FC236}">
                <a16:creationId xmlns:a16="http://schemas.microsoft.com/office/drawing/2014/main" id="{51AB9A18-1D25-CF41-D51A-80670CA529FE}"/>
              </a:ext>
            </a:extLst>
          </p:cNvPr>
          <p:cNvSpPr/>
          <p:nvPr userDrawn="1"/>
        </p:nvSpPr>
        <p:spPr>
          <a:xfrm rot="10800000">
            <a:off x="11669364" y="1046348"/>
            <a:ext cx="293229" cy="293229"/>
          </a:xfrm>
          <a:prstGeom prst="corner">
            <a:avLst>
              <a:gd name="adj1" fmla="val 17299"/>
              <a:gd name="adj2" fmla="val 16088"/>
            </a:avLst>
          </a:prstGeom>
          <a:solidFill>
            <a:schemeClr val="tx2"/>
          </a:solidFill>
          <a:ln>
            <a:solidFill>
              <a:srgbClr val="BF1238"/>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FR" dirty="0">
              <a:solidFill>
                <a:srgbClr val="171717"/>
              </a:solidFill>
            </a:endParaRPr>
          </a:p>
        </p:txBody>
      </p:sp>
      <p:sp>
        <p:nvSpPr>
          <p:cNvPr id="3" name="Espace réservé du texte 15">
            <a:extLst>
              <a:ext uri="{FF2B5EF4-FFF2-40B4-BE49-F238E27FC236}">
                <a16:creationId xmlns:a16="http://schemas.microsoft.com/office/drawing/2014/main" id="{42C328DA-F2BF-F66A-8DBD-F20D0C8BE029}"/>
              </a:ext>
            </a:extLst>
          </p:cNvPr>
          <p:cNvSpPr>
            <a:spLocks noGrp="1"/>
          </p:cNvSpPr>
          <p:nvPr>
            <p:ph type="body" sz="quarter" idx="11" hasCustomPrompt="1"/>
          </p:nvPr>
        </p:nvSpPr>
        <p:spPr>
          <a:xfrm>
            <a:off x="263522" y="1085136"/>
            <a:ext cx="11641263" cy="4815949"/>
          </a:xfrm>
          <a:prstGeom prst="rect">
            <a:avLst/>
          </a:prstGeom>
        </p:spPr>
        <p:txBody>
          <a:bodyPr lIns="216000" tIns="216000" rIns="216000" bIns="216000" anchor="t"/>
          <a:lstStyle>
            <a:lvl1pPr marL="0" indent="0">
              <a:buNone/>
              <a:defRPr sz="2000" b="0" i="0">
                <a:solidFill>
                  <a:srgbClr val="151716"/>
                </a:solidFill>
                <a:latin typeface="NATIONALUNIFR-BOOK" panose="02000503000000020004" pitchFamily="2" charset="77"/>
                <a:ea typeface="NATIONALUNIFR-BOOK" panose="02000503000000020004" pitchFamily="2" charset="77"/>
              </a:defRPr>
            </a:lvl1pPr>
          </a:lstStyle>
          <a:p>
            <a:pPr lvl="0"/>
            <a:r>
              <a:rPr lang="fr-FR" sz="2000" b="0" i="0" dirty="0">
                <a:latin typeface="NATIONALUNIFR-BOOK" panose="02000503000000020004" pitchFamily="2" charset="77"/>
                <a:ea typeface="NATIONALUNIFR-BOOK" panose="02000503000000020004" pitchFamily="2" charset="77"/>
              </a:rPr>
              <a:t>Ajoutez ici du texte.</a:t>
            </a:r>
            <a:br>
              <a:rPr lang="fr-FR" sz="2000" b="0" i="0" dirty="0">
                <a:latin typeface="NATIONALUNIFR-BOOK" panose="02000503000000020004" pitchFamily="2" charset="77"/>
                <a:ea typeface="NATIONALUNIFR-BOOK" panose="02000503000000020004" pitchFamily="2" charset="77"/>
              </a:rPr>
            </a:br>
            <a:r>
              <a:rPr lang="fr-FR" sz="2000" b="0" i="0" dirty="0" err="1">
                <a:latin typeface="NATIONALUNIFR-BOOK" panose="02000503000000020004" pitchFamily="2" charset="77"/>
                <a:ea typeface="NATIONALUNIFR-BOOK" panose="02000503000000020004" pitchFamily="2" charset="77"/>
              </a:rPr>
              <a:t>Fügen</a:t>
            </a:r>
            <a:r>
              <a:rPr lang="fr-FR" sz="2000" b="0" i="0" dirty="0">
                <a:latin typeface="NATIONALUNIFR-BOOK" panose="02000503000000020004" pitchFamily="2" charset="77"/>
                <a:ea typeface="NATIONALUNIFR-BOOK" panose="02000503000000020004" pitchFamily="2" charset="77"/>
              </a:rPr>
              <a:t> </a:t>
            </a:r>
            <a:r>
              <a:rPr lang="fr-FR" sz="2000" b="0" i="0" dirty="0" err="1">
                <a:latin typeface="NATIONALUNIFR-BOOK" panose="02000503000000020004" pitchFamily="2" charset="77"/>
                <a:ea typeface="NATIONALUNIFR-BOOK" panose="02000503000000020004" pitchFamily="2" charset="77"/>
              </a:rPr>
              <a:t>Sie</a:t>
            </a:r>
            <a:r>
              <a:rPr lang="fr-FR" sz="2000" b="0" i="0" dirty="0">
                <a:latin typeface="NATIONALUNIFR-BOOK" panose="02000503000000020004" pitchFamily="2" charset="77"/>
                <a:ea typeface="NATIONALUNIFR-BOOK" panose="02000503000000020004" pitchFamily="2" charset="77"/>
              </a:rPr>
              <a:t> </a:t>
            </a:r>
            <a:r>
              <a:rPr lang="fr-FR" sz="2000" b="0" i="0" dirty="0" err="1">
                <a:latin typeface="NATIONALUNIFR-BOOK" panose="02000503000000020004" pitchFamily="2" charset="77"/>
                <a:ea typeface="NATIONALUNIFR-BOOK" panose="02000503000000020004" pitchFamily="2" charset="77"/>
              </a:rPr>
              <a:t>Text</a:t>
            </a:r>
            <a:r>
              <a:rPr lang="fr-FR" sz="2000" b="0" i="0" dirty="0">
                <a:latin typeface="NATIONALUNIFR-BOOK" panose="02000503000000020004" pitchFamily="2" charset="77"/>
                <a:ea typeface="NATIONALUNIFR-BOOK" panose="02000503000000020004" pitchFamily="2" charset="77"/>
              </a:rPr>
              <a:t> </a:t>
            </a:r>
            <a:r>
              <a:rPr lang="fr-FR" sz="2000" b="0" i="0" dirty="0" err="1">
                <a:latin typeface="NATIONALUNIFR-BOOK" panose="02000503000000020004" pitchFamily="2" charset="77"/>
                <a:ea typeface="NATIONALUNIFR-BOOK" panose="02000503000000020004" pitchFamily="2" charset="77"/>
              </a:rPr>
              <a:t>hinzu</a:t>
            </a:r>
            <a:r>
              <a:rPr lang="fr-FR" sz="2000" b="0" i="0" dirty="0">
                <a:latin typeface="NATIONALUNIFR-BOOK" panose="02000503000000020004" pitchFamily="2" charset="77"/>
                <a:ea typeface="NATIONALUNIFR-BOOK" panose="02000503000000020004" pitchFamily="2" charset="77"/>
              </a:rPr>
              <a:t>.</a:t>
            </a:r>
            <a:endParaRPr lang="fr-FR" dirty="0"/>
          </a:p>
        </p:txBody>
      </p:sp>
      <p:sp>
        <p:nvSpPr>
          <p:cNvPr id="5" name="Forme en L 4">
            <a:extLst>
              <a:ext uri="{FF2B5EF4-FFF2-40B4-BE49-F238E27FC236}">
                <a16:creationId xmlns:a16="http://schemas.microsoft.com/office/drawing/2014/main" id="{3355A920-8A80-8C18-BD0B-D49E152A034C}"/>
              </a:ext>
            </a:extLst>
          </p:cNvPr>
          <p:cNvSpPr/>
          <p:nvPr userDrawn="1"/>
        </p:nvSpPr>
        <p:spPr>
          <a:xfrm rot="5400000">
            <a:off x="212052" y="1057251"/>
            <a:ext cx="293229" cy="293229"/>
          </a:xfrm>
          <a:prstGeom prst="corner">
            <a:avLst>
              <a:gd name="adj1" fmla="val 17299"/>
              <a:gd name="adj2" fmla="val 16088"/>
            </a:avLst>
          </a:prstGeom>
          <a:solidFill>
            <a:srgbClr val="C00000"/>
          </a:solidFill>
          <a:ln>
            <a:solidFill>
              <a:schemeClr val="tx2"/>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FR" dirty="0">
              <a:solidFill>
                <a:srgbClr val="171717"/>
              </a:solidFill>
            </a:endParaRPr>
          </a:p>
        </p:txBody>
      </p:sp>
      <p:sp>
        <p:nvSpPr>
          <p:cNvPr id="6" name="Forme en L 5">
            <a:extLst>
              <a:ext uri="{FF2B5EF4-FFF2-40B4-BE49-F238E27FC236}">
                <a16:creationId xmlns:a16="http://schemas.microsoft.com/office/drawing/2014/main" id="{17D6C530-553F-355C-F403-14A751906187}"/>
              </a:ext>
            </a:extLst>
          </p:cNvPr>
          <p:cNvSpPr/>
          <p:nvPr userDrawn="1"/>
        </p:nvSpPr>
        <p:spPr>
          <a:xfrm>
            <a:off x="212052" y="5656721"/>
            <a:ext cx="293229" cy="293229"/>
          </a:xfrm>
          <a:prstGeom prst="corner">
            <a:avLst>
              <a:gd name="adj1" fmla="val 17299"/>
              <a:gd name="adj2" fmla="val 16088"/>
            </a:avLst>
          </a:prstGeom>
          <a:solidFill>
            <a:srgbClr val="C00000"/>
          </a:solidFill>
          <a:ln>
            <a:solidFill>
              <a:schemeClr val="tx2"/>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FR" dirty="0">
              <a:solidFill>
                <a:srgbClr val="171717"/>
              </a:solidFill>
            </a:endParaRPr>
          </a:p>
        </p:txBody>
      </p:sp>
    </p:spTree>
    <p:extLst>
      <p:ext uri="{BB962C8B-B14F-4D97-AF65-F5344CB8AC3E}">
        <p14:creationId xmlns:p14="http://schemas.microsoft.com/office/powerpoint/2010/main" val="41381915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 full page | black border">
    <p:spTree>
      <p:nvGrpSpPr>
        <p:cNvPr id="1" name=""/>
        <p:cNvGrpSpPr/>
        <p:nvPr/>
      </p:nvGrpSpPr>
      <p:grpSpPr>
        <a:xfrm>
          <a:off x="0" y="0"/>
          <a:ext cx="0" cy="0"/>
          <a:chOff x="0" y="0"/>
          <a:chExt cx="0" cy="0"/>
        </a:xfrm>
      </p:grpSpPr>
      <p:sp>
        <p:nvSpPr>
          <p:cNvPr id="30" name="Espace réservé du texte 29">
            <a:extLst>
              <a:ext uri="{FF2B5EF4-FFF2-40B4-BE49-F238E27FC236}">
                <a16:creationId xmlns:a16="http://schemas.microsoft.com/office/drawing/2014/main" id="{32D8E3B6-2BC2-C886-2596-B985F8A512DA}"/>
              </a:ext>
            </a:extLst>
          </p:cNvPr>
          <p:cNvSpPr>
            <a:spLocks noGrp="1"/>
          </p:cNvSpPr>
          <p:nvPr>
            <p:ph type="body" sz="quarter" idx="12" hasCustomPrompt="1"/>
          </p:nvPr>
        </p:nvSpPr>
        <p:spPr>
          <a:xfrm>
            <a:off x="166650" y="372520"/>
            <a:ext cx="9603883" cy="646331"/>
          </a:xfrm>
          <a:prstGeom prst="rect">
            <a:avLst/>
          </a:prstGeom>
        </p:spPr>
        <p:txBody>
          <a:bodyPr/>
          <a:lstStyle>
            <a:lvl1pPr marL="0" indent="0">
              <a:buNone/>
              <a:defRPr sz="3600" b="1" i="0">
                <a:latin typeface="National UniFr" panose="02000503000000020004" pitchFamily="2" charset="77"/>
                <a:ea typeface="National UniFr" panose="02000503000000020004" pitchFamily="2" charset="77"/>
              </a:defRPr>
            </a:lvl1pPr>
          </a:lstStyle>
          <a:p>
            <a:pPr lvl="0"/>
            <a:r>
              <a:rPr lang="fr-FR" b="1" i="0" dirty="0">
                <a:latin typeface="National UniFr" panose="02000503000000020004" pitchFamily="2" charset="77"/>
                <a:ea typeface="National UniFr" panose="02000503000000020004" pitchFamily="2" charset="77"/>
              </a:rPr>
              <a:t>Titre | </a:t>
            </a:r>
            <a:r>
              <a:rPr lang="fr-FR" b="1" i="0" dirty="0" err="1">
                <a:latin typeface="National UniFr" panose="02000503000000020004" pitchFamily="2" charset="77"/>
                <a:ea typeface="National UniFr" panose="02000503000000020004" pitchFamily="2" charset="77"/>
              </a:rPr>
              <a:t>Titel</a:t>
            </a:r>
            <a:endParaRPr lang="fr-FR" dirty="0"/>
          </a:p>
        </p:txBody>
      </p:sp>
      <p:pic>
        <p:nvPicPr>
          <p:cNvPr id="7" name="Image 6">
            <a:extLst>
              <a:ext uri="{FF2B5EF4-FFF2-40B4-BE49-F238E27FC236}">
                <a16:creationId xmlns:a16="http://schemas.microsoft.com/office/drawing/2014/main" id="{E2A6AC79-B528-36BB-6790-DF4B733679CB}"/>
              </a:ext>
            </a:extLst>
          </p:cNvPr>
          <p:cNvPicPr>
            <a:picLocks noChangeAspect="1"/>
          </p:cNvPicPr>
          <p:nvPr userDrawn="1"/>
        </p:nvPicPr>
        <p:blipFill>
          <a:blip r:embed="rId2"/>
          <a:stretch>
            <a:fillRect/>
          </a:stretch>
        </p:blipFill>
        <p:spPr>
          <a:xfrm rot="5400000" flipH="1" flipV="1">
            <a:off x="11619213" y="6285207"/>
            <a:ext cx="579390" cy="579390"/>
          </a:xfrm>
          <a:prstGeom prst="rect">
            <a:avLst/>
          </a:prstGeom>
        </p:spPr>
      </p:pic>
      <p:sp>
        <p:nvSpPr>
          <p:cNvPr id="14" name="Espace réservé du numéro de diapositive 13">
            <a:extLst>
              <a:ext uri="{FF2B5EF4-FFF2-40B4-BE49-F238E27FC236}">
                <a16:creationId xmlns:a16="http://schemas.microsoft.com/office/drawing/2014/main" id="{75968ED7-A722-1B6F-AF6F-C2DC536AA8AE}"/>
              </a:ext>
            </a:extLst>
          </p:cNvPr>
          <p:cNvSpPr>
            <a:spLocks noGrp="1"/>
          </p:cNvSpPr>
          <p:nvPr>
            <p:ph type="sldNum" sz="quarter" idx="10"/>
          </p:nvPr>
        </p:nvSpPr>
        <p:spPr/>
        <p:txBody>
          <a:bodyPr/>
          <a:lstStyle/>
          <a:p>
            <a:fld id="{142BD33C-CDCC-324B-BD76-250311637E3B}" type="slidenum">
              <a:rPr lang="fr-FR" smtClean="0"/>
              <a:pPr/>
              <a:t>‹Nr.›</a:t>
            </a:fld>
            <a:endParaRPr lang="fr-FR" dirty="0"/>
          </a:p>
        </p:txBody>
      </p:sp>
      <p:sp>
        <p:nvSpPr>
          <p:cNvPr id="19" name="Rectangle 18">
            <a:extLst>
              <a:ext uri="{FF2B5EF4-FFF2-40B4-BE49-F238E27FC236}">
                <a16:creationId xmlns:a16="http://schemas.microsoft.com/office/drawing/2014/main" id="{E20C321D-4352-2AA2-72C5-D5A4D3FDB1C7}"/>
              </a:ext>
            </a:extLst>
          </p:cNvPr>
          <p:cNvSpPr/>
          <p:nvPr userDrawn="1"/>
        </p:nvSpPr>
        <p:spPr>
          <a:xfrm>
            <a:off x="-24492" y="6122131"/>
            <a:ext cx="3273970" cy="50291"/>
          </a:xfrm>
          <a:prstGeom prst="rect">
            <a:avLst/>
          </a:prstGeom>
          <a:solidFill>
            <a:srgbClr val="BF12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Rectangle 1">
            <a:extLst>
              <a:ext uri="{FF2B5EF4-FFF2-40B4-BE49-F238E27FC236}">
                <a16:creationId xmlns:a16="http://schemas.microsoft.com/office/drawing/2014/main" id="{EDFFA169-3081-BD3C-0C92-11866F36CCF2}"/>
              </a:ext>
            </a:extLst>
          </p:cNvPr>
          <p:cNvSpPr/>
          <p:nvPr userDrawn="1"/>
        </p:nvSpPr>
        <p:spPr>
          <a:xfrm>
            <a:off x="263525" y="1085136"/>
            <a:ext cx="11641262" cy="4815950"/>
          </a:xfrm>
          <a:prstGeom prst="rect">
            <a:avLst/>
          </a:prstGeom>
          <a:solidFill>
            <a:srgbClr val="171717">
              <a:alpha val="4757"/>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fr-FR" dirty="0">
              <a:latin typeface="NATIONALUNIFR-BOOK" panose="02000503000000020004" pitchFamily="2" charset="77"/>
              <a:ea typeface="NATIONALUNIFR-BOOK" panose="02000503000000020004" pitchFamily="2" charset="77"/>
            </a:endParaRPr>
          </a:p>
        </p:txBody>
      </p:sp>
      <p:sp>
        <p:nvSpPr>
          <p:cNvPr id="18" name="Forme en L 17">
            <a:extLst>
              <a:ext uri="{FF2B5EF4-FFF2-40B4-BE49-F238E27FC236}">
                <a16:creationId xmlns:a16="http://schemas.microsoft.com/office/drawing/2014/main" id="{20AEB5F8-6E29-B4C1-27B4-EE57B3334B50}"/>
              </a:ext>
            </a:extLst>
          </p:cNvPr>
          <p:cNvSpPr/>
          <p:nvPr userDrawn="1"/>
        </p:nvSpPr>
        <p:spPr>
          <a:xfrm rot="16200000">
            <a:off x="11669364" y="5653303"/>
            <a:ext cx="293229" cy="293229"/>
          </a:xfrm>
          <a:prstGeom prst="corner">
            <a:avLst>
              <a:gd name="adj1" fmla="val 17299"/>
              <a:gd name="adj2" fmla="val 16088"/>
            </a:avLst>
          </a:prstGeom>
          <a:solidFill>
            <a:schemeClr val="tx1"/>
          </a:solidFill>
          <a:ln>
            <a:solidFill>
              <a:schemeClr val="tx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FR" dirty="0">
              <a:solidFill>
                <a:srgbClr val="171717"/>
              </a:solidFill>
            </a:endParaRPr>
          </a:p>
        </p:txBody>
      </p:sp>
      <p:sp>
        <p:nvSpPr>
          <p:cNvPr id="21" name="Forme en L 20">
            <a:extLst>
              <a:ext uri="{FF2B5EF4-FFF2-40B4-BE49-F238E27FC236}">
                <a16:creationId xmlns:a16="http://schemas.microsoft.com/office/drawing/2014/main" id="{63635935-5908-AA17-319E-3B49FE0DC31B}"/>
              </a:ext>
            </a:extLst>
          </p:cNvPr>
          <p:cNvSpPr/>
          <p:nvPr userDrawn="1"/>
        </p:nvSpPr>
        <p:spPr>
          <a:xfrm rot="10800000">
            <a:off x="11669364" y="1046348"/>
            <a:ext cx="293229" cy="293229"/>
          </a:xfrm>
          <a:prstGeom prst="corner">
            <a:avLst>
              <a:gd name="adj1" fmla="val 17299"/>
              <a:gd name="adj2" fmla="val 16088"/>
            </a:avLst>
          </a:prstGeom>
          <a:solidFill>
            <a:schemeClr val="tx1"/>
          </a:solidFill>
          <a:ln>
            <a:solidFill>
              <a:schemeClr val="tx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FR" dirty="0">
              <a:solidFill>
                <a:srgbClr val="171717"/>
              </a:solidFill>
            </a:endParaRPr>
          </a:p>
        </p:txBody>
      </p:sp>
      <p:sp>
        <p:nvSpPr>
          <p:cNvPr id="27" name="Forme en L 26">
            <a:extLst>
              <a:ext uri="{FF2B5EF4-FFF2-40B4-BE49-F238E27FC236}">
                <a16:creationId xmlns:a16="http://schemas.microsoft.com/office/drawing/2014/main" id="{9B475278-F866-7DED-A364-127BCF06F609}"/>
              </a:ext>
            </a:extLst>
          </p:cNvPr>
          <p:cNvSpPr/>
          <p:nvPr userDrawn="1"/>
        </p:nvSpPr>
        <p:spPr>
          <a:xfrm rot="5400000">
            <a:off x="212052" y="1057251"/>
            <a:ext cx="293229" cy="293229"/>
          </a:xfrm>
          <a:prstGeom prst="corner">
            <a:avLst>
              <a:gd name="adj1" fmla="val 17299"/>
              <a:gd name="adj2" fmla="val 16088"/>
            </a:avLst>
          </a:prstGeom>
          <a:solidFill>
            <a:schemeClr val="tx1"/>
          </a:solidFill>
          <a:ln>
            <a:solidFill>
              <a:schemeClr val="tx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FR" dirty="0">
              <a:solidFill>
                <a:srgbClr val="171717"/>
              </a:solidFill>
            </a:endParaRPr>
          </a:p>
        </p:txBody>
      </p:sp>
      <p:sp>
        <p:nvSpPr>
          <p:cNvPr id="28" name="Forme en L 27">
            <a:extLst>
              <a:ext uri="{FF2B5EF4-FFF2-40B4-BE49-F238E27FC236}">
                <a16:creationId xmlns:a16="http://schemas.microsoft.com/office/drawing/2014/main" id="{BF6BCEAE-FF85-C403-9012-020E1D1C4EC4}"/>
              </a:ext>
            </a:extLst>
          </p:cNvPr>
          <p:cNvSpPr/>
          <p:nvPr userDrawn="1"/>
        </p:nvSpPr>
        <p:spPr>
          <a:xfrm>
            <a:off x="212052" y="5656721"/>
            <a:ext cx="293229" cy="293229"/>
          </a:xfrm>
          <a:prstGeom prst="corner">
            <a:avLst>
              <a:gd name="adj1" fmla="val 17299"/>
              <a:gd name="adj2" fmla="val 16088"/>
            </a:avLst>
          </a:prstGeom>
          <a:solidFill>
            <a:schemeClr val="tx1"/>
          </a:solidFill>
          <a:ln>
            <a:solidFill>
              <a:schemeClr val="tx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FR" dirty="0">
              <a:solidFill>
                <a:srgbClr val="171717"/>
              </a:solidFill>
            </a:endParaRPr>
          </a:p>
        </p:txBody>
      </p:sp>
      <p:sp>
        <p:nvSpPr>
          <p:cNvPr id="5" name="Espace réservé du texte 15">
            <a:extLst>
              <a:ext uri="{FF2B5EF4-FFF2-40B4-BE49-F238E27FC236}">
                <a16:creationId xmlns:a16="http://schemas.microsoft.com/office/drawing/2014/main" id="{63A97D81-09B0-BD28-B86C-28C69A164441}"/>
              </a:ext>
            </a:extLst>
          </p:cNvPr>
          <p:cNvSpPr>
            <a:spLocks noGrp="1"/>
          </p:cNvSpPr>
          <p:nvPr>
            <p:ph type="body" sz="quarter" idx="11" hasCustomPrompt="1"/>
          </p:nvPr>
        </p:nvSpPr>
        <p:spPr>
          <a:xfrm>
            <a:off x="263522" y="1085136"/>
            <a:ext cx="11641263" cy="4815949"/>
          </a:xfrm>
          <a:prstGeom prst="rect">
            <a:avLst/>
          </a:prstGeom>
        </p:spPr>
        <p:txBody>
          <a:bodyPr lIns="216000" tIns="216000" rIns="216000" bIns="216000" anchor="t"/>
          <a:lstStyle>
            <a:lvl1pPr marL="0" indent="0">
              <a:buNone/>
              <a:defRPr sz="2000" b="0" i="0">
                <a:solidFill>
                  <a:srgbClr val="151716"/>
                </a:solidFill>
                <a:latin typeface="NATIONALUNIFR-BOOK" panose="02000503000000020004" pitchFamily="2" charset="77"/>
                <a:ea typeface="NATIONALUNIFR-BOOK" panose="02000503000000020004" pitchFamily="2" charset="77"/>
              </a:defRPr>
            </a:lvl1pPr>
          </a:lstStyle>
          <a:p>
            <a:pPr lvl="0"/>
            <a:r>
              <a:rPr lang="fr-FR" sz="2000" b="0" i="0" dirty="0">
                <a:latin typeface="NATIONALUNIFR-BOOK" panose="02000503000000020004" pitchFamily="2" charset="77"/>
                <a:ea typeface="NATIONALUNIFR-BOOK" panose="02000503000000020004" pitchFamily="2" charset="77"/>
              </a:rPr>
              <a:t>Ajoutez ici du texte.</a:t>
            </a:r>
            <a:br>
              <a:rPr lang="fr-FR" sz="2000" b="0" i="0" dirty="0">
                <a:latin typeface="NATIONALUNIFR-BOOK" panose="02000503000000020004" pitchFamily="2" charset="77"/>
                <a:ea typeface="NATIONALUNIFR-BOOK" panose="02000503000000020004" pitchFamily="2" charset="77"/>
              </a:rPr>
            </a:br>
            <a:r>
              <a:rPr lang="fr-FR" sz="2000" b="0" i="0" dirty="0" err="1">
                <a:latin typeface="NATIONALUNIFR-BOOK" panose="02000503000000020004" pitchFamily="2" charset="77"/>
                <a:ea typeface="NATIONALUNIFR-BOOK" panose="02000503000000020004" pitchFamily="2" charset="77"/>
              </a:rPr>
              <a:t>Fügen</a:t>
            </a:r>
            <a:r>
              <a:rPr lang="fr-FR" sz="2000" b="0" i="0" dirty="0">
                <a:latin typeface="NATIONALUNIFR-BOOK" panose="02000503000000020004" pitchFamily="2" charset="77"/>
                <a:ea typeface="NATIONALUNIFR-BOOK" panose="02000503000000020004" pitchFamily="2" charset="77"/>
              </a:rPr>
              <a:t> </a:t>
            </a:r>
            <a:r>
              <a:rPr lang="fr-FR" sz="2000" b="0" i="0" dirty="0" err="1">
                <a:latin typeface="NATIONALUNIFR-BOOK" panose="02000503000000020004" pitchFamily="2" charset="77"/>
                <a:ea typeface="NATIONALUNIFR-BOOK" panose="02000503000000020004" pitchFamily="2" charset="77"/>
              </a:rPr>
              <a:t>Sie</a:t>
            </a:r>
            <a:r>
              <a:rPr lang="fr-FR" sz="2000" b="0" i="0" dirty="0">
                <a:latin typeface="NATIONALUNIFR-BOOK" panose="02000503000000020004" pitchFamily="2" charset="77"/>
                <a:ea typeface="NATIONALUNIFR-BOOK" panose="02000503000000020004" pitchFamily="2" charset="77"/>
              </a:rPr>
              <a:t> </a:t>
            </a:r>
            <a:r>
              <a:rPr lang="fr-FR" sz="2000" b="0" i="0" dirty="0" err="1">
                <a:latin typeface="NATIONALUNIFR-BOOK" panose="02000503000000020004" pitchFamily="2" charset="77"/>
                <a:ea typeface="NATIONALUNIFR-BOOK" panose="02000503000000020004" pitchFamily="2" charset="77"/>
              </a:rPr>
              <a:t>Text</a:t>
            </a:r>
            <a:r>
              <a:rPr lang="fr-FR" sz="2000" b="0" i="0" dirty="0">
                <a:latin typeface="NATIONALUNIFR-BOOK" panose="02000503000000020004" pitchFamily="2" charset="77"/>
                <a:ea typeface="NATIONALUNIFR-BOOK" panose="02000503000000020004" pitchFamily="2" charset="77"/>
              </a:rPr>
              <a:t> </a:t>
            </a:r>
            <a:r>
              <a:rPr lang="fr-FR" sz="2000" b="0" i="0" dirty="0" err="1">
                <a:latin typeface="NATIONALUNIFR-BOOK" panose="02000503000000020004" pitchFamily="2" charset="77"/>
                <a:ea typeface="NATIONALUNIFR-BOOK" panose="02000503000000020004" pitchFamily="2" charset="77"/>
              </a:rPr>
              <a:t>hinzu</a:t>
            </a:r>
            <a:r>
              <a:rPr lang="fr-FR" sz="2000" b="0" i="0" dirty="0">
                <a:latin typeface="NATIONALUNIFR-BOOK" panose="02000503000000020004" pitchFamily="2" charset="77"/>
                <a:ea typeface="NATIONALUNIFR-BOOK" panose="02000503000000020004" pitchFamily="2" charset="77"/>
              </a:rPr>
              <a:t>.</a:t>
            </a:r>
            <a:endParaRPr lang="fr-FR" dirty="0"/>
          </a:p>
        </p:txBody>
      </p:sp>
    </p:spTree>
    <p:extLst>
      <p:ext uri="{BB962C8B-B14F-4D97-AF65-F5344CB8AC3E}">
        <p14:creationId xmlns:p14="http://schemas.microsoft.com/office/powerpoint/2010/main" val="17728623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hoto | content | black border">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62B21016-223F-4A84-2989-373A3C2C7FE9}"/>
              </a:ext>
            </a:extLst>
          </p:cNvPr>
          <p:cNvSpPr/>
          <p:nvPr userDrawn="1"/>
        </p:nvSpPr>
        <p:spPr>
          <a:xfrm>
            <a:off x="6221150" y="1019194"/>
            <a:ext cx="5683637" cy="4780080"/>
          </a:xfrm>
          <a:prstGeom prst="rect">
            <a:avLst/>
          </a:prstGeom>
          <a:solidFill>
            <a:srgbClr val="171717">
              <a:alpha val="4757"/>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fr-FR" dirty="0">
              <a:latin typeface="NATIONALUNIFR-BOOK" panose="02000503000000020004" pitchFamily="2" charset="77"/>
              <a:ea typeface="NATIONALUNIFR-BOOK" panose="02000503000000020004" pitchFamily="2" charset="77"/>
            </a:endParaRPr>
          </a:p>
        </p:txBody>
      </p:sp>
      <p:sp>
        <p:nvSpPr>
          <p:cNvPr id="32" name="Espace réservé pour une image  31">
            <a:extLst>
              <a:ext uri="{FF2B5EF4-FFF2-40B4-BE49-F238E27FC236}">
                <a16:creationId xmlns:a16="http://schemas.microsoft.com/office/drawing/2014/main" id="{BD71239B-5632-5EFB-123F-9BDEBC9DDDA0}"/>
              </a:ext>
            </a:extLst>
          </p:cNvPr>
          <p:cNvSpPr>
            <a:spLocks noGrp="1"/>
          </p:cNvSpPr>
          <p:nvPr>
            <p:ph type="pic" sz="quarter" idx="13" hasCustomPrompt="1"/>
          </p:nvPr>
        </p:nvSpPr>
        <p:spPr>
          <a:xfrm>
            <a:off x="6221604" y="1018851"/>
            <a:ext cx="5683637" cy="4779962"/>
          </a:xfrm>
          <a:prstGeom prst="rect">
            <a:avLst/>
          </a:prstGeom>
        </p:spPr>
        <p:txBody>
          <a:bodyPr anchor="b"/>
          <a:lstStyle>
            <a:lvl1pPr marL="0" indent="0" algn="ctr">
              <a:buNone/>
              <a:defRPr sz="1200">
                <a:latin typeface="Helvetica" pitchFamily="2"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a:t>Cliquez sur l’icône pour ajouter une image.</a:t>
            </a:r>
            <a:br>
              <a:rPr lang="fr-FR" dirty="0"/>
            </a:br>
            <a:r>
              <a:rPr lang="fr-FR" dirty="0" err="1"/>
              <a:t>Klicken</a:t>
            </a:r>
            <a:r>
              <a:rPr lang="fr-FR" dirty="0"/>
              <a:t> </a:t>
            </a:r>
            <a:r>
              <a:rPr lang="fr-FR" dirty="0" err="1"/>
              <a:t>Sie</a:t>
            </a:r>
            <a:r>
              <a:rPr lang="fr-FR" dirty="0"/>
              <a:t> </a:t>
            </a:r>
            <a:r>
              <a:rPr lang="fr-FR" dirty="0" err="1"/>
              <a:t>auf</a:t>
            </a:r>
            <a:r>
              <a:rPr lang="fr-FR" dirty="0"/>
              <a:t> </a:t>
            </a:r>
            <a:r>
              <a:rPr lang="fr-FR" dirty="0" err="1"/>
              <a:t>das</a:t>
            </a:r>
            <a:r>
              <a:rPr lang="fr-FR" dirty="0"/>
              <a:t> Symbol, um </a:t>
            </a:r>
            <a:r>
              <a:rPr lang="fr-FR" dirty="0" err="1"/>
              <a:t>ein</a:t>
            </a:r>
            <a:r>
              <a:rPr lang="fr-FR" dirty="0"/>
              <a:t> </a:t>
            </a:r>
            <a:r>
              <a:rPr lang="fr-FR" dirty="0" err="1"/>
              <a:t>Bild</a:t>
            </a:r>
            <a:r>
              <a:rPr lang="fr-FR" dirty="0"/>
              <a:t> </a:t>
            </a:r>
            <a:r>
              <a:rPr lang="fr-FR" dirty="0" err="1"/>
              <a:t>hinzuzufügen</a:t>
            </a:r>
            <a:r>
              <a:rPr lang="fr-FR" dirty="0"/>
              <a:t>.</a:t>
            </a:r>
          </a:p>
        </p:txBody>
      </p:sp>
      <p:sp>
        <p:nvSpPr>
          <p:cNvPr id="30" name="Espace réservé du texte 29">
            <a:extLst>
              <a:ext uri="{FF2B5EF4-FFF2-40B4-BE49-F238E27FC236}">
                <a16:creationId xmlns:a16="http://schemas.microsoft.com/office/drawing/2014/main" id="{32D8E3B6-2BC2-C886-2596-B985F8A512DA}"/>
              </a:ext>
            </a:extLst>
          </p:cNvPr>
          <p:cNvSpPr>
            <a:spLocks noGrp="1"/>
          </p:cNvSpPr>
          <p:nvPr>
            <p:ph type="body" sz="quarter" idx="12" hasCustomPrompt="1"/>
          </p:nvPr>
        </p:nvSpPr>
        <p:spPr>
          <a:xfrm>
            <a:off x="166650" y="372520"/>
            <a:ext cx="9603883" cy="646331"/>
          </a:xfrm>
          <a:prstGeom prst="rect">
            <a:avLst/>
          </a:prstGeom>
        </p:spPr>
        <p:txBody>
          <a:bodyPr/>
          <a:lstStyle>
            <a:lvl1pPr marL="0" indent="0">
              <a:buNone/>
              <a:defRPr sz="3600" b="1" i="0">
                <a:latin typeface="National UniFr" panose="02000503000000020004" pitchFamily="2" charset="77"/>
                <a:ea typeface="National UniFr" panose="02000503000000020004" pitchFamily="2" charset="77"/>
              </a:defRPr>
            </a:lvl1pPr>
          </a:lstStyle>
          <a:p>
            <a:pPr lvl="0"/>
            <a:r>
              <a:rPr lang="fr-FR" b="1" i="0" dirty="0">
                <a:latin typeface="National UniFr" panose="02000503000000020004" pitchFamily="2" charset="77"/>
                <a:ea typeface="National UniFr" panose="02000503000000020004" pitchFamily="2" charset="77"/>
              </a:rPr>
              <a:t>Titre | </a:t>
            </a:r>
            <a:r>
              <a:rPr lang="fr-FR" b="1" i="0" dirty="0" err="1">
                <a:latin typeface="National UniFr" panose="02000503000000020004" pitchFamily="2" charset="77"/>
                <a:ea typeface="National UniFr" panose="02000503000000020004" pitchFamily="2" charset="77"/>
              </a:rPr>
              <a:t>Titel</a:t>
            </a:r>
            <a:endParaRPr lang="fr-FR" dirty="0"/>
          </a:p>
        </p:txBody>
      </p:sp>
      <p:pic>
        <p:nvPicPr>
          <p:cNvPr id="7" name="Image 6">
            <a:extLst>
              <a:ext uri="{FF2B5EF4-FFF2-40B4-BE49-F238E27FC236}">
                <a16:creationId xmlns:a16="http://schemas.microsoft.com/office/drawing/2014/main" id="{E2A6AC79-B528-36BB-6790-DF4B733679CB}"/>
              </a:ext>
            </a:extLst>
          </p:cNvPr>
          <p:cNvPicPr>
            <a:picLocks noChangeAspect="1"/>
          </p:cNvPicPr>
          <p:nvPr userDrawn="1"/>
        </p:nvPicPr>
        <p:blipFill>
          <a:blip r:embed="rId2"/>
          <a:stretch>
            <a:fillRect/>
          </a:stretch>
        </p:blipFill>
        <p:spPr>
          <a:xfrm rot="5400000" flipH="1" flipV="1">
            <a:off x="11619213" y="6285207"/>
            <a:ext cx="579390" cy="579390"/>
          </a:xfrm>
          <a:prstGeom prst="rect">
            <a:avLst/>
          </a:prstGeom>
        </p:spPr>
      </p:pic>
      <p:sp>
        <p:nvSpPr>
          <p:cNvPr id="14" name="Espace réservé du numéro de diapositive 13">
            <a:extLst>
              <a:ext uri="{FF2B5EF4-FFF2-40B4-BE49-F238E27FC236}">
                <a16:creationId xmlns:a16="http://schemas.microsoft.com/office/drawing/2014/main" id="{75968ED7-A722-1B6F-AF6F-C2DC536AA8AE}"/>
              </a:ext>
            </a:extLst>
          </p:cNvPr>
          <p:cNvSpPr>
            <a:spLocks noGrp="1"/>
          </p:cNvSpPr>
          <p:nvPr>
            <p:ph type="sldNum" sz="quarter" idx="10"/>
          </p:nvPr>
        </p:nvSpPr>
        <p:spPr/>
        <p:txBody>
          <a:bodyPr/>
          <a:lstStyle/>
          <a:p>
            <a:fld id="{142BD33C-CDCC-324B-BD76-250311637E3B}" type="slidenum">
              <a:rPr lang="fr-FR" smtClean="0"/>
              <a:pPr/>
              <a:t>‹Nr.›</a:t>
            </a:fld>
            <a:endParaRPr lang="fr-FR" dirty="0"/>
          </a:p>
        </p:txBody>
      </p:sp>
      <p:sp>
        <p:nvSpPr>
          <p:cNvPr id="19" name="Rectangle 18">
            <a:extLst>
              <a:ext uri="{FF2B5EF4-FFF2-40B4-BE49-F238E27FC236}">
                <a16:creationId xmlns:a16="http://schemas.microsoft.com/office/drawing/2014/main" id="{E20C321D-4352-2AA2-72C5-D5A4D3FDB1C7}"/>
              </a:ext>
            </a:extLst>
          </p:cNvPr>
          <p:cNvSpPr/>
          <p:nvPr userDrawn="1"/>
        </p:nvSpPr>
        <p:spPr>
          <a:xfrm>
            <a:off x="-24492" y="6122131"/>
            <a:ext cx="3273970" cy="50291"/>
          </a:xfrm>
          <a:prstGeom prst="rect">
            <a:avLst/>
          </a:prstGeom>
          <a:solidFill>
            <a:srgbClr val="BF12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3" name="Forme en L 22">
            <a:extLst>
              <a:ext uri="{FF2B5EF4-FFF2-40B4-BE49-F238E27FC236}">
                <a16:creationId xmlns:a16="http://schemas.microsoft.com/office/drawing/2014/main" id="{4A854250-7A67-3838-E8B2-5FBF1BCCDC14}"/>
              </a:ext>
            </a:extLst>
          </p:cNvPr>
          <p:cNvSpPr/>
          <p:nvPr userDrawn="1"/>
        </p:nvSpPr>
        <p:spPr>
          <a:xfrm rot="5400000">
            <a:off x="6164252" y="956914"/>
            <a:ext cx="293229" cy="293229"/>
          </a:xfrm>
          <a:prstGeom prst="corner">
            <a:avLst>
              <a:gd name="adj1" fmla="val 17299"/>
              <a:gd name="adj2" fmla="val 16088"/>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FR" dirty="0">
              <a:solidFill>
                <a:srgbClr val="171717"/>
              </a:solidFill>
            </a:endParaRPr>
          </a:p>
        </p:txBody>
      </p:sp>
      <p:sp>
        <p:nvSpPr>
          <p:cNvPr id="24" name="Forme en L 23">
            <a:extLst>
              <a:ext uri="{FF2B5EF4-FFF2-40B4-BE49-F238E27FC236}">
                <a16:creationId xmlns:a16="http://schemas.microsoft.com/office/drawing/2014/main" id="{6649EC77-6419-BC9A-43A3-832D622E823F}"/>
              </a:ext>
            </a:extLst>
          </p:cNvPr>
          <p:cNvSpPr/>
          <p:nvPr userDrawn="1"/>
        </p:nvSpPr>
        <p:spPr>
          <a:xfrm>
            <a:off x="6164252" y="5556384"/>
            <a:ext cx="293229" cy="293229"/>
          </a:xfrm>
          <a:prstGeom prst="corner">
            <a:avLst>
              <a:gd name="adj1" fmla="val 17299"/>
              <a:gd name="adj2" fmla="val 16088"/>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FR" dirty="0">
              <a:solidFill>
                <a:srgbClr val="171717"/>
              </a:solidFill>
            </a:endParaRPr>
          </a:p>
        </p:txBody>
      </p:sp>
      <p:sp>
        <p:nvSpPr>
          <p:cNvPr id="25" name="Forme en L 24">
            <a:extLst>
              <a:ext uri="{FF2B5EF4-FFF2-40B4-BE49-F238E27FC236}">
                <a16:creationId xmlns:a16="http://schemas.microsoft.com/office/drawing/2014/main" id="{9649C688-EDF6-E702-43A2-32999C093C90}"/>
              </a:ext>
            </a:extLst>
          </p:cNvPr>
          <p:cNvSpPr/>
          <p:nvPr userDrawn="1"/>
        </p:nvSpPr>
        <p:spPr>
          <a:xfrm rot="16200000">
            <a:off x="11669364" y="5553797"/>
            <a:ext cx="293229" cy="293229"/>
          </a:xfrm>
          <a:prstGeom prst="corner">
            <a:avLst>
              <a:gd name="adj1" fmla="val 17299"/>
              <a:gd name="adj2" fmla="val 16088"/>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FR" dirty="0">
              <a:solidFill>
                <a:srgbClr val="171717"/>
              </a:solidFill>
            </a:endParaRPr>
          </a:p>
        </p:txBody>
      </p:sp>
      <p:sp>
        <p:nvSpPr>
          <p:cNvPr id="26" name="Forme en L 25">
            <a:extLst>
              <a:ext uri="{FF2B5EF4-FFF2-40B4-BE49-F238E27FC236}">
                <a16:creationId xmlns:a16="http://schemas.microsoft.com/office/drawing/2014/main" id="{51AB9A18-1D25-CF41-D51A-80670CA529FE}"/>
              </a:ext>
            </a:extLst>
          </p:cNvPr>
          <p:cNvSpPr/>
          <p:nvPr userDrawn="1"/>
        </p:nvSpPr>
        <p:spPr>
          <a:xfrm rot="10800000">
            <a:off x="11669364" y="956913"/>
            <a:ext cx="293229" cy="293229"/>
          </a:xfrm>
          <a:prstGeom prst="corner">
            <a:avLst>
              <a:gd name="adj1" fmla="val 17299"/>
              <a:gd name="adj2" fmla="val 16088"/>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FR" dirty="0">
              <a:solidFill>
                <a:srgbClr val="171717"/>
              </a:solidFill>
            </a:endParaRPr>
          </a:p>
        </p:txBody>
      </p:sp>
      <p:sp>
        <p:nvSpPr>
          <p:cNvPr id="4" name="Espace réservé du texte 15">
            <a:extLst>
              <a:ext uri="{FF2B5EF4-FFF2-40B4-BE49-F238E27FC236}">
                <a16:creationId xmlns:a16="http://schemas.microsoft.com/office/drawing/2014/main" id="{B7999C1E-99AB-36A5-8116-25B5351F99EA}"/>
              </a:ext>
            </a:extLst>
          </p:cNvPr>
          <p:cNvSpPr>
            <a:spLocks noGrp="1"/>
          </p:cNvSpPr>
          <p:nvPr>
            <p:ph type="body" sz="quarter" idx="11" hasCustomPrompt="1"/>
          </p:nvPr>
        </p:nvSpPr>
        <p:spPr>
          <a:xfrm>
            <a:off x="166650" y="1250142"/>
            <a:ext cx="5797440" cy="4600782"/>
          </a:xfrm>
          <a:prstGeom prst="rect">
            <a:avLst/>
          </a:prstGeom>
        </p:spPr>
        <p:txBody>
          <a:bodyPr anchor="t"/>
          <a:lstStyle>
            <a:lvl1pPr marL="0" indent="0">
              <a:buNone/>
              <a:defRPr sz="2000" b="0" i="0">
                <a:solidFill>
                  <a:srgbClr val="151716"/>
                </a:solidFill>
                <a:latin typeface="NATIONALUNIFR-BOOK" panose="02000503000000020004" pitchFamily="2" charset="77"/>
                <a:ea typeface="NATIONALUNIFR-BOOK" panose="02000503000000020004" pitchFamily="2" charset="77"/>
              </a:defRPr>
            </a:lvl1pPr>
          </a:lstStyle>
          <a:p>
            <a:pPr lvl="0"/>
            <a:r>
              <a:rPr lang="fr-FR" sz="2000" b="0" i="0" dirty="0">
                <a:latin typeface="NATIONALUNIFR-BOOK" panose="02000503000000020004" pitchFamily="2" charset="77"/>
                <a:ea typeface="NATIONALUNIFR-BOOK" panose="02000503000000020004" pitchFamily="2" charset="77"/>
              </a:rPr>
              <a:t>Ajoutez ici du texte.</a:t>
            </a:r>
            <a:br>
              <a:rPr lang="fr-FR" sz="2000" b="0" i="0" dirty="0">
                <a:latin typeface="NATIONALUNIFR-BOOK" panose="02000503000000020004" pitchFamily="2" charset="77"/>
                <a:ea typeface="NATIONALUNIFR-BOOK" panose="02000503000000020004" pitchFamily="2" charset="77"/>
              </a:rPr>
            </a:br>
            <a:r>
              <a:rPr lang="fr-FR" sz="2000" b="0" i="0" dirty="0" err="1">
                <a:latin typeface="NATIONALUNIFR-BOOK" panose="02000503000000020004" pitchFamily="2" charset="77"/>
                <a:ea typeface="NATIONALUNIFR-BOOK" panose="02000503000000020004" pitchFamily="2" charset="77"/>
              </a:rPr>
              <a:t>Fügen</a:t>
            </a:r>
            <a:r>
              <a:rPr lang="fr-FR" sz="2000" b="0" i="0" dirty="0">
                <a:latin typeface="NATIONALUNIFR-BOOK" panose="02000503000000020004" pitchFamily="2" charset="77"/>
                <a:ea typeface="NATIONALUNIFR-BOOK" panose="02000503000000020004" pitchFamily="2" charset="77"/>
              </a:rPr>
              <a:t> </a:t>
            </a:r>
            <a:r>
              <a:rPr lang="fr-FR" sz="2000" b="0" i="0" dirty="0" err="1">
                <a:latin typeface="NATIONALUNIFR-BOOK" panose="02000503000000020004" pitchFamily="2" charset="77"/>
                <a:ea typeface="NATIONALUNIFR-BOOK" panose="02000503000000020004" pitchFamily="2" charset="77"/>
              </a:rPr>
              <a:t>Sie</a:t>
            </a:r>
            <a:r>
              <a:rPr lang="fr-FR" sz="2000" b="0" i="0" dirty="0">
                <a:latin typeface="NATIONALUNIFR-BOOK" panose="02000503000000020004" pitchFamily="2" charset="77"/>
                <a:ea typeface="NATIONALUNIFR-BOOK" panose="02000503000000020004" pitchFamily="2" charset="77"/>
              </a:rPr>
              <a:t> </a:t>
            </a:r>
            <a:r>
              <a:rPr lang="fr-FR" sz="2000" b="0" i="0" dirty="0" err="1">
                <a:latin typeface="NATIONALUNIFR-BOOK" panose="02000503000000020004" pitchFamily="2" charset="77"/>
                <a:ea typeface="NATIONALUNIFR-BOOK" panose="02000503000000020004" pitchFamily="2" charset="77"/>
              </a:rPr>
              <a:t>Text</a:t>
            </a:r>
            <a:r>
              <a:rPr lang="fr-FR" sz="2000" b="0" i="0" dirty="0">
                <a:latin typeface="NATIONALUNIFR-BOOK" panose="02000503000000020004" pitchFamily="2" charset="77"/>
                <a:ea typeface="NATIONALUNIFR-BOOK" panose="02000503000000020004" pitchFamily="2" charset="77"/>
              </a:rPr>
              <a:t> </a:t>
            </a:r>
            <a:r>
              <a:rPr lang="fr-FR" sz="2000" b="0" i="0" dirty="0" err="1">
                <a:latin typeface="NATIONALUNIFR-BOOK" panose="02000503000000020004" pitchFamily="2" charset="77"/>
                <a:ea typeface="NATIONALUNIFR-BOOK" panose="02000503000000020004" pitchFamily="2" charset="77"/>
              </a:rPr>
              <a:t>hinzu</a:t>
            </a:r>
            <a:r>
              <a:rPr lang="fr-FR" sz="2000" b="0" i="0" dirty="0">
                <a:latin typeface="NATIONALUNIFR-BOOK" panose="02000503000000020004" pitchFamily="2" charset="77"/>
                <a:ea typeface="NATIONALUNIFR-BOOK" panose="02000503000000020004" pitchFamily="2" charset="77"/>
              </a:rPr>
              <a:t>.</a:t>
            </a:r>
            <a:endParaRPr lang="fr-FR" dirty="0"/>
          </a:p>
        </p:txBody>
      </p:sp>
    </p:spTree>
    <p:extLst>
      <p:ext uri="{BB962C8B-B14F-4D97-AF65-F5344CB8AC3E}">
        <p14:creationId xmlns:p14="http://schemas.microsoft.com/office/powerpoint/2010/main" val="12583732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hoto | content | red border">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62B21016-223F-4A84-2989-373A3C2C7FE9}"/>
              </a:ext>
            </a:extLst>
          </p:cNvPr>
          <p:cNvSpPr/>
          <p:nvPr userDrawn="1"/>
        </p:nvSpPr>
        <p:spPr>
          <a:xfrm>
            <a:off x="6221150" y="1019194"/>
            <a:ext cx="5683637" cy="4780080"/>
          </a:xfrm>
          <a:prstGeom prst="rect">
            <a:avLst/>
          </a:prstGeom>
          <a:solidFill>
            <a:srgbClr val="171717">
              <a:alpha val="4757"/>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fr-FR" dirty="0">
              <a:latin typeface="NATIONALUNIFR-BOOK" panose="02000503000000020004" pitchFamily="2" charset="77"/>
              <a:ea typeface="NATIONALUNIFR-BOOK" panose="02000503000000020004" pitchFamily="2" charset="77"/>
            </a:endParaRPr>
          </a:p>
        </p:txBody>
      </p:sp>
      <p:sp>
        <p:nvSpPr>
          <p:cNvPr id="32" name="Espace réservé pour une image  31">
            <a:extLst>
              <a:ext uri="{FF2B5EF4-FFF2-40B4-BE49-F238E27FC236}">
                <a16:creationId xmlns:a16="http://schemas.microsoft.com/office/drawing/2014/main" id="{BD71239B-5632-5EFB-123F-9BDEBC9DDDA0}"/>
              </a:ext>
            </a:extLst>
          </p:cNvPr>
          <p:cNvSpPr>
            <a:spLocks noGrp="1"/>
          </p:cNvSpPr>
          <p:nvPr>
            <p:ph type="pic" sz="quarter" idx="13" hasCustomPrompt="1"/>
          </p:nvPr>
        </p:nvSpPr>
        <p:spPr>
          <a:xfrm>
            <a:off x="6221604" y="1018851"/>
            <a:ext cx="5683637" cy="4779962"/>
          </a:xfrm>
          <a:prstGeom prst="rect">
            <a:avLst/>
          </a:prstGeom>
        </p:spPr>
        <p:txBody>
          <a:bodyPr anchor="b"/>
          <a:lstStyle>
            <a:lvl1pPr marL="0" indent="0">
              <a:buNone/>
              <a:defRPr sz="1200">
                <a:latin typeface="Helvetica" pitchFamily="2"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a:t>Cliquez sur l’icône pour ajouter une image.</a:t>
            </a:r>
            <a:br>
              <a:rPr lang="fr-FR" dirty="0"/>
            </a:br>
            <a:r>
              <a:rPr lang="fr-FR" dirty="0" err="1"/>
              <a:t>Klicken</a:t>
            </a:r>
            <a:r>
              <a:rPr lang="fr-FR" dirty="0"/>
              <a:t> </a:t>
            </a:r>
            <a:r>
              <a:rPr lang="fr-FR" dirty="0" err="1"/>
              <a:t>Sie</a:t>
            </a:r>
            <a:r>
              <a:rPr lang="fr-FR" dirty="0"/>
              <a:t> </a:t>
            </a:r>
            <a:r>
              <a:rPr lang="fr-FR" dirty="0" err="1"/>
              <a:t>auf</a:t>
            </a:r>
            <a:r>
              <a:rPr lang="fr-FR" dirty="0"/>
              <a:t> </a:t>
            </a:r>
            <a:r>
              <a:rPr lang="fr-FR" dirty="0" err="1"/>
              <a:t>das</a:t>
            </a:r>
            <a:r>
              <a:rPr lang="fr-FR" dirty="0"/>
              <a:t> Symbol, um </a:t>
            </a:r>
            <a:r>
              <a:rPr lang="fr-FR" dirty="0" err="1"/>
              <a:t>ein</a:t>
            </a:r>
            <a:r>
              <a:rPr lang="fr-FR" dirty="0"/>
              <a:t> </a:t>
            </a:r>
            <a:r>
              <a:rPr lang="fr-FR" dirty="0" err="1"/>
              <a:t>Bild</a:t>
            </a:r>
            <a:r>
              <a:rPr lang="fr-FR" dirty="0"/>
              <a:t> </a:t>
            </a:r>
            <a:r>
              <a:rPr lang="fr-FR" dirty="0" err="1"/>
              <a:t>hinzuzufügen</a:t>
            </a:r>
            <a:r>
              <a:rPr lang="fr-FR" dirty="0"/>
              <a:t>.</a:t>
            </a:r>
          </a:p>
        </p:txBody>
      </p:sp>
      <p:sp>
        <p:nvSpPr>
          <p:cNvPr id="30" name="Espace réservé du texte 29">
            <a:extLst>
              <a:ext uri="{FF2B5EF4-FFF2-40B4-BE49-F238E27FC236}">
                <a16:creationId xmlns:a16="http://schemas.microsoft.com/office/drawing/2014/main" id="{32D8E3B6-2BC2-C886-2596-B985F8A512DA}"/>
              </a:ext>
            </a:extLst>
          </p:cNvPr>
          <p:cNvSpPr>
            <a:spLocks noGrp="1"/>
          </p:cNvSpPr>
          <p:nvPr>
            <p:ph type="body" sz="quarter" idx="12" hasCustomPrompt="1"/>
          </p:nvPr>
        </p:nvSpPr>
        <p:spPr>
          <a:xfrm>
            <a:off x="166650" y="372520"/>
            <a:ext cx="9603883" cy="646331"/>
          </a:xfrm>
          <a:prstGeom prst="rect">
            <a:avLst/>
          </a:prstGeom>
        </p:spPr>
        <p:txBody>
          <a:bodyPr/>
          <a:lstStyle>
            <a:lvl1pPr marL="0" indent="0">
              <a:buNone/>
              <a:defRPr sz="3600" b="1" i="0">
                <a:latin typeface="National UniFr" panose="02000503000000020004" pitchFamily="2" charset="77"/>
                <a:ea typeface="National UniFr" panose="02000503000000020004" pitchFamily="2" charset="77"/>
              </a:defRPr>
            </a:lvl1pPr>
          </a:lstStyle>
          <a:p>
            <a:pPr lvl="0"/>
            <a:r>
              <a:rPr lang="fr-FR" b="1" i="0" dirty="0">
                <a:latin typeface="National UniFr" panose="02000503000000020004" pitchFamily="2" charset="77"/>
                <a:ea typeface="National UniFr" panose="02000503000000020004" pitchFamily="2" charset="77"/>
              </a:rPr>
              <a:t>Titre | </a:t>
            </a:r>
            <a:r>
              <a:rPr lang="fr-FR" b="1" i="0" dirty="0" err="1">
                <a:latin typeface="National UniFr" panose="02000503000000020004" pitchFamily="2" charset="77"/>
                <a:ea typeface="National UniFr" panose="02000503000000020004" pitchFamily="2" charset="77"/>
              </a:rPr>
              <a:t>Titel</a:t>
            </a:r>
            <a:endParaRPr lang="fr-FR" dirty="0"/>
          </a:p>
        </p:txBody>
      </p:sp>
      <p:pic>
        <p:nvPicPr>
          <p:cNvPr id="7" name="Image 6">
            <a:extLst>
              <a:ext uri="{FF2B5EF4-FFF2-40B4-BE49-F238E27FC236}">
                <a16:creationId xmlns:a16="http://schemas.microsoft.com/office/drawing/2014/main" id="{E2A6AC79-B528-36BB-6790-DF4B733679CB}"/>
              </a:ext>
            </a:extLst>
          </p:cNvPr>
          <p:cNvPicPr>
            <a:picLocks noChangeAspect="1"/>
          </p:cNvPicPr>
          <p:nvPr userDrawn="1"/>
        </p:nvPicPr>
        <p:blipFill>
          <a:blip r:embed="rId2"/>
          <a:stretch>
            <a:fillRect/>
          </a:stretch>
        </p:blipFill>
        <p:spPr>
          <a:xfrm rot="5400000" flipH="1" flipV="1">
            <a:off x="11619213" y="6285207"/>
            <a:ext cx="579390" cy="579390"/>
          </a:xfrm>
          <a:prstGeom prst="rect">
            <a:avLst/>
          </a:prstGeom>
        </p:spPr>
      </p:pic>
      <p:sp>
        <p:nvSpPr>
          <p:cNvPr id="14" name="Espace réservé du numéro de diapositive 13">
            <a:extLst>
              <a:ext uri="{FF2B5EF4-FFF2-40B4-BE49-F238E27FC236}">
                <a16:creationId xmlns:a16="http://schemas.microsoft.com/office/drawing/2014/main" id="{75968ED7-A722-1B6F-AF6F-C2DC536AA8AE}"/>
              </a:ext>
            </a:extLst>
          </p:cNvPr>
          <p:cNvSpPr>
            <a:spLocks noGrp="1"/>
          </p:cNvSpPr>
          <p:nvPr>
            <p:ph type="sldNum" sz="quarter" idx="10"/>
          </p:nvPr>
        </p:nvSpPr>
        <p:spPr/>
        <p:txBody>
          <a:bodyPr/>
          <a:lstStyle/>
          <a:p>
            <a:fld id="{142BD33C-CDCC-324B-BD76-250311637E3B}" type="slidenum">
              <a:rPr lang="fr-FR" smtClean="0"/>
              <a:pPr/>
              <a:t>‹Nr.›</a:t>
            </a:fld>
            <a:endParaRPr lang="fr-FR" dirty="0"/>
          </a:p>
        </p:txBody>
      </p:sp>
      <p:sp>
        <p:nvSpPr>
          <p:cNvPr id="19" name="Rectangle 18">
            <a:extLst>
              <a:ext uri="{FF2B5EF4-FFF2-40B4-BE49-F238E27FC236}">
                <a16:creationId xmlns:a16="http://schemas.microsoft.com/office/drawing/2014/main" id="{E20C321D-4352-2AA2-72C5-D5A4D3FDB1C7}"/>
              </a:ext>
            </a:extLst>
          </p:cNvPr>
          <p:cNvSpPr/>
          <p:nvPr userDrawn="1"/>
        </p:nvSpPr>
        <p:spPr>
          <a:xfrm>
            <a:off x="-24492" y="6122131"/>
            <a:ext cx="3273970" cy="50291"/>
          </a:xfrm>
          <a:prstGeom prst="rect">
            <a:avLst/>
          </a:prstGeom>
          <a:solidFill>
            <a:srgbClr val="BF12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3" name="Forme en L 22">
            <a:extLst>
              <a:ext uri="{FF2B5EF4-FFF2-40B4-BE49-F238E27FC236}">
                <a16:creationId xmlns:a16="http://schemas.microsoft.com/office/drawing/2014/main" id="{4A854250-7A67-3838-E8B2-5FBF1BCCDC14}"/>
              </a:ext>
            </a:extLst>
          </p:cNvPr>
          <p:cNvSpPr/>
          <p:nvPr userDrawn="1"/>
        </p:nvSpPr>
        <p:spPr>
          <a:xfrm rot="5400000">
            <a:off x="6164252" y="956914"/>
            <a:ext cx="293229" cy="293229"/>
          </a:xfrm>
          <a:prstGeom prst="corner">
            <a:avLst>
              <a:gd name="adj1" fmla="val 17299"/>
              <a:gd name="adj2" fmla="val 16088"/>
            </a:avLst>
          </a:prstGeom>
          <a:solidFill>
            <a:schemeClr val="tx2"/>
          </a:solidFill>
          <a:ln>
            <a:solidFill>
              <a:srgbClr val="BF1238"/>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FR" dirty="0">
              <a:solidFill>
                <a:srgbClr val="171717"/>
              </a:solidFill>
            </a:endParaRPr>
          </a:p>
        </p:txBody>
      </p:sp>
      <p:sp>
        <p:nvSpPr>
          <p:cNvPr id="24" name="Forme en L 23">
            <a:extLst>
              <a:ext uri="{FF2B5EF4-FFF2-40B4-BE49-F238E27FC236}">
                <a16:creationId xmlns:a16="http://schemas.microsoft.com/office/drawing/2014/main" id="{6649EC77-6419-BC9A-43A3-832D622E823F}"/>
              </a:ext>
            </a:extLst>
          </p:cNvPr>
          <p:cNvSpPr/>
          <p:nvPr userDrawn="1"/>
        </p:nvSpPr>
        <p:spPr>
          <a:xfrm>
            <a:off x="6164252" y="5556384"/>
            <a:ext cx="293229" cy="293229"/>
          </a:xfrm>
          <a:prstGeom prst="corner">
            <a:avLst>
              <a:gd name="adj1" fmla="val 17299"/>
              <a:gd name="adj2" fmla="val 16088"/>
            </a:avLst>
          </a:prstGeom>
          <a:solidFill>
            <a:schemeClr val="tx2"/>
          </a:solidFill>
          <a:ln>
            <a:solidFill>
              <a:srgbClr val="BF1238"/>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FR" dirty="0">
              <a:solidFill>
                <a:srgbClr val="171717"/>
              </a:solidFill>
            </a:endParaRPr>
          </a:p>
        </p:txBody>
      </p:sp>
      <p:sp>
        <p:nvSpPr>
          <p:cNvPr id="25" name="Forme en L 24">
            <a:extLst>
              <a:ext uri="{FF2B5EF4-FFF2-40B4-BE49-F238E27FC236}">
                <a16:creationId xmlns:a16="http://schemas.microsoft.com/office/drawing/2014/main" id="{9649C688-EDF6-E702-43A2-32999C093C90}"/>
              </a:ext>
            </a:extLst>
          </p:cNvPr>
          <p:cNvSpPr/>
          <p:nvPr userDrawn="1"/>
        </p:nvSpPr>
        <p:spPr>
          <a:xfrm rot="16200000">
            <a:off x="11669364" y="5553797"/>
            <a:ext cx="293229" cy="293229"/>
          </a:xfrm>
          <a:prstGeom prst="corner">
            <a:avLst>
              <a:gd name="adj1" fmla="val 17299"/>
              <a:gd name="adj2" fmla="val 16088"/>
            </a:avLst>
          </a:prstGeom>
          <a:solidFill>
            <a:schemeClr val="tx2"/>
          </a:solidFill>
          <a:ln>
            <a:solidFill>
              <a:srgbClr val="BF1238"/>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FR" dirty="0">
              <a:solidFill>
                <a:srgbClr val="171717"/>
              </a:solidFill>
            </a:endParaRPr>
          </a:p>
        </p:txBody>
      </p:sp>
      <p:sp>
        <p:nvSpPr>
          <p:cNvPr id="26" name="Forme en L 25">
            <a:extLst>
              <a:ext uri="{FF2B5EF4-FFF2-40B4-BE49-F238E27FC236}">
                <a16:creationId xmlns:a16="http://schemas.microsoft.com/office/drawing/2014/main" id="{51AB9A18-1D25-CF41-D51A-80670CA529FE}"/>
              </a:ext>
            </a:extLst>
          </p:cNvPr>
          <p:cNvSpPr/>
          <p:nvPr userDrawn="1"/>
        </p:nvSpPr>
        <p:spPr>
          <a:xfrm rot="10800000">
            <a:off x="11669364" y="956913"/>
            <a:ext cx="293229" cy="293229"/>
          </a:xfrm>
          <a:prstGeom prst="corner">
            <a:avLst>
              <a:gd name="adj1" fmla="val 17299"/>
              <a:gd name="adj2" fmla="val 16088"/>
            </a:avLst>
          </a:prstGeom>
          <a:solidFill>
            <a:schemeClr val="tx2"/>
          </a:solidFill>
          <a:ln>
            <a:solidFill>
              <a:srgbClr val="BF1238"/>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FR" dirty="0">
              <a:solidFill>
                <a:srgbClr val="171717"/>
              </a:solidFill>
            </a:endParaRPr>
          </a:p>
        </p:txBody>
      </p:sp>
      <p:sp>
        <p:nvSpPr>
          <p:cNvPr id="4" name="Espace réservé du texte 15">
            <a:extLst>
              <a:ext uri="{FF2B5EF4-FFF2-40B4-BE49-F238E27FC236}">
                <a16:creationId xmlns:a16="http://schemas.microsoft.com/office/drawing/2014/main" id="{9EB64331-4DA5-113D-9B23-82FCC37F1798}"/>
              </a:ext>
            </a:extLst>
          </p:cNvPr>
          <p:cNvSpPr>
            <a:spLocks noGrp="1"/>
          </p:cNvSpPr>
          <p:nvPr>
            <p:ph type="body" sz="quarter" idx="11" hasCustomPrompt="1"/>
          </p:nvPr>
        </p:nvSpPr>
        <p:spPr>
          <a:xfrm>
            <a:off x="166650" y="1250142"/>
            <a:ext cx="5797440" cy="4600782"/>
          </a:xfrm>
          <a:prstGeom prst="rect">
            <a:avLst/>
          </a:prstGeom>
        </p:spPr>
        <p:txBody>
          <a:bodyPr anchor="t"/>
          <a:lstStyle>
            <a:lvl1pPr marL="0" indent="0">
              <a:buNone/>
              <a:defRPr sz="2000" b="0" i="0">
                <a:solidFill>
                  <a:srgbClr val="151716"/>
                </a:solidFill>
                <a:latin typeface="NATIONALUNIFR-BOOK" panose="02000503000000020004" pitchFamily="2" charset="77"/>
                <a:ea typeface="NATIONALUNIFR-BOOK" panose="02000503000000020004" pitchFamily="2" charset="77"/>
              </a:defRPr>
            </a:lvl1pPr>
          </a:lstStyle>
          <a:p>
            <a:pPr lvl="0"/>
            <a:r>
              <a:rPr lang="fr-FR" sz="2000" b="0" i="0" dirty="0">
                <a:latin typeface="NATIONALUNIFR-BOOK" panose="02000503000000020004" pitchFamily="2" charset="77"/>
                <a:ea typeface="NATIONALUNIFR-BOOK" panose="02000503000000020004" pitchFamily="2" charset="77"/>
              </a:rPr>
              <a:t>Ajoutez ici du texte.</a:t>
            </a:r>
            <a:br>
              <a:rPr lang="fr-FR" sz="2000" b="0" i="0" dirty="0">
                <a:latin typeface="NATIONALUNIFR-BOOK" panose="02000503000000020004" pitchFamily="2" charset="77"/>
                <a:ea typeface="NATIONALUNIFR-BOOK" panose="02000503000000020004" pitchFamily="2" charset="77"/>
              </a:rPr>
            </a:br>
            <a:r>
              <a:rPr lang="fr-FR" sz="2000" b="0" i="0" dirty="0" err="1">
                <a:latin typeface="NATIONALUNIFR-BOOK" panose="02000503000000020004" pitchFamily="2" charset="77"/>
                <a:ea typeface="NATIONALUNIFR-BOOK" panose="02000503000000020004" pitchFamily="2" charset="77"/>
              </a:rPr>
              <a:t>Fügen</a:t>
            </a:r>
            <a:r>
              <a:rPr lang="fr-FR" sz="2000" b="0" i="0" dirty="0">
                <a:latin typeface="NATIONALUNIFR-BOOK" panose="02000503000000020004" pitchFamily="2" charset="77"/>
                <a:ea typeface="NATIONALUNIFR-BOOK" panose="02000503000000020004" pitchFamily="2" charset="77"/>
              </a:rPr>
              <a:t> </a:t>
            </a:r>
            <a:r>
              <a:rPr lang="fr-FR" sz="2000" b="0" i="0" dirty="0" err="1">
                <a:latin typeface="NATIONALUNIFR-BOOK" panose="02000503000000020004" pitchFamily="2" charset="77"/>
                <a:ea typeface="NATIONALUNIFR-BOOK" panose="02000503000000020004" pitchFamily="2" charset="77"/>
              </a:rPr>
              <a:t>Sie</a:t>
            </a:r>
            <a:r>
              <a:rPr lang="fr-FR" sz="2000" b="0" i="0" dirty="0">
                <a:latin typeface="NATIONALUNIFR-BOOK" panose="02000503000000020004" pitchFamily="2" charset="77"/>
                <a:ea typeface="NATIONALUNIFR-BOOK" panose="02000503000000020004" pitchFamily="2" charset="77"/>
              </a:rPr>
              <a:t> </a:t>
            </a:r>
            <a:r>
              <a:rPr lang="fr-FR" sz="2000" b="0" i="0" dirty="0" err="1">
                <a:latin typeface="NATIONALUNIFR-BOOK" panose="02000503000000020004" pitchFamily="2" charset="77"/>
                <a:ea typeface="NATIONALUNIFR-BOOK" panose="02000503000000020004" pitchFamily="2" charset="77"/>
              </a:rPr>
              <a:t>Text</a:t>
            </a:r>
            <a:r>
              <a:rPr lang="fr-FR" sz="2000" b="0" i="0" dirty="0">
                <a:latin typeface="NATIONALUNIFR-BOOK" panose="02000503000000020004" pitchFamily="2" charset="77"/>
                <a:ea typeface="NATIONALUNIFR-BOOK" panose="02000503000000020004" pitchFamily="2" charset="77"/>
              </a:rPr>
              <a:t> </a:t>
            </a:r>
            <a:r>
              <a:rPr lang="fr-FR" sz="2000" b="0" i="0" dirty="0" err="1">
                <a:latin typeface="NATIONALUNIFR-BOOK" panose="02000503000000020004" pitchFamily="2" charset="77"/>
                <a:ea typeface="NATIONALUNIFR-BOOK" panose="02000503000000020004" pitchFamily="2" charset="77"/>
              </a:rPr>
              <a:t>hinzu</a:t>
            </a:r>
            <a:r>
              <a:rPr lang="fr-FR" sz="2000" b="0" i="0" dirty="0">
                <a:latin typeface="NATIONALUNIFR-BOOK" panose="02000503000000020004" pitchFamily="2" charset="77"/>
                <a:ea typeface="NATIONALUNIFR-BOOK" panose="02000503000000020004" pitchFamily="2" charset="77"/>
              </a:rPr>
              <a:t>.</a:t>
            </a:r>
            <a:endParaRPr lang="fr-FR" dirty="0"/>
          </a:p>
        </p:txBody>
      </p:sp>
    </p:spTree>
    <p:extLst>
      <p:ext uri="{BB962C8B-B14F-4D97-AF65-F5344CB8AC3E}">
        <p14:creationId xmlns:p14="http://schemas.microsoft.com/office/powerpoint/2010/main" val="36314637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Video | Full Page | Red Border">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62B21016-223F-4A84-2989-373A3C2C7FE9}"/>
              </a:ext>
            </a:extLst>
          </p:cNvPr>
          <p:cNvSpPr/>
          <p:nvPr userDrawn="1"/>
        </p:nvSpPr>
        <p:spPr>
          <a:xfrm>
            <a:off x="263525" y="1085136"/>
            <a:ext cx="11641262" cy="4815950"/>
          </a:xfrm>
          <a:prstGeom prst="rect">
            <a:avLst/>
          </a:prstGeom>
          <a:solidFill>
            <a:srgbClr val="171717">
              <a:alpha val="4757"/>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fr-FR" dirty="0">
              <a:latin typeface="NATIONALUNIFR-BOOK" panose="02000503000000020004" pitchFamily="2" charset="77"/>
              <a:ea typeface="NATIONALUNIFR-BOOK" panose="02000503000000020004" pitchFamily="2" charset="77"/>
            </a:endParaRPr>
          </a:p>
        </p:txBody>
      </p:sp>
      <p:sp>
        <p:nvSpPr>
          <p:cNvPr id="30" name="Espace réservé du texte 29">
            <a:extLst>
              <a:ext uri="{FF2B5EF4-FFF2-40B4-BE49-F238E27FC236}">
                <a16:creationId xmlns:a16="http://schemas.microsoft.com/office/drawing/2014/main" id="{32D8E3B6-2BC2-C886-2596-B985F8A512DA}"/>
              </a:ext>
            </a:extLst>
          </p:cNvPr>
          <p:cNvSpPr>
            <a:spLocks noGrp="1"/>
          </p:cNvSpPr>
          <p:nvPr>
            <p:ph type="body" sz="quarter" idx="12" hasCustomPrompt="1"/>
          </p:nvPr>
        </p:nvSpPr>
        <p:spPr>
          <a:xfrm>
            <a:off x="166650" y="372520"/>
            <a:ext cx="9603883" cy="646331"/>
          </a:xfrm>
          <a:prstGeom prst="rect">
            <a:avLst/>
          </a:prstGeom>
        </p:spPr>
        <p:txBody>
          <a:bodyPr/>
          <a:lstStyle>
            <a:lvl1pPr marL="0" indent="0">
              <a:buNone/>
              <a:defRPr sz="3600" b="1" i="0">
                <a:latin typeface="National UniFr" panose="02000503000000020004" pitchFamily="2" charset="77"/>
                <a:ea typeface="National UniFr" panose="02000503000000020004" pitchFamily="2" charset="77"/>
              </a:defRPr>
            </a:lvl1pPr>
          </a:lstStyle>
          <a:p>
            <a:pPr lvl="0"/>
            <a:r>
              <a:rPr lang="fr-FR" b="1" i="0" dirty="0">
                <a:latin typeface="National UniFr" panose="02000503000000020004" pitchFamily="2" charset="77"/>
                <a:ea typeface="National UniFr" panose="02000503000000020004" pitchFamily="2" charset="77"/>
              </a:rPr>
              <a:t>Titre | </a:t>
            </a:r>
            <a:r>
              <a:rPr lang="fr-FR" b="1" i="0" dirty="0" err="1">
                <a:latin typeface="National UniFr" panose="02000503000000020004" pitchFamily="2" charset="77"/>
                <a:ea typeface="National UniFr" panose="02000503000000020004" pitchFamily="2" charset="77"/>
              </a:rPr>
              <a:t>Titel</a:t>
            </a:r>
            <a:endParaRPr lang="fr-FR" dirty="0"/>
          </a:p>
        </p:txBody>
      </p:sp>
      <p:pic>
        <p:nvPicPr>
          <p:cNvPr id="7" name="Image 6">
            <a:extLst>
              <a:ext uri="{FF2B5EF4-FFF2-40B4-BE49-F238E27FC236}">
                <a16:creationId xmlns:a16="http://schemas.microsoft.com/office/drawing/2014/main" id="{E2A6AC79-B528-36BB-6790-DF4B733679CB}"/>
              </a:ext>
            </a:extLst>
          </p:cNvPr>
          <p:cNvPicPr>
            <a:picLocks noChangeAspect="1"/>
          </p:cNvPicPr>
          <p:nvPr userDrawn="1"/>
        </p:nvPicPr>
        <p:blipFill>
          <a:blip r:embed="rId2"/>
          <a:stretch>
            <a:fillRect/>
          </a:stretch>
        </p:blipFill>
        <p:spPr>
          <a:xfrm rot="5400000" flipH="1" flipV="1">
            <a:off x="11619213" y="6285207"/>
            <a:ext cx="579390" cy="579390"/>
          </a:xfrm>
          <a:prstGeom prst="rect">
            <a:avLst/>
          </a:prstGeom>
        </p:spPr>
      </p:pic>
      <p:sp>
        <p:nvSpPr>
          <p:cNvPr id="14" name="Espace réservé du numéro de diapositive 13">
            <a:extLst>
              <a:ext uri="{FF2B5EF4-FFF2-40B4-BE49-F238E27FC236}">
                <a16:creationId xmlns:a16="http://schemas.microsoft.com/office/drawing/2014/main" id="{75968ED7-A722-1B6F-AF6F-C2DC536AA8AE}"/>
              </a:ext>
            </a:extLst>
          </p:cNvPr>
          <p:cNvSpPr>
            <a:spLocks noGrp="1"/>
          </p:cNvSpPr>
          <p:nvPr>
            <p:ph type="sldNum" sz="quarter" idx="10"/>
          </p:nvPr>
        </p:nvSpPr>
        <p:spPr/>
        <p:txBody>
          <a:bodyPr/>
          <a:lstStyle/>
          <a:p>
            <a:fld id="{142BD33C-CDCC-324B-BD76-250311637E3B}" type="slidenum">
              <a:rPr lang="fr-FR" smtClean="0"/>
              <a:pPr/>
              <a:t>‹Nr.›</a:t>
            </a:fld>
            <a:endParaRPr lang="fr-FR" dirty="0"/>
          </a:p>
        </p:txBody>
      </p:sp>
      <p:sp>
        <p:nvSpPr>
          <p:cNvPr id="19" name="Rectangle 18">
            <a:extLst>
              <a:ext uri="{FF2B5EF4-FFF2-40B4-BE49-F238E27FC236}">
                <a16:creationId xmlns:a16="http://schemas.microsoft.com/office/drawing/2014/main" id="{E20C321D-4352-2AA2-72C5-D5A4D3FDB1C7}"/>
              </a:ext>
            </a:extLst>
          </p:cNvPr>
          <p:cNvSpPr/>
          <p:nvPr userDrawn="1"/>
        </p:nvSpPr>
        <p:spPr>
          <a:xfrm>
            <a:off x="-24492" y="6122131"/>
            <a:ext cx="3273970" cy="50291"/>
          </a:xfrm>
          <a:prstGeom prst="rect">
            <a:avLst/>
          </a:prstGeom>
          <a:solidFill>
            <a:srgbClr val="BF12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5" name="Forme en L 24">
            <a:extLst>
              <a:ext uri="{FF2B5EF4-FFF2-40B4-BE49-F238E27FC236}">
                <a16:creationId xmlns:a16="http://schemas.microsoft.com/office/drawing/2014/main" id="{9649C688-EDF6-E702-43A2-32999C093C90}"/>
              </a:ext>
            </a:extLst>
          </p:cNvPr>
          <p:cNvSpPr/>
          <p:nvPr userDrawn="1"/>
        </p:nvSpPr>
        <p:spPr>
          <a:xfrm rot="16200000">
            <a:off x="11669364" y="5653303"/>
            <a:ext cx="293229" cy="293229"/>
          </a:xfrm>
          <a:prstGeom prst="corner">
            <a:avLst>
              <a:gd name="adj1" fmla="val 17299"/>
              <a:gd name="adj2" fmla="val 16088"/>
            </a:avLst>
          </a:prstGeom>
          <a:solidFill>
            <a:schemeClr val="tx2"/>
          </a:solidFill>
          <a:ln>
            <a:solidFill>
              <a:srgbClr val="BF1238"/>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FR" dirty="0">
              <a:solidFill>
                <a:srgbClr val="171717"/>
              </a:solidFill>
            </a:endParaRPr>
          </a:p>
        </p:txBody>
      </p:sp>
      <p:sp>
        <p:nvSpPr>
          <p:cNvPr id="26" name="Forme en L 25">
            <a:extLst>
              <a:ext uri="{FF2B5EF4-FFF2-40B4-BE49-F238E27FC236}">
                <a16:creationId xmlns:a16="http://schemas.microsoft.com/office/drawing/2014/main" id="{51AB9A18-1D25-CF41-D51A-80670CA529FE}"/>
              </a:ext>
            </a:extLst>
          </p:cNvPr>
          <p:cNvSpPr/>
          <p:nvPr userDrawn="1"/>
        </p:nvSpPr>
        <p:spPr>
          <a:xfrm rot="10800000">
            <a:off x="11669364" y="1046348"/>
            <a:ext cx="293229" cy="293229"/>
          </a:xfrm>
          <a:prstGeom prst="corner">
            <a:avLst>
              <a:gd name="adj1" fmla="val 17299"/>
              <a:gd name="adj2" fmla="val 16088"/>
            </a:avLst>
          </a:prstGeom>
          <a:solidFill>
            <a:schemeClr val="tx2"/>
          </a:solidFill>
          <a:ln>
            <a:solidFill>
              <a:srgbClr val="BF1238"/>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FR" dirty="0">
              <a:solidFill>
                <a:srgbClr val="171717"/>
              </a:solidFill>
            </a:endParaRPr>
          </a:p>
        </p:txBody>
      </p:sp>
      <p:sp>
        <p:nvSpPr>
          <p:cNvPr id="5" name="Forme en L 4">
            <a:extLst>
              <a:ext uri="{FF2B5EF4-FFF2-40B4-BE49-F238E27FC236}">
                <a16:creationId xmlns:a16="http://schemas.microsoft.com/office/drawing/2014/main" id="{3355A920-8A80-8C18-BD0B-D49E152A034C}"/>
              </a:ext>
            </a:extLst>
          </p:cNvPr>
          <p:cNvSpPr/>
          <p:nvPr userDrawn="1"/>
        </p:nvSpPr>
        <p:spPr>
          <a:xfrm rot="5400000">
            <a:off x="212052" y="1057251"/>
            <a:ext cx="293229" cy="293229"/>
          </a:xfrm>
          <a:prstGeom prst="corner">
            <a:avLst>
              <a:gd name="adj1" fmla="val 17299"/>
              <a:gd name="adj2" fmla="val 16088"/>
            </a:avLst>
          </a:prstGeom>
          <a:solidFill>
            <a:srgbClr val="C00000"/>
          </a:solidFill>
          <a:ln>
            <a:solidFill>
              <a:schemeClr val="tx2"/>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FR" dirty="0">
              <a:solidFill>
                <a:srgbClr val="171717"/>
              </a:solidFill>
            </a:endParaRPr>
          </a:p>
        </p:txBody>
      </p:sp>
      <p:sp>
        <p:nvSpPr>
          <p:cNvPr id="6" name="Forme en L 5">
            <a:extLst>
              <a:ext uri="{FF2B5EF4-FFF2-40B4-BE49-F238E27FC236}">
                <a16:creationId xmlns:a16="http://schemas.microsoft.com/office/drawing/2014/main" id="{17D6C530-553F-355C-F403-14A751906187}"/>
              </a:ext>
            </a:extLst>
          </p:cNvPr>
          <p:cNvSpPr/>
          <p:nvPr userDrawn="1"/>
        </p:nvSpPr>
        <p:spPr>
          <a:xfrm>
            <a:off x="212052" y="5656721"/>
            <a:ext cx="293229" cy="293229"/>
          </a:xfrm>
          <a:prstGeom prst="corner">
            <a:avLst>
              <a:gd name="adj1" fmla="val 17299"/>
              <a:gd name="adj2" fmla="val 16088"/>
            </a:avLst>
          </a:prstGeom>
          <a:solidFill>
            <a:srgbClr val="C00000"/>
          </a:solidFill>
          <a:ln>
            <a:solidFill>
              <a:schemeClr val="tx2"/>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FR" dirty="0">
              <a:solidFill>
                <a:srgbClr val="171717"/>
              </a:solidFill>
            </a:endParaRPr>
          </a:p>
        </p:txBody>
      </p:sp>
      <p:sp>
        <p:nvSpPr>
          <p:cNvPr id="3" name="Espace réservé de l'élément multimédia 3">
            <a:extLst>
              <a:ext uri="{FF2B5EF4-FFF2-40B4-BE49-F238E27FC236}">
                <a16:creationId xmlns:a16="http://schemas.microsoft.com/office/drawing/2014/main" id="{8646AE4D-9CFC-2486-C592-DB146EE502F1}"/>
              </a:ext>
            </a:extLst>
          </p:cNvPr>
          <p:cNvSpPr>
            <a:spLocks noGrp="1"/>
          </p:cNvSpPr>
          <p:nvPr>
            <p:ph type="media" sz="quarter" idx="13" hasCustomPrompt="1"/>
          </p:nvPr>
        </p:nvSpPr>
        <p:spPr>
          <a:xfrm>
            <a:off x="263525" y="1085850"/>
            <a:ext cx="11641138" cy="4814888"/>
          </a:xfrm>
          <a:prstGeom prst="rect">
            <a:avLst/>
          </a:prstGeom>
        </p:spPr>
        <p:txBody>
          <a:bodyPr anchor="ctr"/>
          <a:lstStyle>
            <a:lvl1pPr marL="0" indent="0">
              <a:buNone/>
              <a:defRPr lang="fr-FR" sz="1200" dirty="0">
                <a:ln>
                  <a:noFill/>
                </a:ln>
                <a:solidFill>
                  <a:schemeClr val="tx1"/>
                </a:solidFill>
                <a:latin typeface="Helvetica" pitchFamily="2"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a:t>Cliquez sur l’icône pour ajouter une vidéo.</a:t>
            </a:r>
            <a:br>
              <a:rPr lang="fr-FR" dirty="0"/>
            </a:br>
            <a:r>
              <a:rPr lang="fr-FR" dirty="0" err="1"/>
              <a:t>Klicken</a:t>
            </a:r>
            <a:r>
              <a:rPr lang="fr-FR" dirty="0"/>
              <a:t> </a:t>
            </a:r>
            <a:r>
              <a:rPr lang="fr-FR" dirty="0" err="1"/>
              <a:t>Sie</a:t>
            </a:r>
            <a:r>
              <a:rPr lang="fr-FR" dirty="0"/>
              <a:t> </a:t>
            </a:r>
            <a:r>
              <a:rPr lang="fr-FR" dirty="0" err="1"/>
              <a:t>auf</a:t>
            </a:r>
            <a:r>
              <a:rPr lang="fr-FR" dirty="0"/>
              <a:t> </a:t>
            </a:r>
            <a:r>
              <a:rPr lang="fr-FR" dirty="0" err="1"/>
              <a:t>das</a:t>
            </a:r>
            <a:r>
              <a:rPr lang="fr-FR" dirty="0"/>
              <a:t> Symbol, um </a:t>
            </a:r>
            <a:r>
              <a:rPr lang="fr-FR" dirty="0" err="1"/>
              <a:t>ein</a:t>
            </a:r>
            <a:r>
              <a:rPr lang="fr-FR" dirty="0"/>
              <a:t> </a:t>
            </a:r>
            <a:r>
              <a:rPr lang="fr-FR" dirty="0" err="1"/>
              <a:t>Video</a:t>
            </a:r>
            <a:r>
              <a:rPr lang="fr-FR" dirty="0"/>
              <a:t> </a:t>
            </a:r>
            <a:r>
              <a:rPr lang="fr-FR" dirty="0" err="1"/>
              <a:t>hinzuzufügen</a:t>
            </a:r>
            <a:r>
              <a:rPr lang="fr-FR" dirty="0"/>
              <a:t>.</a:t>
            </a:r>
          </a:p>
        </p:txBody>
      </p:sp>
    </p:spTree>
    <p:extLst>
      <p:ext uri="{BB962C8B-B14F-4D97-AF65-F5344CB8AC3E}">
        <p14:creationId xmlns:p14="http://schemas.microsoft.com/office/powerpoint/2010/main" val="38374996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Video | Full Page | Black Border">
    <p:spTree>
      <p:nvGrpSpPr>
        <p:cNvPr id="1" name=""/>
        <p:cNvGrpSpPr/>
        <p:nvPr/>
      </p:nvGrpSpPr>
      <p:grpSpPr>
        <a:xfrm>
          <a:off x="0" y="0"/>
          <a:ext cx="0" cy="0"/>
          <a:chOff x="0" y="0"/>
          <a:chExt cx="0" cy="0"/>
        </a:xfrm>
      </p:grpSpPr>
      <p:sp>
        <p:nvSpPr>
          <p:cNvPr id="30" name="Espace réservé du texte 29">
            <a:extLst>
              <a:ext uri="{FF2B5EF4-FFF2-40B4-BE49-F238E27FC236}">
                <a16:creationId xmlns:a16="http://schemas.microsoft.com/office/drawing/2014/main" id="{32D8E3B6-2BC2-C886-2596-B985F8A512DA}"/>
              </a:ext>
            </a:extLst>
          </p:cNvPr>
          <p:cNvSpPr>
            <a:spLocks noGrp="1"/>
          </p:cNvSpPr>
          <p:nvPr>
            <p:ph type="body" sz="quarter" idx="12" hasCustomPrompt="1"/>
          </p:nvPr>
        </p:nvSpPr>
        <p:spPr>
          <a:xfrm>
            <a:off x="166650" y="372520"/>
            <a:ext cx="9603883" cy="646331"/>
          </a:xfrm>
          <a:prstGeom prst="rect">
            <a:avLst/>
          </a:prstGeom>
        </p:spPr>
        <p:txBody>
          <a:bodyPr/>
          <a:lstStyle>
            <a:lvl1pPr marL="0" indent="0">
              <a:buNone/>
              <a:defRPr sz="3600" b="1" i="0">
                <a:latin typeface="National UniFr" panose="02000503000000020004" pitchFamily="2" charset="77"/>
                <a:ea typeface="National UniFr" panose="02000503000000020004" pitchFamily="2" charset="77"/>
              </a:defRPr>
            </a:lvl1pPr>
          </a:lstStyle>
          <a:p>
            <a:pPr lvl="0"/>
            <a:r>
              <a:rPr lang="fr-FR" b="1" i="0" dirty="0">
                <a:latin typeface="National UniFr" panose="02000503000000020004" pitchFamily="2" charset="77"/>
                <a:ea typeface="National UniFr" panose="02000503000000020004" pitchFamily="2" charset="77"/>
              </a:rPr>
              <a:t>Titre | </a:t>
            </a:r>
            <a:r>
              <a:rPr lang="fr-FR" b="1" i="0" dirty="0" err="1">
                <a:latin typeface="National UniFr" panose="02000503000000020004" pitchFamily="2" charset="77"/>
                <a:ea typeface="National UniFr" panose="02000503000000020004" pitchFamily="2" charset="77"/>
              </a:rPr>
              <a:t>Titel</a:t>
            </a:r>
            <a:endParaRPr lang="fr-FR" dirty="0"/>
          </a:p>
        </p:txBody>
      </p:sp>
      <p:pic>
        <p:nvPicPr>
          <p:cNvPr id="7" name="Image 6">
            <a:extLst>
              <a:ext uri="{FF2B5EF4-FFF2-40B4-BE49-F238E27FC236}">
                <a16:creationId xmlns:a16="http://schemas.microsoft.com/office/drawing/2014/main" id="{E2A6AC79-B528-36BB-6790-DF4B733679CB}"/>
              </a:ext>
            </a:extLst>
          </p:cNvPr>
          <p:cNvPicPr>
            <a:picLocks noChangeAspect="1"/>
          </p:cNvPicPr>
          <p:nvPr userDrawn="1"/>
        </p:nvPicPr>
        <p:blipFill>
          <a:blip r:embed="rId2"/>
          <a:stretch>
            <a:fillRect/>
          </a:stretch>
        </p:blipFill>
        <p:spPr>
          <a:xfrm rot="5400000" flipH="1" flipV="1">
            <a:off x="11619213" y="6285207"/>
            <a:ext cx="579390" cy="579390"/>
          </a:xfrm>
          <a:prstGeom prst="rect">
            <a:avLst/>
          </a:prstGeom>
        </p:spPr>
      </p:pic>
      <p:sp>
        <p:nvSpPr>
          <p:cNvPr id="14" name="Espace réservé du numéro de diapositive 13">
            <a:extLst>
              <a:ext uri="{FF2B5EF4-FFF2-40B4-BE49-F238E27FC236}">
                <a16:creationId xmlns:a16="http://schemas.microsoft.com/office/drawing/2014/main" id="{75968ED7-A722-1B6F-AF6F-C2DC536AA8AE}"/>
              </a:ext>
            </a:extLst>
          </p:cNvPr>
          <p:cNvSpPr>
            <a:spLocks noGrp="1"/>
          </p:cNvSpPr>
          <p:nvPr>
            <p:ph type="sldNum" sz="quarter" idx="10"/>
          </p:nvPr>
        </p:nvSpPr>
        <p:spPr/>
        <p:txBody>
          <a:bodyPr/>
          <a:lstStyle/>
          <a:p>
            <a:fld id="{142BD33C-CDCC-324B-BD76-250311637E3B}" type="slidenum">
              <a:rPr lang="fr-FR" smtClean="0"/>
              <a:pPr/>
              <a:t>‹Nr.›</a:t>
            </a:fld>
            <a:endParaRPr lang="fr-FR" dirty="0"/>
          </a:p>
        </p:txBody>
      </p:sp>
      <p:sp>
        <p:nvSpPr>
          <p:cNvPr id="19" name="Rectangle 18">
            <a:extLst>
              <a:ext uri="{FF2B5EF4-FFF2-40B4-BE49-F238E27FC236}">
                <a16:creationId xmlns:a16="http://schemas.microsoft.com/office/drawing/2014/main" id="{E20C321D-4352-2AA2-72C5-D5A4D3FDB1C7}"/>
              </a:ext>
            </a:extLst>
          </p:cNvPr>
          <p:cNvSpPr/>
          <p:nvPr userDrawn="1"/>
        </p:nvSpPr>
        <p:spPr>
          <a:xfrm>
            <a:off x="-24492" y="6122131"/>
            <a:ext cx="3273970" cy="50291"/>
          </a:xfrm>
          <a:prstGeom prst="rect">
            <a:avLst/>
          </a:prstGeom>
          <a:solidFill>
            <a:srgbClr val="BF12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Rectangle 1">
            <a:extLst>
              <a:ext uri="{FF2B5EF4-FFF2-40B4-BE49-F238E27FC236}">
                <a16:creationId xmlns:a16="http://schemas.microsoft.com/office/drawing/2014/main" id="{EDFFA169-3081-BD3C-0C92-11866F36CCF2}"/>
              </a:ext>
            </a:extLst>
          </p:cNvPr>
          <p:cNvSpPr/>
          <p:nvPr userDrawn="1"/>
        </p:nvSpPr>
        <p:spPr>
          <a:xfrm>
            <a:off x="263525" y="1085136"/>
            <a:ext cx="11641262" cy="4815950"/>
          </a:xfrm>
          <a:prstGeom prst="rect">
            <a:avLst/>
          </a:prstGeom>
          <a:solidFill>
            <a:srgbClr val="171717">
              <a:alpha val="4757"/>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fr-FR" dirty="0">
              <a:latin typeface="NATIONALUNIFR-BOOK" panose="02000503000000020004" pitchFamily="2" charset="77"/>
              <a:ea typeface="NATIONALUNIFR-BOOK" panose="02000503000000020004" pitchFamily="2" charset="77"/>
            </a:endParaRPr>
          </a:p>
        </p:txBody>
      </p:sp>
      <p:sp>
        <p:nvSpPr>
          <p:cNvPr id="18" name="Forme en L 17">
            <a:extLst>
              <a:ext uri="{FF2B5EF4-FFF2-40B4-BE49-F238E27FC236}">
                <a16:creationId xmlns:a16="http://schemas.microsoft.com/office/drawing/2014/main" id="{20AEB5F8-6E29-B4C1-27B4-EE57B3334B50}"/>
              </a:ext>
            </a:extLst>
          </p:cNvPr>
          <p:cNvSpPr/>
          <p:nvPr userDrawn="1"/>
        </p:nvSpPr>
        <p:spPr>
          <a:xfrm rot="16200000">
            <a:off x="11669364" y="5653303"/>
            <a:ext cx="293229" cy="293229"/>
          </a:xfrm>
          <a:prstGeom prst="corner">
            <a:avLst>
              <a:gd name="adj1" fmla="val 17299"/>
              <a:gd name="adj2" fmla="val 16088"/>
            </a:avLst>
          </a:prstGeom>
          <a:solidFill>
            <a:schemeClr val="tx1"/>
          </a:solidFill>
          <a:ln>
            <a:solidFill>
              <a:schemeClr val="tx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FR" dirty="0">
              <a:solidFill>
                <a:srgbClr val="171717"/>
              </a:solidFill>
            </a:endParaRPr>
          </a:p>
        </p:txBody>
      </p:sp>
      <p:sp>
        <p:nvSpPr>
          <p:cNvPr id="21" name="Forme en L 20">
            <a:extLst>
              <a:ext uri="{FF2B5EF4-FFF2-40B4-BE49-F238E27FC236}">
                <a16:creationId xmlns:a16="http://schemas.microsoft.com/office/drawing/2014/main" id="{63635935-5908-AA17-319E-3B49FE0DC31B}"/>
              </a:ext>
            </a:extLst>
          </p:cNvPr>
          <p:cNvSpPr/>
          <p:nvPr userDrawn="1"/>
        </p:nvSpPr>
        <p:spPr>
          <a:xfrm rot="10800000">
            <a:off x="11669364" y="1046348"/>
            <a:ext cx="293229" cy="293229"/>
          </a:xfrm>
          <a:prstGeom prst="corner">
            <a:avLst>
              <a:gd name="adj1" fmla="val 17299"/>
              <a:gd name="adj2" fmla="val 16088"/>
            </a:avLst>
          </a:prstGeom>
          <a:solidFill>
            <a:schemeClr val="tx1"/>
          </a:solidFill>
          <a:ln>
            <a:solidFill>
              <a:schemeClr val="tx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FR" dirty="0">
              <a:solidFill>
                <a:srgbClr val="171717"/>
              </a:solidFill>
            </a:endParaRPr>
          </a:p>
        </p:txBody>
      </p:sp>
      <p:sp>
        <p:nvSpPr>
          <p:cNvPr id="27" name="Forme en L 26">
            <a:extLst>
              <a:ext uri="{FF2B5EF4-FFF2-40B4-BE49-F238E27FC236}">
                <a16:creationId xmlns:a16="http://schemas.microsoft.com/office/drawing/2014/main" id="{9B475278-F866-7DED-A364-127BCF06F609}"/>
              </a:ext>
            </a:extLst>
          </p:cNvPr>
          <p:cNvSpPr/>
          <p:nvPr userDrawn="1"/>
        </p:nvSpPr>
        <p:spPr>
          <a:xfrm rot="5400000">
            <a:off x="212052" y="1057251"/>
            <a:ext cx="293229" cy="293229"/>
          </a:xfrm>
          <a:prstGeom prst="corner">
            <a:avLst>
              <a:gd name="adj1" fmla="val 17299"/>
              <a:gd name="adj2" fmla="val 16088"/>
            </a:avLst>
          </a:prstGeom>
          <a:solidFill>
            <a:schemeClr val="tx1"/>
          </a:solidFill>
          <a:ln>
            <a:solidFill>
              <a:schemeClr val="tx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FR" dirty="0">
              <a:solidFill>
                <a:srgbClr val="171717"/>
              </a:solidFill>
            </a:endParaRPr>
          </a:p>
        </p:txBody>
      </p:sp>
      <p:sp>
        <p:nvSpPr>
          <p:cNvPr id="28" name="Forme en L 27">
            <a:extLst>
              <a:ext uri="{FF2B5EF4-FFF2-40B4-BE49-F238E27FC236}">
                <a16:creationId xmlns:a16="http://schemas.microsoft.com/office/drawing/2014/main" id="{BF6BCEAE-FF85-C403-9012-020E1D1C4EC4}"/>
              </a:ext>
            </a:extLst>
          </p:cNvPr>
          <p:cNvSpPr/>
          <p:nvPr userDrawn="1"/>
        </p:nvSpPr>
        <p:spPr>
          <a:xfrm>
            <a:off x="212052" y="5656721"/>
            <a:ext cx="293229" cy="293229"/>
          </a:xfrm>
          <a:prstGeom prst="corner">
            <a:avLst>
              <a:gd name="adj1" fmla="val 17299"/>
              <a:gd name="adj2" fmla="val 16088"/>
            </a:avLst>
          </a:prstGeom>
          <a:solidFill>
            <a:schemeClr val="tx1"/>
          </a:solidFill>
          <a:ln>
            <a:solidFill>
              <a:schemeClr val="tx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FR" dirty="0">
              <a:solidFill>
                <a:srgbClr val="171717"/>
              </a:solidFill>
            </a:endParaRPr>
          </a:p>
        </p:txBody>
      </p:sp>
      <p:sp>
        <p:nvSpPr>
          <p:cNvPr id="4" name="Espace réservé de l'élément multimédia 3">
            <a:extLst>
              <a:ext uri="{FF2B5EF4-FFF2-40B4-BE49-F238E27FC236}">
                <a16:creationId xmlns:a16="http://schemas.microsoft.com/office/drawing/2014/main" id="{4039B035-A866-454F-FBD2-7F66BB10B9ED}"/>
              </a:ext>
            </a:extLst>
          </p:cNvPr>
          <p:cNvSpPr>
            <a:spLocks noGrp="1"/>
          </p:cNvSpPr>
          <p:nvPr>
            <p:ph type="media" sz="quarter" idx="13" hasCustomPrompt="1"/>
          </p:nvPr>
        </p:nvSpPr>
        <p:spPr>
          <a:xfrm>
            <a:off x="263525" y="1085850"/>
            <a:ext cx="11641138" cy="4814888"/>
          </a:xfrm>
          <a:prstGeom prst="rect">
            <a:avLst/>
          </a:prstGeom>
        </p:spPr>
        <p:txBody>
          <a:bodyPr anchor="ctr"/>
          <a:lstStyle>
            <a:lvl1pPr marL="0" indent="0">
              <a:buNone/>
              <a:defRPr lang="fr-FR" sz="1200" dirty="0">
                <a:ln>
                  <a:noFill/>
                </a:ln>
                <a:solidFill>
                  <a:schemeClr val="tx1"/>
                </a:solidFill>
                <a:latin typeface="Helvetica" pitchFamily="2"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a:t>Cliquez sur l’icône pour ajouter une vidéo.</a:t>
            </a:r>
            <a:br>
              <a:rPr lang="fr-FR" dirty="0"/>
            </a:br>
            <a:r>
              <a:rPr lang="fr-FR" dirty="0" err="1"/>
              <a:t>Klicken</a:t>
            </a:r>
            <a:r>
              <a:rPr lang="fr-FR" dirty="0"/>
              <a:t> </a:t>
            </a:r>
            <a:r>
              <a:rPr lang="fr-FR" dirty="0" err="1"/>
              <a:t>Sie</a:t>
            </a:r>
            <a:r>
              <a:rPr lang="fr-FR" dirty="0"/>
              <a:t> </a:t>
            </a:r>
            <a:r>
              <a:rPr lang="fr-FR" dirty="0" err="1"/>
              <a:t>auf</a:t>
            </a:r>
            <a:r>
              <a:rPr lang="fr-FR" dirty="0"/>
              <a:t> </a:t>
            </a:r>
            <a:r>
              <a:rPr lang="fr-FR" dirty="0" err="1"/>
              <a:t>das</a:t>
            </a:r>
            <a:r>
              <a:rPr lang="fr-FR" dirty="0"/>
              <a:t> Symbol, um </a:t>
            </a:r>
            <a:r>
              <a:rPr lang="fr-FR" dirty="0" err="1"/>
              <a:t>ein</a:t>
            </a:r>
            <a:r>
              <a:rPr lang="fr-FR" dirty="0"/>
              <a:t> </a:t>
            </a:r>
            <a:r>
              <a:rPr lang="fr-FR" dirty="0" err="1"/>
              <a:t>Video</a:t>
            </a:r>
            <a:r>
              <a:rPr lang="fr-FR" dirty="0"/>
              <a:t> </a:t>
            </a:r>
            <a:r>
              <a:rPr lang="fr-FR" dirty="0" err="1"/>
              <a:t>hinzuzufügen</a:t>
            </a:r>
            <a:r>
              <a:rPr lang="fr-FR" dirty="0"/>
              <a:t>.</a:t>
            </a:r>
          </a:p>
        </p:txBody>
      </p:sp>
    </p:spTree>
    <p:extLst>
      <p:ext uri="{BB962C8B-B14F-4D97-AF65-F5344CB8AC3E}">
        <p14:creationId xmlns:p14="http://schemas.microsoft.com/office/powerpoint/2010/main" val="34444657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Empty | whit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4899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Image | White 100%">
    <p:bg>
      <p:bgPr>
        <a:solidFill>
          <a:schemeClr val="bg1"/>
        </a:solidFill>
        <a:effectLst/>
      </p:bgPr>
    </p:bg>
    <p:spTree>
      <p:nvGrpSpPr>
        <p:cNvPr id="1" name=""/>
        <p:cNvGrpSpPr/>
        <p:nvPr/>
      </p:nvGrpSpPr>
      <p:grpSpPr>
        <a:xfrm>
          <a:off x="0" y="0"/>
          <a:ext cx="0" cy="0"/>
          <a:chOff x="0" y="0"/>
          <a:chExt cx="0" cy="0"/>
        </a:xfrm>
      </p:grpSpPr>
      <p:sp>
        <p:nvSpPr>
          <p:cNvPr id="7" name="Espace réservé pour une image  2">
            <a:extLst>
              <a:ext uri="{FF2B5EF4-FFF2-40B4-BE49-F238E27FC236}">
                <a16:creationId xmlns:a16="http://schemas.microsoft.com/office/drawing/2014/main" id="{1E9BEF54-17CD-3C80-3B54-77EBBAE552EA}"/>
              </a:ext>
            </a:extLst>
          </p:cNvPr>
          <p:cNvSpPr>
            <a:spLocks noGrp="1"/>
          </p:cNvSpPr>
          <p:nvPr>
            <p:ph type="pic" sz="quarter" idx="14" hasCustomPrompt="1"/>
          </p:nvPr>
        </p:nvSpPr>
        <p:spPr>
          <a:xfrm>
            <a:off x="0" y="751999"/>
            <a:ext cx="12192000" cy="5322443"/>
          </a:xfrm>
          <a:prstGeom prst="rect">
            <a:avLst/>
          </a:prstGeom>
        </p:spPr>
        <p:txBody>
          <a:bodyPr anchor="ctr"/>
          <a:lstStyle>
            <a:lvl1pPr marL="0" indent="0">
              <a:buNone/>
              <a:defRPr sz="12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CH" dirty="0">
                <a:solidFill>
                  <a:srgbClr val="3F3F3F"/>
                </a:solidFill>
                <a:effectLst/>
                <a:latin typeface="Helvetica" pitchFamily="2" charset="0"/>
              </a:rPr>
              <a:t>Cliquez sur l’icône pour ajouter une image.</a:t>
            </a:r>
            <a:br>
              <a:rPr lang="fr-CH" dirty="0">
                <a:solidFill>
                  <a:srgbClr val="3F3F3F"/>
                </a:solidFill>
                <a:effectLst/>
                <a:latin typeface="Helvetica" pitchFamily="2" charset="0"/>
              </a:rPr>
            </a:br>
            <a:r>
              <a:rPr lang="fr-CH" dirty="0" err="1">
                <a:solidFill>
                  <a:srgbClr val="3F3F3F"/>
                </a:solidFill>
                <a:effectLst/>
                <a:latin typeface="Helvetica" pitchFamily="2" charset="0"/>
              </a:rPr>
              <a:t>Klicken</a:t>
            </a:r>
            <a:r>
              <a:rPr lang="fr-CH" dirty="0">
                <a:solidFill>
                  <a:srgbClr val="3F3F3F"/>
                </a:solidFill>
                <a:effectLst/>
                <a:latin typeface="Helvetica" pitchFamily="2" charset="0"/>
              </a:rPr>
              <a:t> </a:t>
            </a:r>
            <a:r>
              <a:rPr lang="fr-CH" dirty="0" err="1">
                <a:solidFill>
                  <a:srgbClr val="3F3F3F"/>
                </a:solidFill>
                <a:effectLst/>
                <a:latin typeface="Helvetica" pitchFamily="2" charset="0"/>
              </a:rPr>
              <a:t>Sie</a:t>
            </a:r>
            <a:r>
              <a:rPr lang="fr-CH" dirty="0">
                <a:solidFill>
                  <a:srgbClr val="3F3F3F"/>
                </a:solidFill>
                <a:effectLst/>
                <a:latin typeface="Helvetica" pitchFamily="2" charset="0"/>
              </a:rPr>
              <a:t> </a:t>
            </a:r>
            <a:r>
              <a:rPr lang="fr-CH" dirty="0" err="1">
                <a:solidFill>
                  <a:srgbClr val="3F3F3F"/>
                </a:solidFill>
                <a:effectLst/>
                <a:latin typeface="Helvetica" pitchFamily="2" charset="0"/>
              </a:rPr>
              <a:t>auf</a:t>
            </a:r>
            <a:r>
              <a:rPr lang="fr-CH" dirty="0">
                <a:solidFill>
                  <a:srgbClr val="3F3F3F"/>
                </a:solidFill>
                <a:effectLst/>
                <a:latin typeface="Helvetica" pitchFamily="2" charset="0"/>
              </a:rPr>
              <a:t> </a:t>
            </a:r>
            <a:r>
              <a:rPr lang="fr-CH" dirty="0" err="1">
                <a:solidFill>
                  <a:srgbClr val="3F3F3F"/>
                </a:solidFill>
                <a:effectLst/>
                <a:latin typeface="Helvetica" pitchFamily="2" charset="0"/>
              </a:rPr>
              <a:t>das</a:t>
            </a:r>
            <a:r>
              <a:rPr lang="fr-CH" dirty="0">
                <a:solidFill>
                  <a:srgbClr val="3F3F3F"/>
                </a:solidFill>
                <a:effectLst/>
                <a:latin typeface="Helvetica" pitchFamily="2" charset="0"/>
              </a:rPr>
              <a:t> Symbol, um </a:t>
            </a:r>
            <a:r>
              <a:rPr lang="fr-CH" dirty="0" err="1">
                <a:solidFill>
                  <a:srgbClr val="3F3F3F"/>
                </a:solidFill>
                <a:effectLst/>
                <a:latin typeface="Helvetica" pitchFamily="2" charset="0"/>
              </a:rPr>
              <a:t>ein</a:t>
            </a:r>
            <a:r>
              <a:rPr lang="fr-CH" dirty="0">
                <a:solidFill>
                  <a:srgbClr val="3F3F3F"/>
                </a:solidFill>
                <a:effectLst/>
                <a:latin typeface="Helvetica" pitchFamily="2" charset="0"/>
              </a:rPr>
              <a:t> </a:t>
            </a:r>
            <a:r>
              <a:rPr lang="fr-CH" dirty="0" err="1">
                <a:solidFill>
                  <a:srgbClr val="3F3F3F"/>
                </a:solidFill>
                <a:effectLst/>
                <a:latin typeface="Helvetica" pitchFamily="2" charset="0"/>
              </a:rPr>
              <a:t>Bild</a:t>
            </a:r>
            <a:r>
              <a:rPr lang="fr-CH" dirty="0">
                <a:solidFill>
                  <a:srgbClr val="3F3F3F"/>
                </a:solidFill>
                <a:effectLst/>
                <a:latin typeface="Helvetica" pitchFamily="2" charset="0"/>
              </a:rPr>
              <a:t> </a:t>
            </a:r>
            <a:r>
              <a:rPr lang="fr-CH" dirty="0" err="1">
                <a:solidFill>
                  <a:srgbClr val="3F3F3F"/>
                </a:solidFill>
                <a:effectLst/>
                <a:latin typeface="Helvetica" pitchFamily="2" charset="0"/>
              </a:rPr>
              <a:t>hinzuzufügen</a:t>
            </a:r>
            <a:r>
              <a:rPr lang="fr-CH" dirty="0">
                <a:solidFill>
                  <a:srgbClr val="3F3F3F"/>
                </a:solidFill>
                <a:effectLst/>
                <a:latin typeface="Helvetica" pitchFamily="2" charset="0"/>
              </a:rPr>
              <a:t>.</a:t>
            </a:r>
          </a:p>
        </p:txBody>
      </p:sp>
      <p:sp>
        <p:nvSpPr>
          <p:cNvPr id="37" name="ZoneTexte 36">
            <a:extLst>
              <a:ext uri="{FF2B5EF4-FFF2-40B4-BE49-F238E27FC236}">
                <a16:creationId xmlns:a16="http://schemas.microsoft.com/office/drawing/2014/main" id="{3D526BAE-D1E5-055C-4ED6-B0875376758F}"/>
              </a:ext>
            </a:extLst>
          </p:cNvPr>
          <p:cNvSpPr txBox="1"/>
          <p:nvPr userDrawn="1"/>
        </p:nvSpPr>
        <p:spPr>
          <a:xfrm>
            <a:off x="10892215" y="407207"/>
            <a:ext cx="1159312" cy="307777"/>
          </a:xfrm>
          <a:prstGeom prst="rect">
            <a:avLst/>
          </a:prstGeom>
          <a:noFill/>
        </p:spPr>
        <p:txBody>
          <a:bodyPr wrap="square" rtlCol="0">
            <a:spAutoFit/>
          </a:bodyPr>
          <a:lstStyle/>
          <a:p>
            <a:pPr algn="ctr"/>
            <a:r>
              <a:rPr lang="fr-CH" altLang="fr-FR" sz="1400" b="1" dirty="0" err="1">
                <a:latin typeface="NATIONALUNIFR-MEDIUM" panose="02000503000000020004" pitchFamily="2" charset="77"/>
                <a:ea typeface="NATIONALUNIFR-MEDIUM" panose="02000503000000020004" pitchFamily="2" charset="77"/>
              </a:rPr>
              <a:t>unifr.ch</a:t>
            </a:r>
            <a:r>
              <a:rPr lang="fr-CH" altLang="fr-FR" sz="1400" b="1" dirty="0">
                <a:latin typeface="NATIONALUNIFR-MEDIUM" panose="02000503000000020004" pitchFamily="2" charset="77"/>
                <a:ea typeface="NATIONALUNIFR-MEDIUM" panose="02000503000000020004" pitchFamily="2" charset="77"/>
              </a:rPr>
              <a:t>/</a:t>
            </a:r>
            <a:r>
              <a:rPr lang="fr-CH" altLang="fr-FR" sz="1400" b="1" dirty="0" err="1">
                <a:latin typeface="NATIONALUNIFR-MEDIUM" panose="02000503000000020004" pitchFamily="2" charset="77"/>
                <a:ea typeface="NATIONALUNIFR-MEDIUM" panose="02000503000000020004" pitchFamily="2" charset="77"/>
              </a:rPr>
              <a:t>ius</a:t>
            </a:r>
            <a:endParaRPr lang="fr-FR" sz="1400" b="1" dirty="0">
              <a:latin typeface="NATIONALUNIFR-MEDIUM" panose="02000503000000020004" pitchFamily="2" charset="77"/>
              <a:ea typeface="NATIONALUNIFR-MEDIUM" panose="02000503000000020004" pitchFamily="2" charset="77"/>
            </a:endParaRPr>
          </a:p>
        </p:txBody>
      </p:sp>
      <p:pic>
        <p:nvPicPr>
          <p:cNvPr id="14" name="Image 13">
            <a:extLst>
              <a:ext uri="{FF2B5EF4-FFF2-40B4-BE49-F238E27FC236}">
                <a16:creationId xmlns:a16="http://schemas.microsoft.com/office/drawing/2014/main" id="{18D574B5-BD96-CD3C-2EE8-1E2D1B99AD19}"/>
              </a:ext>
            </a:extLst>
          </p:cNvPr>
          <p:cNvPicPr>
            <a:picLocks noChangeAspect="1"/>
          </p:cNvPicPr>
          <p:nvPr userDrawn="1"/>
        </p:nvPicPr>
        <p:blipFill>
          <a:blip r:embed="rId2"/>
          <a:stretch>
            <a:fillRect/>
          </a:stretch>
        </p:blipFill>
        <p:spPr>
          <a:xfrm>
            <a:off x="10473558" y="6148804"/>
            <a:ext cx="1356122" cy="633757"/>
          </a:xfrm>
          <a:prstGeom prst="rect">
            <a:avLst/>
          </a:prstGeom>
        </p:spPr>
      </p:pic>
      <p:pic>
        <p:nvPicPr>
          <p:cNvPr id="38" name="Image 37">
            <a:extLst>
              <a:ext uri="{FF2B5EF4-FFF2-40B4-BE49-F238E27FC236}">
                <a16:creationId xmlns:a16="http://schemas.microsoft.com/office/drawing/2014/main" id="{03BEB4E9-52FD-F73F-6107-8E61EDBED89F}"/>
              </a:ext>
            </a:extLst>
          </p:cNvPr>
          <p:cNvPicPr>
            <a:picLocks noChangeAspect="1"/>
          </p:cNvPicPr>
          <p:nvPr userDrawn="1"/>
        </p:nvPicPr>
        <p:blipFill>
          <a:blip r:embed="rId3"/>
          <a:stretch>
            <a:fillRect/>
          </a:stretch>
        </p:blipFill>
        <p:spPr>
          <a:xfrm>
            <a:off x="263525" y="144099"/>
            <a:ext cx="725394" cy="480574"/>
          </a:xfrm>
          <a:prstGeom prst="rect">
            <a:avLst/>
          </a:prstGeom>
        </p:spPr>
      </p:pic>
      <p:sp>
        <p:nvSpPr>
          <p:cNvPr id="3" name="Rectangle 2">
            <a:extLst>
              <a:ext uri="{FF2B5EF4-FFF2-40B4-BE49-F238E27FC236}">
                <a16:creationId xmlns:a16="http://schemas.microsoft.com/office/drawing/2014/main" id="{7A1B60AE-5F52-F16A-2561-9EE5964CEC0E}"/>
              </a:ext>
            </a:extLst>
          </p:cNvPr>
          <p:cNvSpPr/>
          <p:nvPr userDrawn="1"/>
        </p:nvSpPr>
        <p:spPr>
          <a:xfrm>
            <a:off x="6627553" y="5454416"/>
            <a:ext cx="623201" cy="62320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Espace réservé du texte 26">
            <a:extLst>
              <a:ext uri="{FF2B5EF4-FFF2-40B4-BE49-F238E27FC236}">
                <a16:creationId xmlns:a16="http://schemas.microsoft.com/office/drawing/2014/main" id="{F2B8D185-F9CB-2CD3-5CF6-62388C7CBE70}"/>
              </a:ext>
            </a:extLst>
          </p:cNvPr>
          <p:cNvSpPr>
            <a:spLocks noGrp="1"/>
          </p:cNvSpPr>
          <p:nvPr>
            <p:ph type="body" sz="quarter" idx="10" hasCustomPrompt="1"/>
          </p:nvPr>
        </p:nvSpPr>
        <p:spPr>
          <a:xfrm>
            <a:off x="7250754" y="1142061"/>
            <a:ext cx="4312355" cy="4312355"/>
          </a:xfrm>
          <a:prstGeom prst="rect">
            <a:avLst/>
          </a:prstGeom>
          <a:solidFill>
            <a:schemeClr val="bg1"/>
          </a:solidFill>
        </p:spPr>
        <p:txBody>
          <a:bodyPr lIns="216000" tIns="360000" rIns="216000" bIns="1044000" anchor="ctr">
            <a:normAutofit/>
          </a:bodyPr>
          <a:lstStyle>
            <a:lvl1pPr marL="0" indent="0">
              <a:buFontTx/>
              <a:buNone/>
              <a:defRPr sz="3000" b="1" i="0">
                <a:solidFill>
                  <a:schemeClr val="tx1"/>
                </a:solidFill>
                <a:latin typeface="National UniFr" panose="02000503000000020004" pitchFamily="2" charset="77"/>
                <a:ea typeface="National UniFr" panose="02000503000000020004" pitchFamily="2" charset="77"/>
              </a:defRPr>
            </a:lvl1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fr-FR" dirty="0"/>
              <a:t>Ajoutez ici le titre du diaporama.</a:t>
            </a:r>
            <a:br>
              <a:rPr lang="fr-FR" dirty="0"/>
            </a:br>
            <a:r>
              <a:rPr lang="fr-FR" dirty="0" err="1"/>
              <a:t>Fügen</a:t>
            </a:r>
            <a:r>
              <a:rPr lang="fr-FR" dirty="0"/>
              <a:t> </a:t>
            </a:r>
            <a:r>
              <a:rPr lang="fr-FR" dirty="0" err="1"/>
              <a:t>Sie</a:t>
            </a:r>
            <a:r>
              <a:rPr lang="fr-FR" dirty="0"/>
              <a:t> hier den </a:t>
            </a:r>
            <a:r>
              <a:rPr lang="fr-FR" dirty="0" err="1"/>
              <a:t>Titel</a:t>
            </a:r>
            <a:r>
              <a:rPr lang="fr-FR" dirty="0"/>
              <a:t> der </a:t>
            </a:r>
            <a:r>
              <a:rPr lang="fr-FR" dirty="0" err="1"/>
              <a:t>Diashow</a:t>
            </a:r>
            <a:r>
              <a:rPr lang="fr-FR" dirty="0"/>
              <a:t> </a:t>
            </a:r>
            <a:r>
              <a:rPr lang="fr-FR" dirty="0" err="1"/>
              <a:t>ein</a:t>
            </a:r>
            <a:r>
              <a:rPr lang="fr-FR" dirty="0"/>
              <a:t>.</a:t>
            </a:r>
          </a:p>
        </p:txBody>
      </p:sp>
      <p:sp>
        <p:nvSpPr>
          <p:cNvPr id="5" name="Espace réservé du texte 26">
            <a:extLst>
              <a:ext uri="{FF2B5EF4-FFF2-40B4-BE49-F238E27FC236}">
                <a16:creationId xmlns:a16="http://schemas.microsoft.com/office/drawing/2014/main" id="{AF42B8F1-C026-EC0D-4BCE-5AD4BFF338DD}"/>
              </a:ext>
            </a:extLst>
          </p:cNvPr>
          <p:cNvSpPr>
            <a:spLocks noGrp="1"/>
          </p:cNvSpPr>
          <p:nvPr>
            <p:ph type="body" sz="quarter" idx="12" hasCustomPrompt="1"/>
          </p:nvPr>
        </p:nvSpPr>
        <p:spPr>
          <a:xfrm>
            <a:off x="7360254" y="4675728"/>
            <a:ext cx="4079875" cy="283723"/>
          </a:xfrm>
          <a:prstGeom prst="rect">
            <a:avLst/>
          </a:prstGeom>
        </p:spPr>
        <p:txBody>
          <a:bodyPr>
            <a:normAutofit/>
          </a:bodyPr>
          <a:lstStyle>
            <a:lvl1pPr marL="0" indent="0">
              <a:buFontTx/>
              <a:buNone/>
              <a:defRPr sz="1600" b="1" i="0">
                <a:solidFill>
                  <a:schemeClr val="tx1"/>
                </a:solidFill>
                <a:latin typeface="NATIONALUNIFR-MEDIUM" panose="02000503000000020004" pitchFamily="2" charset="77"/>
                <a:ea typeface="NATIONALUNIFR-MEDIUM" panose="02000503000000020004" pitchFamily="2" charset="77"/>
              </a:defRPr>
            </a:lvl1pPr>
          </a:lstStyle>
          <a:p>
            <a:pPr lvl="0"/>
            <a:r>
              <a:rPr lang="fr-FR" dirty="0"/>
              <a:t>Nom/Name</a:t>
            </a:r>
          </a:p>
        </p:txBody>
      </p:sp>
      <p:sp>
        <p:nvSpPr>
          <p:cNvPr id="6" name="Espace réservé du texte 26">
            <a:extLst>
              <a:ext uri="{FF2B5EF4-FFF2-40B4-BE49-F238E27FC236}">
                <a16:creationId xmlns:a16="http://schemas.microsoft.com/office/drawing/2014/main" id="{84D18300-8FA5-3215-FBA6-13D51E436F9C}"/>
              </a:ext>
            </a:extLst>
          </p:cNvPr>
          <p:cNvSpPr>
            <a:spLocks noGrp="1"/>
          </p:cNvSpPr>
          <p:nvPr>
            <p:ph type="body" sz="quarter" idx="13" hasCustomPrompt="1"/>
          </p:nvPr>
        </p:nvSpPr>
        <p:spPr>
          <a:xfrm>
            <a:off x="7360254" y="4952565"/>
            <a:ext cx="4079875" cy="283723"/>
          </a:xfrm>
          <a:prstGeom prst="rect">
            <a:avLst/>
          </a:prstGeom>
        </p:spPr>
        <p:txBody>
          <a:bodyPr>
            <a:normAutofit/>
          </a:bodyPr>
          <a:lstStyle>
            <a:lvl1pPr marL="0" indent="0">
              <a:buFontTx/>
              <a:buNone/>
              <a:defRPr sz="1600" b="0" i="0">
                <a:solidFill>
                  <a:schemeClr val="tx1"/>
                </a:solidFill>
                <a:latin typeface="NATIONALUNIFR-LIGHT" pitchFamily="2" charset="77"/>
                <a:ea typeface="NATIONALUNIFR-LIGHT" pitchFamily="2" charset="77"/>
              </a:defRPr>
            </a:lvl1pPr>
          </a:lstStyle>
          <a:p>
            <a:pPr lvl="0"/>
            <a:r>
              <a:rPr lang="fr-FR" dirty="0"/>
              <a:t>Lieu et date/ </a:t>
            </a:r>
            <a:r>
              <a:rPr lang="fr-FR" dirty="0" err="1"/>
              <a:t>Ort</a:t>
            </a:r>
            <a:r>
              <a:rPr lang="fr-FR" dirty="0"/>
              <a:t> </a:t>
            </a:r>
            <a:r>
              <a:rPr lang="fr-FR" dirty="0" err="1"/>
              <a:t>und</a:t>
            </a:r>
            <a:r>
              <a:rPr lang="fr-FR" dirty="0"/>
              <a:t> </a:t>
            </a:r>
            <a:r>
              <a:rPr lang="fr-FR" dirty="0" err="1"/>
              <a:t>Datum</a:t>
            </a:r>
            <a:endParaRPr lang="fr-FR" dirty="0"/>
          </a:p>
        </p:txBody>
      </p:sp>
    </p:spTree>
    <p:extLst>
      <p:ext uri="{BB962C8B-B14F-4D97-AF65-F5344CB8AC3E}">
        <p14:creationId xmlns:p14="http://schemas.microsoft.com/office/powerpoint/2010/main" val="3991038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Image | Black 80%">
    <p:bg>
      <p:bgPr>
        <a:solidFill>
          <a:schemeClr val="bg1"/>
        </a:solidFill>
        <a:effectLst/>
      </p:bgPr>
    </p:bg>
    <p:spTree>
      <p:nvGrpSpPr>
        <p:cNvPr id="1" name=""/>
        <p:cNvGrpSpPr/>
        <p:nvPr/>
      </p:nvGrpSpPr>
      <p:grpSpPr>
        <a:xfrm>
          <a:off x="0" y="0"/>
          <a:ext cx="0" cy="0"/>
          <a:chOff x="0" y="0"/>
          <a:chExt cx="0" cy="0"/>
        </a:xfrm>
      </p:grpSpPr>
      <p:sp>
        <p:nvSpPr>
          <p:cNvPr id="2" name="Espace réservé pour une image  2">
            <a:extLst>
              <a:ext uri="{FF2B5EF4-FFF2-40B4-BE49-F238E27FC236}">
                <a16:creationId xmlns:a16="http://schemas.microsoft.com/office/drawing/2014/main" id="{793544FF-FC38-603C-8393-F7123EF46D4E}"/>
              </a:ext>
            </a:extLst>
          </p:cNvPr>
          <p:cNvSpPr>
            <a:spLocks noGrp="1"/>
          </p:cNvSpPr>
          <p:nvPr>
            <p:ph type="pic" sz="quarter" idx="14" hasCustomPrompt="1"/>
          </p:nvPr>
        </p:nvSpPr>
        <p:spPr>
          <a:xfrm>
            <a:off x="0" y="751999"/>
            <a:ext cx="12192000" cy="5322443"/>
          </a:xfrm>
          <a:prstGeom prst="rect">
            <a:avLst/>
          </a:prstGeom>
        </p:spPr>
        <p:txBody>
          <a:bodyPr anchor="ctr"/>
          <a:lstStyle>
            <a:lvl1pPr marL="0" indent="0">
              <a:buNone/>
              <a:defRPr sz="12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CH" dirty="0">
                <a:solidFill>
                  <a:srgbClr val="3F3F3F"/>
                </a:solidFill>
                <a:effectLst/>
                <a:latin typeface="Helvetica" pitchFamily="2" charset="0"/>
              </a:rPr>
              <a:t>Cliquez sur l’icône pour ajouter une image.</a:t>
            </a:r>
            <a:br>
              <a:rPr lang="fr-CH" dirty="0">
                <a:solidFill>
                  <a:srgbClr val="3F3F3F"/>
                </a:solidFill>
                <a:effectLst/>
                <a:latin typeface="Helvetica" pitchFamily="2" charset="0"/>
              </a:rPr>
            </a:br>
            <a:r>
              <a:rPr lang="fr-CH" dirty="0" err="1">
                <a:solidFill>
                  <a:srgbClr val="3F3F3F"/>
                </a:solidFill>
                <a:effectLst/>
                <a:latin typeface="Helvetica" pitchFamily="2" charset="0"/>
              </a:rPr>
              <a:t>Klicken</a:t>
            </a:r>
            <a:r>
              <a:rPr lang="fr-CH" dirty="0">
                <a:solidFill>
                  <a:srgbClr val="3F3F3F"/>
                </a:solidFill>
                <a:effectLst/>
                <a:latin typeface="Helvetica" pitchFamily="2" charset="0"/>
              </a:rPr>
              <a:t> </a:t>
            </a:r>
            <a:r>
              <a:rPr lang="fr-CH" dirty="0" err="1">
                <a:solidFill>
                  <a:srgbClr val="3F3F3F"/>
                </a:solidFill>
                <a:effectLst/>
                <a:latin typeface="Helvetica" pitchFamily="2" charset="0"/>
              </a:rPr>
              <a:t>Sie</a:t>
            </a:r>
            <a:r>
              <a:rPr lang="fr-CH" dirty="0">
                <a:solidFill>
                  <a:srgbClr val="3F3F3F"/>
                </a:solidFill>
                <a:effectLst/>
                <a:latin typeface="Helvetica" pitchFamily="2" charset="0"/>
              </a:rPr>
              <a:t> </a:t>
            </a:r>
            <a:r>
              <a:rPr lang="fr-CH" dirty="0" err="1">
                <a:solidFill>
                  <a:srgbClr val="3F3F3F"/>
                </a:solidFill>
                <a:effectLst/>
                <a:latin typeface="Helvetica" pitchFamily="2" charset="0"/>
              </a:rPr>
              <a:t>auf</a:t>
            </a:r>
            <a:r>
              <a:rPr lang="fr-CH" dirty="0">
                <a:solidFill>
                  <a:srgbClr val="3F3F3F"/>
                </a:solidFill>
                <a:effectLst/>
                <a:latin typeface="Helvetica" pitchFamily="2" charset="0"/>
              </a:rPr>
              <a:t> </a:t>
            </a:r>
            <a:r>
              <a:rPr lang="fr-CH" dirty="0" err="1">
                <a:solidFill>
                  <a:srgbClr val="3F3F3F"/>
                </a:solidFill>
                <a:effectLst/>
                <a:latin typeface="Helvetica" pitchFamily="2" charset="0"/>
              </a:rPr>
              <a:t>das</a:t>
            </a:r>
            <a:r>
              <a:rPr lang="fr-CH" dirty="0">
                <a:solidFill>
                  <a:srgbClr val="3F3F3F"/>
                </a:solidFill>
                <a:effectLst/>
                <a:latin typeface="Helvetica" pitchFamily="2" charset="0"/>
              </a:rPr>
              <a:t> Symbol, um </a:t>
            </a:r>
            <a:r>
              <a:rPr lang="fr-CH" dirty="0" err="1">
                <a:solidFill>
                  <a:srgbClr val="3F3F3F"/>
                </a:solidFill>
                <a:effectLst/>
                <a:latin typeface="Helvetica" pitchFamily="2" charset="0"/>
              </a:rPr>
              <a:t>ein</a:t>
            </a:r>
            <a:r>
              <a:rPr lang="fr-CH" dirty="0">
                <a:solidFill>
                  <a:srgbClr val="3F3F3F"/>
                </a:solidFill>
                <a:effectLst/>
                <a:latin typeface="Helvetica" pitchFamily="2" charset="0"/>
              </a:rPr>
              <a:t> </a:t>
            </a:r>
            <a:r>
              <a:rPr lang="fr-CH" dirty="0" err="1">
                <a:solidFill>
                  <a:srgbClr val="3F3F3F"/>
                </a:solidFill>
                <a:effectLst/>
                <a:latin typeface="Helvetica" pitchFamily="2" charset="0"/>
              </a:rPr>
              <a:t>Bild</a:t>
            </a:r>
            <a:r>
              <a:rPr lang="fr-CH" dirty="0">
                <a:solidFill>
                  <a:srgbClr val="3F3F3F"/>
                </a:solidFill>
                <a:effectLst/>
                <a:latin typeface="Helvetica" pitchFamily="2" charset="0"/>
              </a:rPr>
              <a:t> </a:t>
            </a:r>
            <a:r>
              <a:rPr lang="fr-CH" dirty="0" err="1">
                <a:solidFill>
                  <a:srgbClr val="3F3F3F"/>
                </a:solidFill>
                <a:effectLst/>
                <a:latin typeface="Helvetica" pitchFamily="2" charset="0"/>
              </a:rPr>
              <a:t>hinzuzufügen</a:t>
            </a:r>
            <a:r>
              <a:rPr lang="fr-CH" dirty="0">
                <a:solidFill>
                  <a:srgbClr val="3F3F3F"/>
                </a:solidFill>
                <a:effectLst/>
                <a:latin typeface="Helvetica" pitchFamily="2" charset="0"/>
              </a:rPr>
              <a:t>.</a:t>
            </a:r>
          </a:p>
        </p:txBody>
      </p:sp>
      <p:sp>
        <p:nvSpPr>
          <p:cNvPr id="27" name="Espace réservé du texte 26">
            <a:extLst>
              <a:ext uri="{FF2B5EF4-FFF2-40B4-BE49-F238E27FC236}">
                <a16:creationId xmlns:a16="http://schemas.microsoft.com/office/drawing/2014/main" id="{B4FAE6C2-8094-B589-4D91-38D2304028D7}"/>
              </a:ext>
            </a:extLst>
          </p:cNvPr>
          <p:cNvSpPr>
            <a:spLocks noGrp="1"/>
          </p:cNvSpPr>
          <p:nvPr>
            <p:ph type="body" sz="quarter" idx="10" hasCustomPrompt="1"/>
          </p:nvPr>
        </p:nvSpPr>
        <p:spPr>
          <a:xfrm>
            <a:off x="7250754" y="1142061"/>
            <a:ext cx="4312355" cy="4312355"/>
          </a:xfrm>
          <a:prstGeom prst="rect">
            <a:avLst/>
          </a:prstGeom>
          <a:solidFill>
            <a:schemeClr val="tx1">
              <a:alpha val="80000"/>
            </a:schemeClr>
          </a:solidFill>
        </p:spPr>
        <p:txBody>
          <a:bodyPr lIns="216000" tIns="360000" rIns="216000" bIns="1044000" anchor="ctr">
            <a:normAutofit/>
          </a:bodyPr>
          <a:lstStyle>
            <a:lvl1pPr marL="0" indent="0">
              <a:buFontTx/>
              <a:buNone/>
              <a:defRPr sz="3000" b="1" i="0">
                <a:solidFill>
                  <a:schemeClr val="bg1"/>
                </a:solidFill>
                <a:latin typeface="National UniFr" panose="02000503000000020004" pitchFamily="2" charset="77"/>
                <a:ea typeface="National UniFr" panose="02000503000000020004" pitchFamily="2" charset="77"/>
              </a:defRPr>
            </a:lvl1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fr-FR" dirty="0"/>
              <a:t>Ajoutez ici le titre du diaporama.</a:t>
            </a:r>
            <a:br>
              <a:rPr lang="fr-FR" dirty="0"/>
            </a:br>
            <a:r>
              <a:rPr lang="fr-FR" dirty="0" err="1"/>
              <a:t>Fügen</a:t>
            </a:r>
            <a:r>
              <a:rPr lang="fr-FR" dirty="0"/>
              <a:t> </a:t>
            </a:r>
            <a:r>
              <a:rPr lang="fr-FR" dirty="0" err="1"/>
              <a:t>Sie</a:t>
            </a:r>
            <a:r>
              <a:rPr lang="fr-FR" dirty="0"/>
              <a:t> hier den </a:t>
            </a:r>
            <a:r>
              <a:rPr lang="fr-FR" dirty="0" err="1"/>
              <a:t>Titel</a:t>
            </a:r>
            <a:r>
              <a:rPr lang="fr-FR" dirty="0"/>
              <a:t> der </a:t>
            </a:r>
            <a:r>
              <a:rPr lang="fr-FR" dirty="0" err="1"/>
              <a:t>Diashow</a:t>
            </a:r>
            <a:r>
              <a:rPr lang="fr-FR" dirty="0"/>
              <a:t> </a:t>
            </a:r>
            <a:r>
              <a:rPr lang="fr-FR" dirty="0" err="1"/>
              <a:t>ein</a:t>
            </a:r>
            <a:r>
              <a:rPr lang="fr-FR" dirty="0"/>
              <a:t>.</a:t>
            </a:r>
          </a:p>
        </p:txBody>
      </p:sp>
      <p:sp>
        <p:nvSpPr>
          <p:cNvPr id="16" name="Rectangle 15">
            <a:extLst>
              <a:ext uri="{FF2B5EF4-FFF2-40B4-BE49-F238E27FC236}">
                <a16:creationId xmlns:a16="http://schemas.microsoft.com/office/drawing/2014/main" id="{781FD875-0B5F-E0CD-CBF8-63655CF9B8C5}"/>
              </a:ext>
            </a:extLst>
          </p:cNvPr>
          <p:cNvSpPr/>
          <p:nvPr userDrawn="1"/>
        </p:nvSpPr>
        <p:spPr>
          <a:xfrm>
            <a:off x="6627553" y="5454416"/>
            <a:ext cx="623201" cy="623201"/>
          </a:xfrm>
          <a:prstGeom prst="rect">
            <a:avLst/>
          </a:prstGeom>
          <a:solidFill>
            <a:srgbClr val="BF12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7" name="ZoneTexte 36">
            <a:extLst>
              <a:ext uri="{FF2B5EF4-FFF2-40B4-BE49-F238E27FC236}">
                <a16:creationId xmlns:a16="http://schemas.microsoft.com/office/drawing/2014/main" id="{3D526BAE-D1E5-055C-4ED6-B0875376758F}"/>
              </a:ext>
            </a:extLst>
          </p:cNvPr>
          <p:cNvSpPr txBox="1"/>
          <p:nvPr userDrawn="1"/>
        </p:nvSpPr>
        <p:spPr>
          <a:xfrm>
            <a:off x="10892215" y="407207"/>
            <a:ext cx="1159312" cy="307777"/>
          </a:xfrm>
          <a:prstGeom prst="rect">
            <a:avLst/>
          </a:prstGeom>
          <a:noFill/>
        </p:spPr>
        <p:txBody>
          <a:bodyPr wrap="square" rtlCol="0">
            <a:spAutoFit/>
          </a:bodyPr>
          <a:lstStyle/>
          <a:p>
            <a:pPr algn="ctr"/>
            <a:r>
              <a:rPr lang="fr-CH" altLang="fr-FR" sz="1400" b="1" dirty="0" err="1">
                <a:latin typeface="NATIONALUNIFR-MEDIUM" panose="02000503000000020004" pitchFamily="2" charset="77"/>
                <a:ea typeface="NATIONALUNIFR-MEDIUM" panose="02000503000000020004" pitchFamily="2" charset="77"/>
              </a:rPr>
              <a:t>unifr.ch</a:t>
            </a:r>
            <a:r>
              <a:rPr lang="fr-CH" altLang="fr-FR" sz="1400" b="1" dirty="0">
                <a:latin typeface="NATIONALUNIFR-MEDIUM" panose="02000503000000020004" pitchFamily="2" charset="77"/>
                <a:ea typeface="NATIONALUNIFR-MEDIUM" panose="02000503000000020004" pitchFamily="2" charset="77"/>
              </a:rPr>
              <a:t>/</a:t>
            </a:r>
            <a:r>
              <a:rPr lang="fr-CH" altLang="fr-FR" sz="1400" b="1" dirty="0" err="1">
                <a:latin typeface="NATIONALUNIFR-MEDIUM" panose="02000503000000020004" pitchFamily="2" charset="77"/>
                <a:ea typeface="NATIONALUNIFR-MEDIUM" panose="02000503000000020004" pitchFamily="2" charset="77"/>
              </a:rPr>
              <a:t>ius</a:t>
            </a:r>
            <a:endParaRPr lang="fr-FR" sz="1400" b="1" dirty="0">
              <a:latin typeface="NATIONALUNIFR-MEDIUM" panose="02000503000000020004" pitchFamily="2" charset="77"/>
              <a:ea typeface="NATIONALUNIFR-MEDIUM" panose="02000503000000020004" pitchFamily="2" charset="77"/>
            </a:endParaRPr>
          </a:p>
        </p:txBody>
      </p:sp>
      <p:sp>
        <p:nvSpPr>
          <p:cNvPr id="29" name="Espace réservé du texte 26">
            <a:extLst>
              <a:ext uri="{FF2B5EF4-FFF2-40B4-BE49-F238E27FC236}">
                <a16:creationId xmlns:a16="http://schemas.microsoft.com/office/drawing/2014/main" id="{5736DDC7-A311-5712-866E-23E08BC519D3}"/>
              </a:ext>
            </a:extLst>
          </p:cNvPr>
          <p:cNvSpPr>
            <a:spLocks noGrp="1"/>
          </p:cNvSpPr>
          <p:nvPr>
            <p:ph type="body" sz="quarter" idx="12" hasCustomPrompt="1"/>
          </p:nvPr>
        </p:nvSpPr>
        <p:spPr>
          <a:xfrm>
            <a:off x="7360254" y="4675728"/>
            <a:ext cx="4079875" cy="283723"/>
          </a:xfrm>
          <a:prstGeom prst="rect">
            <a:avLst/>
          </a:prstGeom>
        </p:spPr>
        <p:txBody>
          <a:bodyPr>
            <a:normAutofit/>
          </a:bodyPr>
          <a:lstStyle>
            <a:lvl1pPr marL="0" indent="0">
              <a:buFontTx/>
              <a:buNone/>
              <a:defRPr sz="1600" b="1" i="0">
                <a:solidFill>
                  <a:schemeClr val="bg1"/>
                </a:solidFill>
                <a:latin typeface="NATIONALUNIFR-MEDIUM" panose="02000503000000020004" pitchFamily="2" charset="77"/>
                <a:ea typeface="NATIONALUNIFR-MEDIUM" panose="02000503000000020004" pitchFamily="2" charset="77"/>
              </a:defRPr>
            </a:lvl1pPr>
          </a:lstStyle>
          <a:p>
            <a:pPr lvl="0"/>
            <a:r>
              <a:rPr lang="fr-FR" dirty="0"/>
              <a:t>Nom/Name</a:t>
            </a:r>
          </a:p>
        </p:txBody>
      </p:sp>
      <p:sp>
        <p:nvSpPr>
          <p:cNvPr id="30" name="Espace réservé du texte 26">
            <a:extLst>
              <a:ext uri="{FF2B5EF4-FFF2-40B4-BE49-F238E27FC236}">
                <a16:creationId xmlns:a16="http://schemas.microsoft.com/office/drawing/2014/main" id="{9F299A97-B2CA-D9BD-979F-DCE4407181F8}"/>
              </a:ext>
            </a:extLst>
          </p:cNvPr>
          <p:cNvSpPr>
            <a:spLocks noGrp="1"/>
          </p:cNvSpPr>
          <p:nvPr>
            <p:ph type="body" sz="quarter" idx="13" hasCustomPrompt="1"/>
          </p:nvPr>
        </p:nvSpPr>
        <p:spPr>
          <a:xfrm>
            <a:off x="7360254" y="4952565"/>
            <a:ext cx="4079875" cy="283723"/>
          </a:xfrm>
          <a:prstGeom prst="rect">
            <a:avLst/>
          </a:prstGeom>
        </p:spPr>
        <p:txBody>
          <a:bodyPr>
            <a:normAutofit/>
          </a:bodyPr>
          <a:lstStyle>
            <a:lvl1pPr marL="0" indent="0">
              <a:buFontTx/>
              <a:buNone/>
              <a:defRPr sz="1600" b="0" i="0">
                <a:solidFill>
                  <a:schemeClr val="bg1"/>
                </a:solidFill>
                <a:latin typeface="NATIONALUNIFR-LIGHT" pitchFamily="2" charset="77"/>
                <a:ea typeface="NATIONALUNIFR-LIGHT" pitchFamily="2" charset="77"/>
              </a:defRPr>
            </a:lvl1pPr>
          </a:lstStyle>
          <a:p>
            <a:pPr lvl="0"/>
            <a:r>
              <a:rPr lang="fr-FR" dirty="0"/>
              <a:t>Lieu et date/ </a:t>
            </a:r>
            <a:r>
              <a:rPr lang="fr-FR" dirty="0" err="1"/>
              <a:t>Ort</a:t>
            </a:r>
            <a:r>
              <a:rPr lang="fr-FR" dirty="0"/>
              <a:t> </a:t>
            </a:r>
            <a:r>
              <a:rPr lang="fr-FR" dirty="0" err="1"/>
              <a:t>und</a:t>
            </a:r>
            <a:r>
              <a:rPr lang="fr-FR" dirty="0"/>
              <a:t> </a:t>
            </a:r>
            <a:r>
              <a:rPr lang="fr-FR" dirty="0" err="1"/>
              <a:t>Datum</a:t>
            </a:r>
            <a:endParaRPr lang="fr-FR" dirty="0"/>
          </a:p>
        </p:txBody>
      </p:sp>
      <p:pic>
        <p:nvPicPr>
          <p:cNvPr id="14" name="Image 13">
            <a:extLst>
              <a:ext uri="{FF2B5EF4-FFF2-40B4-BE49-F238E27FC236}">
                <a16:creationId xmlns:a16="http://schemas.microsoft.com/office/drawing/2014/main" id="{18D574B5-BD96-CD3C-2EE8-1E2D1B99AD19}"/>
              </a:ext>
            </a:extLst>
          </p:cNvPr>
          <p:cNvPicPr>
            <a:picLocks noChangeAspect="1"/>
          </p:cNvPicPr>
          <p:nvPr userDrawn="1"/>
        </p:nvPicPr>
        <p:blipFill>
          <a:blip r:embed="rId2"/>
          <a:stretch>
            <a:fillRect/>
          </a:stretch>
        </p:blipFill>
        <p:spPr>
          <a:xfrm>
            <a:off x="10473558" y="6148804"/>
            <a:ext cx="1356122" cy="633757"/>
          </a:xfrm>
          <a:prstGeom prst="rect">
            <a:avLst/>
          </a:prstGeom>
        </p:spPr>
      </p:pic>
      <p:pic>
        <p:nvPicPr>
          <p:cNvPr id="38" name="Image 37">
            <a:extLst>
              <a:ext uri="{FF2B5EF4-FFF2-40B4-BE49-F238E27FC236}">
                <a16:creationId xmlns:a16="http://schemas.microsoft.com/office/drawing/2014/main" id="{03BEB4E9-52FD-F73F-6107-8E61EDBED89F}"/>
              </a:ext>
            </a:extLst>
          </p:cNvPr>
          <p:cNvPicPr>
            <a:picLocks noChangeAspect="1"/>
          </p:cNvPicPr>
          <p:nvPr userDrawn="1"/>
        </p:nvPicPr>
        <p:blipFill>
          <a:blip r:embed="rId3"/>
          <a:stretch>
            <a:fillRect/>
          </a:stretch>
        </p:blipFill>
        <p:spPr>
          <a:xfrm>
            <a:off x="263525" y="144099"/>
            <a:ext cx="725394" cy="480574"/>
          </a:xfrm>
          <a:prstGeom prst="rect">
            <a:avLst/>
          </a:prstGeom>
        </p:spPr>
      </p:pic>
    </p:spTree>
    <p:extLst>
      <p:ext uri="{BB962C8B-B14F-4D97-AF65-F5344CB8AC3E}">
        <p14:creationId xmlns:p14="http://schemas.microsoft.com/office/powerpoint/2010/main" val="4270554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Image | Red 80%">
    <p:bg>
      <p:bgPr>
        <a:solidFill>
          <a:schemeClr val="bg1"/>
        </a:solidFill>
        <a:effectLst/>
      </p:bgPr>
    </p:bg>
    <p:spTree>
      <p:nvGrpSpPr>
        <p:cNvPr id="1" name=""/>
        <p:cNvGrpSpPr/>
        <p:nvPr/>
      </p:nvGrpSpPr>
      <p:grpSpPr>
        <a:xfrm>
          <a:off x="0" y="0"/>
          <a:ext cx="0" cy="0"/>
          <a:chOff x="0" y="0"/>
          <a:chExt cx="0" cy="0"/>
        </a:xfrm>
      </p:grpSpPr>
      <p:sp>
        <p:nvSpPr>
          <p:cNvPr id="7" name="Espace réservé pour une image  2">
            <a:extLst>
              <a:ext uri="{FF2B5EF4-FFF2-40B4-BE49-F238E27FC236}">
                <a16:creationId xmlns:a16="http://schemas.microsoft.com/office/drawing/2014/main" id="{32265093-B7DB-45A5-9A98-1A4CF5FAB24F}"/>
              </a:ext>
            </a:extLst>
          </p:cNvPr>
          <p:cNvSpPr>
            <a:spLocks noGrp="1"/>
          </p:cNvSpPr>
          <p:nvPr>
            <p:ph type="pic" sz="quarter" idx="14" hasCustomPrompt="1"/>
          </p:nvPr>
        </p:nvSpPr>
        <p:spPr>
          <a:xfrm>
            <a:off x="0" y="751999"/>
            <a:ext cx="12192000" cy="5322443"/>
          </a:xfrm>
          <a:prstGeom prst="rect">
            <a:avLst/>
          </a:prstGeom>
        </p:spPr>
        <p:txBody>
          <a:bodyPr anchor="ctr"/>
          <a:lstStyle>
            <a:lvl1pPr marL="0" indent="0">
              <a:buNone/>
              <a:defRPr sz="12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CH" dirty="0">
                <a:solidFill>
                  <a:srgbClr val="3F3F3F"/>
                </a:solidFill>
                <a:effectLst/>
                <a:latin typeface="Helvetica" pitchFamily="2" charset="0"/>
              </a:rPr>
              <a:t>Cliquez sur l’icône pour ajouter une image.</a:t>
            </a:r>
            <a:br>
              <a:rPr lang="fr-CH" dirty="0">
                <a:solidFill>
                  <a:srgbClr val="3F3F3F"/>
                </a:solidFill>
                <a:effectLst/>
                <a:latin typeface="Helvetica" pitchFamily="2" charset="0"/>
              </a:rPr>
            </a:br>
            <a:r>
              <a:rPr lang="fr-CH" dirty="0" err="1">
                <a:solidFill>
                  <a:srgbClr val="3F3F3F"/>
                </a:solidFill>
                <a:effectLst/>
                <a:latin typeface="Helvetica" pitchFamily="2" charset="0"/>
              </a:rPr>
              <a:t>Klicken</a:t>
            </a:r>
            <a:r>
              <a:rPr lang="fr-CH" dirty="0">
                <a:solidFill>
                  <a:srgbClr val="3F3F3F"/>
                </a:solidFill>
                <a:effectLst/>
                <a:latin typeface="Helvetica" pitchFamily="2" charset="0"/>
              </a:rPr>
              <a:t> </a:t>
            </a:r>
            <a:r>
              <a:rPr lang="fr-CH" dirty="0" err="1">
                <a:solidFill>
                  <a:srgbClr val="3F3F3F"/>
                </a:solidFill>
                <a:effectLst/>
                <a:latin typeface="Helvetica" pitchFamily="2" charset="0"/>
              </a:rPr>
              <a:t>Sie</a:t>
            </a:r>
            <a:r>
              <a:rPr lang="fr-CH" dirty="0">
                <a:solidFill>
                  <a:srgbClr val="3F3F3F"/>
                </a:solidFill>
                <a:effectLst/>
                <a:latin typeface="Helvetica" pitchFamily="2" charset="0"/>
              </a:rPr>
              <a:t> </a:t>
            </a:r>
            <a:r>
              <a:rPr lang="fr-CH" dirty="0" err="1">
                <a:solidFill>
                  <a:srgbClr val="3F3F3F"/>
                </a:solidFill>
                <a:effectLst/>
                <a:latin typeface="Helvetica" pitchFamily="2" charset="0"/>
              </a:rPr>
              <a:t>auf</a:t>
            </a:r>
            <a:r>
              <a:rPr lang="fr-CH" dirty="0">
                <a:solidFill>
                  <a:srgbClr val="3F3F3F"/>
                </a:solidFill>
                <a:effectLst/>
                <a:latin typeface="Helvetica" pitchFamily="2" charset="0"/>
              </a:rPr>
              <a:t> </a:t>
            </a:r>
            <a:r>
              <a:rPr lang="fr-CH" dirty="0" err="1">
                <a:solidFill>
                  <a:srgbClr val="3F3F3F"/>
                </a:solidFill>
                <a:effectLst/>
                <a:latin typeface="Helvetica" pitchFamily="2" charset="0"/>
              </a:rPr>
              <a:t>das</a:t>
            </a:r>
            <a:r>
              <a:rPr lang="fr-CH" dirty="0">
                <a:solidFill>
                  <a:srgbClr val="3F3F3F"/>
                </a:solidFill>
                <a:effectLst/>
                <a:latin typeface="Helvetica" pitchFamily="2" charset="0"/>
              </a:rPr>
              <a:t> Symbol, um </a:t>
            </a:r>
            <a:r>
              <a:rPr lang="fr-CH" dirty="0" err="1">
                <a:solidFill>
                  <a:srgbClr val="3F3F3F"/>
                </a:solidFill>
                <a:effectLst/>
                <a:latin typeface="Helvetica" pitchFamily="2" charset="0"/>
              </a:rPr>
              <a:t>ein</a:t>
            </a:r>
            <a:r>
              <a:rPr lang="fr-CH" dirty="0">
                <a:solidFill>
                  <a:srgbClr val="3F3F3F"/>
                </a:solidFill>
                <a:effectLst/>
                <a:latin typeface="Helvetica" pitchFamily="2" charset="0"/>
              </a:rPr>
              <a:t> </a:t>
            </a:r>
            <a:r>
              <a:rPr lang="fr-CH" dirty="0" err="1">
                <a:solidFill>
                  <a:srgbClr val="3F3F3F"/>
                </a:solidFill>
                <a:effectLst/>
                <a:latin typeface="Helvetica" pitchFamily="2" charset="0"/>
              </a:rPr>
              <a:t>Bild</a:t>
            </a:r>
            <a:r>
              <a:rPr lang="fr-CH" dirty="0">
                <a:solidFill>
                  <a:srgbClr val="3F3F3F"/>
                </a:solidFill>
                <a:effectLst/>
                <a:latin typeface="Helvetica" pitchFamily="2" charset="0"/>
              </a:rPr>
              <a:t> </a:t>
            </a:r>
            <a:r>
              <a:rPr lang="fr-CH" dirty="0" err="1">
                <a:solidFill>
                  <a:srgbClr val="3F3F3F"/>
                </a:solidFill>
                <a:effectLst/>
                <a:latin typeface="Helvetica" pitchFamily="2" charset="0"/>
              </a:rPr>
              <a:t>hinzuzufügen</a:t>
            </a:r>
            <a:r>
              <a:rPr lang="fr-CH" dirty="0">
                <a:solidFill>
                  <a:srgbClr val="3F3F3F"/>
                </a:solidFill>
                <a:effectLst/>
                <a:latin typeface="Helvetica" pitchFamily="2" charset="0"/>
              </a:rPr>
              <a:t>.</a:t>
            </a:r>
          </a:p>
        </p:txBody>
      </p:sp>
      <p:sp>
        <p:nvSpPr>
          <p:cNvPr id="37" name="ZoneTexte 36">
            <a:extLst>
              <a:ext uri="{FF2B5EF4-FFF2-40B4-BE49-F238E27FC236}">
                <a16:creationId xmlns:a16="http://schemas.microsoft.com/office/drawing/2014/main" id="{3D526BAE-D1E5-055C-4ED6-B0875376758F}"/>
              </a:ext>
            </a:extLst>
          </p:cNvPr>
          <p:cNvSpPr txBox="1"/>
          <p:nvPr userDrawn="1"/>
        </p:nvSpPr>
        <p:spPr>
          <a:xfrm>
            <a:off x="10892215" y="407207"/>
            <a:ext cx="1159312" cy="307777"/>
          </a:xfrm>
          <a:prstGeom prst="rect">
            <a:avLst/>
          </a:prstGeom>
          <a:noFill/>
        </p:spPr>
        <p:txBody>
          <a:bodyPr wrap="square" rtlCol="0">
            <a:spAutoFit/>
          </a:bodyPr>
          <a:lstStyle/>
          <a:p>
            <a:pPr algn="ctr"/>
            <a:r>
              <a:rPr lang="fr-CH" altLang="fr-FR" sz="1400" b="1" dirty="0" err="1">
                <a:latin typeface="NATIONALUNIFR-MEDIUM" panose="02000503000000020004" pitchFamily="2" charset="77"/>
                <a:ea typeface="NATIONALUNIFR-MEDIUM" panose="02000503000000020004" pitchFamily="2" charset="77"/>
              </a:rPr>
              <a:t>unifr.ch</a:t>
            </a:r>
            <a:r>
              <a:rPr lang="fr-CH" altLang="fr-FR" sz="1400" b="1" dirty="0">
                <a:latin typeface="NATIONALUNIFR-MEDIUM" panose="02000503000000020004" pitchFamily="2" charset="77"/>
                <a:ea typeface="NATIONALUNIFR-MEDIUM" panose="02000503000000020004" pitchFamily="2" charset="77"/>
              </a:rPr>
              <a:t>/</a:t>
            </a:r>
            <a:r>
              <a:rPr lang="fr-CH" altLang="fr-FR" sz="1400" b="1" dirty="0" err="1">
                <a:latin typeface="NATIONALUNIFR-MEDIUM" panose="02000503000000020004" pitchFamily="2" charset="77"/>
                <a:ea typeface="NATIONALUNIFR-MEDIUM" panose="02000503000000020004" pitchFamily="2" charset="77"/>
              </a:rPr>
              <a:t>ius</a:t>
            </a:r>
            <a:endParaRPr lang="fr-FR" sz="1400" b="1" dirty="0">
              <a:latin typeface="NATIONALUNIFR-MEDIUM" panose="02000503000000020004" pitchFamily="2" charset="77"/>
              <a:ea typeface="NATIONALUNIFR-MEDIUM" panose="02000503000000020004" pitchFamily="2" charset="77"/>
            </a:endParaRPr>
          </a:p>
        </p:txBody>
      </p:sp>
      <p:pic>
        <p:nvPicPr>
          <p:cNvPr id="14" name="Image 13">
            <a:extLst>
              <a:ext uri="{FF2B5EF4-FFF2-40B4-BE49-F238E27FC236}">
                <a16:creationId xmlns:a16="http://schemas.microsoft.com/office/drawing/2014/main" id="{18D574B5-BD96-CD3C-2EE8-1E2D1B99AD19}"/>
              </a:ext>
            </a:extLst>
          </p:cNvPr>
          <p:cNvPicPr>
            <a:picLocks noChangeAspect="1"/>
          </p:cNvPicPr>
          <p:nvPr userDrawn="1"/>
        </p:nvPicPr>
        <p:blipFill>
          <a:blip r:embed="rId2"/>
          <a:stretch>
            <a:fillRect/>
          </a:stretch>
        </p:blipFill>
        <p:spPr>
          <a:xfrm>
            <a:off x="10473558" y="6148804"/>
            <a:ext cx="1356122" cy="633757"/>
          </a:xfrm>
          <a:prstGeom prst="rect">
            <a:avLst/>
          </a:prstGeom>
        </p:spPr>
      </p:pic>
      <p:pic>
        <p:nvPicPr>
          <p:cNvPr id="38" name="Image 37">
            <a:extLst>
              <a:ext uri="{FF2B5EF4-FFF2-40B4-BE49-F238E27FC236}">
                <a16:creationId xmlns:a16="http://schemas.microsoft.com/office/drawing/2014/main" id="{03BEB4E9-52FD-F73F-6107-8E61EDBED89F}"/>
              </a:ext>
            </a:extLst>
          </p:cNvPr>
          <p:cNvPicPr>
            <a:picLocks noChangeAspect="1"/>
          </p:cNvPicPr>
          <p:nvPr userDrawn="1"/>
        </p:nvPicPr>
        <p:blipFill>
          <a:blip r:embed="rId3"/>
          <a:stretch>
            <a:fillRect/>
          </a:stretch>
        </p:blipFill>
        <p:spPr>
          <a:xfrm>
            <a:off x="263525" y="144099"/>
            <a:ext cx="725394" cy="480574"/>
          </a:xfrm>
          <a:prstGeom prst="rect">
            <a:avLst/>
          </a:prstGeom>
        </p:spPr>
      </p:pic>
      <p:sp>
        <p:nvSpPr>
          <p:cNvPr id="3" name="Rectangle 2">
            <a:extLst>
              <a:ext uri="{FF2B5EF4-FFF2-40B4-BE49-F238E27FC236}">
                <a16:creationId xmlns:a16="http://schemas.microsoft.com/office/drawing/2014/main" id="{7A1B60AE-5F52-F16A-2561-9EE5964CEC0E}"/>
              </a:ext>
            </a:extLst>
          </p:cNvPr>
          <p:cNvSpPr/>
          <p:nvPr userDrawn="1"/>
        </p:nvSpPr>
        <p:spPr>
          <a:xfrm>
            <a:off x="6627553" y="5454416"/>
            <a:ext cx="623201" cy="62320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Espace réservé du texte 26">
            <a:extLst>
              <a:ext uri="{FF2B5EF4-FFF2-40B4-BE49-F238E27FC236}">
                <a16:creationId xmlns:a16="http://schemas.microsoft.com/office/drawing/2014/main" id="{F2B8D185-F9CB-2CD3-5CF6-62388C7CBE70}"/>
              </a:ext>
            </a:extLst>
          </p:cNvPr>
          <p:cNvSpPr>
            <a:spLocks noGrp="1"/>
          </p:cNvSpPr>
          <p:nvPr>
            <p:ph type="body" sz="quarter" idx="10" hasCustomPrompt="1"/>
          </p:nvPr>
        </p:nvSpPr>
        <p:spPr>
          <a:xfrm>
            <a:off x="7250754" y="1142061"/>
            <a:ext cx="4312355" cy="4312355"/>
          </a:xfrm>
          <a:prstGeom prst="rect">
            <a:avLst/>
          </a:prstGeom>
          <a:solidFill>
            <a:schemeClr val="tx2">
              <a:alpha val="80000"/>
            </a:schemeClr>
          </a:solidFill>
        </p:spPr>
        <p:txBody>
          <a:bodyPr lIns="216000" tIns="360000" rIns="216000" bIns="1044000" anchor="ctr">
            <a:normAutofit/>
          </a:bodyPr>
          <a:lstStyle>
            <a:lvl1pPr marL="0" indent="0">
              <a:buFontTx/>
              <a:buNone/>
              <a:defRPr sz="3000" b="1" i="0">
                <a:solidFill>
                  <a:schemeClr val="bg1"/>
                </a:solidFill>
                <a:latin typeface="National UniFr" panose="02000503000000020004" pitchFamily="2" charset="77"/>
                <a:ea typeface="National UniFr" panose="02000503000000020004" pitchFamily="2" charset="77"/>
              </a:defRPr>
            </a:lvl1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fr-FR" dirty="0"/>
              <a:t>Ajoutez ici le titre du diaporama.</a:t>
            </a:r>
            <a:br>
              <a:rPr lang="fr-FR" dirty="0"/>
            </a:br>
            <a:r>
              <a:rPr lang="fr-FR" dirty="0" err="1"/>
              <a:t>Fügen</a:t>
            </a:r>
            <a:r>
              <a:rPr lang="fr-FR" dirty="0"/>
              <a:t> </a:t>
            </a:r>
            <a:r>
              <a:rPr lang="fr-FR" dirty="0" err="1"/>
              <a:t>Sie</a:t>
            </a:r>
            <a:r>
              <a:rPr lang="fr-FR" dirty="0"/>
              <a:t> hier den </a:t>
            </a:r>
            <a:r>
              <a:rPr lang="fr-FR" dirty="0" err="1"/>
              <a:t>Titel</a:t>
            </a:r>
            <a:r>
              <a:rPr lang="fr-FR" dirty="0"/>
              <a:t> der </a:t>
            </a:r>
            <a:r>
              <a:rPr lang="fr-FR" dirty="0" err="1"/>
              <a:t>Diashow</a:t>
            </a:r>
            <a:r>
              <a:rPr lang="fr-FR" dirty="0"/>
              <a:t> </a:t>
            </a:r>
            <a:r>
              <a:rPr lang="fr-FR" dirty="0" err="1"/>
              <a:t>ein</a:t>
            </a:r>
            <a:r>
              <a:rPr lang="fr-FR" dirty="0"/>
              <a:t>.</a:t>
            </a:r>
          </a:p>
        </p:txBody>
      </p:sp>
      <p:sp>
        <p:nvSpPr>
          <p:cNvPr id="5" name="Espace réservé du texte 26">
            <a:extLst>
              <a:ext uri="{FF2B5EF4-FFF2-40B4-BE49-F238E27FC236}">
                <a16:creationId xmlns:a16="http://schemas.microsoft.com/office/drawing/2014/main" id="{AF42B8F1-C026-EC0D-4BCE-5AD4BFF338DD}"/>
              </a:ext>
            </a:extLst>
          </p:cNvPr>
          <p:cNvSpPr>
            <a:spLocks noGrp="1"/>
          </p:cNvSpPr>
          <p:nvPr>
            <p:ph type="body" sz="quarter" idx="12" hasCustomPrompt="1"/>
          </p:nvPr>
        </p:nvSpPr>
        <p:spPr>
          <a:xfrm>
            <a:off x="7360254" y="4675728"/>
            <a:ext cx="4079875" cy="283723"/>
          </a:xfrm>
          <a:prstGeom prst="rect">
            <a:avLst/>
          </a:prstGeom>
        </p:spPr>
        <p:txBody>
          <a:bodyPr>
            <a:normAutofit/>
          </a:bodyPr>
          <a:lstStyle>
            <a:lvl1pPr marL="0" indent="0">
              <a:buFontTx/>
              <a:buNone/>
              <a:defRPr sz="1600" b="1" i="0">
                <a:solidFill>
                  <a:schemeClr val="bg1"/>
                </a:solidFill>
                <a:latin typeface="NATIONALUNIFR-MEDIUM" panose="02000503000000020004" pitchFamily="2" charset="77"/>
                <a:ea typeface="NATIONALUNIFR-MEDIUM" panose="02000503000000020004" pitchFamily="2" charset="77"/>
              </a:defRPr>
            </a:lvl1pPr>
          </a:lstStyle>
          <a:p>
            <a:pPr lvl="0"/>
            <a:r>
              <a:rPr lang="fr-FR" dirty="0"/>
              <a:t>Nom/Name</a:t>
            </a:r>
          </a:p>
        </p:txBody>
      </p:sp>
      <p:sp>
        <p:nvSpPr>
          <p:cNvPr id="6" name="Espace réservé du texte 26">
            <a:extLst>
              <a:ext uri="{FF2B5EF4-FFF2-40B4-BE49-F238E27FC236}">
                <a16:creationId xmlns:a16="http://schemas.microsoft.com/office/drawing/2014/main" id="{84D18300-8FA5-3215-FBA6-13D51E436F9C}"/>
              </a:ext>
            </a:extLst>
          </p:cNvPr>
          <p:cNvSpPr>
            <a:spLocks noGrp="1"/>
          </p:cNvSpPr>
          <p:nvPr>
            <p:ph type="body" sz="quarter" idx="13" hasCustomPrompt="1"/>
          </p:nvPr>
        </p:nvSpPr>
        <p:spPr>
          <a:xfrm>
            <a:off x="7360254" y="4952565"/>
            <a:ext cx="4079875" cy="283723"/>
          </a:xfrm>
          <a:prstGeom prst="rect">
            <a:avLst/>
          </a:prstGeom>
        </p:spPr>
        <p:txBody>
          <a:bodyPr>
            <a:normAutofit/>
          </a:bodyPr>
          <a:lstStyle>
            <a:lvl1pPr marL="0" indent="0">
              <a:buFontTx/>
              <a:buNone/>
              <a:defRPr sz="1600" b="0" i="0">
                <a:solidFill>
                  <a:schemeClr val="bg1"/>
                </a:solidFill>
                <a:latin typeface="NATIONALUNIFR-LIGHT" pitchFamily="2" charset="77"/>
                <a:ea typeface="NATIONALUNIFR-LIGHT" pitchFamily="2" charset="77"/>
              </a:defRPr>
            </a:lvl1pPr>
          </a:lstStyle>
          <a:p>
            <a:pPr lvl="0"/>
            <a:r>
              <a:rPr lang="fr-FR" dirty="0"/>
              <a:t>Lieu et date/ </a:t>
            </a:r>
            <a:r>
              <a:rPr lang="fr-FR" dirty="0" err="1"/>
              <a:t>Ort</a:t>
            </a:r>
            <a:r>
              <a:rPr lang="fr-FR" dirty="0"/>
              <a:t> </a:t>
            </a:r>
            <a:r>
              <a:rPr lang="fr-FR" dirty="0" err="1"/>
              <a:t>und</a:t>
            </a:r>
            <a:r>
              <a:rPr lang="fr-FR" dirty="0"/>
              <a:t> </a:t>
            </a:r>
            <a:r>
              <a:rPr lang="fr-FR" dirty="0" err="1"/>
              <a:t>Datum</a:t>
            </a:r>
            <a:endParaRPr lang="fr-FR" dirty="0"/>
          </a:p>
        </p:txBody>
      </p:sp>
    </p:spTree>
    <p:extLst>
      <p:ext uri="{BB962C8B-B14F-4D97-AF65-F5344CB8AC3E}">
        <p14:creationId xmlns:p14="http://schemas.microsoft.com/office/powerpoint/2010/main" val="36640867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Image | White 80%">
    <p:bg>
      <p:bgPr>
        <a:solidFill>
          <a:schemeClr val="bg1"/>
        </a:solidFill>
        <a:effectLst/>
      </p:bgPr>
    </p:bg>
    <p:spTree>
      <p:nvGrpSpPr>
        <p:cNvPr id="1" name=""/>
        <p:cNvGrpSpPr/>
        <p:nvPr/>
      </p:nvGrpSpPr>
      <p:grpSpPr>
        <a:xfrm>
          <a:off x="0" y="0"/>
          <a:ext cx="0" cy="0"/>
          <a:chOff x="0" y="0"/>
          <a:chExt cx="0" cy="0"/>
        </a:xfrm>
      </p:grpSpPr>
      <p:sp>
        <p:nvSpPr>
          <p:cNvPr id="8" name="Espace réservé pour une image  2">
            <a:extLst>
              <a:ext uri="{FF2B5EF4-FFF2-40B4-BE49-F238E27FC236}">
                <a16:creationId xmlns:a16="http://schemas.microsoft.com/office/drawing/2014/main" id="{8671DEF4-023E-34D6-7F42-8B959E60C642}"/>
              </a:ext>
            </a:extLst>
          </p:cNvPr>
          <p:cNvSpPr>
            <a:spLocks noGrp="1"/>
          </p:cNvSpPr>
          <p:nvPr>
            <p:ph type="pic" sz="quarter" idx="14" hasCustomPrompt="1"/>
          </p:nvPr>
        </p:nvSpPr>
        <p:spPr>
          <a:xfrm>
            <a:off x="0" y="751999"/>
            <a:ext cx="12192000" cy="5322443"/>
          </a:xfrm>
          <a:prstGeom prst="rect">
            <a:avLst/>
          </a:prstGeom>
        </p:spPr>
        <p:txBody>
          <a:bodyPr anchor="ctr"/>
          <a:lstStyle>
            <a:lvl1pPr marL="0" indent="0">
              <a:buNone/>
              <a:defRPr sz="12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CH" dirty="0">
                <a:solidFill>
                  <a:srgbClr val="3F3F3F"/>
                </a:solidFill>
                <a:effectLst/>
                <a:latin typeface="Helvetica" pitchFamily="2" charset="0"/>
              </a:rPr>
              <a:t>Cliquez sur l’icône pour ajouter une image.</a:t>
            </a:r>
            <a:br>
              <a:rPr lang="fr-CH" dirty="0">
                <a:solidFill>
                  <a:srgbClr val="3F3F3F"/>
                </a:solidFill>
                <a:effectLst/>
                <a:latin typeface="Helvetica" pitchFamily="2" charset="0"/>
              </a:rPr>
            </a:br>
            <a:r>
              <a:rPr lang="fr-CH" dirty="0" err="1">
                <a:solidFill>
                  <a:srgbClr val="3F3F3F"/>
                </a:solidFill>
                <a:effectLst/>
                <a:latin typeface="Helvetica" pitchFamily="2" charset="0"/>
              </a:rPr>
              <a:t>Klicken</a:t>
            </a:r>
            <a:r>
              <a:rPr lang="fr-CH" dirty="0">
                <a:solidFill>
                  <a:srgbClr val="3F3F3F"/>
                </a:solidFill>
                <a:effectLst/>
                <a:latin typeface="Helvetica" pitchFamily="2" charset="0"/>
              </a:rPr>
              <a:t> </a:t>
            </a:r>
            <a:r>
              <a:rPr lang="fr-CH" dirty="0" err="1">
                <a:solidFill>
                  <a:srgbClr val="3F3F3F"/>
                </a:solidFill>
                <a:effectLst/>
                <a:latin typeface="Helvetica" pitchFamily="2" charset="0"/>
              </a:rPr>
              <a:t>Sie</a:t>
            </a:r>
            <a:r>
              <a:rPr lang="fr-CH" dirty="0">
                <a:solidFill>
                  <a:srgbClr val="3F3F3F"/>
                </a:solidFill>
                <a:effectLst/>
                <a:latin typeface="Helvetica" pitchFamily="2" charset="0"/>
              </a:rPr>
              <a:t> </a:t>
            </a:r>
            <a:r>
              <a:rPr lang="fr-CH" dirty="0" err="1">
                <a:solidFill>
                  <a:srgbClr val="3F3F3F"/>
                </a:solidFill>
                <a:effectLst/>
                <a:latin typeface="Helvetica" pitchFamily="2" charset="0"/>
              </a:rPr>
              <a:t>auf</a:t>
            </a:r>
            <a:r>
              <a:rPr lang="fr-CH" dirty="0">
                <a:solidFill>
                  <a:srgbClr val="3F3F3F"/>
                </a:solidFill>
                <a:effectLst/>
                <a:latin typeface="Helvetica" pitchFamily="2" charset="0"/>
              </a:rPr>
              <a:t> </a:t>
            </a:r>
            <a:r>
              <a:rPr lang="fr-CH" dirty="0" err="1">
                <a:solidFill>
                  <a:srgbClr val="3F3F3F"/>
                </a:solidFill>
                <a:effectLst/>
                <a:latin typeface="Helvetica" pitchFamily="2" charset="0"/>
              </a:rPr>
              <a:t>das</a:t>
            </a:r>
            <a:r>
              <a:rPr lang="fr-CH" dirty="0">
                <a:solidFill>
                  <a:srgbClr val="3F3F3F"/>
                </a:solidFill>
                <a:effectLst/>
                <a:latin typeface="Helvetica" pitchFamily="2" charset="0"/>
              </a:rPr>
              <a:t> Symbol, um </a:t>
            </a:r>
            <a:r>
              <a:rPr lang="fr-CH" dirty="0" err="1">
                <a:solidFill>
                  <a:srgbClr val="3F3F3F"/>
                </a:solidFill>
                <a:effectLst/>
                <a:latin typeface="Helvetica" pitchFamily="2" charset="0"/>
              </a:rPr>
              <a:t>ein</a:t>
            </a:r>
            <a:r>
              <a:rPr lang="fr-CH" dirty="0">
                <a:solidFill>
                  <a:srgbClr val="3F3F3F"/>
                </a:solidFill>
                <a:effectLst/>
                <a:latin typeface="Helvetica" pitchFamily="2" charset="0"/>
              </a:rPr>
              <a:t> </a:t>
            </a:r>
            <a:r>
              <a:rPr lang="fr-CH" dirty="0" err="1">
                <a:solidFill>
                  <a:srgbClr val="3F3F3F"/>
                </a:solidFill>
                <a:effectLst/>
                <a:latin typeface="Helvetica" pitchFamily="2" charset="0"/>
              </a:rPr>
              <a:t>Bild</a:t>
            </a:r>
            <a:r>
              <a:rPr lang="fr-CH" dirty="0">
                <a:solidFill>
                  <a:srgbClr val="3F3F3F"/>
                </a:solidFill>
                <a:effectLst/>
                <a:latin typeface="Helvetica" pitchFamily="2" charset="0"/>
              </a:rPr>
              <a:t> </a:t>
            </a:r>
            <a:r>
              <a:rPr lang="fr-CH" dirty="0" err="1">
                <a:solidFill>
                  <a:srgbClr val="3F3F3F"/>
                </a:solidFill>
                <a:effectLst/>
                <a:latin typeface="Helvetica" pitchFamily="2" charset="0"/>
              </a:rPr>
              <a:t>hinzuzufügen</a:t>
            </a:r>
            <a:r>
              <a:rPr lang="fr-CH" dirty="0">
                <a:solidFill>
                  <a:srgbClr val="3F3F3F"/>
                </a:solidFill>
                <a:effectLst/>
                <a:latin typeface="Helvetica" pitchFamily="2" charset="0"/>
              </a:rPr>
              <a:t>.</a:t>
            </a:r>
          </a:p>
        </p:txBody>
      </p:sp>
      <p:sp>
        <p:nvSpPr>
          <p:cNvPr id="37" name="ZoneTexte 36">
            <a:extLst>
              <a:ext uri="{FF2B5EF4-FFF2-40B4-BE49-F238E27FC236}">
                <a16:creationId xmlns:a16="http://schemas.microsoft.com/office/drawing/2014/main" id="{3D526BAE-D1E5-055C-4ED6-B0875376758F}"/>
              </a:ext>
            </a:extLst>
          </p:cNvPr>
          <p:cNvSpPr txBox="1"/>
          <p:nvPr userDrawn="1"/>
        </p:nvSpPr>
        <p:spPr>
          <a:xfrm>
            <a:off x="10892215" y="407207"/>
            <a:ext cx="1159312" cy="307777"/>
          </a:xfrm>
          <a:prstGeom prst="rect">
            <a:avLst/>
          </a:prstGeom>
          <a:noFill/>
        </p:spPr>
        <p:txBody>
          <a:bodyPr wrap="square" rtlCol="0">
            <a:spAutoFit/>
          </a:bodyPr>
          <a:lstStyle/>
          <a:p>
            <a:pPr algn="ctr"/>
            <a:r>
              <a:rPr lang="fr-CH" altLang="fr-FR" sz="1400" b="1" dirty="0" err="1">
                <a:latin typeface="NATIONALUNIFR-MEDIUM" panose="02000503000000020004" pitchFamily="2" charset="77"/>
                <a:ea typeface="NATIONALUNIFR-MEDIUM" panose="02000503000000020004" pitchFamily="2" charset="77"/>
              </a:rPr>
              <a:t>unifr.ch</a:t>
            </a:r>
            <a:r>
              <a:rPr lang="fr-CH" altLang="fr-FR" sz="1400" b="1" dirty="0">
                <a:latin typeface="NATIONALUNIFR-MEDIUM" panose="02000503000000020004" pitchFamily="2" charset="77"/>
                <a:ea typeface="NATIONALUNIFR-MEDIUM" panose="02000503000000020004" pitchFamily="2" charset="77"/>
              </a:rPr>
              <a:t>/</a:t>
            </a:r>
            <a:r>
              <a:rPr lang="fr-CH" altLang="fr-FR" sz="1400" b="1" dirty="0" err="1">
                <a:latin typeface="NATIONALUNIFR-MEDIUM" panose="02000503000000020004" pitchFamily="2" charset="77"/>
                <a:ea typeface="NATIONALUNIFR-MEDIUM" panose="02000503000000020004" pitchFamily="2" charset="77"/>
              </a:rPr>
              <a:t>ius</a:t>
            </a:r>
            <a:endParaRPr lang="fr-FR" sz="1400" b="1" dirty="0">
              <a:latin typeface="NATIONALUNIFR-MEDIUM" panose="02000503000000020004" pitchFamily="2" charset="77"/>
              <a:ea typeface="NATIONALUNIFR-MEDIUM" panose="02000503000000020004" pitchFamily="2" charset="77"/>
            </a:endParaRPr>
          </a:p>
        </p:txBody>
      </p:sp>
      <p:pic>
        <p:nvPicPr>
          <p:cNvPr id="14" name="Image 13">
            <a:extLst>
              <a:ext uri="{FF2B5EF4-FFF2-40B4-BE49-F238E27FC236}">
                <a16:creationId xmlns:a16="http://schemas.microsoft.com/office/drawing/2014/main" id="{18D574B5-BD96-CD3C-2EE8-1E2D1B99AD19}"/>
              </a:ext>
            </a:extLst>
          </p:cNvPr>
          <p:cNvPicPr>
            <a:picLocks noChangeAspect="1"/>
          </p:cNvPicPr>
          <p:nvPr userDrawn="1"/>
        </p:nvPicPr>
        <p:blipFill>
          <a:blip r:embed="rId2"/>
          <a:stretch>
            <a:fillRect/>
          </a:stretch>
        </p:blipFill>
        <p:spPr>
          <a:xfrm>
            <a:off x="10473558" y="6148804"/>
            <a:ext cx="1356122" cy="633757"/>
          </a:xfrm>
          <a:prstGeom prst="rect">
            <a:avLst/>
          </a:prstGeom>
        </p:spPr>
      </p:pic>
      <p:pic>
        <p:nvPicPr>
          <p:cNvPr id="38" name="Image 37">
            <a:extLst>
              <a:ext uri="{FF2B5EF4-FFF2-40B4-BE49-F238E27FC236}">
                <a16:creationId xmlns:a16="http://schemas.microsoft.com/office/drawing/2014/main" id="{03BEB4E9-52FD-F73F-6107-8E61EDBED89F}"/>
              </a:ext>
            </a:extLst>
          </p:cNvPr>
          <p:cNvPicPr>
            <a:picLocks noChangeAspect="1"/>
          </p:cNvPicPr>
          <p:nvPr userDrawn="1"/>
        </p:nvPicPr>
        <p:blipFill>
          <a:blip r:embed="rId3"/>
          <a:stretch>
            <a:fillRect/>
          </a:stretch>
        </p:blipFill>
        <p:spPr>
          <a:xfrm>
            <a:off x="263525" y="144099"/>
            <a:ext cx="725394" cy="480574"/>
          </a:xfrm>
          <a:prstGeom prst="rect">
            <a:avLst/>
          </a:prstGeom>
        </p:spPr>
      </p:pic>
      <p:sp>
        <p:nvSpPr>
          <p:cNvPr id="3" name="Rectangle 2">
            <a:extLst>
              <a:ext uri="{FF2B5EF4-FFF2-40B4-BE49-F238E27FC236}">
                <a16:creationId xmlns:a16="http://schemas.microsoft.com/office/drawing/2014/main" id="{7A1B60AE-5F52-F16A-2561-9EE5964CEC0E}"/>
              </a:ext>
            </a:extLst>
          </p:cNvPr>
          <p:cNvSpPr/>
          <p:nvPr userDrawn="1"/>
        </p:nvSpPr>
        <p:spPr>
          <a:xfrm>
            <a:off x="6627553" y="5454416"/>
            <a:ext cx="623201" cy="62320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Espace réservé du texte 26">
            <a:extLst>
              <a:ext uri="{FF2B5EF4-FFF2-40B4-BE49-F238E27FC236}">
                <a16:creationId xmlns:a16="http://schemas.microsoft.com/office/drawing/2014/main" id="{F2B8D185-F9CB-2CD3-5CF6-62388C7CBE70}"/>
              </a:ext>
            </a:extLst>
          </p:cNvPr>
          <p:cNvSpPr>
            <a:spLocks noGrp="1"/>
          </p:cNvSpPr>
          <p:nvPr>
            <p:ph type="body" sz="quarter" idx="10" hasCustomPrompt="1"/>
          </p:nvPr>
        </p:nvSpPr>
        <p:spPr>
          <a:xfrm>
            <a:off x="7250754" y="1142061"/>
            <a:ext cx="4312355" cy="4312355"/>
          </a:xfrm>
          <a:prstGeom prst="rect">
            <a:avLst/>
          </a:prstGeom>
          <a:solidFill>
            <a:schemeClr val="bg1">
              <a:alpha val="80000"/>
            </a:schemeClr>
          </a:solidFill>
        </p:spPr>
        <p:txBody>
          <a:bodyPr lIns="216000" tIns="360000" rIns="216000" bIns="1044000" anchor="ctr">
            <a:normAutofit/>
          </a:bodyPr>
          <a:lstStyle>
            <a:lvl1pPr marL="0" indent="0">
              <a:buFontTx/>
              <a:buNone/>
              <a:defRPr sz="3000" b="1" i="0">
                <a:solidFill>
                  <a:schemeClr val="tx1"/>
                </a:solidFill>
                <a:latin typeface="National UniFr" panose="02000503000000020004" pitchFamily="2" charset="77"/>
                <a:ea typeface="National UniFr" panose="02000503000000020004" pitchFamily="2" charset="77"/>
              </a:defRPr>
            </a:lvl1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fr-FR" dirty="0"/>
              <a:t>Ajoutez ici le titre du diaporama.</a:t>
            </a:r>
            <a:br>
              <a:rPr lang="fr-FR" dirty="0"/>
            </a:br>
            <a:r>
              <a:rPr lang="fr-FR" dirty="0" err="1"/>
              <a:t>Fügen</a:t>
            </a:r>
            <a:r>
              <a:rPr lang="fr-FR" dirty="0"/>
              <a:t> </a:t>
            </a:r>
            <a:r>
              <a:rPr lang="fr-FR" dirty="0" err="1"/>
              <a:t>Sie</a:t>
            </a:r>
            <a:r>
              <a:rPr lang="fr-FR" dirty="0"/>
              <a:t> hier den </a:t>
            </a:r>
            <a:r>
              <a:rPr lang="fr-FR" dirty="0" err="1"/>
              <a:t>Titel</a:t>
            </a:r>
            <a:r>
              <a:rPr lang="fr-FR" dirty="0"/>
              <a:t> der </a:t>
            </a:r>
            <a:r>
              <a:rPr lang="fr-FR" dirty="0" err="1"/>
              <a:t>Diashow</a:t>
            </a:r>
            <a:r>
              <a:rPr lang="fr-FR" dirty="0"/>
              <a:t> </a:t>
            </a:r>
            <a:r>
              <a:rPr lang="fr-FR" dirty="0" err="1"/>
              <a:t>ein</a:t>
            </a:r>
            <a:r>
              <a:rPr lang="fr-FR" dirty="0"/>
              <a:t>.</a:t>
            </a:r>
          </a:p>
        </p:txBody>
      </p:sp>
      <p:sp>
        <p:nvSpPr>
          <p:cNvPr id="5" name="Espace réservé du texte 26">
            <a:extLst>
              <a:ext uri="{FF2B5EF4-FFF2-40B4-BE49-F238E27FC236}">
                <a16:creationId xmlns:a16="http://schemas.microsoft.com/office/drawing/2014/main" id="{AF42B8F1-C026-EC0D-4BCE-5AD4BFF338DD}"/>
              </a:ext>
            </a:extLst>
          </p:cNvPr>
          <p:cNvSpPr>
            <a:spLocks noGrp="1"/>
          </p:cNvSpPr>
          <p:nvPr>
            <p:ph type="body" sz="quarter" idx="12" hasCustomPrompt="1"/>
          </p:nvPr>
        </p:nvSpPr>
        <p:spPr>
          <a:xfrm>
            <a:off x="7360254" y="4675728"/>
            <a:ext cx="4079875" cy="283723"/>
          </a:xfrm>
          <a:prstGeom prst="rect">
            <a:avLst/>
          </a:prstGeom>
        </p:spPr>
        <p:txBody>
          <a:bodyPr>
            <a:normAutofit/>
          </a:bodyPr>
          <a:lstStyle>
            <a:lvl1pPr marL="0" indent="0">
              <a:buFontTx/>
              <a:buNone/>
              <a:defRPr sz="1600" b="1" i="0">
                <a:solidFill>
                  <a:schemeClr val="tx1"/>
                </a:solidFill>
                <a:latin typeface="NATIONALUNIFR-MEDIUM" panose="02000503000000020004" pitchFamily="2" charset="77"/>
                <a:ea typeface="NATIONALUNIFR-MEDIUM" panose="02000503000000020004" pitchFamily="2" charset="77"/>
              </a:defRPr>
            </a:lvl1pPr>
          </a:lstStyle>
          <a:p>
            <a:pPr lvl="0"/>
            <a:r>
              <a:rPr lang="fr-FR" dirty="0"/>
              <a:t>Nom/Name</a:t>
            </a:r>
          </a:p>
        </p:txBody>
      </p:sp>
      <p:sp>
        <p:nvSpPr>
          <p:cNvPr id="6" name="Espace réservé du texte 26">
            <a:extLst>
              <a:ext uri="{FF2B5EF4-FFF2-40B4-BE49-F238E27FC236}">
                <a16:creationId xmlns:a16="http://schemas.microsoft.com/office/drawing/2014/main" id="{84D18300-8FA5-3215-FBA6-13D51E436F9C}"/>
              </a:ext>
            </a:extLst>
          </p:cNvPr>
          <p:cNvSpPr>
            <a:spLocks noGrp="1"/>
          </p:cNvSpPr>
          <p:nvPr>
            <p:ph type="body" sz="quarter" idx="13" hasCustomPrompt="1"/>
          </p:nvPr>
        </p:nvSpPr>
        <p:spPr>
          <a:xfrm>
            <a:off x="7360254" y="4952565"/>
            <a:ext cx="4079875" cy="283723"/>
          </a:xfrm>
          <a:prstGeom prst="rect">
            <a:avLst/>
          </a:prstGeom>
        </p:spPr>
        <p:txBody>
          <a:bodyPr>
            <a:normAutofit/>
          </a:bodyPr>
          <a:lstStyle>
            <a:lvl1pPr marL="0" indent="0">
              <a:buFontTx/>
              <a:buNone/>
              <a:defRPr sz="1600" b="0" i="0">
                <a:solidFill>
                  <a:schemeClr val="tx1"/>
                </a:solidFill>
                <a:latin typeface="NATIONALUNIFR-LIGHT" pitchFamily="2" charset="77"/>
                <a:ea typeface="NATIONALUNIFR-LIGHT" pitchFamily="2" charset="77"/>
              </a:defRPr>
            </a:lvl1pPr>
          </a:lstStyle>
          <a:p>
            <a:pPr lvl="0"/>
            <a:r>
              <a:rPr lang="fr-FR" dirty="0"/>
              <a:t>Lieu et date/ </a:t>
            </a:r>
            <a:r>
              <a:rPr lang="fr-FR" dirty="0" err="1"/>
              <a:t>Ort</a:t>
            </a:r>
            <a:r>
              <a:rPr lang="fr-FR" dirty="0"/>
              <a:t> </a:t>
            </a:r>
            <a:r>
              <a:rPr lang="fr-FR" dirty="0" err="1"/>
              <a:t>und</a:t>
            </a:r>
            <a:r>
              <a:rPr lang="fr-FR" dirty="0"/>
              <a:t> </a:t>
            </a:r>
            <a:r>
              <a:rPr lang="fr-FR" dirty="0" err="1"/>
              <a:t>Datum</a:t>
            </a:r>
            <a:endParaRPr lang="fr-FR" dirty="0"/>
          </a:p>
        </p:txBody>
      </p:sp>
    </p:spTree>
    <p:extLst>
      <p:ext uri="{BB962C8B-B14F-4D97-AF65-F5344CB8AC3E}">
        <p14:creationId xmlns:p14="http://schemas.microsoft.com/office/powerpoint/2010/main" val="96349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Video | Black 100%">
    <p:bg>
      <p:bgPr>
        <a:solidFill>
          <a:schemeClr val="bg1"/>
        </a:solidFill>
        <a:effectLst/>
      </p:bgPr>
    </p:bg>
    <p:spTree>
      <p:nvGrpSpPr>
        <p:cNvPr id="1" name=""/>
        <p:cNvGrpSpPr/>
        <p:nvPr/>
      </p:nvGrpSpPr>
      <p:grpSpPr>
        <a:xfrm>
          <a:off x="0" y="0"/>
          <a:ext cx="0" cy="0"/>
          <a:chOff x="0" y="0"/>
          <a:chExt cx="0" cy="0"/>
        </a:xfrm>
      </p:grpSpPr>
      <p:sp>
        <p:nvSpPr>
          <p:cNvPr id="2" name="Espace réservé de l'élément multimédia 3">
            <a:extLst>
              <a:ext uri="{FF2B5EF4-FFF2-40B4-BE49-F238E27FC236}">
                <a16:creationId xmlns:a16="http://schemas.microsoft.com/office/drawing/2014/main" id="{8632E23E-89FA-0B94-3824-D9142EF29916}"/>
              </a:ext>
            </a:extLst>
          </p:cNvPr>
          <p:cNvSpPr>
            <a:spLocks noGrp="1"/>
          </p:cNvSpPr>
          <p:nvPr>
            <p:ph type="media" sz="quarter" idx="15" hasCustomPrompt="1"/>
          </p:nvPr>
        </p:nvSpPr>
        <p:spPr>
          <a:xfrm>
            <a:off x="0" y="748824"/>
            <a:ext cx="12192000" cy="5325618"/>
          </a:xfrm>
          <a:prstGeom prst="rect">
            <a:avLst/>
          </a:prstGeom>
        </p:spPr>
        <p:txBody>
          <a:bodyPr anchor="ctr"/>
          <a:lstStyle>
            <a:lvl1pPr marL="0" indent="0">
              <a:buNone/>
              <a:defRPr sz="1200" b="0" i="0">
                <a:latin typeface="Helvetica" pitchFamily="2" charset="0"/>
                <a:ea typeface="NATIONALUNIFR-BOOK" panose="02000503000000020004" pitchFamily="2" charset="77"/>
              </a:defRPr>
            </a:lvl1pPr>
          </a:lstStyle>
          <a:p>
            <a:r>
              <a:rPr lang="fr-FR" dirty="0"/>
              <a:t>Cliquez sur l’icône pour ajouter une vidéo.</a:t>
            </a:r>
            <a:br>
              <a:rPr lang="fr-FR" dirty="0"/>
            </a:br>
            <a:r>
              <a:rPr lang="fr-FR" dirty="0" err="1"/>
              <a:t>Klicken</a:t>
            </a:r>
            <a:r>
              <a:rPr lang="fr-FR" dirty="0"/>
              <a:t> </a:t>
            </a:r>
            <a:r>
              <a:rPr lang="fr-FR" dirty="0" err="1"/>
              <a:t>Sie</a:t>
            </a:r>
            <a:r>
              <a:rPr lang="fr-FR" dirty="0"/>
              <a:t> </a:t>
            </a:r>
            <a:r>
              <a:rPr lang="fr-FR" dirty="0" err="1"/>
              <a:t>auf</a:t>
            </a:r>
            <a:r>
              <a:rPr lang="fr-FR" dirty="0"/>
              <a:t> </a:t>
            </a:r>
            <a:r>
              <a:rPr lang="fr-FR" dirty="0" err="1"/>
              <a:t>das</a:t>
            </a:r>
            <a:r>
              <a:rPr lang="fr-FR" dirty="0"/>
              <a:t> Symbol, um </a:t>
            </a:r>
            <a:r>
              <a:rPr lang="fr-FR" dirty="0" err="1"/>
              <a:t>ein</a:t>
            </a:r>
            <a:r>
              <a:rPr lang="fr-FR" dirty="0"/>
              <a:t> </a:t>
            </a:r>
            <a:r>
              <a:rPr lang="fr-FR" dirty="0" err="1"/>
              <a:t>Video</a:t>
            </a:r>
            <a:r>
              <a:rPr lang="fr-FR" dirty="0"/>
              <a:t> </a:t>
            </a:r>
            <a:r>
              <a:rPr lang="fr-FR" dirty="0" err="1"/>
              <a:t>hinzuzufügen</a:t>
            </a:r>
            <a:r>
              <a:rPr lang="fr-FR" dirty="0"/>
              <a:t>.</a:t>
            </a:r>
          </a:p>
        </p:txBody>
      </p:sp>
      <p:sp>
        <p:nvSpPr>
          <p:cNvPr id="16" name="Rectangle 15">
            <a:extLst>
              <a:ext uri="{FF2B5EF4-FFF2-40B4-BE49-F238E27FC236}">
                <a16:creationId xmlns:a16="http://schemas.microsoft.com/office/drawing/2014/main" id="{781FD875-0B5F-E0CD-CBF8-63655CF9B8C5}"/>
              </a:ext>
            </a:extLst>
          </p:cNvPr>
          <p:cNvSpPr/>
          <p:nvPr userDrawn="1"/>
        </p:nvSpPr>
        <p:spPr>
          <a:xfrm>
            <a:off x="6627553" y="5454416"/>
            <a:ext cx="623201" cy="623201"/>
          </a:xfrm>
          <a:prstGeom prst="rect">
            <a:avLst/>
          </a:prstGeom>
          <a:solidFill>
            <a:srgbClr val="BF12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7" name="ZoneTexte 36">
            <a:extLst>
              <a:ext uri="{FF2B5EF4-FFF2-40B4-BE49-F238E27FC236}">
                <a16:creationId xmlns:a16="http://schemas.microsoft.com/office/drawing/2014/main" id="{3D526BAE-D1E5-055C-4ED6-B0875376758F}"/>
              </a:ext>
            </a:extLst>
          </p:cNvPr>
          <p:cNvSpPr txBox="1"/>
          <p:nvPr userDrawn="1"/>
        </p:nvSpPr>
        <p:spPr>
          <a:xfrm>
            <a:off x="10892215" y="407207"/>
            <a:ext cx="1159312" cy="307777"/>
          </a:xfrm>
          <a:prstGeom prst="rect">
            <a:avLst/>
          </a:prstGeom>
          <a:noFill/>
        </p:spPr>
        <p:txBody>
          <a:bodyPr wrap="square" rtlCol="0">
            <a:spAutoFit/>
          </a:bodyPr>
          <a:lstStyle/>
          <a:p>
            <a:pPr algn="ctr"/>
            <a:r>
              <a:rPr lang="fr-CH" altLang="fr-FR" sz="1400" b="1" dirty="0" err="1">
                <a:latin typeface="NATIONALUNIFR-MEDIUM" panose="02000503000000020004" pitchFamily="2" charset="77"/>
                <a:ea typeface="NATIONALUNIFR-MEDIUM" panose="02000503000000020004" pitchFamily="2" charset="77"/>
              </a:rPr>
              <a:t>unifr.ch</a:t>
            </a:r>
            <a:r>
              <a:rPr lang="fr-CH" altLang="fr-FR" sz="1400" b="1" dirty="0">
                <a:latin typeface="NATIONALUNIFR-MEDIUM" panose="02000503000000020004" pitchFamily="2" charset="77"/>
                <a:ea typeface="NATIONALUNIFR-MEDIUM" panose="02000503000000020004" pitchFamily="2" charset="77"/>
              </a:rPr>
              <a:t>/</a:t>
            </a:r>
            <a:r>
              <a:rPr lang="fr-CH" altLang="fr-FR" sz="1400" b="1" dirty="0" err="1">
                <a:latin typeface="NATIONALUNIFR-MEDIUM" panose="02000503000000020004" pitchFamily="2" charset="77"/>
                <a:ea typeface="NATIONALUNIFR-MEDIUM" panose="02000503000000020004" pitchFamily="2" charset="77"/>
              </a:rPr>
              <a:t>ius</a:t>
            </a:r>
            <a:endParaRPr lang="fr-FR" sz="1400" b="1" dirty="0">
              <a:latin typeface="NATIONALUNIFR-MEDIUM" panose="02000503000000020004" pitchFamily="2" charset="77"/>
              <a:ea typeface="NATIONALUNIFR-MEDIUM" panose="02000503000000020004" pitchFamily="2" charset="77"/>
            </a:endParaRPr>
          </a:p>
        </p:txBody>
      </p:sp>
      <p:sp>
        <p:nvSpPr>
          <p:cNvPr id="9" name="Rectangle 8">
            <a:extLst>
              <a:ext uri="{FF2B5EF4-FFF2-40B4-BE49-F238E27FC236}">
                <a16:creationId xmlns:a16="http://schemas.microsoft.com/office/drawing/2014/main" id="{F787AB1F-0B9A-730E-CE37-0F953082ACC8}"/>
              </a:ext>
            </a:extLst>
          </p:cNvPr>
          <p:cNvSpPr/>
          <p:nvPr userDrawn="1"/>
        </p:nvSpPr>
        <p:spPr>
          <a:xfrm>
            <a:off x="7267936" y="1133242"/>
            <a:ext cx="4312355" cy="431235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216000" tIns="324000" rIns="216000" bIns="720000" rtlCol="0" anchor="t"/>
          <a:lstStyle/>
          <a:p>
            <a:pPr algn="l"/>
            <a:r>
              <a:rPr lang="fr-FR" dirty="0"/>
              <a:t>a</a:t>
            </a:r>
          </a:p>
        </p:txBody>
      </p:sp>
      <p:sp>
        <p:nvSpPr>
          <p:cNvPr id="27" name="Espace réservé du texte 26">
            <a:extLst>
              <a:ext uri="{FF2B5EF4-FFF2-40B4-BE49-F238E27FC236}">
                <a16:creationId xmlns:a16="http://schemas.microsoft.com/office/drawing/2014/main" id="{B4FAE6C2-8094-B589-4D91-38D2304028D7}"/>
              </a:ext>
            </a:extLst>
          </p:cNvPr>
          <p:cNvSpPr>
            <a:spLocks noGrp="1"/>
          </p:cNvSpPr>
          <p:nvPr>
            <p:ph type="body" sz="quarter" idx="10" hasCustomPrompt="1"/>
          </p:nvPr>
        </p:nvSpPr>
        <p:spPr>
          <a:xfrm>
            <a:off x="7250754" y="1142061"/>
            <a:ext cx="4312355" cy="4312355"/>
          </a:xfrm>
          <a:prstGeom prst="rect">
            <a:avLst/>
          </a:prstGeom>
          <a:solidFill>
            <a:schemeClr val="tx1"/>
          </a:solidFill>
        </p:spPr>
        <p:txBody>
          <a:bodyPr lIns="216000" tIns="360000" rIns="216000" bIns="1044000" anchor="ctr">
            <a:normAutofit/>
          </a:bodyPr>
          <a:lstStyle>
            <a:lvl1pPr marL="0" indent="0">
              <a:buFontTx/>
              <a:buNone/>
              <a:defRPr sz="3000" b="1" i="0">
                <a:solidFill>
                  <a:schemeClr val="bg1"/>
                </a:solidFill>
                <a:latin typeface="National UniFr" panose="02000503000000020004" pitchFamily="2" charset="77"/>
                <a:ea typeface="National UniFr" panose="02000503000000020004" pitchFamily="2" charset="77"/>
              </a:defRPr>
            </a:lvl1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fr-FR" dirty="0"/>
              <a:t>Ajoutez ici le titre du diaporama.</a:t>
            </a:r>
            <a:br>
              <a:rPr lang="fr-FR" dirty="0"/>
            </a:br>
            <a:r>
              <a:rPr lang="fr-FR" dirty="0" err="1"/>
              <a:t>Fügen</a:t>
            </a:r>
            <a:r>
              <a:rPr lang="fr-FR" dirty="0"/>
              <a:t> </a:t>
            </a:r>
            <a:r>
              <a:rPr lang="fr-FR" dirty="0" err="1"/>
              <a:t>Sie</a:t>
            </a:r>
            <a:r>
              <a:rPr lang="fr-FR" dirty="0"/>
              <a:t> hier den </a:t>
            </a:r>
            <a:r>
              <a:rPr lang="fr-FR" dirty="0" err="1"/>
              <a:t>Titel</a:t>
            </a:r>
            <a:r>
              <a:rPr lang="fr-FR" dirty="0"/>
              <a:t> der </a:t>
            </a:r>
            <a:r>
              <a:rPr lang="fr-FR" dirty="0" err="1"/>
              <a:t>Diashow</a:t>
            </a:r>
            <a:r>
              <a:rPr lang="fr-FR" dirty="0"/>
              <a:t> </a:t>
            </a:r>
            <a:r>
              <a:rPr lang="fr-FR" dirty="0" err="1"/>
              <a:t>ein</a:t>
            </a:r>
            <a:r>
              <a:rPr lang="fr-FR" dirty="0"/>
              <a:t>.</a:t>
            </a:r>
          </a:p>
        </p:txBody>
      </p:sp>
      <p:sp>
        <p:nvSpPr>
          <p:cNvPr id="29" name="Espace réservé du texte 26">
            <a:extLst>
              <a:ext uri="{FF2B5EF4-FFF2-40B4-BE49-F238E27FC236}">
                <a16:creationId xmlns:a16="http://schemas.microsoft.com/office/drawing/2014/main" id="{5736DDC7-A311-5712-866E-23E08BC519D3}"/>
              </a:ext>
            </a:extLst>
          </p:cNvPr>
          <p:cNvSpPr>
            <a:spLocks noGrp="1"/>
          </p:cNvSpPr>
          <p:nvPr>
            <p:ph type="body" sz="quarter" idx="12" hasCustomPrompt="1"/>
          </p:nvPr>
        </p:nvSpPr>
        <p:spPr>
          <a:xfrm>
            <a:off x="7360254" y="4675728"/>
            <a:ext cx="4079875" cy="283723"/>
          </a:xfrm>
          <a:prstGeom prst="rect">
            <a:avLst/>
          </a:prstGeom>
        </p:spPr>
        <p:txBody>
          <a:bodyPr>
            <a:normAutofit/>
          </a:bodyPr>
          <a:lstStyle>
            <a:lvl1pPr marL="0" indent="0">
              <a:buFontTx/>
              <a:buNone/>
              <a:defRPr sz="1600" b="1" i="0">
                <a:solidFill>
                  <a:schemeClr val="bg1"/>
                </a:solidFill>
                <a:latin typeface="NATIONALUNIFR-MEDIUM" panose="02000503000000020004" pitchFamily="2" charset="77"/>
                <a:ea typeface="NATIONALUNIFR-MEDIUM" panose="02000503000000020004" pitchFamily="2" charset="77"/>
              </a:defRPr>
            </a:lvl1pPr>
          </a:lstStyle>
          <a:p>
            <a:pPr lvl="0"/>
            <a:r>
              <a:rPr lang="fr-FR" dirty="0"/>
              <a:t>Nom/Name</a:t>
            </a:r>
          </a:p>
        </p:txBody>
      </p:sp>
      <p:sp>
        <p:nvSpPr>
          <p:cNvPr id="30" name="Espace réservé du texte 26">
            <a:extLst>
              <a:ext uri="{FF2B5EF4-FFF2-40B4-BE49-F238E27FC236}">
                <a16:creationId xmlns:a16="http://schemas.microsoft.com/office/drawing/2014/main" id="{9F299A97-B2CA-D9BD-979F-DCE4407181F8}"/>
              </a:ext>
            </a:extLst>
          </p:cNvPr>
          <p:cNvSpPr>
            <a:spLocks noGrp="1"/>
          </p:cNvSpPr>
          <p:nvPr>
            <p:ph type="body" sz="quarter" idx="13" hasCustomPrompt="1"/>
          </p:nvPr>
        </p:nvSpPr>
        <p:spPr>
          <a:xfrm>
            <a:off x="7360254" y="4952565"/>
            <a:ext cx="4079875" cy="283723"/>
          </a:xfrm>
          <a:prstGeom prst="rect">
            <a:avLst/>
          </a:prstGeom>
        </p:spPr>
        <p:txBody>
          <a:bodyPr>
            <a:normAutofit/>
          </a:bodyPr>
          <a:lstStyle>
            <a:lvl1pPr marL="0" indent="0">
              <a:buFontTx/>
              <a:buNone/>
              <a:defRPr sz="1600" b="0" i="0">
                <a:solidFill>
                  <a:schemeClr val="bg1"/>
                </a:solidFill>
                <a:latin typeface="NATIONALUNIFR-LIGHT" pitchFamily="2" charset="77"/>
                <a:ea typeface="NATIONALUNIFR-LIGHT" pitchFamily="2" charset="77"/>
              </a:defRPr>
            </a:lvl1pPr>
          </a:lstStyle>
          <a:p>
            <a:pPr lvl="0"/>
            <a:r>
              <a:rPr lang="fr-FR" dirty="0"/>
              <a:t>Lieu et date/ </a:t>
            </a:r>
            <a:r>
              <a:rPr lang="fr-FR" dirty="0" err="1"/>
              <a:t>Ort</a:t>
            </a:r>
            <a:r>
              <a:rPr lang="fr-FR" dirty="0"/>
              <a:t> </a:t>
            </a:r>
            <a:r>
              <a:rPr lang="fr-FR" dirty="0" err="1"/>
              <a:t>und</a:t>
            </a:r>
            <a:r>
              <a:rPr lang="fr-FR" dirty="0"/>
              <a:t> </a:t>
            </a:r>
            <a:r>
              <a:rPr lang="fr-FR" dirty="0" err="1"/>
              <a:t>Datum</a:t>
            </a:r>
            <a:endParaRPr lang="fr-FR" dirty="0"/>
          </a:p>
        </p:txBody>
      </p:sp>
      <p:pic>
        <p:nvPicPr>
          <p:cNvPr id="14" name="Image 13">
            <a:extLst>
              <a:ext uri="{FF2B5EF4-FFF2-40B4-BE49-F238E27FC236}">
                <a16:creationId xmlns:a16="http://schemas.microsoft.com/office/drawing/2014/main" id="{18D574B5-BD96-CD3C-2EE8-1E2D1B99AD19}"/>
              </a:ext>
            </a:extLst>
          </p:cNvPr>
          <p:cNvPicPr>
            <a:picLocks noChangeAspect="1"/>
          </p:cNvPicPr>
          <p:nvPr userDrawn="1"/>
        </p:nvPicPr>
        <p:blipFill>
          <a:blip r:embed="rId2"/>
          <a:stretch>
            <a:fillRect/>
          </a:stretch>
        </p:blipFill>
        <p:spPr>
          <a:xfrm>
            <a:off x="10473558" y="6148804"/>
            <a:ext cx="1356122" cy="633757"/>
          </a:xfrm>
          <a:prstGeom prst="rect">
            <a:avLst/>
          </a:prstGeom>
        </p:spPr>
      </p:pic>
      <p:pic>
        <p:nvPicPr>
          <p:cNvPr id="38" name="Image 37">
            <a:extLst>
              <a:ext uri="{FF2B5EF4-FFF2-40B4-BE49-F238E27FC236}">
                <a16:creationId xmlns:a16="http://schemas.microsoft.com/office/drawing/2014/main" id="{03BEB4E9-52FD-F73F-6107-8E61EDBED89F}"/>
              </a:ext>
            </a:extLst>
          </p:cNvPr>
          <p:cNvPicPr>
            <a:picLocks noChangeAspect="1"/>
          </p:cNvPicPr>
          <p:nvPr userDrawn="1"/>
        </p:nvPicPr>
        <p:blipFill>
          <a:blip r:embed="rId3"/>
          <a:stretch>
            <a:fillRect/>
          </a:stretch>
        </p:blipFill>
        <p:spPr>
          <a:xfrm>
            <a:off x="263525" y="144099"/>
            <a:ext cx="725394" cy="480574"/>
          </a:xfrm>
          <a:prstGeom prst="rect">
            <a:avLst/>
          </a:prstGeom>
        </p:spPr>
      </p:pic>
    </p:spTree>
    <p:extLst>
      <p:ext uri="{BB962C8B-B14F-4D97-AF65-F5344CB8AC3E}">
        <p14:creationId xmlns:p14="http://schemas.microsoft.com/office/powerpoint/2010/main" val="30629780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 Video | Red 100%">
    <p:bg>
      <p:bgPr>
        <a:solidFill>
          <a:schemeClr val="bg1"/>
        </a:solidFill>
        <a:effectLst/>
      </p:bgPr>
    </p:bg>
    <p:spTree>
      <p:nvGrpSpPr>
        <p:cNvPr id="1" name=""/>
        <p:cNvGrpSpPr/>
        <p:nvPr/>
      </p:nvGrpSpPr>
      <p:grpSpPr>
        <a:xfrm>
          <a:off x="0" y="0"/>
          <a:ext cx="0" cy="0"/>
          <a:chOff x="0" y="0"/>
          <a:chExt cx="0" cy="0"/>
        </a:xfrm>
      </p:grpSpPr>
      <p:sp>
        <p:nvSpPr>
          <p:cNvPr id="2" name="Espace réservé de l'élément multimédia 3">
            <a:extLst>
              <a:ext uri="{FF2B5EF4-FFF2-40B4-BE49-F238E27FC236}">
                <a16:creationId xmlns:a16="http://schemas.microsoft.com/office/drawing/2014/main" id="{76B153A9-C9C4-D783-11A6-191A893D251D}"/>
              </a:ext>
            </a:extLst>
          </p:cNvPr>
          <p:cNvSpPr>
            <a:spLocks noGrp="1"/>
          </p:cNvSpPr>
          <p:nvPr>
            <p:ph type="media" sz="quarter" idx="15" hasCustomPrompt="1"/>
          </p:nvPr>
        </p:nvSpPr>
        <p:spPr>
          <a:xfrm>
            <a:off x="0" y="748824"/>
            <a:ext cx="12192000" cy="5325618"/>
          </a:xfrm>
          <a:prstGeom prst="rect">
            <a:avLst/>
          </a:prstGeom>
        </p:spPr>
        <p:txBody>
          <a:bodyPr anchor="ctr"/>
          <a:lstStyle>
            <a:lvl1pPr marL="0" indent="0">
              <a:buNone/>
              <a:defRPr sz="1200" b="0" i="0">
                <a:latin typeface="Helvetica" pitchFamily="2" charset="0"/>
                <a:ea typeface="NATIONALUNIFR-BOOK" panose="02000503000000020004" pitchFamily="2" charset="77"/>
              </a:defRPr>
            </a:lvl1pPr>
          </a:lstStyle>
          <a:p>
            <a:r>
              <a:rPr lang="fr-FR" dirty="0"/>
              <a:t>Cliquez sur l’icône pour ajouter une vidéo.</a:t>
            </a:r>
            <a:br>
              <a:rPr lang="fr-FR" dirty="0"/>
            </a:br>
            <a:r>
              <a:rPr lang="fr-FR" dirty="0" err="1"/>
              <a:t>Klicken</a:t>
            </a:r>
            <a:r>
              <a:rPr lang="fr-FR" dirty="0"/>
              <a:t> </a:t>
            </a:r>
            <a:r>
              <a:rPr lang="fr-FR" dirty="0" err="1"/>
              <a:t>Sie</a:t>
            </a:r>
            <a:r>
              <a:rPr lang="fr-FR" dirty="0"/>
              <a:t> </a:t>
            </a:r>
            <a:r>
              <a:rPr lang="fr-FR" dirty="0" err="1"/>
              <a:t>auf</a:t>
            </a:r>
            <a:r>
              <a:rPr lang="fr-FR" dirty="0"/>
              <a:t> </a:t>
            </a:r>
            <a:r>
              <a:rPr lang="fr-FR" dirty="0" err="1"/>
              <a:t>das</a:t>
            </a:r>
            <a:r>
              <a:rPr lang="fr-FR" dirty="0"/>
              <a:t> Symbol, um </a:t>
            </a:r>
            <a:r>
              <a:rPr lang="fr-FR" dirty="0" err="1"/>
              <a:t>ein</a:t>
            </a:r>
            <a:r>
              <a:rPr lang="fr-FR" dirty="0"/>
              <a:t> </a:t>
            </a:r>
            <a:r>
              <a:rPr lang="fr-FR" dirty="0" err="1"/>
              <a:t>Video</a:t>
            </a:r>
            <a:r>
              <a:rPr lang="fr-FR" dirty="0"/>
              <a:t> </a:t>
            </a:r>
            <a:r>
              <a:rPr lang="fr-FR" dirty="0" err="1"/>
              <a:t>hinzuzufügen</a:t>
            </a:r>
            <a:r>
              <a:rPr lang="fr-FR" dirty="0"/>
              <a:t>.</a:t>
            </a:r>
          </a:p>
        </p:txBody>
      </p:sp>
      <p:sp>
        <p:nvSpPr>
          <p:cNvPr id="37" name="ZoneTexte 36">
            <a:extLst>
              <a:ext uri="{FF2B5EF4-FFF2-40B4-BE49-F238E27FC236}">
                <a16:creationId xmlns:a16="http://schemas.microsoft.com/office/drawing/2014/main" id="{3D526BAE-D1E5-055C-4ED6-B0875376758F}"/>
              </a:ext>
            </a:extLst>
          </p:cNvPr>
          <p:cNvSpPr txBox="1"/>
          <p:nvPr userDrawn="1"/>
        </p:nvSpPr>
        <p:spPr>
          <a:xfrm>
            <a:off x="10892215" y="407207"/>
            <a:ext cx="1159312" cy="307777"/>
          </a:xfrm>
          <a:prstGeom prst="rect">
            <a:avLst/>
          </a:prstGeom>
          <a:noFill/>
        </p:spPr>
        <p:txBody>
          <a:bodyPr wrap="square" rtlCol="0">
            <a:spAutoFit/>
          </a:bodyPr>
          <a:lstStyle/>
          <a:p>
            <a:pPr algn="ctr"/>
            <a:r>
              <a:rPr lang="fr-CH" altLang="fr-FR" sz="1400" b="1" dirty="0" err="1">
                <a:latin typeface="NATIONALUNIFR-MEDIUM" panose="02000503000000020004" pitchFamily="2" charset="77"/>
                <a:ea typeface="NATIONALUNIFR-MEDIUM" panose="02000503000000020004" pitchFamily="2" charset="77"/>
              </a:rPr>
              <a:t>unifr.ch</a:t>
            </a:r>
            <a:r>
              <a:rPr lang="fr-CH" altLang="fr-FR" sz="1400" b="1" dirty="0">
                <a:latin typeface="NATIONALUNIFR-MEDIUM" panose="02000503000000020004" pitchFamily="2" charset="77"/>
                <a:ea typeface="NATIONALUNIFR-MEDIUM" panose="02000503000000020004" pitchFamily="2" charset="77"/>
              </a:rPr>
              <a:t>/</a:t>
            </a:r>
            <a:r>
              <a:rPr lang="fr-CH" altLang="fr-FR" sz="1400" b="1" dirty="0" err="1">
                <a:latin typeface="NATIONALUNIFR-MEDIUM" panose="02000503000000020004" pitchFamily="2" charset="77"/>
                <a:ea typeface="NATIONALUNIFR-MEDIUM" panose="02000503000000020004" pitchFamily="2" charset="77"/>
              </a:rPr>
              <a:t>ius</a:t>
            </a:r>
            <a:endParaRPr lang="fr-FR" sz="1400" b="1" dirty="0">
              <a:latin typeface="NATIONALUNIFR-MEDIUM" panose="02000503000000020004" pitchFamily="2" charset="77"/>
              <a:ea typeface="NATIONALUNIFR-MEDIUM" panose="02000503000000020004" pitchFamily="2" charset="77"/>
            </a:endParaRPr>
          </a:p>
        </p:txBody>
      </p:sp>
      <p:pic>
        <p:nvPicPr>
          <p:cNvPr id="14" name="Image 13">
            <a:extLst>
              <a:ext uri="{FF2B5EF4-FFF2-40B4-BE49-F238E27FC236}">
                <a16:creationId xmlns:a16="http://schemas.microsoft.com/office/drawing/2014/main" id="{18D574B5-BD96-CD3C-2EE8-1E2D1B99AD19}"/>
              </a:ext>
            </a:extLst>
          </p:cNvPr>
          <p:cNvPicPr>
            <a:picLocks noChangeAspect="1"/>
          </p:cNvPicPr>
          <p:nvPr userDrawn="1"/>
        </p:nvPicPr>
        <p:blipFill>
          <a:blip r:embed="rId2"/>
          <a:stretch>
            <a:fillRect/>
          </a:stretch>
        </p:blipFill>
        <p:spPr>
          <a:xfrm>
            <a:off x="10473558" y="6148804"/>
            <a:ext cx="1356122" cy="633757"/>
          </a:xfrm>
          <a:prstGeom prst="rect">
            <a:avLst/>
          </a:prstGeom>
        </p:spPr>
      </p:pic>
      <p:pic>
        <p:nvPicPr>
          <p:cNvPr id="38" name="Image 37">
            <a:extLst>
              <a:ext uri="{FF2B5EF4-FFF2-40B4-BE49-F238E27FC236}">
                <a16:creationId xmlns:a16="http://schemas.microsoft.com/office/drawing/2014/main" id="{03BEB4E9-52FD-F73F-6107-8E61EDBED89F}"/>
              </a:ext>
            </a:extLst>
          </p:cNvPr>
          <p:cNvPicPr>
            <a:picLocks noChangeAspect="1"/>
          </p:cNvPicPr>
          <p:nvPr userDrawn="1"/>
        </p:nvPicPr>
        <p:blipFill>
          <a:blip r:embed="rId3"/>
          <a:stretch>
            <a:fillRect/>
          </a:stretch>
        </p:blipFill>
        <p:spPr>
          <a:xfrm>
            <a:off x="263525" y="144099"/>
            <a:ext cx="725394" cy="480574"/>
          </a:xfrm>
          <a:prstGeom prst="rect">
            <a:avLst/>
          </a:prstGeom>
        </p:spPr>
      </p:pic>
      <p:sp>
        <p:nvSpPr>
          <p:cNvPr id="3" name="Rectangle 2">
            <a:extLst>
              <a:ext uri="{FF2B5EF4-FFF2-40B4-BE49-F238E27FC236}">
                <a16:creationId xmlns:a16="http://schemas.microsoft.com/office/drawing/2014/main" id="{7A1B60AE-5F52-F16A-2561-9EE5964CEC0E}"/>
              </a:ext>
            </a:extLst>
          </p:cNvPr>
          <p:cNvSpPr/>
          <p:nvPr userDrawn="1"/>
        </p:nvSpPr>
        <p:spPr>
          <a:xfrm>
            <a:off x="6627553" y="5454416"/>
            <a:ext cx="623201" cy="62320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Espace réservé du texte 26">
            <a:extLst>
              <a:ext uri="{FF2B5EF4-FFF2-40B4-BE49-F238E27FC236}">
                <a16:creationId xmlns:a16="http://schemas.microsoft.com/office/drawing/2014/main" id="{F2B8D185-F9CB-2CD3-5CF6-62388C7CBE70}"/>
              </a:ext>
            </a:extLst>
          </p:cNvPr>
          <p:cNvSpPr>
            <a:spLocks noGrp="1"/>
          </p:cNvSpPr>
          <p:nvPr>
            <p:ph type="body" sz="quarter" idx="10" hasCustomPrompt="1"/>
          </p:nvPr>
        </p:nvSpPr>
        <p:spPr>
          <a:xfrm>
            <a:off x="7250754" y="1142061"/>
            <a:ext cx="4312355" cy="4312355"/>
          </a:xfrm>
          <a:prstGeom prst="rect">
            <a:avLst/>
          </a:prstGeom>
          <a:solidFill>
            <a:schemeClr val="tx2"/>
          </a:solidFill>
        </p:spPr>
        <p:txBody>
          <a:bodyPr lIns="216000" tIns="360000" rIns="216000" bIns="1044000" anchor="ctr">
            <a:normAutofit/>
          </a:bodyPr>
          <a:lstStyle>
            <a:lvl1pPr marL="0" indent="0">
              <a:buFontTx/>
              <a:buNone/>
              <a:defRPr sz="3000" b="1" i="0">
                <a:solidFill>
                  <a:schemeClr val="bg1"/>
                </a:solidFill>
                <a:latin typeface="National UniFr" panose="02000503000000020004" pitchFamily="2" charset="77"/>
                <a:ea typeface="National UniFr" panose="02000503000000020004" pitchFamily="2" charset="77"/>
              </a:defRPr>
            </a:lvl1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fr-FR" dirty="0"/>
              <a:t>Ajoutez ici le titre du diaporama.</a:t>
            </a:r>
            <a:br>
              <a:rPr lang="fr-FR" dirty="0"/>
            </a:br>
            <a:r>
              <a:rPr lang="fr-FR" dirty="0" err="1"/>
              <a:t>Fügen</a:t>
            </a:r>
            <a:r>
              <a:rPr lang="fr-FR" dirty="0"/>
              <a:t> </a:t>
            </a:r>
            <a:r>
              <a:rPr lang="fr-FR" dirty="0" err="1"/>
              <a:t>Sie</a:t>
            </a:r>
            <a:r>
              <a:rPr lang="fr-FR" dirty="0"/>
              <a:t> hier den </a:t>
            </a:r>
            <a:r>
              <a:rPr lang="fr-FR" dirty="0" err="1"/>
              <a:t>Titel</a:t>
            </a:r>
            <a:r>
              <a:rPr lang="fr-FR" dirty="0"/>
              <a:t> der </a:t>
            </a:r>
            <a:r>
              <a:rPr lang="fr-FR" dirty="0" err="1"/>
              <a:t>Diashow</a:t>
            </a:r>
            <a:r>
              <a:rPr lang="fr-FR" dirty="0"/>
              <a:t> </a:t>
            </a:r>
            <a:r>
              <a:rPr lang="fr-FR" dirty="0" err="1"/>
              <a:t>ein</a:t>
            </a:r>
            <a:r>
              <a:rPr lang="fr-FR" dirty="0"/>
              <a:t>.</a:t>
            </a:r>
          </a:p>
        </p:txBody>
      </p:sp>
      <p:sp>
        <p:nvSpPr>
          <p:cNvPr id="5" name="Espace réservé du texte 26">
            <a:extLst>
              <a:ext uri="{FF2B5EF4-FFF2-40B4-BE49-F238E27FC236}">
                <a16:creationId xmlns:a16="http://schemas.microsoft.com/office/drawing/2014/main" id="{AF42B8F1-C026-EC0D-4BCE-5AD4BFF338DD}"/>
              </a:ext>
            </a:extLst>
          </p:cNvPr>
          <p:cNvSpPr>
            <a:spLocks noGrp="1"/>
          </p:cNvSpPr>
          <p:nvPr>
            <p:ph type="body" sz="quarter" idx="12" hasCustomPrompt="1"/>
          </p:nvPr>
        </p:nvSpPr>
        <p:spPr>
          <a:xfrm>
            <a:off x="7360254" y="4675728"/>
            <a:ext cx="4079875" cy="283723"/>
          </a:xfrm>
          <a:prstGeom prst="rect">
            <a:avLst/>
          </a:prstGeom>
        </p:spPr>
        <p:txBody>
          <a:bodyPr>
            <a:normAutofit/>
          </a:bodyPr>
          <a:lstStyle>
            <a:lvl1pPr marL="0" indent="0">
              <a:buFontTx/>
              <a:buNone/>
              <a:defRPr sz="1600" b="1" i="0">
                <a:solidFill>
                  <a:schemeClr val="bg1"/>
                </a:solidFill>
                <a:latin typeface="NATIONALUNIFR-MEDIUM" panose="02000503000000020004" pitchFamily="2" charset="77"/>
                <a:ea typeface="NATIONALUNIFR-MEDIUM" panose="02000503000000020004" pitchFamily="2" charset="77"/>
              </a:defRPr>
            </a:lvl1pPr>
          </a:lstStyle>
          <a:p>
            <a:pPr lvl="0"/>
            <a:r>
              <a:rPr lang="fr-FR" dirty="0"/>
              <a:t>Nom/Name</a:t>
            </a:r>
          </a:p>
        </p:txBody>
      </p:sp>
      <p:sp>
        <p:nvSpPr>
          <p:cNvPr id="6" name="Espace réservé du texte 26">
            <a:extLst>
              <a:ext uri="{FF2B5EF4-FFF2-40B4-BE49-F238E27FC236}">
                <a16:creationId xmlns:a16="http://schemas.microsoft.com/office/drawing/2014/main" id="{84D18300-8FA5-3215-FBA6-13D51E436F9C}"/>
              </a:ext>
            </a:extLst>
          </p:cNvPr>
          <p:cNvSpPr>
            <a:spLocks noGrp="1"/>
          </p:cNvSpPr>
          <p:nvPr>
            <p:ph type="body" sz="quarter" idx="13" hasCustomPrompt="1"/>
          </p:nvPr>
        </p:nvSpPr>
        <p:spPr>
          <a:xfrm>
            <a:off x="7360254" y="4952565"/>
            <a:ext cx="4079875" cy="283723"/>
          </a:xfrm>
          <a:prstGeom prst="rect">
            <a:avLst/>
          </a:prstGeom>
        </p:spPr>
        <p:txBody>
          <a:bodyPr>
            <a:normAutofit/>
          </a:bodyPr>
          <a:lstStyle>
            <a:lvl1pPr marL="0" indent="0">
              <a:buFontTx/>
              <a:buNone/>
              <a:defRPr sz="1600" b="0" i="0">
                <a:solidFill>
                  <a:schemeClr val="bg1"/>
                </a:solidFill>
                <a:latin typeface="NATIONALUNIFR-LIGHT" pitchFamily="2" charset="77"/>
                <a:ea typeface="NATIONALUNIFR-LIGHT" pitchFamily="2" charset="77"/>
              </a:defRPr>
            </a:lvl1pPr>
          </a:lstStyle>
          <a:p>
            <a:pPr lvl="0"/>
            <a:r>
              <a:rPr lang="fr-FR" dirty="0"/>
              <a:t>Lieu et date/ </a:t>
            </a:r>
            <a:r>
              <a:rPr lang="fr-FR" dirty="0" err="1"/>
              <a:t>Ort</a:t>
            </a:r>
            <a:r>
              <a:rPr lang="fr-FR" dirty="0"/>
              <a:t> </a:t>
            </a:r>
            <a:r>
              <a:rPr lang="fr-FR" dirty="0" err="1"/>
              <a:t>und</a:t>
            </a:r>
            <a:r>
              <a:rPr lang="fr-FR" dirty="0"/>
              <a:t> </a:t>
            </a:r>
            <a:r>
              <a:rPr lang="fr-FR" dirty="0" err="1"/>
              <a:t>Datum</a:t>
            </a:r>
            <a:endParaRPr lang="fr-FR" dirty="0"/>
          </a:p>
        </p:txBody>
      </p:sp>
    </p:spTree>
    <p:extLst>
      <p:ext uri="{BB962C8B-B14F-4D97-AF65-F5344CB8AC3E}">
        <p14:creationId xmlns:p14="http://schemas.microsoft.com/office/powerpoint/2010/main" val="715093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 Video | White 100%">
    <p:bg>
      <p:bgPr>
        <a:solidFill>
          <a:schemeClr val="bg1"/>
        </a:solidFill>
        <a:effectLst/>
      </p:bgPr>
    </p:bg>
    <p:spTree>
      <p:nvGrpSpPr>
        <p:cNvPr id="1" name=""/>
        <p:cNvGrpSpPr/>
        <p:nvPr/>
      </p:nvGrpSpPr>
      <p:grpSpPr>
        <a:xfrm>
          <a:off x="0" y="0"/>
          <a:ext cx="0" cy="0"/>
          <a:chOff x="0" y="0"/>
          <a:chExt cx="0" cy="0"/>
        </a:xfrm>
      </p:grpSpPr>
      <p:sp>
        <p:nvSpPr>
          <p:cNvPr id="8" name="Espace réservé de l'élément multimédia 3">
            <a:extLst>
              <a:ext uri="{FF2B5EF4-FFF2-40B4-BE49-F238E27FC236}">
                <a16:creationId xmlns:a16="http://schemas.microsoft.com/office/drawing/2014/main" id="{67C5AB00-B0BB-F982-2D68-66C86451654B}"/>
              </a:ext>
            </a:extLst>
          </p:cNvPr>
          <p:cNvSpPr>
            <a:spLocks noGrp="1"/>
          </p:cNvSpPr>
          <p:nvPr>
            <p:ph type="media" sz="quarter" idx="15" hasCustomPrompt="1"/>
          </p:nvPr>
        </p:nvSpPr>
        <p:spPr>
          <a:xfrm>
            <a:off x="0" y="748824"/>
            <a:ext cx="12192000" cy="5325618"/>
          </a:xfrm>
          <a:prstGeom prst="rect">
            <a:avLst/>
          </a:prstGeom>
        </p:spPr>
        <p:txBody>
          <a:bodyPr anchor="ctr"/>
          <a:lstStyle>
            <a:lvl1pPr marL="0" indent="0">
              <a:buNone/>
              <a:defRPr sz="1200" b="0" i="0">
                <a:latin typeface="Helvetica" pitchFamily="2" charset="0"/>
                <a:ea typeface="NATIONALUNIFR-BOOK" panose="02000503000000020004" pitchFamily="2" charset="77"/>
              </a:defRPr>
            </a:lvl1pPr>
          </a:lstStyle>
          <a:p>
            <a:r>
              <a:rPr lang="fr-FR" dirty="0"/>
              <a:t>Cliquez sur l’icône pour ajouter une vidéo.</a:t>
            </a:r>
            <a:br>
              <a:rPr lang="fr-FR" dirty="0"/>
            </a:br>
            <a:r>
              <a:rPr lang="fr-FR" dirty="0" err="1"/>
              <a:t>Klicken</a:t>
            </a:r>
            <a:r>
              <a:rPr lang="fr-FR" dirty="0"/>
              <a:t> </a:t>
            </a:r>
            <a:r>
              <a:rPr lang="fr-FR" dirty="0" err="1"/>
              <a:t>Sie</a:t>
            </a:r>
            <a:r>
              <a:rPr lang="fr-FR" dirty="0"/>
              <a:t> </a:t>
            </a:r>
            <a:r>
              <a:rPr lang="fr-FR" dirty="0" err="1"/>
              <a:t>auf</a:t>
            </a:r>
            <a:r>
              <a:rPr lang="fr-FR" dirty="0"/>
              <a:t> </a:t>
            </a:r>
            <a:r>
              <a:rPr lang="fr-FR" dirty="0" err="1"/>
              <a:t>das</a:t>
            </a:r>
            <a:r>
              <a:rPr lang="fr-FR" dirty="0"/>
              <a:t> Symbol, um </a:t>
            </a:r>
            <a:r>
              <a:rPr lang="fr-FR" dirty="0" err="1"/>
              <a:t>ein</a:t>
            </a:r>
            <a:r>
              <a:rPr lang="fr-FR" dirty="0"/>
              <a:t> </a:t>
            </a:r>
            <a:r>
              <a:rPr lang="fr-FR" dirty="0" err="1"/>
              <a:t>Video</a:t>
            </a:r>
            <a:r>
              <a:rPr lang="fr-FR" dirty="0"/>
              <a:t> </a:t>
            </a:r>
            <a:r>
              <a:rPr lang="fr-FR" dirty="0" err="1"/>
              <a:t>hinzuzufügen</a:t>
            </a:r>
            <a:r>
              <a:rPr lang="fr-FR" dirty="0"/>
              <a:t>.</a:t>
            </a:r>
          </a:p>
        </p:txBody>
      </p:sp>
      <p:sp>
        <p:nvSpPr>
          <p:cNvPr id="37" name="ZoneTexte 36">
            <a:extLst>
              <a:ext uri="{FF2B5EF4-FFF2-40B4-BE49-F238E27FC236}">
                <a16:creationId xmlns:a16="http://schemas.microsoft.com/office/drawing/2014/main" id="{3D526BAE-D1E5-055C-4ED6-B0875376758F}"/>
              </a:ext>
            </a:extLst>
          </p:cNvPr>
          <p:cNvSpPr txBox="1"/>
          <p:nvPr userDrawn="1"/>
        </p:nvSpPr>
        <p:spPr>
          <a:xfrm>
            <a:off x="10892215" y="407207"/>
            <a:ext cx="1159312" cy="307777"/>
          </a:xfrm>
          <a:prstGeom prst="rect">
            <a:avLst/>
          </a:prstGeom>
          <a:noFill/>
        </p:spPr>
        <p:txBody>
          <a:bodyPr wrap="square" rtlCol="0">
            <a:spAutoFit/>
          </a:bodyPr>
          <a:lstStyle/>
          <a:p>
            <a:pPr algn="ctr"/>
            <a:r>
              <a:rPr lang="fr-CH" altLang="fr-FR" sz="1400" b="1" dirty="0" err="1">
                <a:latin typeface="NATIONALUNIFR-MEDIUM" panose="02000503000000020004" pitchFamily="2" charset="77"/>
                <a:ea typeface="NATIONALUNIFR-MEDIUM" panose="02000503000000020004" pitchFamily="2" charset="77"/>
              </a:rPr>
              <a:t>unifr.ch</a:t>
            </a:r>
            <a:r>
              <a:rPr lang="fr-CH" altLang="fr-FR" sz="1400" b="1" dirty="0">
                <a:latin typeface="NATIONALUNIFR-MEDIUM" panose="02000503000000020004" pitchFamily="2" charset="77"/>
                <a:ea typeface="NATIONALUNIFR-MEDIUM" panose="02000503000000020004" pitchFamily="2" charset="77"/>
              </a:rPr>
              <a:t>/</a:t>
            </a:r>
            <a:r>
              <a:rPr lang="fr-CH" altLang="fr-FR" sz="1400" b="1" dirty="0" err="1">
                <a:latin typeface="NATIONALUNIFR-MEDIUM" panose="02000503000000020004" pitchFamily="2" charset="77"/>
                <a:ea typeface="NATIONALUNIFR-MEDIUM" panose="02000503000000020004" pitchFamily="2" charset="77"/>
              </a:rPr>
              <a:t>ius</a:t>
            </a:r>
            <a:endParaRPr lang="fr-FR" sz="1400" b="1" dirty="0">
              <a:latin typeface="NATIONALUNIFR-MEDIUM" panose="02000503000000020004" pitchFamily="2" charset="77"/>
              <a:ea typeface="NATIONALUNIFR-MEDIUM" panose="02000503000000020004" pitchFamily="2" charset="77"/>
            </a:endParaRPr>
          </a:p>
        </p:txBody>
      </p:sp>
      <p:pic>
        <p:nvPicPr>
          <p:cNvPr id="14" name="Image 13">
            <a:extLst>
              <a:ext uri="{FF2B5EF4-FFF2-40B4-BE49-F238E27FC236}">
                <a16:creationId xmlns:a16="http://schemas.microsoft.com/office/drawing/2014/main" id="{18D574B5-BD96-CD3C-2EE8-1E2D1B99AD19}"/>
              </a:ext>
            </a:extLst>
          </p:cNvPr>
          <p:cNvPicPr>
            <a:picLocks noChangeAspect="1"/>
          </p:cNvPicPr>
          <p:nvPr userDrawn="1"/>
        </p:nvPicPr>
        <p:blipFill>
          <a:blip r:embed="rId2"/>
          <a:stretch>
            <a:fillRect/>
          </a:stretch>
        </p:blipFill>
        <p:spPr>
          <a:xfrm>
            <a:off x="10473558" y="6148804"/>
            <a:ext cx="1356122" cy="633757"/>
          </a:xfrm>
          <a:prstGeom prst="rect">
            <a:avLst/>
          </a:prstGeom>
        </p:spPr>
      </p:pic>
      <p:pic>
        <p:nvPicPr>
          <p:cNvPr id="38" name="Image 37">
            <a:extLst>
              <a:ext uri="{FF2B5EF4-FFF2-40B4-BE49-F238E27FC236}">
                <a16:creationId xmlns:a16="http://schemas.microsoft.com/office/drawing/2014/main" id="{03BEB4E9-52FD-F73F-6107-8E61EDBED89F}"/>
              </a:ext>
            </a:extLst>
          </p:cNvPr>
          <p:cNvPicPr>
            <a:picLocks noChangeAspect="1"/>
          </p:cNvPicPr>
          <p:nvPr userDrawn="1"/>
        </p:nvPicPr>
        <p:blipFill>
          <a:blip r:embed="rId3"/>
          <a:stretch>
            <a:fillRect/>
          </a:stretch>
        </p:blipFill>
        <p:spPr>
          <a:xfrm>
            <a:off x="263525" y="144099"/>
            <a:ext cx="725394" cy="480574"/>
          </a:xfrm>
          <a:prstGeom prst="rect">
            <a:avLst/>
          </a:prstGeom>
        </p:spPr>
      </p:pic>
      <p:sp>
        <p:nvSpPr>
          <p:cNvPr id="3" name="Rectangle 2">
            <a:extLst>
              <a:ext uri="{FF2B5EF4-FFF2-40B4-BE49-F238E27FC236}">
                <a16:creationId xmlns:a16="http://schemas.microsoft.com/office/drawing/2014/main" id="{7A1B60AE-5F52-F16A-2561-9EE5964CEC0E}"/>
              </a:ext>
            </a:extLst>
          </p:cNvPr>
          <p:cNvSpPr/>
          <p:nvPr userDrawn="1"/>
        </p:nvSpPr>
        <p:spPr>
          <a:xfrm>
            <a:off x="6627553" y="5454416"/>
            <a:ext cx="623201" cy="62320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Espace réservé du texte 26">
            <a:extLst>
              <a:ext uri="{FF2B5EF4-FFF2-40B4-BE49-F238E27FC236}">
                <a16:creationId xmlns:a16="http://schemas.microsoft.com/office/drawing/2014/main" id="{F2B8D185-F9CB-2CD3-5CF6-62388C7CBE70}"/>
              </a:ext>
            </a:extLst>
          </p:cNvPr>
          <p:cNvSpPr>
            <a:spLocks noGrp="1"/>
          </p:cNvSpPr>
          <p:nvPr>
            <p:ph type="body" sz="quarter" idx="10" hasCustomPrompt="1"/>
          </p:nvPr>
        </p:nvSpPr>
        <p:spPr>
          <a:xfrm>
            <a:off x="7250754" y="1142061"/>
            <a:ext cx="4312355" cy="4312355"/>
          </a:xfrm>
          <a:prstGeom prst="rect">
            <a:avLst/>
          </a:prstGeom>
          <a:solidFill>
            <a:schemeClr val="bg1"/>
          </a:solidFill>
        </p:spPr>
        <p:txBody>
          <a:bodyPr lIns="216000" tIns="360000" rIns="216000" bIns="1044000" anchor="ctr">
            <a:normAutofit/>
          </a:bodyPr>
          <a:lstStyle>
            <a:lvl1pPr marL="0" indent="0">
              <a:buFontTx/>
              <a:buNone/>
              <a:defRPr sz="3000" b="1" i="0">
                <a:solidFill>
                  <a:schemeClr val="tx1"/>
                </a:solidFill>
                <a:latin typeface="National UniFr" panose="02000503000000020004" pitchFamily="2" charset="77"/>
                <a:ea typeface="National UniFr" panose="02000503000000020004" pitchFamily="2" charset="77"/>
              </a:defRPr>
            </a:lvl1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fr-FR" dirty="0"/>
              <a:t>Ajoutez ici le titre du diaporama.</a:t>
            </a:r>
            <a:br>
              <a:rPr lang="fr-FR" dirty="0"/>
            </a:br>
            <a:r>
              <a:rPr lang="fr-FR" dirty="0" err="1"/>
              <a:t>Fügen</a:t>
            </a:r>
            <a:r>
              <a:rPr lang="fr-FR" dirty="0"/>
              <a:t> </a:t>
            </a:r>
            <a:r>
              <a:rPr lang="fr-FR" dirty="0" err="1"/>
              <a:t>Sie</a:t>
            </a:r>
            <a:r>
              <a:rPr lang="fr-FR" dirty="0"/>
              <a:t> hier den </a:t>
            </a:r>
            <a:r>
              <a:rPr lang="fr-FR" dirty="0" err="1"/>
              <a:t>Titel</a:t>
            </a:r>
            <a:r>
              <a:rPr lang="fr-FR" dirty="0"/>
              <a:t> der </a:t>
            </a:r>
            <a:r>
              <a:rPr lang="fr-FR" dirty="0" err="1"/>
              <a:t>Diashow</a:t>
            </a:r>
            <a:r>
              <a:rPr lang="fr-FR" dirty="0"/>
              <a:t> </a:t>
            </a:r>
            <a:r>
              <a:rPr lang="fr-FR" dirty="0" err="1"/>
              <a:t>ein</a:t>
            </a:r>
            <a:r>
              <a:rPr lang="fr-FR" dirty="0"/>
              <a:t>.</a:t>
            </a:r>
          </a:p>
        </p:txBody>
      </p:sp>
      <p:sp>
        <p:nvSpPr>
          <p:cNvPr id="5" name="Espace réservé du texte 26">
            <a:extLst>
              <a:ext uri="{FF2B5EF4-FFF2-40B4-BE49-F238E27FC236}">
                <a16:creationId xmlns:a16="http://schemas.microsoft.com/office/drawing/2014/main" id="{AF42B8F1-C026-EC0D-4BCE-5AD4BFF338DD}"/>
              </a:ext>
            </a:extLst>
          </p:cNvPr>
          <p:cNvSpPr>
            <a:spLocks noGrp="1"/>
          </p:cNvSpPr>
          <p:nvPr>
            <p:ph type="body" sz="quarter" idx="12" hasCustomPrompt="1"/>
          </p:nvPr>
        </p:nvSpPr>
        <p:spPr>
          <a:xfrm>
            <a:off x="7360254" y="4675728"/>
            <a:ext cx="4079875" cy="283723"/>
          </a:xfrm>
          <a:prstGeom prst="rect">
            <a:avLst/>
          </a:prstGeom>
        </p:spPr>
        <p:txBody>
          <a:bodyPr>
            <a:normAutofit/>
          </a:bodyPr>
          <a:lstStyle>
            <a:lvl1pPr marL="0" indent="0">
              <a:buFontTx/>
              <a:buNone/>
              <a:defRPr sz="1600" b="1" i="0">
                <a:solidFill>
                  <a:schemeClr val="tx1"/>
                </a:solidFill>
                <a:latin typeface="NATIONALUNIFR-MEDIUM" panose="02000503000000020004" pitchFamily="2" charset="77"/>
                <a:ea typeface="NATIONALUNIFR-MEDIUM" panose="02000503000000020004" pitchFamily="2" charset="77"/>
              </a:defRPr>
            </a:lvl1pPr>
          </a:lstStyle>
          <a:p>
            <a:pPr lvl="0"/>
            <a:r>
              <a:rPr lang="fr-FR" dirty="0"/>
              <a:t>Nom/Name</a:t>
            </a:r>
          </a:p>
        </p:txBody>
      </p:sp>
      <p:sp>
        <p:nvSpPr>
          <p:cNvPr id="6" name="Espace réservé du texte 26">
            <a:extLst>
              <a:ext uri="{FF2B5EF4-FFF2-40B4-BE49-F238E27FC236}">
                <a16:creationId xmlns:a16="http://schemas.microsoft.com/office/drawing/2014/main" id="{84D18300-8FA5-3215-FBA6-13D51E436F9C}"/>
              </a:ext>
            </a:extLst>
          </p:cNvPr>
          <p:cNvSpPr>
            <a:spLocks noGrp="1"/>
          </p:cNvSpPr>
          <p:nvPr>
            <p:ph type="body" sz="quarter" idx="13" hasCustomPrompt="1"/>
          </p:nvPr>
        </p:nvSpPr>
        <p:spPr>
          <a:xfrm>
            <a:off x="7360254" y="4952565"/>
            <a:ext cx="4079875" cy="283723"/>
          </a:xfrm>
          <a:prstGeom prst="rect">
            <a:avLst/>
          </a:prstGeom>
        </p:spPr>
        <p:txBody>
          <a:bodyPr>
            <a:normAutofit/>
          </a:bodyPr>
          <a:lstStyle>
            <a:lvl1pPr marL="0" indent="0">
              <a:buFontTx/>
              <a:buNone/>
              <a:defRPr sz="1600" b="0" i="0">
                <a:solidFill>
                  <a:schemeClr val="tx1"/>
                </a:solidFill>
                <a:latin typeface="NATIONALUNIFR-LIGHT" pitchFamily="2" charset="77"/>
                <a:ea typeface="NATIONALUNIFR-LIGHT" pitchFamily="2" charset="77"/>
              </a:defRPr>
            </a:lvl1pPr>
          </a:lstStyle>
          <a:p>
            <a:pPr lvl="0"/>
            <a:r>
              <a:rPr lang="fr-FR" dirty="0"/>
              <a:t>Lieu et date/ </a:t>
            </a:r>
            <a:r>
              <a:rPr lang="fr-FR" dirty="0" err="1"/>
              <a:t>Ort</a:t>
            </a:r>
            <a:r>
              <a:rPr lang="fr-FR" dirty="0"/>
              <a:t> </a:t>
            </a:r>
            <a:r>
              <a:rPr lang="fr-FR" dirty="0" err="1"/>
              <a:t>und</a:t>
            </a:r>
            <a:r>
              <a:rPr lang="fr-FR" dirty="0"/>
              <a:t> </a:t>
            </a:r>
            <a:r>
              <a:rPr lang="fr-FR" dirty="0" err="1"/>
              <a:t>Datum</a:t>
            </a:r>
            <a:endParaRPr lang="fr-FR" dirty="0"/>
          </a:p>
        </p:txBody>
      </p:sp>
    </p:spTree>
    <p:extLst>
      <p:ext uri="{BB962C8B-B14F-4D97-AF65-F5344CB8AC3E}">
        <p14:creationId xmlns:p14="http://schemas.microsoft.com/office/powerpoint/2010/main" val="3865542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Espace réservé du numéro de diapositive 5">
            <a:extLst>
              <a:ext uri="{FF2B5EF4-FFF2-40B4-BE49-F238E27FC236}">
                <a16:creationId xmlns:a16="http://schemas.microsoft.com/office/drawing/2014/main" id="{178413EB-2499-E7E7-5320-0B682F606F5B}"/>
              </a:ext>
            </a:extLst>
          </p:cNvPr>
          <p:cNvSpPr>
            <a:spLocks noGrp="1"/>
          </p:cNvSpPr>
          <p:nvPr>
            <p:ph type="sldNum" sz="quarter" idx="4"/>
          </p:nvPr>
        </p:nvSpPr>
        <p:spPr>
          <a:xfrm>
            <a:off x="11038501" y="6218922"/>
            <a:ext cx="866740" cy="365125"/>
          </a:xfrm>
          <a:prstGeom prst="rect">
            <a:avLst/>
          </a:prstGeom>
        </p:spPr>
        <p:txBody>
          <a:bodyPr vert="horz" lIns="91440" tIns="45720" rIns="91440" bIns="45720" rtlCol="0" anchor="ctr"/>
          <a:lstStyle>
            <a:lvl1pPr algn="r">
              <a:defRPr sz="1200" b="0" i="0">
                <a:solidFill>
                  <a:schemeClr val="tx1"/>
                </a:solidFill>
                <a:latin typeface="NATIONALUNIFR-BOOK" panose="02000503000000020004" pitchFamily="2" charset="77"/>
                <a:ea typeface="NATIONALUNIFR-BOOK" panose="02000503000000020004" pitchFamily="2" charset="77"/>
              </a:defRPr>
            </a:lvl1pPr>
          </a:lstStyle>
          <a:p>
            <a:fld id="{142BD33C-CDCC-324B-BD76-250311637E3B}" type="slidenum">
              <a:rPr lang="fr-FR" smtClean="0"/>
              <a:pPr/>
              <a:t>‹Nr.›</a:t>
            </a:fld>
            <a:endParaRPr lang="fr-FR" dirty="0"/>
          </a:p>
        </p:txBody>
      </p:sp>
      <p:sp>
        <p:nvSpPr>
          <p:cNvPr id="7" name="ZoneTexte 6">
            <a:extLst>
              <a:ext uri="{FF2B5EF4-FFF2-40B4-BE49-F238E27FC236}">
                <a16:creationId xmlns:a16="http://schemas.microsoft.com/office/drawing/2014/main" id="{D23B1AAC-B481-AEAA-3BEE-E2F776A6175E}"/>
              </a:ext>
            </a:extLst>
          </p:cNvPr>
          <p:cNvSpPr txBox="1"/>
          <p:nvPr userDrawn="1"/>
        </p:nvSpPr>
        <p:spPr>
          <a:xfrm>
            <a:off x="173154" y="6218922"/>
            <a:ext cx="4761411" cy="523220"/>
          </a:xfrm>
          <a:prstGeom prst="rect">
            <a:avLst/>
          </a:prstGeom>
          <a:noFill/>
        </p:spPr>
        <p:txBody>
          <a:bodyPr wrap="square" rtlCol="0">
            <a:spAutoFit/>
          </a:bodyPr>
          <a:lstStyle/>
          <a:p>
            <a:r>
              <a:rPr lang="fr-FR" sz="1400" b="1" dirty="0">
                <a:solidFill>
                  <a:schemeClr val="tx1">
                    <a:lumMod val="95000"/>
                    <a:lumOff val="5000"/>
                  </a:schemeClr>
                </a:solidFill>
                <a:latin typeface="NATIONALUNIFR-BOOK" panose="02000503000000020004" pitchFamily="2" charset="77"/>
                <a:ea typeface="NATIONALUNIFR-BOOK" panose="02000503000000020004" pitchFamily="2" charset="77"/>
              </a:rPr>
              <a:t>FACULTÉ DE DROIT</a:t>
            </a:r>
          </a:p>
          <a:p>
            <a:r>
              <a:rPr lang="fr-FR" sz="1400" b="1" dirty="0">
                <a:solidFill>
                  <a:schemeClr val="tx1">
                    <a:lumMod val="95000"/>
                    <a:lumOff val="5000"/>
                  </a:schemeClr>
                </a:solidFill>
                <a:latin typeface="NATIONALUNIFR-BOOK" panose="02000503000000020004" pitchFamily="2" charset="77"/>
                <a:ea typeface="NATIONALUNIFR-BOOK" panose="02000503000000020004" pitchFamily="2" charset="77"/>
              </a:rPr>
              <a:t>RECHTSWISSENSCHAFTLICHE FAKULTÄT</a:t>
            </a:r>
          </a:p>
        </p:txBody>
      </p:sp>
      <p:pic>
        <p:nvPicPr>
          <p:cNvPr id="2" name="Grafik 1">
            <a:extLst>
              <a:ext uri="{FF2B5EF4-FFF2-40B4-BE49-F238E27FC236}">
                <a16:creationId xmlns:a16="http://schemas.microsoft.com/office/drawing/2014/main" id="{E110C328-635A-F76E-3A53-DEEEEB1011E2}"/>
              </a:ext>
            </a:extLst>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3416375" y="6067475"/>
            <a:ext cx="2059512" cy="609498"/>
          </a:xfrm>
          <a:prstGeom prst="rect">
            <a:avLst/>
          </a:prstGeom>
        </p:spPr>
      </p:pic>
    </p:spTree>
    <p:extLst>
      <p:ext uri="{BB962C8B-B14F-4D97-AF65-F5344CB8AC3E}">
        <p14:creationId xmlns:p14="http://schemas.microsoft.com/office/powerpoint/2010/main" val="727326926"/>
      </p:ext>
    </p:extLst>
  </p:cSld>
  <p:clrMap bg1="lt1" tx1="dk1" bg2="lt2" tx2="dk2" accent1="accent1" accent2="accent2" accent3="accent3" accent4="accent4" accent5="accent5" accent6="accent6" hlink="hlink" folHlink="folHlink"/>
  <p:sldLayoutIdLst>
    <p:sldLayoutId id="2147483687" r:id="rId1"/>
    <p:sldLayoutId id="2147483649"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72" r:id="rId13"/>
    <p:sldLayoutId id="2147483683" r:id="rId14"/>
    <p:sldLayoutId id="2147483673" r:id="rId15"/>
    <p:sldLayoutId id="2147483682" r:id="rId16"/>
    <p:sldLayoutId id="2147483678" r:id="rId17"/>
    <p:sldLayoutId id="2147483686" r:id="rId18"/>
    <p:sldLayoutId id="2147483671" r:id="rId19"/>
    <p:sldLayoutId id="2147483674" r:id="rId20"/>
    <p:sldLayoutId id="2147483676" r:id="rId21"/>
    <p:sldLayoutId id="2147483677" r:id="rId22"/>
    <p:sldLayoutId id="2147483650" r:id="rId23"/>
    <p:sldLayoutId id="2147483675" r:id="rId24"/>
    <p:sldLayoutId id="2147483684" r:id="rId25"/>
    <p:sldLayoutId id="2147483685" r:id="rId26"/>
    <p:sldLayoutId id="2147483655" r:id="rId2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platzhalter 4">
            <a:extLst>
              <a:ext uri="{FF2B5EF4-FFF2-40B4-BE49-F238E27FC236}">
                <a16:creationId xmlns:a16="http://schemas.microsoft.com/office/drawing/2014/main" id="{9ED8BB62-FF4E-D158-73BD-1DD22924515C}"/>
              </a:ext>
            </a:extLst>
          </p:cNvPr>
          <p:cNvPicPr>
            <a:picLocks noGrp="1" noChangeAspect="1"/>
          </p:cNvPicPr>
          <p:nvPr>
            <p:ph type="pic" sz="quarter" idx="14"/>
          </p:nvPr>
        </p:nvPicPr>
        <p:blipFill>
          <a:blip r:embed="rId3"/>
          <a:srcRect t="20903" b="20903"/>
          <a:stretch>
            <a:fillRect/>
          </a:stretch>
        </p:blipFill>
        <p:spPr>
          <a:prstGeom prst="rect">
            <a:avLst/>
          </a:prstGeom>
        </p:spPr>
      </p:pic>
      <p:sp>
        <p:nvSpPr>
          <p:cNvPr id="10" name="Text Placeholder 9">
            <a:extLst>
              <a:ext uri="{FF2B5EF4-FFF2-40B4-BE49-F238E27FC236}">
                <a16:creationId xmlns:a16="http://schemas.microsoft.com/office/drawing/2014/main" id="{D40BC30D-37C5-C8BE-0343-92E61A69FDCD}"/>
              </a:ext>
            </a:extLst>
          </p:cNvPr>
          <p:cNvSpPr>
            <a:spLocks noGrp="1"/>
          </p:cNvSpPr>
          <p:nvPr>
            <p:ph type="body" sz="quarter" idx="10"/>
          </p:nvPr>
        </p:nvSpPr>
        <p:spPr/>
        <p:txBody>
          <a:bodyPr>
            <a:normAutofit/>
          </a:bodyPr>
          <a:lstStyle/>
          <a:p>
            <a:r>
              <a:rPr lang="fr-CH" dirty="0"/>
              <a:t>Bilatérales III :</a:t>
            </a:r>
          </a:p>
          <a:p>
            <a:r>
              <a:rPr lang="fr-CH" dirty="0"/>
              <a:t>Questions constitutionnelles (référendum) – à l’aune notamment de l’art. 121a al. 4 Cst.</a:t>
            </a:r>
          </a:p>
        </p:txBody>
      </p:sp>
      <p:sp>
        <p:nvSpPr>
          <p:cNvPr id="12" name="Text Placeholder 11">
            <a:extLst>
              <a:ext uri="{FF2B5EF4-FFF2-40B4-BE49-F238E27FC236}">
                <a16:creationId xmlns:a16="http://schemas.microsoft.com/office/drawing/2014/main" id="{606A84B3-2B81-B68F-8C1C-392AE4B24935}"/>
              </a:ext>
            </a:extLst>
          </p:cNvPr>
          <p:cNvSpPr>
            <a:spLocks noGrp="1"/>
          </p:cNvSpPr>
          <p:nvPr>
            <p:ph type="body" sz="quarter" idx="12"/>
          </p:nvPr>
        </p:nvSpPr>
        <p:spPr/>
        <p:txBody>
          <a:bodyPr>
            <a:normAutofit fontScale="92500" lnSpcReduction="20000"/>
          </a:bodyPr>
          <a:lstStyle/>
          <a:p>
            <a:r>
              <a:rPr lang="fr-CH" dirty="0"/>
              <a:t>Prof. Astrid Epiney		</a:t>
            </a:r>
          </a:p>
        </p:txBody>
      </p:sp>
      <p:sp>
        <p:nvSpPr>
          <p:cNvPr id="13" name="Text Placeholder 12">
            <a:extLst>
              <a:ext uri="{FF2B5EF4-FFF2-40B4-BE49-F238E27FC236}">
                <a16:creationId xmlns:a16="http://schemas.microsoft.com/office/drawing/2014/main" id="{53044F8A-C7E0-07D8-572A-FD97D8D858DD}"/>
              </a:ext>
            </a:extLst>
          </p:cNvPr>
          <p:cNvSpPr>
            <a:spLocks noGrp="1"/>
          </p:cNvSpPr>
          <p:nvPr>
            <p:ph type="body" sz="quarter" idx="13"/>
          </p:nvPr>
        </p:nvSpPr>
        <p:spPr/>
        <p:txBody>
          <a:bodyPr>
            <a:normAutofit fontScale="92500" lnSpcReduction="20000"/>
          </a:bodyPr>
          <a:lstStyle/>
          <a:p>
            <a:r>
              <a:rPr lang="fr-CH" dirty="0"/>
              <a:t>25 mars 2026</a:t>
            </a:r>
          </a:p>
        </p:txBody>
      </p:sp>
      <p:sp>
        <p:nvSpPr>
          <p:cNvPr id="6" name="Rectangle 5">
            <a:extLst>
              <a:ext uri="{FF2B5EF4-FFF2-40B4-BE49-F238E27FC236}">
                <a16:creationId xmlns:a16="http://schemas.microsoft.com/office/drawing/2014/main" id="{C3ED4F5E-99AF-72EB-6CBA-27B03100256F}"/>
              </a:ext>
            </a:extLst>
          </p:cNvPr>
          <p:cNvSpPr/>
          <p:nvPr/>
        </p:nvSpPr>
        <p:spPr>
          <a:xfrm flipV="1">
            <a:off x="6537434" y="6106002"/>
            <a:ext cx="713320" cy="231736"/>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dirty="0"/>
          </a:p>
        </p:txBody>
      </p:sp>
    </p:spTree>
    <p:extLst>
      <p:ext uri="{BB962C8B-B14F-4D97-AF65-F5344CB8AC3E}">
        <p14:creationId xmlns:p14="http://schemas.microsoft.com/office/powerpoint/2010/main" val="978806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F64012-DE07-1129-00F0-EB613C638358}"/>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4360B6E4-611C-352E-EAAB-DD117CC5D909}"/>
              </a:ext>
            </a:extLst>
          </p:cNvPr>
          <p:cNvSpPr>
            <a:spLocks noGrp="1"/>
          </p:cNvSpPr>
          <p:nvPr>
            <p:ph type="body" sz="quarter" idx="12"/>
          </p:nvPr>
        </p:nvSpPr>
        <p:spPr/>
        <p:txBody>
          <a:bodyPr/>
          <a:lstStyle/>
          <a:p>
            <a:r>
              <a:rPr lang="de-CH" dirty="0"/>
              <a:t>IV. 	</a:t>
            </a:r>
            <a:r>
              <a:rPr lang="de-CH" dirty="0" err="1"/>
              <a:t>Conclusion</a:t>
            </a:r>
            <a:endParaRPr lang="de-CH" dirty="0"/>
          </a:p>
          <a:p>
            <a:endParaRPr lang="fr-CH" dirty="0"/>
          </a:p>
        </p:txBody>
      </p:sp>
      <p:sp>
        <p:nvSpPr>
          <p:cNvPr id="3" name="Slide Number Placeholder 2">
            <a:extLst>
              <a:ext uri="{FF2B5EF4-FFF2-40B4-BE49-F238E27FC236}">
                <a16:creationId xmlns:a16="http://schemas.microsoft.com/office/drawing/2014/main" id="{4344B39C-1996-E892-BB32-4AD77606A7E0}"/>
              </a:ext>
            </a:extLst>
          </p:cNvPr>
          <p:cNvSpPr>
            <a:spLocks noGrp="1"/>
          </p:cNvSpPr>
          <p:nvPr>
            <p:ph type="sldNum" sz="quarter" idx="10"/>
          </p:nvPr>
        </p:nvSpPr>
        <p:spPr/>
        <p:txBody>
          <a:bodyPr/>
          <a:lstStyle/>
          <a:p>
            <a:fld id="{142BD33C-CDCC-324B-BD76-250311637E3B}" type="slidenum">
              <a:rPr lang="fr-FR" smtClean="0"/>
              <a:pPr/>
              <a:t>10</a:t>
            </a:fld>
            <a:endParaRPr lang="fr-FR" dirty="0"/>
          </a:p>
        </p:txBody>
      </p:sp>
      <p:sp>
        <p:nvSpPr>
          <p:cNvPr id="4" name="Text Placeholder 3">
            <a:extLst>
              <a:ext uri="{FF2B5EF4-FFF2-40B4-BE49-F238E27FC236}">
                <a16:creationId xmlns:a16="http://schemas.microsoft.com/office/drawing/2014/main" id="{ECF90749-3506-0456-A74F-10078D13D398}"/>
              </a:ext>
            </a:extLst>
          </p:cNvPr>
          <p:cNvSpPr>
            <a:spLocks noGrp="1"/>
          </p:cNvSpPr>
          <p:nvPr>
            <p:ph type="body" sz="quarter" idx="11"/>
          </p:nvPr>
        </p:nvSpPr>
        <p:spPr/>
        <p:txBody>
          <a:bodyPr/>
          <a:lstStyle/>
          <a:p>
            <a:pPr marL="216000" lvl="2" indent="-216000" algn="just">
              <a:lnSpc>
                <a:spcPts val="2700"/>
              </a:lnSpc>
              <a:spcBef>
                <a:spcPts val="300"/>
              </a:spcBef>
              <a:spcAft>
                <a:spcPts val="300"/>
              </a:spcAft>
              <a:buClr>
                <a:srgbClr val="BF1238"/>
              </a:buClr>
              <a:buFont typeface="Wingdings" panose="05000000000000000000" pitchFamily="2" charset="2"/>
              <a:buChar char="§"/>
              <a:defRPr/>
            </a:pPr>
            <a:r>
              <a:rPr lang="de-CH" dirty="0" err="1">
                <a:solidFill>
                  <a:prstClr val="black"/>
                </a:solidFill>
                <a:latin typeface="Arial" pitchFamily="34" charset="0"/>
                <a:cs typeface="Arial" pitchFamily="34" charset="0"/>
              </a:rPr>
              <a:t>Bilatérales</a:t>
            </a:r>
            <a:r>
              <a:rPr lang="de-CH" dirty="0">
                <a:solidFill>
                  <a:prstClr val="black"/>
                </a:solidFill>
                <a:latin typeface="Arial" pitchFamily="34" charset="0"/>
                <a:cs typeface="Arial" pitchFamily="34" charset="0"/>
              </a:rPr>
              <a:t> III: Pas de </a:t>
            </a:r>
            <a:r>
              <a:rPr lang="de-CH" dirty="0" err="1">
                <a:solidFill>
                  <a:prstClr val="black"/>
                </a:solidFill>
                <a:latin typeface="Arial" pitchFamily="34" charset="0"/>
                <a:cs typeface="Arial" pitchFamily="34" charset="0"/>
              </a:rPr>
              <a:t>conflit</a:t>
            </a:r>
            <a:r>
              <a:rPr lang="de-CH" dirty="0">
                <a:solidFill>
                  <a:prstClr val="black"/>
                </a:solidFill>
                <a:latin typeface="Arial" pitchFamily="34" charset="0"/>
                <a:cs typeface="Arial" pitchFamily="34" charset="0"/>
              </a:rPr>
              <a:t> </a:t>
            </a:r>
            <a:r>
              <a:rPr lang="de-CH" dirty="0" err="1">
                <a:solidFill>
                  <a:prstClr val="black"/>
                </a:solidFill>
                <a:latin typeface="Arial" pitchFamily="34" charset="0"/>
                <a:cs typeface="Arial" pitchFamily="34" charset="0"/>
              </a:rPr>
              <a:t>avec</a:t>
            </a:r>
            <a:r>
              <a:rPr lang="de-CH" dirty="0">
                <a:solidFill>
                  <a:prstClr val="black"/>
                </a:solidFill>
                <a:latin typeface="Arial" pitchFamily="34" charset="0"/>
                <a:cs typeface="Arial" pitchFamily="34" charset="0"/>
              </a:rPr>
              <a:t> </a:t>
            </a:r>
            <a:r>
              <a:rPr lang="de-CH" dirty="0" err="1">
                <a:solidFill>
                  <a:prstClr val="black"/>
                </a:solidFill>
                <a:latin typeface="Arial" pitchFamily="34" charset="0"/>
                <a:cs typeface="Arial" pitchFamily="34" charset="0"/>
              </a:rPr>
              <a:t>l’art</a:t>
            </a:r>
            <a:r>
              <a:rPr lang="de-CH" dirty="0">
                <a:solidFill>
                  <a:prstClr val="black"/>
                </a:solidFill>
                <a:latin typeface="Arial" pitchFamily="34" charset="0"/>
                <a:cs typeface="Arial" pitchFamily="34" charset="0"/>
              </a:rPr>
              <a:t>. 121a al. 4</a:t>
            </a:r>
          </a:p>
          <a:p>
            <a:pPr marL="0" lvl="2" indent="0" algn="just">
              <a:lnSpc>
                <a:spcPts val="2700"/>
              </a:lnSpc>
              <a:spcBef>
                <a:spcPts val="300"/>
              </a:spcBef>
              <a:spcAft>
                <a:spcPts val="300"/>
              </a:spcAft>
              <a:buClr>
                <a:srgbClr val="BF1238"/>
              </a:buClr>
              <a:buNone/>
              <a:defRPr/>
            </a:pPr>
            <a:endParaRPr lang="de-CH" dirty="0">
              <a:solidFill>
                <a:prstClr val="black"/>
              </a:solidFill>
              <a:latin typeface="Arial" pitchFamily="34" charset="0"/>
              <a:cs typeface="Arial" pitchFamily="34" charset="0"/>
            </a:endParaRPr>
          </a:p>
          <a:p>
            <a:pPr marL="673200" lvl="3" indent="-216000" algn="just">
              <a:lnSpc>
                <a:spcPts val="2700"/>
              </a:lnSpc>
              <a:spcBef>
                <a:spcPts val="300"/>
              </a:spcBef>
              <a:spcAft>
                <a:spcPts val="300"/>
              </a:spcAft>
              <a:buClr>
                <a:srgbClr val="BF1238"/>
              </a:buClr>
              <a:buFont typeface="Wingdings" panose="05000000000000000000" pitchFamily="2" charset="2"/>
              <a:buChar char="§"/>
              <a:defRPr/>
            </a:pPr>
            <a:r>
              <a:rPr lang="de-CH" dirty="0" err="1">
                <a:solidFill>
                  <a:prstClr val="black"/>
                </a:solidFill>
                <a:latin typeface="Arial" pitchFamily="34" charset="0"/>
                <a:cs typeface="Arial" pitchFamily="34" charset="0"/>
              </a:rPr>
              <a:t>Portée</a:t>
            </a:r>
            <a:r>
              <a:rPr lang="de-CH" dirty="0">
                <a:solidFill>
                  <a:prstClr val="black"/>
                </a:solidFill>
                <a:latin typeface="Arial" pitchFamily="34" charset="0"/>
                <a:cs typeface="Arial" pitchFamily="34" charset="0"/>
              </a:rPr>
              <a:t> de la </a:t>
            </a:r>
            <a:r>
              <a:rPr lang="de-CH" dirty="0" err="1">
                <a:solidFill>
                  <a:prstClr val="black"/>
                </a:solidFill>
                <a:latin typeface="Arial" pitchFamily="34" charset="0"/>
                <a:cs typeface="Arial" pitchFamily="34" charset="0"/>
              </a:rPr>
              <a:t>disposition</a:t>
            </a:r>
            <a:r>
              <a:rPr lang="de-CH" dirty="0">
                <a:solidFill>
                  <a:prstClr val="black"/>
                </a:solidFill>
                <a:latin typeface="Arial" pitchFamily="34" charset="0"/>
                <a:cs typeface="Arial" pitchFamily="34" charset="0"/>
              </a:rPr>
              <a:t> : ne </a:t>
            </a:r>
            <a:r>
              <a:rPr lang="de-CH" dirty="0" err="1">
                <a:solidFill>
                  <a:prstClr val="black"/>
                </a:solidFill>
                <a:latin typeface="Arial" pitchFamily="34" charset="0"/>
                <a:cs typeface="Arial" pitchFamily="34" charset="0"/>
              </a:rPr>
              <a:t>couvre</a:t>
            </a:r>
            <a:r>
              <a:rPr lang="de-CH" dirty="0">
                <a:solidFill>
                  <a:prstClr val="black"/>
                </a:solidFill>
                <a:latin typeface="Arial" pitchFamily="34" charset="0"/>
                <a:cs typeface="Arial" pitchFamily="34" charset="0"/>
              </a:rPr>
              <a:t> </a:t>
            </a:r>
            <a:r>
              <a:rPr lang="de-CH" dirty="0" err="1">
                <a:solidFill>
                  <a:prstClr val="black"/>
                </a:solidFill>
                <a:latin typeface="Arial" pitchFamily="34" charset="0"/>
                <a:cs typeface="Arial" pitchFamily="34" charset="0"/>
              </a:rPr>
              <a:t>que</a:t>
            </a:r>
            <a:r>
              <a:rPr lang="de-CH" dirty="0">
                <a:solidFill>
                  <a:prstClr val="black"/>
                </a:solidFill>
                <a:latin typeface="Arial" pitchFamily="34" charset="0"/>
                <a:cs typeface="Arial" pitchFamily="34" charset="0"/>
              </a:rPr>
              <a:t> </a:t>
            </a:r>
            <a:r>
              <a:rPr lang="de-CH" dirty="0" err="1">
                <a:solidFill>
                  <a:prstClr val="black"/>
                </a:solidFill>
                <a:latin typeface="Arial" pitchFamily="34" charset="0"/>
                <a:cs typeface="Arial" pitchFamily="34" charset="0"/>
              </a:rPr>
              <a:t>les</a:t>
            </a:r>
            <a:r>
              <a:rPr lang="de-CH" dirty="0">
                <a:solidFill>
                  <a:prstClr val="black"/>
                </a:solidFill>
                <a:latin typeface="Arial" pitchFamily="34" charset="0"/>
                <a:cs typeface="Arial" pitchFamily="34" charset="0"/>
              </a:rPr>
              <a:t> </a:t>
            </a:r>
            <a:r>
              <a:rPr lang="de-CH" dirty="0" err="1">
                <a:solidFill>
                  <a:prstClr val="black"/>
                </a:solidFill>
                <a:latin typeface="Arial" pitchFamily="34" charset="0"/>
                <a:cs typeface="Arial" pitchFamily="34" charset="0"/>
              </a:rPr>
              <a:t>droits</a:t>
            </a:r>
            <a:r>
              <a:rPr lang="de-CH" dirty="0">
                <a:solidFill>
                  <a:prstClr val="black"/>
                </a:solidFill>
                <a:latin typeface="Arial" pitchFamily="34" charset="0"/>
                <a:cs typeface="Arial" pitchFamily="34" charset="0"/>
              </a:rPr>
              <a:t> </a:t>
            </a:r>
            <a:r>
              <a:rPr lang="de-CH" dirty="0" err="1">
                <a:solidFill>
                  <a:prstClr val="black"/>
                </a:solidFill>
                <a:latin typeface="Arial" pitchFamily="34" charset="0"/>
                <a:cs typeface="Arial" pitchFamily="34" charset="0"/>
              </a:rPr>
              <a:t>d'immigration</a:t>
            </a:r>
            <a:r>
              <a:rPr lang="de-CH" dirty="0">
                <a:solidFill>
                  <a:prstClr val="black"/>
                </a:solidFill>
                <a:latin typeface="Arial" pitchFamily="34" charset="0"/>
                <a:cs typeface="Arial" pitchFamily="34" charset="0"/>
              </a:rPr>
              <a:t> </a:t>
            </a:r>
            <a:r>
              <a:rPr lang="de-CH" dirty="0" err="1">
                <a:solidFill>
                  <a:prstClr val="black"/>
                </a:solidFill>
                <a:latin typeface="Arial" pitchFamily="34" charset="0"/>
                <a:cs typeface="Arial" pitchFamily="34" charset="0"/>
              </a:rPr>
              <a:t>d'importance</a:t>
            </a:r>
            <a:r>
              <a:rPr lang="de-CH" dirty="0">
                <a:solidFill>
                  <a:prstClr val="black"/>
                </a:solidFill>
                <a:latin typeface="Arial" pitchFamily="34" charset="0"/>
                <a:cs typeface="Arial" pitchFamily="34" charset="0"/>
              </a:rPr>
              <a:t> quantitative, </a:t>
            </a:r>
            <a:r>
              <a:rPr lang="de-CH" dirty="0" err="1">
                <a:solidFill>
                  <a:prstClr val="black"/>
                </a:solidFill>
                <a:latin typeface="Arial" pitchFamily="34" charset="0"/>
                <a:cs typeface="Arial" pitchFamily="34" charset="0"/>
              </a:rPr>
              <a:t>ce</a:t>
            </a:r>
            <a:r>
              <a:rPr lang="de-CH" dirty="0">
                <a:solidFill>
                  <a:prstClr val="black"/>
                </a:solidFill>
                <a:latin typeface="Arial" pitchFamily="34" charset="0"/>
                <a:cs typeface="Arial" pitchFamily="34" charset="0"/>
              </a:rPr>
              <a:t> </a:t>
            </a:r>
            <a:r>
              <a:rPr lang="de-CH" dirty="0" err="1">
                <a:solidFill>
                  <a:prstClr val="black"/>
                </a:solidFill>
                <a:latin typeface="Arial" pitchFamily="34" charset="0"/>
                <a:cs typeface="Arial" pitchFamily="34" charset="0"/>
              </a:rPr>
              <a:t>qui</a:t>
            </a:r>
            <a:r>
              <a:rPr lang="de-CH" dirty="0">
                <a:solidFill>
                  <a:prstClr val="black"/>
                </a:solidFill>
                <a:latin typeface="Arial" pitchFamily="34" charset="0"/>
                <a:cs typeface="Arial" pitchFamily="34" charset="0"/>
              </a:rPr>
              <a:t> </a:t>
            </a:r>
            <a:r>
              <a:rPr lang="de-CH" dirty="0" err="1">
                <a:solidFill>
                  <a:prstClr val="black"/>
                </a:solidFill>
                <a:latin typeface="Arial" pitchFamily="34" charset="0"/>
                <a:cs typeface="Arial" pitchFamily="34" charset="0"/>
              </a:rPr>
              <a:t>rend</a:t>
            </a:r>
            <a:r>
              <a:rPr lang="de-CH" dirty="0">
                <a:solidFill>
                  <a:prstClr val="black"/>
                </a:solidFill>
                <a:latin typeface="Arial" pitchFamily="34" charset="0"/>
                <a:cs typeface="Arial" pitchFamily="34" charset="0"/>
              </a:rPr>
              <a:t> impossible </a:t>
            </a:r>
            <a:r>
              <a:rPr lang="de-CH" dirty="0" err="1">
                <a:solidFill>
                  <a:prstClr val="black"/>
                </a:solidFill>
                <a:latin typeface="Arial" pitchFamily="34" charset="0"/>
                <a:cs typeface="Arial" pitchFamily="34" charset="0"/>
              </a:rPr>
              <a:t>une</a:t>
            </a:r>
            <a:r>
              <a:rPr lang="de-CH" dirty="0">
                <a:solidFill>
                  <a:prstClr val="black"/>
                </a:solidFill>
                <a:latin typeface="Arial" pitchFamily="34" charset="0"/>
                <a:cs typeface="Arial" pitchFamily="34" charset="0"/>
              </a:rPr>
              <a:t> </a:t>
            </a:r>
            <a:r>
              <a:rPr lang="de-CH" dirty="0" err="1">
                <a:solidFill>
                  <a:prstClr val="black"/>
                </a:solidFill>
                <a:latin typeface="Arial" pitchFamily="34" charset="0"/>
                <a:cs typeface="Arial" pitchFamily="34" charset="0"/>
              </a:rPr>
              <a:t>gestion</a:t>
            </a:r>
            <a:r>
              <a:rPr lang="de-CH" dirty="0">
                <a:solidFill>
                  <a:prstClr val="black"/>
                </a:solidFill>
                <a:latin typeface="Arial" pitchFamily="34" charset="0"/>
                <a:cs typeface="Arial" pitchFamily="34" charset="0"/>
              </a:rPr>
              <a:t> autonome de </a:t>
            </a:r>
            <a:r>
              <a:rPr lang="de-CH" dirty="0" err="1">
                <a:solidFill>
                  <a:prstClr val="black"/>
                </a:solidFill>
                <a:latin typeface="Arial" pitchFamily="34" charset="0"/>
                <a:cs typeface="Arial" pitchFamily="34" charset="0"/>
              </a:rPr>
              <a:t>l'immigration</a:t>
            </a:r>
            <a:endParaRPr lang="de-CH" dirty="0">
              <a:solidFill>
                <a:prstClr val="black"/>
              </a:solidFill>
              <a:latin typeface="Arial" pitchFamily="34" charset="0"/>
              <a:cs typeface="Arial" pitchFamily="34" charset="0"/>
            </a:endParaRPr>
          </a:p>
          <a:p>
            <a:pPr marL="673200" lvl="3" indent="-216000" algn="just">
              <a:lnSpc>
                <a:spcPts val="2700"/>
              </a:lnSpc>
              <a:spcBef>
                <a:spcPts val="300"/>
              </a:spcBef>
              <a:spcAft>
                <a:spcPts val="300"/>
              </a:spcAft>
              <a:buClr>
                <a:srgbClr val="BF1238"/>
              </a:buClr>
              <a:buFont typeface="Wingdings" panose="05000000000000000000" pitchFamily="2" charset="2"/>
              <a:buChar char="§"/>
              <a:defRPr/>
            </a:pPr>
            <a:r>
              <a:rPr lang="de-CH" dirty="0" err="1">
                <a:solidFill>
                  <a:prstClr val="black"/>
                </a:solidFill>
                <a:latin typeface="Arial" pitchFamily="34" charset="0"/>
                <a:cs typeface="Arial" pitchFamily="34" charset="0"/>
              </a:rPr>
              <a:t>Bilatérales</a:t>
            </a:r>
            <a:r>
              <a:rPr lang="de-CH" dirty="0">
                <a:solidFill>
                  <a:prstClr val="black"/>
                </a:solidFill>
                <a:latin typeface="Arial" pitchFamily="34" charset="0"/>
                <a:cs typeface="Arial" pitchFamily="34" charset="0"/>
              </a:rPr>
              <a:t> III : </a:t>
            </a:r>
            <a:r>
              <a:rPr lang="de-CH" dirty="0" err="1">
                <a:solidFill>
                  <a:prstClr val="black"/>
                </a:solidFill>
                <a:latin typeface="Arial" pitchFamily="34" charset="0"/>
                <a:cs typeface="Arial" pitchFamily="34" charset="0"/>
              </a:rPr>
              <a:t>les</a:t>
            </a:r>
            <a:r>
              <a:rPr lang="de-CH" dirty="0">
                <a:solidFill>
                  <a:prstClr val="black"/>
                </a:solidFill>
                <a:latin typeface="Arial" pitchFamily="34" charset="0"/>
                <a:cs typeface="Arial" pitchFamily="34" charset="0"/>
              </a:rPr>
              <a:t> </a:t>
            </a:r>
            <a:r>
              <a:rPr lang="de-CH" dirty="0" err="1">
                <a:solidFill>
                  <a:prstClr val="black"/>
                </a:solidFill>
                <a:latin typeface="Arial" pitchFamily="34" charset="0"/>
                <a:cs typeface="Arial" pitchFamily="34" charset="0"/>
              </a:rPr>
              <a:t>nouveaux</a:t>
            </a:r>
            <a:r>
              <a:rPr lang="de-CH" dirty="0">
                <a:solidFill>
                  <a:prstClr val="black"/>
                </a:solidFill>
                <a:latin typeface="Arial" pitchFamily="34" charset="0"/>
                <a:cs typeface="Arial" pitchFamily="34" charset="0"/>
              </a:rPr>
              <a:t> </a:t>
            </a:r>
            <a:r>
              <a:rPr lang="de-CH" dirty="0" err="1">
                <a:solidFill>
                  <a:prstClr val="black"/>
                </a:solidFill>
                <a:latin typeface="Arial" pitchFamily="34" charset="0"/>
                <a:cs typeface="Arial" pitchFamily="34" charset="0"/>
              </a:rPr>
              <a:t>droits</a:t>
            </a:r>
            <a:r>
              <a:rPr lang="de-CH" dirty="0">
                <a:solidFill>
                  <a:prstClr val="black"/>
                </a:solidFill>
                <a:latin typeface="Arial" pitchFamily="34" charset="0"/>
                <a:cs typeface="Arial" pitchFamily="34" charset="0"/>
              </a:rPr>
              <a:t> </a:t>
            </a:r>
            <a:r>
              <a:rPr lang="de-CH" dirty="0" err="1">
                <a:solidFill>
                  <a:prstClr val="black"/>
                </a:solidFill>
                <a:latin typeface="Arial" pitchFamily="34" charset="0"/>
                <a:cs typeface="Arial" pitchFamily="34" charset="0"/>
              </a:rPr>
              <a:t>concernent</a:t>
            </a:r>
            <a:r>
              <a:rPr lang="de-CH" dirty="0">
                <a:solidFill>
                  <a:prstClr val="black"/>
                </a:solidFill>
                <a:latin typeface="Arial" pitchFamily="34" charset="0"/>
                <a:cs typeface="Arial" pitchFamily="34" charset="0"/>
              </a:rPr>
              <a:t> </a:t>
            </a:r>
            <a:r>
              <a:rPr lang="de-CH" dirty="0" err="1">
                <a:solidFill>
                  <a:prstClr val="black"/>
                </a:solidFill>
                <a:latin typeface="Arial" pitchFamily="34" charset="0"/>
                <a:cs typeface="Arial" pitchFamily="34" charset="0"/>
              </a:rPr>
              <a:t>essentiellement</a:t>
            </a:r>
            <a:r>
              <a:rPr lang="de-CH" dirty="0">
                <a:solidFill>
                  <a:prstClr val="black"/>
                </a:solidFill>
                <a:latin typeface="Arial" pitchFamily="34" charset="0"/>
                <a:cs typeface="Arial" pitchFamily="34" charset="0"/>
              </a:rPr>
              <a:t> des </a:t>
            </a:r>
            <a:r>
              <a:rPr lang="de-CH" dirty="0" err="1">
                <a:solidFill>
                  <a:prstClr val="black"/>
                </a:solidFill>
                <a:latin typeface="Arial" pitchFamily="34" charset="0"/>
                <a:cs typeface="Arial" pitchFamily="34" charset="0"/>
              </a:rPr>
              <a:t>changements</a:t>
            </a:r>
            <a:r>
              <a:rPr lang="de-CH" dirty="0">
                <a:solidFill>
                  <a:prstClr val="black"/>
                </a:solidFill>
                <a:latin typeface="Arial" pitchFamily="34" charset="0"/>
                <a:cs typeface="Arial" pitchFamily="34" charset="0"/>
              </a:rPr>
              <a:t> de </a:t>
            </a:r>
            <a:r>
              <a:rPr lang="de-CH" dirty="0" err="1">
                <a:solidFill>
                  <a:prstClr val="black"/>
                </a:solidFill>
                <a:latin typeface="Arial" pitchFamily="34" charset="0"/>
                <a:cs typeface="Arial" pitchFamily="34" charset="0"/>
              </a:rPr>
              <a:t>statut</a:t>
            </a:r>
            <a:r>
              <a:rPr lang="de-CH" dirty="0">
                <a:solidFill>
                  <a:prstClr val="black"/>
                </a:solidFill>
                <a:latin typeface="Arial" pitchFamily="34" charset="0"/>
                <a:cs typeface="Arial" pitchFamily="34" charset="0"/>
              </a:rPr>
              <a:t> de </a:t>
            </a:r>
            <a:r>
              <a:rPr lang="de-CH" dirty="0" err="1">
                <a:solidFill>
                  <a:prstClr val="black"/>
                </a:solidFill>
                <a:latin typeface="Arial" pitchFamily="34" charset="0"/>
                <a:cs typeface="Arial" pitchFamily="34" charset="0"/>
              </a:rPr>
              <a:t>personnes</a:t>
            </a:r>
            <a:r>
              <a:rPr lang="de-CH" dirty="0">
                <a:solidFill>
                  <a:prstClr val="black"/>
                </a:solidFill>
                <a:latin typeface="Arial" pitchFamily="34" charset="0"/>
                <a:cs typeface="Arial" pitchFamily="34" charset="0"/>
              </a:rPr>
              <a:t> </a:t>
            </a:r>
            <a:r>
              <a:rPr lang="de-CH" dirty="0" err="1">
                <a:solidFill>
                  <a:prstClr val="black"/>
                </a:solidFill>
                <a:latin typeface="Arial" pitchFamily="34" charset="0"/>
                <a:cs typeface="Arial" pitchFamily="34" charset="0"/>
              </a:rPr>
              <a:t>déjà</a:t>
            </a:r>
            <a:r>
              <a:rPr lang="de-CH" dirty="0">
                <a:solidFill>
                  <a:prstClr val="black"/>
                </a:solidFill>
                <a:latin typeface="Arial" pitchFamily="34" charset="0"/>
                <a:cs typeface="Arial" pitchFamily="34" charset="0"/>
              </a:rPr>
              <a:t> en </a:t>
            </a:r>
            <a:r>
              <a:rPr lang="de-CH" dirty="0" err="1">
                <a:solidFill>
                  <a:prstClr val="black"/>
                </a:solidFill>
                <a:latin typeface="Arial" pitchFamily="34" charset="0"/>
                <a:cs typeface="Arial" pitchFamily="34" charset="0"/>
              </a:rPr>
              <a:t>séjour</a:t>
            </a:r>
            <a:r>
              <a:rPr lang="de-CH" dirty="0">
                <a:solidFill>
                  <a:prstClr val="black"/>
                </a:solidFill>
                <a:latin typeface="Arial" pitchFamily="34" charset="0"/>
                <a:cs typeface="Arial" pitchFamily="34" charset="0"/>
              </a:rPr>
              <a:t> </a:t>
            </a:r>
            <a:r>
              <a:rPr lang="de-CH" dirty="0" err="1">
                <a:solidFill>
                  <a:prstClr val="black"/>
                </a:solidFill>
                <a:latin typeface="Arial" pitchFamily="34" charset="0"/>
                <a:cs typeface="Arial" pitchFamily="34" charset="0"/>
              </a:rPr>
              <a:t>ou</a:t>
            </a:r>
            <a:r>
              <a:rPr lang="de-CH" dirty="0">
                <a:solidFill>
                  <a:prstClr val="black"/>
                </a:solidFill>
                <a:latin typeface="Arial" pitchFamily="34" charset="0"/>
                <a:cs typeface="Arial" pitchFamily="34" charset="0"/>
              </a:rPr>
              <a:t> en </a:t>
            </a:r>
            <a:r>
              <a:rPr lang="de-CH" dirty="0" err="1">
                <a:solidFill>
                  <a:prstClr val="black"/>
                </a:solidFill>
                <a:latin typeface="Arial" pitchFamily="34" charset="0"/>
                <a:cs typeface="Arial" pitchFamily="34" charset="0"/>
              </a:rPr>
              <a:t>séjour</a:t>
            </a:r>
            <a:r>
              <a:rPr lang="de-CH" dirty="0">
                <a:solidFill>
                  <a:prstClr val="black"/>
                </a:solidFill>
                <a:latin typeface="Arial" pitchFamily="34" charset="0"/>
                <a:cs typeface="Arial" pitchFamily="34" charset="0"/>
              </a:rPr>
              <a:t> de </a:t>
            </a:r>
            <a:r>
              <a:rPr lang="de-CH" dirty="0" err="1">
                <a:solidFill>
                  <a:prstClr val="black"/>
                </a:solidFill>
                <a:latin typeface="Arial" pitchFamily="34" charset="0"/>
                <a:cs typeface="Arial" pitchFamily="34" charset="0"/>
              </a:rPr>
              <a:t>courte</a:t>
            </a:r>
            <a:r>
              <a:rPr lang="de-CH" dirty="0">
                <a:solidFill>
                  <a:prstClr val="black"/>
                </a:solidFill>
                <a:latin typeface="Arial" pitchFamily="34" charset="0"/>
                <a:cs typeface="Arial" pitchFamily="34" charset="0"/>
              </a:rPr>
              <a:t> </a:t>
            </a:r>
            <a:r>
              <a:rPr lang="de-CH" dirty="0" err="1">
                <a:solidFill>
                  <a:prstClr val="black"/>
                </a:solidFill>
                <a:latin typeface="Arial" pitchFamily="34" charset="0"/>
                <a:cs typeface="Arial" pitchFamily="34" charset="0"/>
              </a:rPr>
              <a:t>durée</a:t>
            </a:r>
            <a:r>
              <a:rPr lang="de-CH" dirty="0">
                <a:solidFill>
                  <a:prstClr val="black"/>
                </a:solidFill>
                <a:latin typeface="Arial" pitchFamily="34" charset="0"/>
                <a:cs typeface="Arial" pitchFamily="34" charset="0"/>
              </a:rPr>
              <a:t> (et </a:t>
            </a:r>
            <a:r>
              <a:rPr lang="de-CH" dirty="0" err="1">
                <a:solidFill>
                  <a:prstClr val="black"/>
                </a:solidFill>
                <a:latin typeface="Arial" pitchFamily="34" charset="0"/>
                <a:cs typeface="Arial" pitchFamily="34" charset="0"/>
              </a:rPr>
              <a:t>même</a:t>
            </a:r>
            <a:r>
              <a:rPr lang="de-CH" dirty="0">
                <a:solidFill>
                  <a:prstClr val="black"/>
                </a:solidFill>
                <a:latin typeface="Arial" pitchFamily="34" charset="0"/>
                <a:cs typeface="Arial" pitchFamily="34" charset="0"/>
              </a:rPr>
              <a:t> </a:t>
            </a:r>
            <a:r>
              <a:rPr lang="de-CH" dirty="0" err="1">
                <a:solidFill>
                  <a:prstClr val="black"/>
                </a:solidFill>
                <a:latin typeface="Arial" pitchFamily="34" charset="0"/>
                <a:cs typeface="Arial" pitchFamily="34" charset="0"/>
              </a:rPr>
              <a:t>ceux</a:t>
            </a:r>
            <a:r>
              <a:rPr lang="de-CH" dirty="0">
                <a:solidFill>
                  <a:prstClr val="black"/>
                </a:solidFill>
                <a:latin typeface="Arial" pitchFamily="34" charset="0"/>
                <a:cs typeface="Arial" pitchFamily="34" charset="0"/>
              </a:rPr>
              <a:t>-ci </a:t>
            </a:r>
            <a:r>
              <a:rPr lang="de-CH" dirty="0" err="1">
                <a:solidFill>
                  <a:prstClr val="black"/>
                </a:solidFill>
                <a:latin typeface="Arial" pitchFamily="34" charset="0"/>
                <a:cs typeface="Arial" pitchFamily="34" charset="0"/>
              </a:rPr>
              <a:t>vont</a:t>
            </a:r>
            <a:r>
              <a:rPr lang="de-CH" dirty="0">
                <a:solidFill>
                  <a:prstClr val="black"/>
                </a:solidFill>
                <a:latin typeface="Arial" pitchFamily="34" charset="0"/>
                <a:cs typeface="Arial" pitchFamily="34" charset="0"/>
              </a:rPr>
              <a:t> </a:t>
            </a:r>
            <a:r>
              <a:rPr lang="de-CH" dirty="0" err="1">
                <a:solidFill>
                  <a:prstClr val="black"/>
                </a:solidFill>
                <a:latin typeface="Arial" pitchFamily="34" charset="0"/>
                <a:cs typeface="Arial" pitchFamily="34" charset="0"/>
              </a:rPr>
              <a:t>moins</a:t>
            </a:r>
            <a:r>
              <a:rPr lang="de-CH" dirty="0">
                <a:solidFill>
                  <a:prstClr val="black"/>
                </a:solidFill>
                <a:latin typeface="Arial" pitchFamily="34" charset="0"/>
                <a:cs typeface="Arial" pitchFamily="34" charset="0"/>
              </a:rPr>
              <a:t> </a:t>
            </a:r>
            <a:r>
              <a:rPr lang="de-CH" dirty="0" err="1">
                <a:solidFill>
                  <a:prstClr val="black"/>
                </a:solidFill>
                <a:latin typeface="Arial" pitchFamily="34" charset="0"/>
                <a:cs typeface="Arial" pitchFamily="34" charset="0"/>
              </a:rPr>
              <a:t>loin</a:t>
            </a:r>
            <a:r>
              <a:rPr lang="de-CH" dirty="0">
                <a:solidFill>
                  <a:prstClr val="black"/>
                </a:solidFill>
                <a:latin typeface="Arial" pitchFamily="34" charset="0"/>
                <a:cs typeface="Arial" pitchFamily="34" charset="0"/>
              </a:rPr>
              <a:t> </a:t>
            </a:r>
            <a:r>
              <a:rPr lang="de-CH" dirty="0" err="1">
                <a:solidFill>
                  <a:prstClr val="black"/>
                </a:solidFill>
                <a:latin typeface="Arial" pitchFamily="34" charset="0"/>
                <a:cs typeface="Arial" pitchFamily="34" charset="0"/>
              </a:rPr>
              <a:t>qu’on</a:t>
            </a:r>
            <a:r>
              <a:rPr lang="de-CH" dirty="0">
                <a:solidFill>
                  <a:prstClr val="black"/>
                </a:solidFill>
                <a:latin typeface="Arial" pitchFamily="34" charset="0"/>
                <a:cs typeface="Arial" pitchFamily="34" charset="0"/>
              </a:rPr>
              <a:t> ne le </a:t>
            </a:r>
            <a:r>
              <a:rPr lang="de-CH" dirty="0" err="1">
                <a:solidFill>
                  <a:prstClr val="black"/>
                </a:solidFill>
                <a:latin typeface="Arial" pitchFamily="34" charset="0"/>
                <a:cs typeface="Arial" pitchFamily="34" charset="0"/>
              </a:rPr>
              <a:t>prétend</a:t>
            </a:r>
            <a:r>
              <a:rPr lang="de-CH" dirty="0">
                <a:solidFill>
                  <a:prstClr val="black"/>
                </a:solidFill>
                <a:latin typeface="Arial" pitchFamily="34" charset="0"/>
                <a:cs typeface="Arial" pitchFamily="34" charset="0"/>
              </a:rPr>
              <a:t> </a:t>
            </a:r>
            <a:r>
              <a:rPr lang="de-CH" dirty="0" err="1">
                <a:solidFill>
                  <a:prstClr val="black"/>
                </a:solidFill>
                <a:latin typeface="Arial" pitchFamily="34" charset="0"/>
                <a:cs typeface="Arial" pitchFamily="34" charset="0"/>
              </a:rPr>
              <a:t>souvent</a:t>
            </a:r>
            <a:r>
              <a:rPr lang="de-CH" dirty="0">
                <a:solidFill>
                  <a:prstClr val="black"/>
                </a:solidFill>
                <a:latin typeface="Arial" pitchFamily="34" charset="0"/>
                <a:cs typeface="Arial" pitchFamily="34" charset="0"/>
              </a:rPr>
              <a:t>)</a:t>
            </a:r>
          </a:p>
          <a:p>
            <a:pPr marL="673200" lvl="3" indent="-216000" algn="just">
              <a:lnSpc>
                <a:spcPts val="2700"/>
              </a:lnSpc>
              <a:spcBef>
                <a:spcPts val="300"/>
              </a:spcBef>
              <a:spcAft>
                <a:spcPts val="300"/>
              </a:spcAft>
              <a:buClr>
                <a:srgbClr val="BF1238"/>
              </a:buClr>
              <a:buFont typeface="Wingdings" panose="05000000000000000000" pitchFamily="2" charset="2"/>
              <a:buChar char="§"/>
              <a:defRPr/>
            </a:pPr>
            <a:r>
              <a:rPr lang="fr-CH" dirty="0">
                <a:latin typeface="Arial" panose="020B0604020202020204" pitchFamily="34" charset="0"/>
                <a:cs typeface="Arial" panose="020B0604020202020204" pitchFamily="34" charset="0"/>
              </a:rPr>
              <a:t>Les nouveaux droits ou extensions concernent uniquement le regroupement familial </a:t>
            </a:r>
            <a:r>
              <a:rPr lang="de-CH" dirty="0" err="1">
                <a:solidFill>
                  <a:prstClr val="black"/>
                </a:solidFill>
                <a:latin typeface="Arial" pitchFamily="34" charset="0"/>
                <a:cs typeface="Arial" pitchFamily="34" charset="0"/>
              </a:rPr>
              <a:t>pour</a:t>
            </a:r>
            <a:r>
              <a:rPr lang="de-CH" dirty="0">
                <a:solidFill>
                  <a:prstClr val="black"/>
                </a:solidFill>
                <a:latin typeface="Arial" pitchFamily="34" charset="0"/>
                <a:cs typeface="Arial" pitchFamily="34" charset="0"/>
              </a:rPr>
              <a:t> </a:t>
            </a:r>
            <a:r>
              <a:rPr lang="de-CH" dirty="0" err="1">
                <a:solidFill>
                  <a:prstClr val="black"/>
                </a:solidFill>
                <a:latin typeface="Arial" pitchFamily="34" charset="0"/>
                <a:cs typeface="Arial" pitchFamily="34" charset="0"/>
              </a:rPr>
              <a:t>les</a:t>
            </a:r>
            <a:r>
              <a:rPr lang="de-CH" dirty="0">
                <a:solidFill>
                  <a:prstClr val="black"/>
                </a:solidFill>
                <a:latin typeface="Arial" pitchFamily="34" charset="0"/>
                <a:cs typeface="Arial" pitchFamily="34" charset="0"/>
              </a:rPr>
              <a:t> </a:t>
            </a:r>
            <a:r>
              <a:rPr lang="de-CH" dirty="0" err="1">
                <a:solidFill>
                  <a:prstClr val="black"/>
                </a:solidFill>
                <a:latin typeface="Arial" pitchFamily="34" charset="0"/>
                <a:cs typeface="Arial" pitchFamily="34" charset="0"/>
              </a:rPr>
              <a:t>partenaires</a:t>
            </a:r>
            <a:r>
              <a:rPr lang="de-CH" dirty="0">
                <a:solidFill>
                  <a:prstClr val="black"/>
                </a:solidFill>
                <a:latin typeface="Arial" pitchFamily="34" charset="0"/>
                <a:cs typeface="Arial" pitchFamily="34" charset="0"/>
              </a:rPr>
              <a:t> </a:t>
            </a:r>
            <a:r>
              <a:rPr lang="de-CH" dirty="0" err="1">
                <a:solidFill>
                  <a:prstClr val="black"/>
                </a:solidFill>
                <a:latin typeface="Arial" pitchFamily="34" charset="0"/>
                <a:cs typeface="Arial" pitchFamily="34" charset="0"/>
              </a:rPr>
              <a:t>dans</a:t>
            </a:r>
            <a:r>
              <a:rPr lang="de-CH" dirty="0">
                <a:solidFill>
                  <a:prstClr val="black"/>
                </a:solidFill>
                <a:latin typeface="Arial" pitchFamily="34" charset="0"/>
                <a:cs typeface="Arial" pitchFamily="34" charset="0"/>
              </a:rPr>
              <a:t> </a:t>
            </a:r>
            <a:r>
              <a:rPr lang="de-CH" dirty="0" err="1">
                <a:solidFill>
                  <a:prstClr val="black"/>
                </a:solidFill>
                <a:latin typeface="Arial" pitchFamily="34" charset="0"/>
                <a:cs typeface="Arial" pitchFamily="34" charset="0"/>
              </a:rPr>
              <a:t>un</a:t>
            </a:r>
            <a:r>
              <a:rPr lang="de-CH" dirty="0">
                <a:solidFill>
                  <a:prstClr val="black"/>
                </a:solidFill>
                <a:latin typeface="Arial" pitchFamily="34" charset="0"/>
                <a:cs typeface="Arial" pitchFamily="34" charset="0"/>
              </a:rPr>
              <a:t> </a:t>
            </a:r>
            <a:r>
              <a:rPr lang="de-CH" dirty="0" err="1">
                <a:solidFill>
                  <a:prstClr val="black"/>
                </a:solidFill>
                <a:latin typeface="Arial" pitchFamily="34" charset="0"/>
                <a:cs typeface="Arial" pitchFamily="34" charset="0"/>
              </a:rPr>
              <a:t>partenariat</a:t>
            </a:r>
            <a:r>
              <a:rPr lang="de-CH" dirty="0">
                <a:solidFill>
                  <a:prstClr val="black"/>
                </a:solidFill>
                <a:latin typeface="Arial" pitchFamily="34" charset="0"/>
                <a:cs typeface="Arial" pitchFamily="34" charset="0"/>
              </a:rPr>
              <a:t> </a:t>
            </a:r>
            <a:r>
              <a:rPr lang="de-CH" dirty="0" err="1">
                <a:solidFill>
                  <a:prstClr val="black"/>
                </a:solidFill>
                <a:latin typeface="Arial" pitchFamily="34" charset="0"/>
                <a:cs typeface="Arial" pitchFamily="34" charset="0"/>
              </a:rPr>
              <a:t>enregistré</a:t>
            </a:r>
            <a:r>
              <a:rPr lang="de-CH" dirty="0">
                <a:solidFill>
                  <a:prstClr val="black"/>
                </a:solidFill>
                <a:latin typeface="Arial" pitchFamily="34" charset="0"/>
                <a:cs typeface="Arial" pitchFamily="34" charset="0"/>
              </a:rPr>
              <a:t> (NB : art. 52 LEI en </a:t>
            </a:r>
            <a:r>
              <a:rPr lang="de-CH" dirty="0" err="1">
                <a:solidFill>
                  <a:prstClr val="black"/>
                </a:solidFill>
                <a:latin typeface="Arial" pitchFamily="34" charset="0"/>
                <a:cs typeface="Arial" pitchFamily="34" charset="0"/>
              </a:rPr>
              <a:t>lien</a:t>
            </a:r>
            <a:r>
              <a:rPr lang="de-CH" dirty="0">
                <a:solidFill>
                  <a:prstClr val="black"/>
                </a:solidFill>
                <a:latin typeface="Arial" pitchFamily="34" charset="0"/>
                <a:cs typeface="Arial" pitchFamily="34" charset="0"/>
              </a:rPr>
              <a:t> </a:t>
            </a:r>
            <a:r>
              <a:rPr lang="de-CH" dirty="0" err="1">
                <a:solidFill>
                  <a:prstClr val="black"/>
                </a:solidFill>
                <a:latin typeface="Arial" pitchFamily="34" charset="0"/>
                <a:cs typeface="Arial" pitchFamily="34" charset="0"/>
              </a:rPr>
              <a:t>avec</a:t>
            </a:r>
            <a:r>
              <a:rPr lang="de-CH" dirty="0">
                <a:solidFill>
                  <a:prstClr val="black"/>
                </a:solidFill>
                <a:latin typeface="Arial" pitchFamily="34" charset="0"/>
                <a:cs typeface="Arial" pitchFamily="34" charset="0"/>
              </a:rPr>
              <a:t> art. 2 ALCP)</a:t>
            </a:r>
          </a:p>
          <a:p>
            <a:pPr marL="673200" lvl="3" indent="-216000" algn="just">
              <a:lnSpc>
                <a:spcPts val="2700"/>
              </a:lnSpc>
              <a:spcBef>
                <a:spcPts val="300"/>
              </a:spcBef>
              <a:spcAft>
                <a:spcPts val="300"/>
              </a:spcAft>
              <a:buClr>
                <a:srgbClr val="BF1238"/>
              </a:buClr>
              <a:buFont typeface="Wingdings" panose="05000000000000000000" pitchFamily="2" charset="2"/>
              <a:buChar char="§"/>
              <a:defRPr/>
            </a:pPr>
            <a:r>
              <a:rPr lang="de-DE" altLang="de-DE" dirty="0" err="1">
                <a:solidFill>
                  <a:prstClr val="black"/>
                </a:solidFill>
                <a:latin typeface="Arial" charset="0"/>
                <a:cs typeface="Arial" charset="0"/>
              </a:rPr>
              <a:t>Conséquences</a:t>
            </a:r>
            <a:r>
              <a:rPr lang="de-DE" altLang="de-DE" dirty="0">
                <a:solidFill>
                  <a:prstClr val="black"/>
                </a:solidFill>
                <a:latin typeface="Arial" charset="0"/>
                <a:cs typeface="Arial" charset="0"/>
              </a:rPr>
              <a:t> marginales </a:t>
            </a:r>
            <a:r>
              <a:rPr lang="de-DE" altLang="de-DE" dirty="0" err="1">
                <a:solidFill>
                  <a:prstClr val="black"/>
                </a:solidFill>
                <a:latin typeface="Arial" charset="0"/>
                <a:cs typeface="Arial" charset="0"/>
              </a:rPr>
              <a:t>sur</a:t>
            </a:r>
            <a:r>
              <a:rPr lang="de-DE" altLang="de-DE" dirty="0">
                <a:solidFill>
                  <a:prstClr val="black"/>
                </a:solidFill>
                <a:latin typeface="Arial" charset="0"/>
                <a:cs typeface="Arial" charset="0"/>
              </a:rPr>
              <a:t> </a:t>
            </a:r>
            <a:r>
              <a:rPr lang="de-DE" altLang="de-DE" dirty="0" err="1">
                <a:solidFill>
                  <a:prstClr val="black"/>
                </a:solidFill>
                <a:latin typeface="Arial" charset="0"/>
                <a:cs typeface="Arial" charset="0"/>
              </a:rPr>
              <a:t>l‘immigration</a:t>
            </a:r>
            <a:endParaRPr lang="de-CH" dirty="0">
              <a:solidFill>
                <a:prstClr val="black"/>
              </a:solidFill>
              <a:latin typeface="Arial" pitchFamily="34" charset="0"/>
              <a:cs typeface="Arial" pitchFamily="34" charset="0"/>
            </a:endParaRPr>
          </a:p>
          <a:p>
            <a:pPr marL="673200" lvl="3" indent="-216000" algn="just">
              <a:lnSpc>
                <a:spcPts val="2700"/>
              </a:lnSpc>
              <a:spcBef>
                <a:spcPts val="300"/>
              </a:spcBef>
              <a:spcAft>
                <a:spcPts val="300"/>
              </a:spcAft>
              <a:buClr>
                <a:srgbClr val="BF1238"/>
              </a:buClr>
              <a:buFont typeface="Wingdings" panose="05000000000000000000" pitchFamily="2" charset="2"/>
              <a:buChar char="§"/>
              <a:defRPr/>
            </a:pPr>
            <a:endParaRPr lang="de-CH" dirty="0">
              <a:solidFill>
                <a:prstClr val="black"/>
              </a:solidFill>
              <a:latin typeface="Arial" pitchFamily="34" charset="0"/>
              <a:cs typeface="Arial" pitchFamily="34" charset="0"/>
            </a:endParaRPr>
          </a:p>
          <a:p>
            <a:endParaRPr lang="fr-CH" dirty="0"/>
          </a:p>
        </p:txBody>
      </p:sp>
    </p:spTree>
    <p:extLst>
      <p:ext uri="{BB962C8B-B14F-4D97-AF65-F5344CB8AC3E}">
        <p14:creationId xmlns:p14="http://schemas.microsoft.com/office/powerpoint/2010/main" val="38416688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E53217-ABF0-08CE-72CE-1B599A49378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2FD51C0C-2911-AF3D-7427-6AC5B9168AE7}"/>
              </a:ext>
            </a:extLst>
          </p:cNvPr>
          <p:cNvSpPr>
            <a:spLocks noGrp="1"/>
          </p:cNvSpPr>
          <p:nvPr>
            <p:ph type="body" sz="quarter" idx="12"/>
          </p:nvPr>
        </p:nvSpPr>
        <p:spPr>
          <a:xfrm>
            <a:off x="166650" y="372520"/>
            <a:ext cx="10973298" cy="646331"/>
          </a:xfrm>
        </p:spPr>
        <p:txBody>
          <a:bodyPr/>
          <a:lstStyle/>
          <a:p>
            <a:r>
              <a:rPr lang="de-CH" sz="2800" dirty="0"/>
              <a:t>V. Annexe : </a:t>
            </a:r>
            <a:r>
              <a:rPr lang="de-CH" sz="2800" dirty="0" err="1"/>
              <a:t>nouveaux</a:t>
            </a:r>
            <a:r>
              <a:rPr lang="de-CH" sz="2800" dirty="0"/>
              <a:t> </a:t>
            </a:r>
            <a:r>
              <a:rPr lang="de-CH" sz="2800" dirty="0" err="1"/>
              <a:t>droits</a:t>
            </a:r>
            <a:r>
              <a:rPr lang="de-CH" sz="2800" dirty="0"/>
              <a:t> de </a:t>
            </a:r>
            <a:r>
              <a:rPr lang="de-CH" sz="2800" dirty="0" err="1"/>
              <a:t>libre</a:t>
            </a:r>
            <a:r>
              <a:rPr lang="de-CH" sz="2800" dirty="0"/>
              <a:t> </a:t>
            </a:r>
            <a:r>
              <a:rPr lang="de-CH" sz="2800" dirty="0" err="1"/>
              <a:t>circulation</a:t>
            </a:r>
            <a:r>
              <a:rPr lang="de-CH" sz="2800" dirty="0"/>
              <a:t> et de </a:t>
            </a:r>
            <a:r>
              <a:rPr lang="de-CH" sz="2800" dirty="0" err="1"/>
              <a:t>séjour</a:t>
            </a:r>
            <a:r>
              <a:rPr lang="de-CH" sz="2800" dirty="0"/>
              <a:t> en </a:t>
            </a:r>
            <a:r>
              <a:rPr lang="de-CH" sz="2800" dirty="0" err="1"/>
              <a:t>détail</a:t>
            </a:r>
            <a:endParaRPr lang="de-CH" sz="2800" dirty="0"/>
          </a:p>
          <a:p>
            <a:endParaRPr lang="fr-CH" dirty="0"/>
          </a:p>
        </p:txBody>
      </p:sp>
      <p:sp>
        <p:nvSpPr>
          <p:cNvPr id="3" name="Slide Number Placeholder 2">
            <a:extLst>
              <a:ext uri="{FF2B5EF4-FFF2-40B4-BE49-F238E27FC236}">
                <a16:creationId xmlns:a16="http://schemas.microsoft.com/office/drawing/2014/main" id="{09485140-39CA-210D-5B8E-42BEFE969113}"/>
              </a:ext>
            </a:extLst>
          </p:cNvPr>
          <p:cNvSpPr>
            <a:spLocks noGrp="1"/>
          </p:cNvSpPr>
          <p:nvPr>
            <p:ph type="sldNum" sz="quarter" idx="10"/>
          </p:nvPr>
        </p:nvSpPr>
        <p:spPr/>
        <p:txBody>
          <a:bodyPr/>
          <a:lstStyle/>
          <a:p>
            <a:fld id="{142BD33C-CDCC-324B-BD76-250311637E3B}" type="slidenum">
              <a:rPr lang="fr-FR" smtClean="0"/>
              <a:pPr/>
              <a:t>11</a:t>
            </a:fld>
            <a:endParaRPr lang="fr-FR" dirty="0"/>
          </a:p>
        </p:txBody>
      </p:sp>
      <p:sp>
        <p:nvSpPr>
          <p:cNvPr id="4" name="Text Placeholder 3">
            <a:extLst>
              <a:ext uri="{FF2B5EF4-FFF2-40B4-BE49-F238E27FC236}">
                <a16:creationId xmlns:a16="http://schemas.microsoft.com/office/drawing/2014/main" id="{A150BA08-305D-4145-2D16-68ACDB554813}"/>
              </a:ext>
            </a:extLst>
          </p:cNvPr>
          <p:cNvSpPr>
            <a:spLocks noGrp="1"/>
          </p:cNvSpPr>
          <p:nvPr>
            <p:ph type="body" sz="quarter" idx="11"/>
          </p:nvPr>
        </p:nvSpPr>
        <p:spPr>
          <a:xfrm>
            <a:off x="263978" y="947484"/>
            <a:ext cx="11641263" cy="5133786"/>
          </a:xfrm>
        </p:spPr>
        <p:txBody>
          <a:bodyPr/>
          <a:lstStyle/>
          <a:p>
            <a:pPr marL="216000" marR="0" lvl="2" indent="-216000" algn="l" defTabSz="914400" rtl="0" eaLnBrk="1" fontAlgn="auto" latinLnBrk="0" hangingPunct="1">
              <a:lnSpc>
                <a:spcPts val="2700"/>
              </a:lnSpc>
              <a:spcBef>
                <a:spcPts val="300"/>
              </a:spcBef>
              <a:spcAft>
                <a:spcPts val="300"/>
              </a:spcAft>
              <a:buClr>
                <a:srgbClr val="BF1238"/>
              </a:buClr>
              <a:buSzTx/>
              <a:buFont typeface="Wingdings" panose="05000000000000000000" pitchFamily="2" charset="2"/>
              <a:buChar char="§"/>
              <a:tabLst/>
              <a:defRPr/>
            </a:pPr>
            <a:r>
              <a:rPr kumimoji="0" lang="fr-FR"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Séjour permanent</a:t>
            </a:r>
          </a:p>
          <a:p>
            <a:pPr marL="900000" lvl="2" indent="-360000">
              <a:lnSpc>
                <a:spcPts val="2700"/>
              </a:lnSpc>
              <a:spcBef>
                <a:spcPts val="300"/>
              </a:spcBef>
              <a:spcAft>
                <a:spcPts val="300"/>
              </a:spcAft>
              <a:buClr>
                <a:srgbClr val="BF1238"/>
              </a:buClr>
              <a:defRPr/>
            </a:pPr>
            <a:r>
              <a:rPr lang="fr-FR" sz="1800" dirty="0">
                <a:solidFill>
                  <a:prstClr val="black"/>
                </a:solidFill>
                <a:latin typeface="Arial" pitchFamily="34" charset="0"/>
                <a:cs typeface="Arial" pitchFamily="34" charset="0"/>
              </a:rPr>
              <a:t>Personnes actives</a:t>
            </a:r>
          </a:p>
          <a:p>
            <a:pPr marL="900000" lvl="2" indent="-360000">
              <a:lnSpc>
                <a:spcPts val="2700"/>
              </a:lnSpc>
              <a:spcBef>
                <a:spcPts val="300"/>
              </a:spcBef>
              <a:spcAft>
                <a:spcPts val="300"/>
              </a:spcAft>
              <a:buClr>
                <a:srgbClr val="BF1238"/>
              </a:buClr>
              <a:defRPr/>
            </a:pPr>
            <a:r>
              <a:rPr lang="fr-FR" sz="1800" dirty="0">
                <a:solidFill>
                  <a:prstClr val="black"/>
                </a:solidFill>
                <a:latin typeface="Arial" pitchFamily="34" charset="0"/>
                <a:cs typeface="Arial" pitchFamily="34" charset="0"/>
                <a:sym typeface="Wingdings"/>
              </a:rPr>
              <a:t>Uniquement les personnes bénéficiant d’un droit de séjour en vertu de l’ALCP</a:t>
            </a:r>
          </a:p>
          <a:p>
            <a:pPr marL="900000" lvl="2" indent="-360000">
              <a:lnSpc>
                <a:spcPts val="2700"/>
              </a:lnSpc>
              <a:spcBef>
                <a:spcPts val="300"/>
              </a:spcBef>
              <a:spcAft>
                <a:spcPts val="300"/>
              </a:spcAft>
              <a:buClr>
                <a:srgbClr val="BF1238"/>
              </a:buClr>
              <a:defRPr/>
            </a:pPr>
            <a:r>
              <a:rPr lang="fr-FR" sz="1800" dirty="0">
                <a:solidFill>
                  <a:prstClr val="black"/>
                </a:solidFill>
                <a:latin typeface="Arial" pitchFamily="34" charset="0"/>
                <a:cs typeface="Arial" pitchFamily="34" charset="0"/>
              </a:rPr>
              <a:t>N.B.: </a:t>
            </a:r>
            <a:r>
              <a:rPr lang="fr-FR" sz="1800" i="1" dirty="0">
                <a:solidFill>
                  <a:prstClr val="black"/>
                </a:solidFill>
                <a:latin typeface="Arial" pitchFamily="34" charset="0"/>
                <a:cs typeface="Arial" pitchFamily="34" charset="0"/>
              </a:rPr>
              <a:t>statu quo </a:t>
            </a:r>
            <a:r>
              <a:rPr lang="fr-FR" sz="1800" dirty="0">
                <a:solidFill>
                  <a:prstClr val="black"/>
                </a:solidFill>
                <a:latin typeface="Arial" pitchFamily="34" charset="0"/>
                <a:cs typeface="Arial" pitchFamily="34" charset="0"/>
              </a:rPr>
              <a:t>(actuellement déjà un grand nombre de droits de séjour permanent pour les personnes actives occupées)</a:t>
            </a:r>
          </a:p>
          <a:p>
            <a:pPr marL="0" marR="0" lvl="2" indent="0" algn="l" defTabSz="914400" rtl="0" eaLnBrk="1" fontAlgn="auto" latinLnBrk="0" hangingPunct="1">
              <a:lnSpc>
                <a:spcPts val="2700"/>
              </a:lnSpc>
              <a:spcBef>
                <a:spcPts val="300"/>
              </a:spcBef>
              <a:spcAft>
                <a:spcPts val="300"/>
              </a:spcAft>
              <a:buClr>
                <a:srgbClr val="BF1238"/>
              </a:buClr>
              <a:buSzTx/>
              <a:buNone/>
              <a:tabLst/>
              <a:defRPr/>
            </a:pPr>
            <a:endParaRPr kumimoji="0" lang="fr-FR"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216000" marR="0" lvl="2" indent="-216000" algn="l" defTabSz="914400" rtl="0" eaLnBrk="1" fontAlgn="auto" latinLnBrk="0" hangingPunct="1">
              <a:lnSpc>
                <a:spcPts val="2700"/>
              </a:lnSpc>
              <a:spcBef>
                <a:spcPts val="300"/>
              </a:spcBef>
              <a:spcAft>
                <a:spcPts val="300"/>
              </a:spcAft>
              <a:buClr>
                <a:srgbClr val="BF1238"/>
              </a:buClr>
              <a:buSzTx/>
              <a:buFont typeface="Wingdings" panose="05000000000000000000" pitchFamily="2" charset="2"/>
              <a:buChar char="§"/>
              <a:tabLst/>
              <a:defRPr/>
            </a:pPr>
            <a:r>
              <a:rPr kumimoji="0" lang="fr-FR"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Droit de séjour sans condition jusqu’à 3 mois</a:t>
            </a:r>
          </a:p>
          <a:p>
            <a:pPr marL="216000" marR="0" lvl="2" indent="-216000" algn="l" defTabSz="914400" rtl="0" eaLnBrk="1" fontAlgn="auto" latinLnBrk="0" hangingPunct="1">
              <a:lnSpc>
                <a:spcPts val="2700"/>
              </a:lnSpc>
              <a:spcBef>
                <a:spcPts val="300"/>
              </a:spcBef>
              <a:spcAft>
                <a:spcPts val="300"/>
              </a:spcAft>
              <a:buClr>
                <a:srgbClr val="BF1238"/>
              </a:buClr>
              <a:buSzTx/>
              <a:buFont typeface="Wingdings" panose="05000000000000000000" pitchFamily="2" charset="2"/>
              <a:buChar char="§"/>
              <a:tabLst/>
              <a:defRPr/>
            </a:pPr>
            <a:r>
              <a:rPr kumimoji="0" lang="fr-FR"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Regroupement familial </a:t>
            </a:r>
          </a:p>
          <a:p>
            <a:pPr marL="900000" lvl="2" indent="-360000">
              <a:lnSpc>
                <a:spcPts val="2700"/>
              </a:lnSpc>
              <a:spcBef>
                <a:spcPts val="300"/>
              </a:spcBef>
              <a:spcAft>
                <a:spcPts val="300"/>
              </a:spcAft>
              <a:buClr>
                <a:srgbClr val="BF1238"/>
              </a:buClr>
              <a:defRPr/>
            </a:pPr>
            <a:r>
              <a:rPr lang="fr-FR" sz="1800" dirty="0">
                <a:solidFill>
                  <a:prstClr val="black"/>
                </a:solidFill>
                <a:latin typeface="Arial" pitchFamily="34" charset="0"/>
                <a:cs typeface="Arial" pitchFamily="34" charset="0"/>
              </a:rPr>
              <a:t>Nouveau : partenaire dans un partenariat enregistré (N.B. : art. 2 ALCP avec art. 52 LEI)</a:t>
            </a:r>
          </a:p>
          <a:p>
            <a:pPr marL="900000" lvl="2" indent="-360000">
              <a:lnSpc>
                <a:spcPts val="2700"/>
              </a:lnSpc>
              <a:spcBef>
                <a:spcPts val="300"/>
              </a:spcBef>
              <a:spcAft>
                <a:spcPts val="300"/>
              </a:spcAft>
              <a:buClr>
                <a:srgbClr val="BF1238"/>
              </a:buClr>
              <a:defRPr/>
            </a:pPr>
            <a:r>
              <a:rPr lang="fr-FR" sz="1800" dirty="0">
                <a:solidFill>
                  <a:prstClr val="black"/>
                </a:solidFill>
                <a:latin typeface="Arial" pitchFamily="34" charset="0"/>
                <a:cs typeface="Arial" pitchFamily="34" charset="0"/>
                <a:sym typeface="Wingdings"/>
              </a:rPr>
              <a:t>Logement approprié : supprimé (N.B.: </a:t>
            </a:r>
            <a:r>
              <a:rPr lang="fr-FR" sz="1800" i="1" dirty="0">
                <a:solidFill>
                  <a:prstClr val="black"/>
                </a:solidFill>
                <a:latin typeface="Arial" pitchFamily="34" charset="0"/>
                <a:cs typeface="Arial" pitchFamily="34" charset="0"/>
                <a:sym typeface="Wingdings"/>
              </a:rPr>
              <a:t>statu quo</a:t>
            </a:r>
            <a:r>
              <a:rPr lang="fr-FR" sz="1800" dirty="0">
                <a:solidFill>
                  <a:prstClr val="black"/>
                </a:solidFill>
                <a:latin typeface="Arial" pitchFamily="34" charset="0"/>
                <a:cs typeface="Arial" pitchFamily="34" charset="0"/>
                <a:sym typeface="Wingdings"/>
              </a:rPr>
              <a:t>: non-discrimination)</a:t>
            </a:r>
          </a:p>
          <a:p>
            <a:pPr marL="900000" lvl="2" indent="-360000">
              <a:lnSpc>
                <a:spcPts val="2700"/>
              </a:lnSpc>
              <a:spcBef>
                <a:spcPts val="300"/>
              </a:spcBef>
              <a:spcAft>
                <a:spcPts val="300"/>
              </a:spcAft>
              <a:buClr>
                <a:srgbClr val="BF1238"/>
              </a:buClr>
              <a:defRPr/>
            </a:pPr>
            <a:r>
              <a:rPr lang="fr-FR" sz="1800" dirty="0">
                <a:solidFill>
                  <a:prstClr val="black"/>
                </a:solidFill>
                <a:latin typeface="Arial" pitchFamily="34" charset="0"/>
                <a:cs typeface="Arial" pitchFamily="34" charset="0"/>
                <a:sym typeface="Wingdings"/>
              </a:rPr>
              <a:t>Famille au sens large : art. 3 al. 2 Directive citoyenneté et art. 3 al. 2 sous-alinéa 2 Annexe I ALCP : large concordance (à l’exception des partenaires), dans tous les cas, pas de droits de séjour</a:t>
            </a:r>
          </a:p>
        </p:txBody>
      </p:sp>
    </p:spTree>
    <p:extLst>
      <p:ext uri="{BB962C8B-B14F-4D97-AF65-F5344CB8AC3E}">
        <p14:creationId xmlns:p14="http://schemas.microsoft.com/office/powerpoint/2010/main" val="21175070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E489C7-F89B-D20E-CCFA-449F9971F914}"/>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D89ADD7-FA6F-3853-1B00-6D304473B8E0}"/>
              </a:ext>
            </a:extLst>
          </p:cNvPr>
          <p:cNvSpPr>
            <a:spLocks noGrp="1"/>
          </p:cNvSpPr>
          <p:nvPr>
            <p:ph type="body" sz="quarter" idx="12"/>
          </p:nvPr>
        </p:nvSpPr>
        <p:spPr>
          <a:xfrm>
            <a:off x="166650" y="372520"/>
            <a:ext cx="11091285" cy="646331"/>
          </a:xfrm>
        </p:spPr>
        <p:txBody>
          <a:bodyPr/>
          <a:lstStyle/>
          <a:p>
            <a:r>
              <a:rPr lang="de-CH" sz="2800" dirty="0"/>
              <a:t>V. Annexe : </a:t>
            </a:r>
            <a:r>
              <a:rPr lang="de-CH" sz="2800" dirty="0" err="1"/>
              <a:t>nouveaux</a:t>
            </a:r>
            <a:r>
              <a:rPr lang="de-CH" sz="2800" dirty="0"/>
              <a:t> </a:t>
            </a:r>
            <a:r>
              <a:rPr lang="de-CH" sz="2800" dirty="0" err="1"/>
              <a:t>droits</a:t>
            </a:r>
            <a:r>
              <a:rPr lang="de-CH" sz="2800" dirty="0"/>
              <a:t> de </a:t>
            </a:r>
            <a:r>
              <a:rPr lang="de-CH" sz="2800" dirty="0" err="1"/>
              <a:t>libre</a:t>
            </a:r>
            <a:r>
              <a:rPr lang="de-CH" sz="2800" dirty="0"/>
              <a:t> </a:t>
            </a:r>
            <a:r>
              <a:rPr lang="de-CH" sz="2800" dirty="0" err="1"/>
              <a:t>circulation</a:t>
            </a:r>
            <a:r>
              <a:rPr lang="de-CH" sz="2800" dirty="0"/>
              <a:t> et de </a:t>
            </a:r>
            <a:r>
              <a:rPr lang="de-CH" sz="2800" dirty="0" err="1"/>
              <a:t>séjour</a:t>
            </a:r>
            <a:r>
              <a:rPr lang="de-CH" sz="2800" dirty="0"/>
              <a:t> en </a:t>
            </a:r>
            <a:r>
              <a:rPr lang="de-CH" sz="2800" dirty="0" err="1"/>
              <a:t>détail</a:t>
            </a:r>
            <a:endParaRPr lang="de-CH" sz="2800" dirty="0"/>
          </a:p>
        </p:txBody>
      </p:sp>
      <p:sp>
        <p:nvSpPr>
          <p:cNvPr id="3" name="Slide Number Placeholder 2">
            <a:extLst>
              <a:ext uri="{FF2B5EF4-FFF2-40B4-BE49-F238E27FC236}">
                <a16:creationId xmlns:a16="http://schemas.microsoft.com/office/drawing/2014/main" id="{B8A93174-4F46-C943-7D43-DA2211C85447}"/>
              </a:ext>
            </a:extLst>
          </p:cNvPr>
          <p:cNvSpPr>
            <a:spLocks noGrp="1"/>
          </p:cNvSpPr>
          <p:nvPr>
            <p:ph type="sldNum" sz="quarter" idx="10"/>
          </p:nvPr>
        </p:nvSpPr>
        <p:spPr/>
        <p:txBody>
          <a:bodyPr/>
          <a:lstStyle/>
          <a:p>
            <a:fld id="{142BD33C-CDCC-324B-BD76-250311637E3B}" type="slidenum">
              <a:rPr lang="fr-FR" smtClean="0"/>
              <a:pPr/>
              <a:t>12</a:t>
            </a:fld>
            <a:endParaRPr lang="fr-FR" dirty="0"/>
          </a:p>
        </p:txBody>
      </p:sp>
      <p:sp>
        <p:nvSpPr>
          <p:cNvPr id="4" name="Text Placeholder 3">
            <a:extLst>
              <a:ext uri="{FF2B5EF4-FFF2-40B4-BE49-F238E27FC236}">
                <a16:creationId xmlns:a16="http://schemas.microsoft.com/office/drawing/2014/main" id="{71978B62-3E6A-24BA-2B2D-E6D79E84484C}"/>
              </a:ext>
            </a:extLst>
          </p:cNvPr>
          <p:cNvSpPr>
            <a:spLocks noGrp="1"/>
          </p:cNvSpPr>
          <p:nvPr>
            <p:ph type="body" sz="quarter" idx="11"/>
          </p:nvPr>
        </p:nvSpPr>
        <p:spPr>
          <a:xfrm>
            <a:off x="263522" y="1085136"/>
            <a:ext cx="11641719" cy="5061664"/>
          </a:xfrm>
        </p:spPr>
        <p:txBody>
          <a:bodyPr/>
          <a:lstStyle/>
          <a:p>
            <a:pPr marL="216000" lvl="2" indent="-216000">
              <a:lnSpc>
                <a:spcPts val="2700"/>
              </a:lnSpc>
              <a:spcBef>
                <a:spcPts val="300"/>
              </a:spcBef>
              <a:spcAft>
                <a:spcPts val="300"/>
              </a:spcAft>
              <a:buClr>
                <a:srgbClr val="BF1238"/>
              </a:buClr>
              <a:buFont typeface="Wingdings" panose="05000000000000000000" pitchFamily="2" charset="2"/>
              <a:buChar char="§"/>
              <a:defRPr/>
            </a:pPr>
            <a:r>
              <a:rPr lang="de-CH" dirty="0">
                <a:solidFill>
                  <a:prstClr val="black"/>
                </a:solidFill>
                <a:latin typeface="Arial" pitchFamily="34" charset="0"/>
                <a:cs typeface="Arial" pitchFamily="34" charset="0"/>
              </a:rPr>
              <a:t>Droits de </a:t>
            </a:r>
            <a:r>
              <a:rPr lang="de-CH" dirty="0" err="1">
                <a:solidFill>
                  <a:prstClr val="black"/>
                </a:solidFill>
                <a:latin typeface="Arial" pitchFamily="34" charset="0"/>
                <a:cs typeface="Arial" pitchFamily="34" charset="0"/>
              </a:rPr>
              <a:t>demeurer</a:t>
            </a:r>
            <a:r>
              <a:rPr lang="de-CH" dirty="0">
                <a:solidFill>
                  <a:prstClr val="black"/>
                </a:solidFill>
                <a:latin typeface="Arial" pitchFamily="34" charset="0"/>
                <a:cs typeface="Arial" pitchFamily="34" charset="0"/>
              </a:rPr>
              <a:t> des </a:t>
            </a:r>
            <a:r>
              <a:rPr lang="de-CH" dirty="0" err="1">
                <a:solidFill>
                  <a:prstClr val="black"/>
                </a:solidFill>
                <a:latin typeface="Arial" pitchFamily="34" charset="0"/>
                <a:cs typeface="Arial" pitchFamily="34" charset="0"/>
              </a:rPr>
              <a:t>membres</a:t>
            </a:r>
            <a:r>
              <a:rPr lang="de-CH" dirty="0">
                <a:solidFill>
                  <a:prstClr val="black"/>
                </a:solidFill>
                <a:latin typeface="Arial" pitchFamily="34" charset="0"/>
                <a:cs typeface="Arial" pitchFamily="34" charset="0"/>
              </a:rPr>
              <a:t> de la </a:t>
            </a:r>
            <a:r>
              <a:rPr lang="de-CH" dirty="0" err="1">
                <a:solidFill>
                  <a:prstClr val="black"/>
                </a:solidFill>
                <a:latin typeface="Arial" pitchFamily="34" charset="0"/>
                <a:cs typeface="Arial" pitchFamily="34" charset="0"/>
              </a:rPr>
              <a:t>famille</a:t>
            </a:r>
            <a:r>
              <a:rPr lang="de-CH" dirty="0">
                <a:solidFill>
                  <a:prstClr val="black"/>
                </a:solidFill>
                <a:latin typeface="Arial" pitchFamily="34" charset="0"/>
                <a:cs typeface="Arial" pitchFamily="34" charset="0"/>
              </a:rPr>
              <a:t> (art. 12, 13 </a:t>
            </a:r>
            <a:r>
              <a:rPr lang="de-CH" dirty="0" err="1">
                <a:solidFill>
                  <a:prstClr val="black"/>
                </a:solidFill>
                <a:latin typeface="Arial" pitchFamily="34" charset="0"/>
                <a:cs typeface="Arial" pitchFamily="34" charset="0"/>
              </a:rPr>
              <a:t>Directive</a:t>
            </a:r>
            <a:r>
              <a:rPr lang="de-CH" dirty="0">
                <a:solidFill>
                  <a:prstClr val="black"/>
                </a:solidFill>
                <a:latin typeface="Arial" pitchFamily="34" charset="0"/>
                <a:cs typeface="Arial" pitchFamily="34" charset="0"/>
              </a:rPr>
              <a:t> </a:t>
            </a:r>
            <a:r>
              <a:rPr lang="de-CH" dirty="0" err="1">
                <a:solidFill>
                  <a:prstClr val="black"/>
                </a:solidFill>
                <a:latin typeface="Arial" pitchFamily="34" charset="0"/>
                <a:cs typeface="Arial" pitchFamily="34" charset="0"/>
              </a:rPr>
              <a:t>citoyenneté</a:t>
            </a:r>
            <a:r>
              <a:rPr lang="de-CH" dirty="0">
                <a:solidFill>
                  <a:prstClr val="black"/>
                </a:solidFill>
                <a:latin typeface="Arial" pitchFamily="34" charset="0"/>
                <a:cs typeface="Arial" pitchFamily="34" charset="0"/>
              </a:rPr>
              <a:t>, en </a:t>
            </a:r>
            <a:r>
              <a:rPr lang="de-CH" dirty="0" err="1">
                <a:solidFill>
                  <a:prstClr val="black"/>
                </a:solidFill>
                <a:latin typeface="Arial" pitchFamily="34" charset="0"/>
                <a:cs typeface="Arial" pitchFamily="34" charset="0"/>
              </a:rPr>
              <a:t>cas</a:t>
            </a:r>
            <a:r>
              <a:rPr lang="de-CH" dirty="0">
                <a:solidFill>
                  <a:prstClr val="black"/>
                </a:solidFill>
                <a:latin typeface="Arial" pitchFamily="34" charset="0"/>
                <a:cs typeface="Arial" pitchFamily="34" charset="0"/>
              </a:rPr>
              <a:t> de </a:t>
            </a:r>
            <a:r>
              <a:rPr lang="de-CH" dirty="0" err="1">
                <a:solidFill>
                  <a:prstClr val="black"/>
                </a:solidFill>
                <a:latin typeface="Arial" pitchFamily="34" charset="0"/>
                <a:cs typeface="Arial" pitchFamily="34" charset="0"/>
              </a:rPr>
              <a:t>décès</a:t>
            </a:r>
            <a:r>
              <a:rPr lang="de-CH" dirty="0">
                <a:solidFill>
                  <a:prstClr val="black"/>
                </a:solidFill>
                <a:latin typeface="Arial" pitchFamily="34" charset="0"/>
                <a:cs typeface="Arial" pitchFamily="34" charset="0"/>
              </a:rPr>
              <a:t>, de </a:t>
            </a:r>
            <a:r>
              <a:rPr lang="de-CH" dirty="0" err="1">
                <a:solidFill>
                  <a:prstClr val="black"/>
                </a:solidFill>
                <a:latin typeface="Arial" pitchFamily="34" charset="0"/>
                <a:cs typeface="Arial" pitchFamily="34" charset="0"/>
              </a:rPr>
              <a:t>départ</a:t>
            </a:r>
            <a:r>
              <a:rPr lang="de-CH" dirty="0">
                <a:solidFill>
                  <a:prstClr val="black"/>
                </a:solidFill>
                <a:latin typeface="Arial" pitchFamily="34" charset="0"/>
                <a:cs typeface="Arial" pitchFamily="34" charset="0"/>
              </a:rPr>
              <a:t> </a:t>
            </a:r>
            <a:r>
              <a:rPr lang="de-CH" dirty="0" err="1">
                <a:solidFill>
                  <a:prstClr val="black"/>
                </a:solidFill>
                <a:latin typeface="Arial" pitchFamily="34" charset="0"/>
                <a:cs typeface="Arial" pitchFamily="34" charset="0"/>
              </a:rPr>
              <a:t>ou</a:t>
            </a:r>
            <a:r>
              <a:rPr lang="de-CH" dirty="0">
                <a:solidFill>
                  <a:prstClr val="black"/>
                </a:solidFill>
                <a:latin typeface="Arial" pitchFamily="34" charset="0"/>
                <a:cs typeface="Arial" pitchFamily="34" charset="0"/>
              </a:rPr>
              <a:t> de </a:t>
            </a:r>
            <a:r>
              <a:rPr lang="de-CH" dirty="0" err="1">
                <a:solidFill>
                  <a:prstClr val="black"/>
                </a:solidFill>
                <a:latin typeface="Arial" pitchFamily="34" charset="0"/>
                <a:cs typeface="Arial" pitchFamily="34" charset="0"/>
              </a:rPr>
              <a:t>divorce</a:t>
            </a:r>
            <a:r>
              <a:rPr lang="de-CH" dirty="0">
                <a:solidFill>
                  <a:prstClr val="black"/>
                </a:solidFill>
                <a:latin typeface="Arial" pitchFamily="34" charset="0"/>
                <a:cs typeface="Arial" pitchFamily="34" charset="0"/>
              </a:rPr>
              <a:t>)</a:t>
            </a:r>
          </a:p>
          <a:p>
            <a:pPr marL="900000" lvl="2" indent="-360000">
              <a:lnSpc>
                <a:spcPts val="2700"/>
              </a:lnSpc>
              <a:spcBef>
                <a:spcPts val="300"/>
              </a:spcBef>
              <a:spcAft>
                <a:spcPts val="300"/>
              </a:spcAft>
              <a:buClr>
                <a:srgbClr val="BF1238"/>
              </a:buClr>
              <a:defRPr/>
            </a:pPr>
            <a:endParaRPr lang="de-CH" dirty="0">
              <a:solidFill>
                <a:prstClr val="black"/>
              </a:solidFill>
              <a:latin typeface="Arial" pitchFamily="34" charset="0"/>
              <a:cs typeface="Arial" pitchFamily="34" charset="0"/>
              <a:sym typeface="Wingdings"/>
            </a:endParaRPr>
          </a:p>
          <a:p>
            <a:pPr marL="900000" lvl="2" indent="-360000">
              <a:lnSpc>
                <a:spcPts val="2700"/>
              </a:lnSpc>
              <a:spcBef>
                <a:spcPts val="300"/>
              </a:spcBef>
              <a:spcAft>
                <a:spcPts val="300"/>
              </a:spcAft>
              <a:buClr>
                <a:srgbClr val="BF1238"/>
              </a:buClr>
              <a:defRPr/>
            </a:pPr>
            <a:r>
              <a:rPr lang="de-CH" sz="1900" dirty="0" err="1">
                <a:solidFill>
                  <a:prstClr val="black"/>
                </a:solidFill>
                <a:latin typeface="Arial" pitchFamily="34" charset="0"/>
                <a:cs typeface="Arial" pitchFamily="34" charset="0"/>
                <a:sym typeface="Wingdings"/>
              </a:rPr>
              <a:t>Membres</a:t>
            </a:r>
            <a:r>
              <a:rPr lang="de-CH" sz="1900" dirty="0">
                <a:solidFill>
                  <a:prstClr val="black"/>
                </a:solidFill>
                <a:latin typeface="Arial" pitchFamily="34" charset="0"/>
                <a:cs typeface="Arial" pitchFamily="34" charset="0"/>
                <a:sym typeface="Wingdings"/>
              </a:rPr>
              <a:t> de la </a:t>
            </a:r>
            <a:r>
              <a:rPr lang="de-CH" sz="1900" dirty="0" err="1">
                <a:solidFill>
                  <a:prstClr val="black"/>
                </a:solidFill>
                <a:latin typeface="Arial" pitchFamily="34" charset="0"/>
                <a:cs typeface="Arial" pitchFamily="34" charset="0"/>
                <a:sym typeface="Wingdings"/>
              </a:rPr>
              <a:t>famille</a:t>
            </a:r>
            <a:r>
              <a:rPr lang="de-CH" sz="1900" dirty="0">
                <a:solidFill>
                  <a:prstClr val="black"/>
                </a:solidFill>
                <a:latin typeface="Arial" pitchFamily="34" charset="0"/>
                <a:cs typeface="Arial" pitchFamily="34" charset="0"/>
                <a:sym typeface="Wingdings"/>
              </a:rPr>
              <a:t> </a:t>
            </a:r>
            <a:r>
              <a:rPr lang="de-CH" sz="1900" dirty="0" err="1">
                <a:solidFill>
                  <a:prstClr val="black"/>
                </a:solidFill>
                <a:latin typeface="Arial" pitchFamily="34" charset="0"/>
                <a:cs typeface="Arial" pitchFamily="34" charset="0"/>
                <a:sym typeface="Wingdings"/>
              </a:rPr>
              <a:t>avec</a:t>
            </a:r>
            <a:r>
              <a:rPr lang="de-CH" sz="1900" dirty="0">
                <a:solidFill>
                  <a:prstClr val="black"/>
                </a:solidFill>
                <a:latin typeface="Arial" pitchFamily="34" charset="0"/>
                <a:cs typeface="Arial" pitchFamily="34" charset="0"/>
                <a:sym typeface="Wingdings"/>
              </a:rPr>
              <a:t> </a:t>
            </a:r>
            <a:r>
              <a:rPr lang="de-CH" sz="1900" dirty="0" err="1">
                <a:solidFill>
                  <a:prstClr val="black"/>
                </a:solidFill>
                <a:latin typeface="Arial" pitchFamily="34" charset="0"/>
                <a:cs typeface="Arial" pitchFamily="34" charset="0"/>
                <a:sym typeface="Wingdings"/>
              </a:rPr>
              <a:t>citoyenneté</a:t>
            </a:r>
            <a:r>
              <a:rPr lang="de-CH" sz="1900" dirty="0">
                <a:solidFill>
                  <a:prstClr val="black"/>
                </a:solidFill>
                <a:latin typeface="Arial" pitchFamily="34" charset="0"/>
                <a:cs typeface="Arial" pitchFamily="34" charset="0"/>
                <a:sym typeface="Wingdings"/>
              </a:rPr>
              <a:t> de </a:t>
            </a:r>
            <a:r>
              <a:rPr lang="de-CH" sz="1900" dirty="0" err="1">
                <a:solidFill>
                  <a:prstClr val="black"/>
                </a:solidFill>
                <a:latin typeface="Arial" pitchFamily="34" charset="0"/>
                <a:cs typeface="Arial" pitchFamily="34" charset="0"/>
                <a:sym typeface="Wingdings"/>
              </a:rPr>
              <a:t>l’Union</a:t>
            </a:r>
            <a:r>
              <a:rPr lang="de-CH" sz="1900" dirty="0">
                <a:solidFill>
                  <a:prstClr val="black"/>
                </a:solidFill>
                <a:latin typeface="Arial" pitchFamily="34" charset="0"/>
                <a:cs typeface="Arial" pitchFamily="34" charset="0"/>
                <a:sym typeface="Wingdings"/>
              </a:rPr>
              <a:t> : </a:t>
            </a:r>
            <a:r>
              <a:rPr lang="de-CH" sz="1900" dirty="0" err="1">
                <a:solidFill>
                  <a:prstClr val="black"/>
                </a:solidFill>
                <a:latin typeface="Arial" pitchFamily="34" charset="0"/>
                <a:cs typeface="Arial" pitchFamily="34" charset="0"/>
                <a:sym typeface="Wingdings"/>
              </a:rPr>
              <a:t>pas</a:t>
            </a:r>
            <a:r>
              <a:rPr lang="de-CH" sz="1900" dirty="0">
                <a:solidFill>
                  <a:prstClr val="black"/>
                </a:solidFill>
                <a:latin typeface="Arial" pitchFamily="34" charset="0"/>
                <a:cs typeface="Arial" pitchFamily="34" charset="0"/>
                <a:sym typeface="Wingdings"/>
              </a:rPr>
              <a:t> de </a:t>
            </a:r>
            <a:r>
              <a:rPr lang="de-CH" sz="1900" dirty="0" err="1">
                <a:solidFill>
                  <a:prstClr val="black"/>
                </a:solidFill>
                <a:latin typeface="Arial" pitchFamily="34" charset="0"/>
                <a:cs typeface="Arial" pitchFamily="34" charset="0"/>
                <a:sym typeface="Wingdings"/>
              </a:rPr>
              <a:t>renvoi</a:t>
            </a:r>
            <a:r>
              <a:rPr lang="de-CH" sz="1900" dirty="0">
                <a:solidFill>
                  <a:prstClr val="black"/>
                </a:solidFill>
                <a:latin typeface="Arial" pitchFamily="34" charset="0"/>
                <a:cs typeface="Arial" pitchFamily="34" charset="0"/>
                <a:sym typeface="Wingdings"/>
              </a:rPr>
              <a:t> « automatique », droit de </a:t>
            </a:r>
            <a:r>
              <a:rPr lang="de-CH" sz="1900" dirty="0" err="1">
                <a:solidFill>
                  <a:prstClr val="black"/>
                </a:solidFill>
                <a:latin typeface="Arial" pitchFamily="34" charset="0"/>
                <a:cs typeface="Arial" pitchFamily="34" charset="0"/>
                <a:sym typeface="Wingdings"/>
              </a:rPr>
              <a:t>demeurer</a:t>
            </a:r>
            <a:r>
              <a:rPr lang="de-CH" sz="1900" dirty="0">
                <a:solidFill>
                  <a:prstClr val="black"/>
                </a:solidFill>
                <a:latin typeface="Arial" pitchFamily="34" charset="0"/>
                <a:cs typeface="Arial" pitchFamily="34" charset="0"/>
                <a:sym typeface="Wingdings"/>
              </a:rPr>
              <a:t> </a:t>
            </a:r>
            <a:r>
              <a:rPr lang="de-CH" sz="1900" dirty="0" err="1">
                <a:solidFill>
                  <a:prstClr val="black"/>
                </a:solidFill>
                <a:latin typeface="Arial" pitchFamily="34" charset="0"/>
                <a:cs typeface="Arial" pitchFamily="34" charset="0"/>
                <a:sym typeface="Wingdings"/>
              </a:rPr>
              <a:t>uniquement</a:t>
            </a:r>
            <a:r>
              <a:rPr lang="de-CH" sz="1900" dirty="0">
                <a:solidFill>
                  <a:prstClr val="black"/>
                </a:solidFill>
                <a:latin typeface="Arial" pitchFamily="34" charset="0"/>
                <a:cs typeface="Arial" pitchFamily="34" charset="0"/>
                <a:sym typeface="Wingdings"/>
              </a:rPr>
              <a:t> en </a:t>
            </a:r>
            <a:r>
              <a:rPr lang="de-CH" sz="1900" dirty="0" err="1">
                <a:solidFill>
                  <a:prstClr val="black"/>
                </a:solidFill>
                <a:latin typeface="Arial" pitchFamily="34" charset="0"/>
                <a:cs typeface="Arial" pitchFamily="34" charset="0"/>
                <a:sym typeface="Wingdings"/>
              </a:rPr>
              <a:t>cas</a:t>
            </a:r>
            <a:r>
              <a:rPr lang="de-CH" sz="1900" dirty="0">
                <a:solidFill>
                  <a:prstClr val="black"/>
                </a:solidFill>
                <a:latin typeface="Arial" pitchFamily="34" charset="0"/>
                <a:cs typeface="Arial" pitchFamily="34" charset="0"/>
                <a:sym typeface="Wingdings"/>
              </a:rPr>
              <a:t> </a:t>
            </a:r>
            <a:r>
              <a:rPr lang="de-CH" sz="1900" dirty="0" err="1">
                <a:solidFill>
                  <a:prstClr val="black"/>
                </a:solidFill>
                <a:latin typeface="Arial" pitchFamily="34" charset="0"/>
                <a:cs typeface="Arial" pitchFamily="34" charset="0"/>
                <a:sym typeface="Wingdings"/>
              </a:rPr>
              <a:t>d’activité</a:t>
            </a:r>
            <a:r>
              <a:rPr lang="de-CH" sz="1900" dirty="0">
                <a:solidFill>
                  <a:prstClr val="black"/>
                </a:solidFill>
                <a:latin typeface="Arial" pitchFamily="34" charset="0"/>
                <a:cs typeface="Arial" pitchFamily="34" charset="0"/>
                <a:sym typeface="Wingdings"/>
              </a:rPr>
              <a:t> </a:t>
            </a:r>
            <a:r>
              <a:rPr lang="de-CH" sz="1900" dirty="0" err="1">
                <a:solidFill>
                  <a:prstClr val="black"/>
                </a:solidFill>
                <a:latin typeface="Arial" pitchFamily="34" charset="0"/>
                <a:cs typeface="Arial" pitchFamily="34" charset="0"/>
                <a:sym typeface="Wingdings"/>
              </a:rPr>
              <a:t>professionnelle</a:t>
            </a:r>
            <a:r>
              <a:rPr lang="de-CH" sz="1900" dirty="0">
                <a:solidFill>
                  <a:prstClr val="black"/>
                </a:solidFill>
                <a:latin typeface="Arial" pitchFamily="34" charset="0"/>
                <a:cs typeface="Arial" pitchFamily="34" charset="0"/>
                <a:sym typeface="Wingdings"/>
              </a:rPr>
              <a:t> </a:t>
            </a:r>
            <a:r>
              <a:rPr lang="de-CH" sz="1900" dirty="0" err="1">
                <a:solidFill>
                  <a:prstClr val="black"/>
                </a:solidFill>
                <a:latin typeface="Arial" pitchFamily="34" charset="0"/>
                <a:cs typeface="Arial" pitchFamily="34" charset="0"/>
                <a:sym typeface="Wingdings"/>
              </a:rPr>
              <a:t>ou</a:t>
            </a:r>
            <a:r>
              <a:rPr lang="de-CH" sz="1900" dirty="0">
                <a:solidFill>
                  <a:prstClr val="black"/>
                </a:solidFill>
                <a:latin typeface="Arial" pitchFamily="34" charset="0"/>
                <a:cs typeface="Arial" pitchFamily="34" charset="0"/>
                <a:sym typeface="Wingdings"/>
              </a:rPr>
              <a:t> de </a:t>
            </a:r>
            <a:r>
              <a:rPr lang="de-CH" sz="1900" dirty="0" err="1">
                <a:solidFill>
                  <a:prstClr val="black"/>
                </a:solidFill>
                <a:latin typeface="Arial" pitchFamily="34" charset="0"/>
                <a:cs typeface="Arial" pitchFamily="34" charset="0"/>
                <a:sym typeface="Wingdings"/>
              </a:rPr>
              <a:t>moyens</a:t>
            </a:r>
            <a:r>
              <a:rPr lang="de-CH" sz="1900" dirty="0">
                <a:solidFill>
                  <a:prstClr val="black"/>
                </a:solidFill>
                <a:latin typeface="Arial" pitchFamily="34" charset="0"/>
                <a:cs typeface="Arial" pitchFamily="34" charset="0"/>
                <a:sym typeface="Wingdings"/>
              </a:rPr>
              <a:t> </a:t>
            </a:r>
            <a:r>
              <a:rPr lang="de-CH" sz="1900" dirty="0" err="1">
                <a:solidFill>
                  <a:prstClr val="black"/>
                </a:solidFill>
                <a:latin typeface="Arial" pitchFamily="34" charset="0"/>
                <a:cs typeface="Arial" pitchFamily="34" charset="0"/>
                <a:sym typeface="Wingdings"/>
              </a:rPr>
              <a:t>suffisants</a:t>
            </a:r>
            <a:endParaRPr lang="de-CH" sz="1900" dirty="0">
              <a:solidFill>
                <a:prstClr val="black"/>
              </a:solidFill>
              <a:latin typeface="Arial" pitchFamily="34" charset="0"/>
              <a:cs typeface="Arial" pitchFamily="34" charset="0"/>
              <a:sym typeface="Wingdings"/>
            </a:endParaRPr>
          </a:p>
          <a:p>
            <a:pPr marL="540000" lvl="2" indent="0">
              <a:lnSpc>
                <a:spcPts val="2700"/>
              </a:lnSpc>
              <a:spcBef>
                <a:spcPts val="300"/>
              </a:spcBef>
              <a:spcAft>
                <a:spcPts val="300"/>
              </a:spcAft>
              <a:buClr>
                <a:srgbClr val="BF1238"/>
              </a:buClr>
              <a:buNone/>
              <a:defRPr/>
            </a:pPr>
            <a:endParaRPr lang="de-CH" sz="1900" dirty="0">
              <a:solidFill>
                <a:prstClr val="black"/>
              </a:solidFill>
              <a:latin typeface="Arial" pitchFamily="34" charset="0"/>
              <a:cs typeface="Arial" pitchFamily="34" charset="0"/>
              <a:sym typeface="Wingdings"/>
            </a:endParaRPr>
          </a:p>
          <a:p>
            <a:pPr marL="900000" lvl="2" indent="-360000">
              <a:lnSpc>
                <a:spcPts val="2700"/>
              </a:lnSpc>
              <a:spcBef>
                <a:spcPts val="300"/>
              </a:spcBef>
              <a:spcAft>
                <a:spcPts val="300"/>
              </a:spcAft>
              <a:buClr>
                <a:srgbClr val="BF1238"/>
              </a:buClr>
              <a:defRPr/>
            </a:pPr>
            <a:r>
              <a:rPr lang="de-CH" sz="1900" dirty="0" err="1">
                <a:solidFill>
                  <a:prstClr val="black"/>
                </a:solidFill>
                <a:latin typeface="Arial" pitchFamily="34" charset="0"/>
                <a:cs typeface="Arial" pitchFamily="34" charset="0"/>
                <a:sym typeface="Wingdings"/>
              </a:rPr>
              <a:t>Membres</a:t>
            </a:r>
            <a:r>
              <a:rPr lang="de-CH" sz="1900" dirty="0">
                <a:solidFill>
                  <a:prstClr val="black"/>
                </a:solidFill>
                <a:latin typeface="Arial" pitchFamily="34" charset="0"/>
                <a:cs typeface="Arial" pitchFamily="34" charset="0"/>
                <a:sym typeface="Wingdings"/>
              </a:rPr>
              <a:t> de la </a:t>
            </a:r>
            <a:r>
              <a:rPr lang="de-CH" sz="1900" dirty="0" err="1">
                <a:solidFill>
                  <a:prstClr val="black"/>
                </a:solidFill>
                <a:latin typeface="Arial" pitchFamily="34" charset="0"/>
                <a:cs typeface="Arial" pitchFamily="34" charset="0"/>
                <a:sym typeface="Wingdings"/>
              </a:rPr>
              <a:t>famille</a:t>
            </a:r>
            <a:r>
              <a:rPr lang="de-CH" sz="1900" dirty="0">
                <a:solidFill>
                  <a:prstClr val="black"/>
                </a:solidFill>
                <a:latin typeface="Arial" pitchFamily="34" charset="0"/>
                <a:cs typeface="Arial" pitchFamily="34" charset="0"/>
                <a:sym typeface="Wingdings"/>
              </a:rPr>
              <a:t> </a:t>
            </a:r>
            <a:r>
              <a:rPr lang="de-CH" sz="1900" dirty="0" err="1">
                <a:solidFill>
                  <a:prstClr val="black"/>
                </a:solidFill>
                <a:latin typeface="Arial" pitchFamily="34" charset="0"/>
                <a:cs typeface="Arial" pitchFamily="34" charset="0"/>
                <a:sym typeface="Wingdings"/>
              </a:rPr>
              <a:t>ressortissants</a:t>
            </a:r>
            <a:r>
              <a:rPr lang="de-CH" sz="1900" dirty="0">
                <a:solidFill>
                  <a:prstClr val="black"/>
                </a:solidFill>
                <a:latin typeface="Arial" pitchFamily="34" charset="0"/>
                <a:cs typeface="Arial" pitchFamily="34" charset="0"/>
                <a:sym typeface="Wingdings"/>
              </a:rPr>
              <a:t> de </a:t>
            </a:r>
            <a:r>
              <a:rPr lang="de-CH" sz="1900" dirty="0" err="1">
                <a:solidFill>
                  <a:prstClr val="black"/>
                </a:solidFill>
                <a:latin typeface="Arial" pitchFamily="34" charset="0"/>
                <a:cs typeface="Arial" pitchFamily="34" charset="0"/>
                <a:sym typeface="Wingdings"/>
              </a:rPr>
              <a:t>pays</a:t>
            </a:r>
            <a:r>
              <a:rPr lang="de-CH" sz="1900" dirty="0">
                <a:solidFill>
                  <a:prstClr val="black"/>
                </a:solidFill>
                <a:latin typeface="Arial" pitchFamily="34" charset="0"/>
                <a:cs typeface="Arial" pitchFamily="34" charset="0"/>
                <a:sym typeface="Wingdings"/>
              </a:rPr>
              <a:t> </a:t>
            </a:r>
            <a:r>
              <a:rPr lang="de-CH" sz="1900" dirty="0" err="1">
                <a:solidFill>
                  <a:prstClr val="black"/>
                </a:solidFill>
                <a:latin typeface="Arial" pitchFamily="34" charset="0"/>
                <a:cs typeface="Arial" pitchFamily="34" charset="0"/>
                <a:sym typeface="Wingdings"/>
              </a:rPr>
              <a:t>tiers</a:t>
            </a:r>
            <a:r>
              <a:rPr lang="de-CH" sz="1900" dirty="0">
                <a:solidFill>
                  <a:prstClr val="black"/>
                </a:solidFill>
                <a:latin typeface="Arial" pitchFamily="34" charset="0"/>
                <a:cs typeface="Arial" pitchFamily="34" charset="0"/>
                <a:sym typeface="Wingdings"/>
              </a:rPr>
              <a:t> : après </a:t>
            </a:r>
            <a:r>
              <a:rPr lang="de-CH" sz="1900" dirty="0" err="1">
                <a:solidFill>
                  <a:prstClr val="black"/>
                </a:solidFill>
                <a:latin typeface="Arial" pitchFamily="34" charset="0"/>
                <a:cs typeface="Arial" pitchFamily="34" charset="0"/>
                <a:sym typeface="Wingdings"/>
              </a:rPr>
              <a:t>une</a:t>
            </a:r>
            <a:r>
              <a:rPr lang="de-CH" sz="1900" dirty="0">
                <a:solidFill>
                  <a:prstClr val="black"/>
                </a:solidFill>
                <a:latin typeface="Arial" pitchFamily="34" charset="0"/>
                <a:cs typeface="Arial" pitchFamily="34" charset="0"/>
                <a:sym typeface="Wingdings"/>
              </a:rPr>
              <a:t> </a:t>
            </a:r>
            <a:r>
              <a:rPr lang="de-CH" sz="1900" dirty="0" err="1">
                <a:solidFill>
                  <a:prstClr val="black"/>
                </a:solidFill>
                <a:latin typeface="Arial" pitchFamily="34" charset="0"/>
                <a:cs typeface="Arial" pitchFamily="34" charset="0"/>
                <a:sym typeface="Wingdings"/>
              </a:rPr>
              <a:t>certaine</a:t>
            </a:r>
            <a:r>
              <a:rPr lang="de-CH" sz="1900" dirty="0">
                <a:solidFill>
                  <a:prstClr val="black"/>
                </a:solidFill>
                <a:latin typeface="Arial" pitchFamily="34" charset="0"/>
                <a:cs typeface="Arial" pitchFamily="34" charset="0"/>
                <a:sym typeface="Wingdings"/>
              </a:rPr>
              <a:t> </a:t>
            </a:r>
            <a:r>
              <a:rPr lang="de-CH" sz="1900" dirty="0" err="1">
                <a:solidFill>
                  <a:prstClr val="black"/>
                </a:solidFill>
                <a:latin typeface="Arial" pitchFamily="34" charset="0"/>
                <a:cs typeface="Arial" pitchFamily="34" charset="0"/>
                <a:sym typeface="Wingdings"/>
              </a:rPr>
              <a:t>durée</a:t>
            </a:r>
            <a:r>
              <a:rPr lang="de-CH" sz="1900" dirty="0">
                <a:solidFill>
                  <a:prstClr val="black"/>
                </a:solidFill>
                <a:latin typeface="Arial" pitchFamily="34" charset="0"/>
                <a:cs typeface="Arial" pitchFamily="34" charset="0"/>
                <a:sym typeface="Wingdings"/>
              </a:rPr>
              <a:t> de </a:t>
            </a:r>
            <a:r>
              <a:rPr lang="de-CH" sz="1900" dirty="0" err="1">
                <a:solidFill>
                  <a:prstClr val="black"/>
                </a:solidFill>
                <a:latin typeface="Arial" pitchFamily="34" charset="0"/>
                <a:cs typeface="Arial" pitchFamily="34" charset="0"/>
                <a:sym typeface="Wingdings"/>
              </a:rPr>
              <a:t>séjour</a:t>
            </a:r>
            <a:r>
              <a:rPr lang="de-CH" sz="1900" dirty="0">
                <a:solidFill>
                  <a:prstClr val="black"/>
                </a:solidFill>
                <a:latin typeface="Arial" pitchFamily="34" charset="0"/>
                <a:cs typeface="Arial" pitchFamily="34" charset="0"/>
                <a:sym typeface="Wingdings"/>
              </a:rPr>
              <a:t>, droit de </a:t>
            </a:r>
            <a:r>
              <a:rPr lang="de-CH" sz="1900" dirty="0" err="1">
                <a:solidFill>
                  <a:prstClr val="black"/>
                </a:solidFill>
                <a:latin typeface="Arial" pitchFamily="34" charset="0"/>
                <a:cs typeface="Arial" pitchFamily="34" charset="0"/>
                <a:sym typeface="Wingdings"/>
              </a:rPr>
              <a:t>séjour</a:t>
            </a:r>
            <a:r>
              <a:rPr lang="de-CH" sz="1900" dirty="0">
                <a:solidFill>
                  <a:prstClr val="black"/>
                </a:solidFill>
                <a:latin typeface="Arial" pitchFamily="34" charset="0"/>
                <a:cs typeface="Arial" pitchFamily="34" charset="0"/>
                <a:sym typeface="Wingdings"/>
              </a:rPr>
              <a:t> permanent, </a:t>
            </a:r>
            <a:r>
              <a:rPr lang="de-CH" sz="1900" dirty="0" err="1">
                <a:solidFill>
                  <a:prstClr val="black"/>
                </a:solidFill>
                <a:latin typeface="Arial" pitchFamily="34" charset="0"/>
                <a:cs typeface="Arial" pitchFamily="34" charset="0"/>
                <a:sym typeface="Wingdings"/>
              </a:rPr>
              <a:t>mais</a:t>
            </a:r>
            <a:r>
              <a:rPr lang="de-CH" sz="1900" dirty="0">
                <a:solidFill>
                  <a:prstClr val="black"/>
                </a:solidFill>
                <a:latin typeface="Arial" pitchFamily="34" charset="0"/>
                <a:cs typeface="Arial" pitchFamily="34" charset="0"/>
                <a:sym typeface="Wingdings"/>
              </a:rPr>
              <a:t> </a:t>
            </a:r>
            <a:r>
              <a:rPr lang="de-CH" sz="1900" dirty="0" err="1">
                <a:solidFill>
                  <a:prstClr val="black"/>
                </a:solidFill>
                <a:latin typeface="Arial" pitchFamily="34" charset="0"/>
                <a:cs typeface="Arial" pitchFamily="34" charset="0"/>
                <a:sym typeface="Wingdings"/>
              </a:rPr>
              <a:t>uniquement</a:t>
            </a:r>
            <a:r>
              <a:rPr lang="de-CH" sz="1900" dirty="0">
                <a:solidFill>
                  <a:prstClr val="black"/>
                </a:solidFill>
                <a:latin typeface="Arial" pitchFamily="34" charset="0"/>
                <a:cs typeface="Arial" pitchFamily="34" charset="0"/>
                <a:sym typeface="Wingdings"/>
              </a:rPr>
              <a:t> en </a:t>
            </a:r>
            <a:r>
              <a:rPr lang="de-CH" sz="1900" dirty="0" err="1">
                <a:solidFill>
                  <a:prstClr val="black"/>
                </a:solidFill>
                <a:latin typeface="Arial" pitchFamily="34" charset="0"/>
                <a:cs typeface="Arial" pitchFamily="34" charset="0"/>
                <a:sym typeface="Wingdings"/>
              </a:rPr>
              <a:t>cas</a:t>
            </a:r>
            <a:r>
              <a:rPr lang="de-CH" sz="1900" dirty="0">
                <a:solidFill>
                  <a:prstClr val="black"/>
                </a:solidFill>
                <a:latin typeface="Arial" pitchFamily="34" charset="0"/>
                <a:cs typeface="Arial" pitchFamily="34" charset="0"/>
                <a:sym typeface="Wingdings"/>
              </a:rPr>
              <a:t> </a:t>
            </a:r>
            <a:r>
              <a:rPr lang="de-CH" sz="1900" dirty="0" err="1">
                <a:solidFill>
                  <a:prstClr val="black"/>
                </a:solidFill>
                <a:latin typeface="Arial" pitchFamily="34" charset="0"/>
                <a:cs typeface="Arial" pitchFamily="34" charset="0"/>
                <a:sym typeface="Wingdings"/>
              </a:rPr>
              <a:t>d’activité</a:t>
            </a:r>
            <a:r>
              <a:rPr lang="de-CH" sz="1900" dirty="0">
                <a:solidFill>
                  <a:prstClr val="black"/>
                </a:solidFill>
                <a:latin typeface="Arial" pitchFamily="34" charset="0"/>
                <a:cs typeface="Arial" pitchFamily="34" charset="0"/>
                <a:sym typeface="Wingdings"/>
              </a:rPr>
              <a:t> </a:t>
            </a:r>
            <a:r>
              <a:rPr lang="de-CH" sz="1900" dirty="0" err="1">
                <a:solidFill>
                  <a:prstClr val="black"/>
                </a:solidFill>
                <a:latin typeface="Arial" pitchFamily="34" charset="0"/>
                <a:cs typeface="Arial" pitchFamily="34" charset="0"/>
                <a:sym typeface="Wingdings"/>
              </a:rPr>
              <a:t>professionnelle</a:t>
            </a:r>
            <a:r>
              <a:rPr lang="de-CH" sz="1900" dirty="0">
                <a:solidFill>
                  <a:prstClr val="black"/>
                </a:solidFill>
                <a:latin typeface="Arial" pitchFamily="34" charset="0"/>
                <a:cs typeface="Arial" pitchFamily="34" charset="0"/>
                <a:sym typeface="Wingdings"/>
              </a:rPr>
              <a:t> </a:t>
            </a:r>
            <a:r>
              <a:rPr lang="de-CH" sz="1900" dirty="0" err="1">
                <a:solidFill>
                  <a:prstClr val="black"/>
                </a:solidFill>
                <a:latin typeface="Arial" pitchFamily="34" charset="0"/>
                <a:cs typeface="Arial" pitchFamily="34" charset="0"/>
                <a:sym typeface="Wingdings"/>
              </a:rPr>
              <a:t>ou</a:t>
            </a:r>
            <a:r>
              <a:rPr lang="de-CH" sz="1900" dirty="0">
                <a:solidFill>
                  <a:prstClr val="black"/>
                </a:solidFill>
                <a:latin typeface="Arial" pitchFamily="34" charset="0"/>
                <a:cs typeface="Arial" pitchFamily="34" charset="0"/>
                <a:sym typeface="Wingdings"/>
              </a:rPr>
              <a:t> de </a:t>
            </a:r>
            <a:r>
              <a:rPr lang="de-CH" sz="1900" dirty="0" err="1">
                <a:solidFill>
                  <a:prstClr val="black"/>
                </a:solidFill>
                <a:latin typeface="Arial" pitchFamily="34" charset="0"/>
                <a:cs typeface="Arial" pitchFamily="34" charset="0"/>
                <a:sym typeface="Wingdings"/>
              </a:rPr>
              <a:t>moyens</a:t>
            </a:r>
            <a:r>
              <a:rPr lang="de-CH" sz="1900" dirty="0">
                <a:solidFill>
                  <a:prstClr val="black"/>
                </a:solidFill>
                <a:latin typeface="Arial" pitchFamily="34" charset="0"/>
                <a:cs typeface="Arial" pitchFamily="34" charset="0"/>
                <a:sym typeface="Wingdings"/>
              </a:rPr>
              <a:t> </a:t>
            </a:r>
            <a:r>
              <a:rPr lang="de-CH" sz="1900" dirty="0" err="1">
                <a:solidFill>
                  <a:prstClr val="black"/>
                </a:solidFill>
                <a:latin typeface="Arial" pitchFamily="34" charset="0"/>
                <a:cs typeface="Arial" pitchFamily="34" charset="0"/>
                <a:sym typeface="Wingdings"/>
              </a:rPr>
              <a:t>suffisants</a:t>
            </a:r>
            <a:r>
              <a:rPr lang="de-CH" sz="1900" dirty="0">
                <a:solidFill>
                  <a:prstClr val="black"/>
                </a:solidFill>
                <a:latin typeface="Arial" pitchFamily="34" charset="0"/>
                <a:cs typeface="Arial" pitchFamily="34" charset="0"/>
                <a:sym typeface="Wingdings"/>
              </a:rPr>
              <a:t> ; après 5 ans, droit de </a:t>
            </a:r>
            <a:r>
              <a:rPr lang="de-CH" sz="1900" dirty="0" err="1">
                <a:solidFill>
                  <a:prstClr val="black"/>
                </a:solidFill>
                <a:latin typeface="Arial" pitchFamily="34" charset="0"/>
                <a:cs typeface="Arial" pitchFamily="34" charset="0"/>
                <a:sym typeface="Wingdings"/>
              </a:rPr>
              <a:t>séjour</a:t>
            </a:r>
            <a:r>
              <a:rPr lang="de-CH" sz="1900" dirty="0">
                <a:solidFill>
                  <a:prstClr val="black"/>
                </a:solidFill>
                <a:latin typeface="Arial" pitchFamily="34" charset="0"/>
                <a:cs typeface="Arial" pitchFamily="34" charset="0"/>
                <a:sym typeface="Wingdings"/>
              </a:rPr>
              <a:t> permanent (art. 18 </a:t>
            </a:r>
            <a:r>
              <a:rPr lang="de-CH" sz="1900" dirty="0" err="1">
                <a:solidFill>
                  <a:prstClr val="black"/>
                </a:solidFill>
                <a:latin typeface="Arial" pitchFamily="34" charset="0"/>
                <a:cs typeface="Arial" pitchFamily="34" charset="0"/>
                <a:sym typeface="Wingdings"/>
              </a:rPr>
              <a:t>Directive</a:t>
            </a:r>
            <a:r>
              <a:rPr lang="de-CH" sz="1900" dirty="0">
                <a:solidFill>
                  <a:prstClr val="black"/>
                </a:solidFill>
                <a:latin typeface="Arial" pitchFamily="34" charset="0"/>
                <a:cs typeface="Arial" pitchFamily="34" charset="0"/>
                <a:sym typeface="Wingdings"/>
              </a:rPr>
              <a:t> </a:t>
            </a:r>
            <a:r>
              <a:rPr lang="de-CH" sz="1900" dirty="0" err="1">
                <a:solidFill>
                  <a:prstClr val="black"/>
                </a:solidFill>
                <a:latin typeface="Arial" pitchFamily="34" charset="0"/>
                <a:cs typeface="Arial" pitchFamily="34" charset="0"/>
                <a:sym typeface="Wingdings"/>
              </a:rPr>
              <a:t>citoyenneté</a:t>
            </a:r>
            <a:r>
              <a:rPr lang="de-CH" sz="1900" dirty="0">
                <a:solidFill>
                  <a:prstClr val="black"/>
                </a:solidFill>
                <a:latin typeface="Arial" pitchFamily="34" charset="0"/>
                <a:cs typeface="Arial" pitchFamily="34" charset="0"/>
                <a:sym typeface="Wingdings"/>
              </a:rPr>
              <a:t>)</a:t>
            </a:r>
          </a:p>
          <a:p>
            <a:pPr marL="900000" lvl="2" indent="-360000">
              <a:lnSpc>
                <a:spcPts val="2700"/>
              </a:lnSpc>
              <a:spcBef>
                <a:spcPts val="300"/>
              </a:spcBef>
              <a:spcAft>
                <a:spcPts val="300"/>
              </a:spcAft>
              <a:buClr>
                <a:srgbClr val="BF1238"/>
              </a:buClr>
              <a:defRPr/>
            </a:pPr>
            <a:endParaRPr lang="de-CH" sz="1900" dirty="0">
              <a:solidFill>
                <a:prstClr val="black"/>
              </a:solidFill>
              <a:latin typeface="Arial" pitchFamily="34" charset="0"/>
              <a:cs typeface="Arial" pitchFamily="34" charset="0"/>
              <a:sym typeface="Wingdings"/>
            </a:endParaRPr>
          </a:p>
          <a:p>
            <a:pPr marL="900000" lvl="2" indent="-360000">
              <a:lnSpc>
                <a:spcPts val="2700"/>
              </a:lnSpc>
              <a:spcBef>
                <a:spcPts val="300"/>
              </a:spcBef>
              <a:spcAft>
                <a:spcPts val="300"/>
              </a:spcAft>
              <a:buClr>
                <a:srgbClr val="BF1238"/>
              </a:buClr>
              <a:defRPr/>
            </a:pPr>
            <a:r>
              <a:rPr lang="de-CH" sz="1900" dirty="0">
                <a:solidFill>
                  <a:prstClr val="black"/>
                </a:solidFill>
                <a:latin typeface="Arial" pitchFamily="34" charset="0"/>
                <a:cs typeface="Arial" pitchFamily="34" charset="0"/>
                <a:sym typeface="Wingdings"/>
              </a:rPr>
              <a:t>N.B. : </a:t>
            </a:r>
            <a:r>
              <a:rPr lang="de-CH" sz="1900" i="1" dirty="0" err="1">
                <a:solidFill>
                  <a:prstClr val="black"/>
                </a:solidFill>
                <a:latin typeface="Arial" pitchFamily="34" charset="0"/>
                <a:cs typeface="Arial" pitchFamily="34" charset="0"/>
                <a:sym typeface="Wingdings"/>
              </a:rPr>
              <a:t>statu</a:t>
            </a:r>
            <a:r>
              <a:rPr lang="de-CH" sz="1900" i="1" dirty="0">
                <a:solidFill>
                  <a:prstClr val="black"/>
                </a:solidFill>
                <a:latin typeface="Arial" pitchFamily="34" charset="0"/>
                <a:cs typeface="Arial" pitchFamily="34" charset="0"/>
                <a:sym typeface="Wingdings"/>
              </a:rPr>
              <a:t> quo </a:t>
            </a:r>
            <a:r>
              <a:rPr lang="de-CH" sz="1900" dirty="0" err="1">
                <a:solidFill>
                  <a:prstClr val="black"/>
                </a:solidFill>
                <a:latin typeface="Arial" pitchFamily="34" charset="0"/>
                <a:cs typeface="Arial" pitchFamily="34" charset="0"/>
                <a:sym typeface="Wingdings"/>
              </a:rPr>
              <a:t>droits</a:t>
            </a:r>
            <a:r>
              <a:rPr lang="de-CH" sz="1900" dirty="0">
                <a:solidFill>
                  <a:prstClr val="black"/>
                </a:solidFill>
                <a:latin typeface="Arial" pitchFamily="34" charset="0"/>
                <a:cs typeface="Arial" pitchFamily="34" charset="0"/>
                <a:sym typeface="Wingdings"/>
              </a:rPr>
              <a:t> de </a:t>
            </a:r>
            <a:r>
              <a:rPr lang="de-CH" sz="1900" dirty="0" err="1">
                <a:solidFill>
                  <a:prstClr val="black"/>
                </a:solidFill>
                <a:latin typeface="Arial" pitchFamily="34" charset="0"/>
                <a:cs typeface="Arial" pitchFamily="34" charset="0"/>
                <a:sym typeface="Wingdings"/>
              </a:rPr>
              <a:t>demeurer</a:t>
            </a:r>
            <a:r>
              <a:rPr lang="de-CH" sz="1900" dirty="0">
                <a:solidFill>
                  <a:prstClr val="black"/>
                </a:solidFill>
                <a:latin typeface="Arial" pitchFamily="34" charset="0"/>
                <a:cs typeface="Arial" pitchFamily="34" charset="0"/>
                <a:sym typeface="Wingdings"/>
              </a:rPr>
              <a:t> </a:t>
            </a:r>
            <a:r>
              <a:rPr lang="de-CH" sz="1900" dirty="0" err="1">
                <a:solidFill>
                  <a:prstClr val="black"/>
                </a:solidFill>
                <a:latin typeface="Arial" pitchFamily="34" charset="0"/>
                <a:cs typeface="Arial" pitchFamily="34" charset="0"/>
                <a:sym typeface="Wingdings"/>
              </a:rPr>
              <a:t>étendus</a:t>
            </a:r>
            <a:r>
              <a:rPr lang="de-CH" sz="1900" dirty="0">
                <a:solidFill>
                  <a:prstClr val="black"/>
                </a:solidFill>
                <a:latin typeface="Arial" pitchFamily="34" charset="0"/>
                <a:cs typeface="Arial" pitchFamily="34" charset="0"/>
                <a:sym typeface="Wingdings"/>
              </a:rPr>
              <a:t> des </a:t>
            </a:r>
            <a:r>
              <a:rPr lang="de-CH" sz="1900" dirty="0" err="1">
                <a:solidFill>
                  <a:prstClr val="black"/>
                </a:solidFill>
                <a:latin typeface="Arial" pitchFamily="34" charset="0"/>
                <a:cs typeface="Arial" pitchFamily="34" charset="0"/>
                <a:sym typeface="Wingdings"/>
              </a:rPr>
              <a:t>membres</a:t>
            </a:r>
            <a:r>
              <a:rPr lang="de-CH" sz="1900" dirty="0">
                <a:solidFill>
                  <a:prstClr val="black"/>
                </a:solidFill>
                <a:latin typeface="Arial" pitchFamily="34" charset="0"/>
                <a:cs typeface="Arial" pitchFamily="34" charset="0"/>
                <a:sym typeface="Wingdings"/>
              </a:rPr>
              <a:t> de la </a:t>
            </a:r>
            <a:r>
              <a:rPr lang="de-CH" sz="1900" dirty="0" err="1">
                <a:solidFill>
                  <a:prstClr val="black"/>
                </a:solidFill>
                <a:latin typeface="Arial" pitchFamily="34" charset="0"/>
                <a:cs typeface="Arial" pitchFamily="34" charset="0"/>
                <a:sym typeface="Wingdings"/>
              </a:rPr>
              <a:t>famille</a:t>
            </a:r>
            <a:r>
              <a:rPr lang="de-CH" sz="1900" dirty="0">
                <a:solidFill>
                  <a:prstClr val="black"/>
                </a:solidFill>
                <a:latin typeface="Arial" pitchFamily="34" charset="0"/>
                <a:cs typeface="Arial" pitchFamily="34" charset="0"/>
                <a:sym typeface="Wingdings"/>
              </a:rPr>
              <a:t> des </a:t>
            </a:r>
            <a:r>
              <a:rPr lang="de-CH" sz="1900" dirty="0" err="1">
                <a:solidFill>
                  <a:prstClr val="black"/>
                </a:solidFill>
                <a:latin typeface="Arial" pitchFamily="34" charset="0"/>
                <a:cs typeface="Arial" pitchFamily="34" charset="0"/>
                <a:sym typeface="Wingdings"/>
              </a:rPr>
              <a:t>travailleurs</a:t>
            </a:r>
            <a:endParaRPr lang="fr-CH" sz="1900" dirty="0"/>
          </a:p>
        </p:txBody>
      </p:sp>
    </p:spTree>
    <p:extLst>
      <p:ext uri="{BB962C8B-B14F-4D97-AF65-F5344CB8AC3E}">
        <p14:creationId xmlns:p14="http://schemas.microsoft.com/office/powerpoint/2010/main" val="41592375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43AD2F-E135-37BA-9CB2-C5729C7653F6}"/>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434F307A-C657-6A05-D7DD-CB56191DEB43}"/>
              </a:ext>
            </a:extLst>
          </p:cNvPr>
          <p:cNvSpPr>
            <a:spLocks noGrp="1"/>
          </p:cNvSpPr>
          <p:nvPr>
            <p:ph type="body" sz="quarter" idx="12"/>
          </p:nvPr>
        </p:nvSpPr>
        <p:spPr>
          <a:xfrm>
            <a:off x="166650" y="372520"/>
            <a:ext cx="11464911" cy="646331"/>
          </a:xfrm>
        </p:spPr>
        <p:txBody>
          <a:bodyPr/>
          <a:lstStyle/>
          <a:p>
            <a:r>
              <a:rPr lang="de-CH" sz="2800" dirty="0"/>
              <a:t>V. Annexe : </a:t>
            </a:r>
            <a:r>
              <a:rPr lang="de-CH" sz="2800" dirty="0" err="1"/>
              <a:t>nouveaux</a:t>
            </a:r>
            <a:r>
              <a:rPr lang="de-CH" sz="2800" dirty="0"/>
              <a:t> </a:t>
            </a:r>
            <a:r>
              <a:rPr lang="de-CH" sz="2800" dirty="0" err="1"/>
              <a:t>droits</a:t>
            </a:r>
            <a:r>
              <a:rPr lang="de-CH" sz="2800" dirty="0"/>
              <a:t> de </a:t>
            </a:r>
            <a:r>
              <a:rPr lang="de-CH" sz="2800" dirty="0" err="1"/>
              <a:t>libre</a:t>
            </a:r>
            <a:r>
              <a:rPr lang="de-CH" sz="2800" dirty="0"/>
              <a:t> </a:t>
            </a:r>
            <a:r>
              <a:rPr lang="de-CH" sz="2800" dirty="0" err="1"/>
              <a:t>circulation</a:t>
            </a:r>
            <a:r>
              <a:rPr lang="de-CH" sz="2800" dirty="0"/>
              <a:t> et de </a:t>
            </a:r>
            <a:r>
              <a:rPr lang="de-CH" sz="2800" dirty="0" err="1"/>
              <a:t>séjour</a:t>
            </a:r>
            <a:r>
              <a:rPr lang="de-CH" sz="2800" dirty="0"/>
              <a:t> en </a:t>
            </a:r>
            <a:r>
              <a:rPr lang="de-CH" sz="2800" dirty="0" err="1"/>
              <a:t>détail</a:t>
            </a:r>
            <a:endParaRPr lang="de-CH" sz="2800" dirty="0"/>
          </a:p>
        </p:txBody>
      </p:sp>
      <p:sp>
        <p:nvSpPr>
          <p:cNvPr id="3" name="Slide Number Placeholder 2">
            <a:extLst>
              <a:ext uri="{FF2B5EF4-FFF2-40B4-BE49-F238E27FC236}">
                <a16:creationId xmlns:a16="http://schemas.microsoft.com/office/drawing/2014/main" id="{79ADEFB3-8881-C975-EAD4-691C5A112A41}"/>
              </a:ext>
            </a:extLst>
          </p:cNvPr>
          <p:cNvSpPr>
            <a:spLocks noGrp="1"/>
          </p:cNvSpPr>
          <p:nvPr>
            <p:ph type="sldNum" sz="quarter" idx="10"/>
          </p:nvPr>
        </p:nvSpPr>
        <p:spPr/>
        <p:txBody>
          <a:bodyPr/>
          <a:lstStyle/>
          <a:p>
            <a:fld id="{142BD33C-CDCC-324B-BD76-250311637E3B}" type="slidenum">
              <a:rPr lang="fr-FR" smtClean="0"/>
              <a:pPr/>
              <a:t>13</a:t>
            </a:fld>
            <a:endParaRPr lang="fr-FR" dirty="0"/>
          </a:p>
        </p:txBody>
      </p:sp>
      <p:sp>
        <p:nvSpPr>
          <p:cNvPr id="4" name="Text Placeholder 3">
            <a:extLst>
              <a:ext uri="{FF2B5EF4-FFF2-40B4-BE49-F238E27FC236}">
                <a16:creationId xmlns:a16="http://schemas.microsoft.com/office/drawing/2014/main" id="{1F8A7089-1DFE-1733-E01D-C9808B2D5B97}"/>
              </a:ext>
            </a:extLst>
          </p:cNvPr>
          <p:cNvSpPr>
            <a:spLocks noGrp="1"/>
          </p:cNvSpPr>
          <p:nvPr>
            <p:ph type="body" sz="quarter" idx="11"/>
          </p:nvPr>
        </p:nvSpPr>
        <p:spPr/>
        <p:txBody>
          <a:bodyPr/>
          <a:lstStyle/>
          <a:p>
            <a:pPr marL="216000" lvl="2" indent="-216000">
              <a:lnSpc>
                <a:spcPts val="2700"/>
              </a:lnSpc>
              <a:spcBef>
                <a:spcPts val="300"/>
              </a:spcBef>
              <a:spcAft>
                <a:spcPts val="300"/>
              </a:spcAft>
              <a:buClr>
                <a:srgbClr val="BF1238"/>
              </a:buClr>
              <a:buFont typeface="Wingdings" panose="05000000000000000000" pitchFamily="2" charset="2"/>
              <a:buChar char="§"/>
              <a:defRPr/>
            </a:pPr>
            <a:r>
              <a:rPr lang="de-CH" dirty="0" err="1">
                <a:solidFill>
                  <a:prstClr val="black"/>
                </a:solidFill>
                <a:latin typeface="Arial" pitchFamily="34" charset="0"/>
                <a:cs typeface="Arial" pitchFamily="34" charset="0"/>
              </a:rPr>
              <a:t>Maintien</a:t>
            </a:r>
            <a:r>
              <a:rPr lang="de-CH" dirty="0">
                <a:solidFill>
                  <a:prstClr val="black"/>
                </a:solidFill>
                <a:latin typeface="Arial" pitchFamily="34" charset="0"/>
                <a:cs typeface="Arial" pitchFamily="34" charset="0"/>
              </a:rPr>
              <a:t> du </a:t>
            </a:r>
            <a:r>
              <a:rPr lang="de-CH" dirty="0" err="1">
                <a:solidFill>
                  <a:prstClr val="black"/>
                </a:solidFill>
                <a:latin typeface="Arial" pitchFamily="34" charset="0"/>
                <a:cs typeface="Arial" pitchFamily="34" charset="0"/>
              </a:rPr>
              <a:t>statut</a:t>
            </a:r>
            <a:r>
              <a:rPr lang="de-CH" dirty="0">
                <a:solidFill>
                  <a:prstClr val="black"/>
                </a:solidFill>
                <a:latin typeface="Arial" pitchFamily="34" charset="0"/>
                <a:cs typeface="Arial" pitchFamily="34" charset="0"/>
              </a:rPr>
              <a:t> de </a:t>
            </a:r>
            <a:r>
              <a:rPr lang="de-CH" dirty="0" err="1">
                <a:solidFill>
                  <a:prstClr val="black"/>
                </a:solidFill>
                <a:latin typeface="Arial" pitchFamily="34" charset="0"/>
                <a:cs typeface="Arial" pitchFamily="34" charset="0"/>
              </a:rPr>
              <a:t>travailleur</a:t>
            </a:r>
            <a:r>
              <a:rPr lang="de-CH" dirty="0">
                <a:solidFill>
                  <a:prstClr val="black"/>
                </a:solidFill>
                <a:latin typeface="Arial" pitchFamily="34" charset="0"/>
                <a:cs typeface="Arial" pitchFamily="34" charset="0"/>
              </a:rPr>
              <a:t> et </a:t>
            </a:r>
            <a:r>
              <a:rPr lang="de-CH" dirty="0" err="1">
                <a:solidFill>
                  <a:prstClr val="black"/>
                </a:solidFill>
                <a:latin typeface="Arial" pitchFamily="34" charset="0"/>
                <a:cs typeface="Arial" pitchFamily="34" charset="0"/>
              </a:rPr>
              <a:t>demandeurs</a:t>
            </a:r>
            <a:r>
              <a:rPr lang="de-CH" dirty="0">
                <a:solidFill>
                  <a:prstClr val="black"/>
                </a:solidFill>
                <a:latin typeface="Arial" pitchFamily="34" charset="0"/>
                <a:cs typeface="Arial" pitchFamily="34" charset="0"/>
              </a:rPr>
              <a:t> </a:t>
            </a:r>
            <a:r>
              <a:rPr lang="de-CH" dirty="0" err="1">
                <a:solidFill>
                  <a:prstClr val="black"/>
                </a:solidFill>
                <a:latin typeface="Arial" pitchFamily="34" charset="0"/>
                <a:cs typeface="Arial" pitchFamily="34" charset="0"/>
              </a:rPr>
              <a:t>d'emploi</a:t>
            </a:r>
            <a:endParaRPr lang="de-CH" dirty="0">
              <a:solidFill>
                <a:prstClr val="black"/>
              </a:solidFill>
              <a:latin typeface="Arial" pitchFamily="34" charset="0"/>
              <a:cs typeface="Arial" pitchFamily="34" charset="0"/>
            </a:endParaRPr>
          </a:p>
          <a:p>
            <a:pPr marL="900000" lvl="2" indent="-360000">
              <a:lnSpc>
                <a:spcPts val="2700"/>
              </a:lnSpc>
              <a:spcBef>
                <a:spcPts val="300"/>
              </a:spcBef>
              <a:spcAft>
                <a:spcPts val="300"/>
              </a:spcAft>
              <a:buClr>
                <a:srgbClr val="BF1238"/>
              </a:buClr>
              <a:defRPr/>
            </a:pPr>
            <a:r>
              <a:rPr lang="de-CH" dirty="0">
                <a:solidFill>
                  <a:prstClr val="black"/>
                </a:solidFill>
                <a:latin typeface="Arial" pitchFamily="34" charset="0"/>
                <a:cs typeface="Arial" pitchFamily="34" charset="0"/>
              </a:rPr>
              <a:t>Notion de </a:t>
            </a:r>
            <a:r>
              <a:rPr lang="de-CH" dirty="0" err="1">
                <a:solidFill>
                  <a:prstClr val="black"/>
                </a:solidFill>
                <a:latin typeface="Arial" pitchFamily="34" charset="0"/>
                <a:cs typeface="Arial" pitchFamily="34" charset="0"/>
              </a:rPr>
              <a:t>travailleur</a:t>
            </a:r>
            <a:r>
              <a:rPr lang="de-CH" dirty="0">
                <a:solidFill>
                  <a:prstClr val="black"/>
                </a:solidFill>
                <a:latin typeface="Arial" pitchFamily="34" charset="0"/>
                <a:cs typeface="Arial" pitchFamily="34" charset="0"/>
              </a:rPr>
              <a:t> : </a:t>
            </a:r>
            <a:r>
              <a:rPr lang="de-CH" i="1" dirty="0" err="1">
                <a:solidFill>
                  <a:prstClr val="black"/>
                </a:solidFill>
                <a:latin typeface="Arial" pitchFamily="34" charset="0"/>
                <a:cs typeface="Arial" pitchFamily="34" charset="0"/>
              </a:rPr>
              <a:t>statu</a:t>
            </a:r>
            <a:r>
              <a:rPr lang="de-CH" i="1" dirty="0">
                <a:solidFill>
                  <a:prstClr val="black"/>
                </a:solidFill>
                <a:latin typeface="Arial" pitchFamily="34" charset="0"/>
                <a:cs typeface="Arial" pitchFamily="34" charset="0"/>
              </a:rPr>
              <a:t> quo</a:t>
            </a:r>
          </a:p>
          <a:p>
            <a:pPr marL="900000" lvl="2" indent="-360000">
              <a:lnSpc>
                <a:spcPts val="2700"/>
              </a:lnSpc>
              <a:spcBef>
                <a:spcPts val="300"/>
              </a:spcBef>
              <a:spcAft>
                <a:spcPts val="300"/>
              </a:spcAft>
              <a:buClr>
                <a:srgbClr val="BF1238"/>
              </a:buClr>
              <a:defRPr/>
            </a:pPr>
            <a:r>
              <a:rPr lang="de-CH" dirty="0">
                <a:solidFill>
                  <a:prstClr val="black"/>
                </a:solidFill>
                <a:latin typeface="Arial" pitchFamily="34" charset="0"/>
                <a:cs typeface="Arial" pitchFamily="34" charset="0"/>
                <a:sym typeface="Wingdings"/>
              </a:rPr>
              <a:t>Art. 7 </a:t>
            </a:r>
            <a:r>
              <a:rPr lang="de-CH" dirty="0" err="1">
                <a:solidFill>
                  <a:prstClr val="black"/>
                </a:solidFill>
                <a:latin typeface="Arial" pitchFamily="34" charset="0"/>
                <a:cs typeface="Arial" pitchFamily="34" charset="0"/>
                <a:sym typeface="Wingdings"/>
              </a:rPr>
              <a:t>Directive</a:t>
            </a:r>
            <a:r>
              <a:rPr lang="de-CH" dirty="0">
                <a:solidFill>
                  <a:prstClr val="black"/>
                </a:solidFill>
                <a:latin typeface="Arial" pitchFamily="34" charset="0"/>
                <a:cs typeface="Arial" pitchFamily="34" charset="0"/>
                <a:sym typeface="Wingdings"/>
              </a:rPr>
              <a:t> </a:t>
            </a:r>
            <a:r>
              <a:rPr lang="de-CH" dirty="0" err="1">
                <a:solidFill>
                  <a:prstClr val="black"/>
                </a:solidFill>
                <a:latin typeface="Arial" pitchFamily="34" charset="0"/>
                <a:cs typeface="Arial" pitchFamily="34" charset="0"/>
                <a:sym typeface="Wingdings"/>
              </a:rPr>
              <a:t>citoyenneté</a:t>
            </a:r>
            <a:r>
              <a:rPr lang="de-CH" dirty="0">
                <a:solidFill>
                  <a:prstClr val="black"/>
                </a:solidFill>
                <a:latin typeface="Arial" pitchFamily="34" charset="0"/>
                <a:cs typeface="Arial" pitchFamily="34" charset="0"/>
                <a:sym typeface="Wingdings"/>
              </a:rPr>
              <a:t> (N.B. : </a:t>
            </a:r>
            <a:r>
              <a:rPr lang="de-CH" dirty="0" err="1">
                <a:solidFill>
                  <a:prstClr val="black"/>
                </a:solidFill>
                <a:latin typeface="Arial" pitchFamily="34" charset="0"/>
                <a:cs typeface="Arial" pitchFamily="34" charset="0"/>
                <a:sym typeface="Wingdings"/>
              </a:rPr>
              <a:t>concrétisation</a:t>
            </a:r>
            <a:r>
              <a:rPr lang="de-CH" dirty="0">
                <a:solidFill>
                  <a:prstClr val="black"/>
                </a:solidFill>
                <a:latin typeface="Arial" pitchFamily="34" charset="0"/>
                <a:cs typeface="Arial" pitchFamily="34" charset="0"/>
                <a:sym typeface="Wingdings"/>
              </a:rPr>
              <a:t> du droit </a:t>
            </a:r>
            <a:r>
              <a:rPr lang="de-CH" dirty="0" err="1">
                <a:solidFill>
                  <a:prstClr val="black"/>
                </a:solidFill>
                <a:latin typeface="Arial" pitchFamily="34" charset="0"/>
                <a:cs typeface="Arial" pitchFamily="34" charset="0"/>
                <a:sym typeface="Wingdings"/>
              </a:rPr>
              <a:t>primaire</a:t>
            </a:r>
            <a:r>
              <a:rPr lang="de-CH" dirty="0">
                <a:solidFill>
                  <a:prstClr val="black"/>
                </a:solidFill>
                <a:latin typeface="Arial" pitchFamily="34" charset="0"/>
                <a:cs typeface="Arial" pitchFamily="34" charset="0"/>
                <a:sym typeface="Wingdings"/>
              </a:rPr>
              <a:t>)</a:t>
            </a:r>
          </a:p>
          <a:p>
            <a:pPr marL="1357200" lvl="3" indent="-360000">
              <a:lnSpc>
                <a:spcPts val="2700"/>
              </a:lnSpc>
              <a:spcBef>
                <a:spcPts val="300"/>
              </a:spcBef>
              <a:spcAft>
                <a:spcPts val="300"/>
              </a:spcAft>
              <a:buClr>
                <a:srgbClr val="BF1238"/>
              </a:buClr>
              <a:defRPr/>
            </a:pPr>
            <a:r>
              <a:rPr lang="de-CH" dirty="0" err="1">
                <a:solidFill>
                  <a:prstClr val="black"/>
                </a:solidFill>
                <a:latin typeface="Arial" pitchFamily="34" charset="0"/>
                <a:cs typeface="Arial" pitchFamily="34" charset="0"/>
                <a:sym typeface="Wingdings"/>
              </a:rPr>
              <a:t>Incapacité</a:t>
            </a:r>
            <a:r>
              <a:rPr lang="de-CH" dirty="0">
                <a:solidFill>
                  <a:prstClr val="black"/>
                </a:solidFill>
                <a:latin typeface="Arial" pitchFamily="34" charset="0"/>
                <a:cs typeface="Arial" pitchFamily="34" charset="0"/>
                <a:sym typeface="Wingdings"/>
              </a:rPr>
              <a:t> de </a:t>
            </a:r>
            <a:r>
              <a:rPr lang="de-CH" dirty="0" err="1">
                <a:solidFill>
                  <a:prstClr val="black"/>
                </a:solidFill>
                <a:latin typeface="Arial" pitchFamily="34" charset="0"/>
                <a:cs typeface="Arial" pitchFamily="34" charset="0"/>
                <a:sym typeface="Wingdings"/>
              </a:rPr>
              <a:t>travail</a:t>
            </a:r>
            <a:r>
              <a:rPr lang="de-CH" dirty="0">
                <a:solidFill>
                  <a:prstClr val="black"/>
                </a:solidFill>
                <a:latin typeface="Arial" pitchFamily="34" charset="0"/>
                <a:cs typeface="Arial" pitchFamily="34" charset="0"/>
                <a:sym typeface="Wingdings"/>
              </a:rPr>
              <a:t> </a:t>
            </a:r>
            <a:r>
              <a:rPr lang="de-CH" dirty="0" err="1">
                <a:solidFill>
                  <a:prstClr val="black"/>
                </a:solidFill>
                <a:latin typeface="Arial" pitchFamily="34" charset="0"/>
                <a:cs typeface="Arial" pitchFamily="34" charset="0"/>
                <a:sym typeface="Wingdings"/>
              </a:rPr>
              <a:t>temporaire</a:t>
            </a:r>
            <a:r>
              <a:rPr lang="de-CH" dirty="0">
                <a:solidFill>
                  <a:prstClr val="black"/>
                </a:solidFill>
                <a:latin typeface="Arial" pitchFamily="34" charset="0"/>
                <a:cs typeface="Arial" pitchFamily="34" charset="0"/>
                <a:sym typeface="Wingdings"/>
              </a:rPr>
              <a:t> </a:t>
            </a:r>
            <a:r>
              <a:rPr lang="de-CH" dirty="0" err="1">
                <a:solidFill>
                  <a:prstClr val="black"/>
                </a:solidFill>
                <a:latin typeface="Arial" pitchFamily="34" charset="0"/>
                <a:cs typeface="Arial" pitchFamily="34" charset="0"/>
                <a:sym typeface="Wingdings"/>
              </a:rPr>
              <a:t>pour</a:t>
            </a:r>
            <a:r>
              <a:rPr lang="de-CH" dirty="0">
                <a:solidFill>
                  <a:prstClr val="black"/>
                </a:solidFill>
                <a:latin typeface="Arial" pitchFamily="34" charset="0"/>
                <a:cs typeface="Arial" pitchFamily="34" charset="0"/>
                <a:sym typeface="Wingdings"/>
              </a:rPr>
              <a:t> </a:t>
            </a:r>
            <a:r>
              <a:rPr lang="de-CH" dirty="0" err="1">
                <a:solidFill>
                  <a:prstClr val="black"/>
                </a:solidFill>
                <a:latin typeface="Arial" pitchFamily="34" charset="0"/>
                <a:cs typeface="Arial" pitchFamily="34" charset="0"/>
                <a:sym typeface="Wingdings"/>
              </a:rPr>
              <a:t>cause</a:t>
            </a:r>
            <a:r>
              <a:rPr lang="de-CH" dirty="0">
                <a:solidFill>
                  <a:prstClr val="black"/>
                </a:solidFill>
                <a:latin typeface="Arial" pitchFamily="34" charset="0"/>
                <a:cs typeface="Arial" pitchFamily="34" charset="0"/>
                <a:sym typeface="Wingdings"/>
              </a:rPr>
              <a:t> de </a:t>
            </a:r>
            <a:r>
              <a:rPr lang="de-CH" dirty="0" err="1">
                <a:solidFill>
                  <a:prstClr val="black"/>
                </a:solidFill>
                <a:latin typeface="Arial" pitchFamily="34" charset="0"/>
                <a:cs typeface="Arial" pitchFamily="34" charset="0"/>
                <a:sym typeface="Wingdings"/>
              </a:rPr>
              <a:t>maladie</a:t>
            </a:r>
            <a:r>
              <a:rPr lang="de-CH" dirty="0">
                <a:solidFill>
                  <a:prstClr val="black"/>
                </a:solidFill>
                <a:latin typeface="Arial" pitchFamily="34" charset="0"/>
                <a:cs typeface="Arial" pitchFamily="34" charset="0"/>
                <a:sym typeface="Wingdings"/>
              </a:rPr>
              <a:t> </a:t>
            </a:r>
            <a:r>
              <a:rPr lang="de-CH" dirty="0" err="1">
                <a:solidFill>
                  <a:prstClr val="black"/>
                </a:solidFill>
                <a:latin typeface="Arial" pitchFamily="34" charset="0"/>
                <a:cs typeface="Arial" pitchFamily="34" charset="0"/>
                <a:sym typeface="Wingdings"/>
              </a:rPr>
              <a:t>ou</a:t>
            </a:r>
            <a:r>
              <a:rPr lang="de-CH" dirty="0">
                <a:solidFill>
                  <a:prstClr val="black"/>
                </a:solidFill>
                <a:latin typeface="Arial" pitchFamily="34" charset="0"/>
                <a:cs typeface="Arial" pitchFamily="34" charset="0"/>
                <a:sym typeface="Wingdings"/>
              </a:rPr>
              <a:t> </a:t>
            </a:r>
            <a:r>
              <a:rPr lang="de-CH" dirty="0" err="1">
                <a:solidFill>
                  <a:prstClr val="black"/>
                </a:solidFill>
                <a:latin typeface="Arial" pitchFamily="34" charset="0"/>
                <a:cs typeface="Arial" pitchFamily="34" charset="0"/>
                <a:sym typeface="Wingdings"/>
              </a:rPr>
              <a:t>d'accident</a:t>
            </a:r>
            <a:endParaRPr lang="de-CH" dirty="0">
              <a:solidFill>
                <a:prstClr val="black"/>
              </a:solidFill>
              <a:latin typeface="Arial" pitchFamily="34" charset="0"/>
              <a:cs typeface="Arial" pitchFamily="34" charset="0"/>
              <a:sym typeface="Wingdings"/>
            </a:endParaRPr>
          </a:p>
          <a:p>
            <a:pPr marL="1357200" lvl="3" indent="-360000">
              <a:lnSpc>
                <a:spcPts val="2700"/>
              </a:lnSpc>
              <a:spcBef>
                <a:spcPts val="300"/>
              </a:spcBef>
              <a:spcAft>
                <a:spcPts val="300"/>
              </a:spcAft>
              <a:buClr>
                <a:srgbClr val="BF1238"/>
              </a:buClr>
              <a:defRPr/>
            </a:pPr>
            <a:r>
              <a:rPr lang="de-CH" dirty="0" err="1">
                <a:solidFill>
                  <a:prstClr val="black"/>
                </a:solidFill>
                <a:latin typeface="Arial" pitchFamily="34" charset="0"/>
                <a:cs typeface="Arial" pitchFamily="34" charset="0"/>
                <a:sym typeface="Wingdings"/>
              </a:rPr>
              <a:t>Chômage</a:t>
            </a:r>
            <a:r>
              <a:rPr lang="de-CH" dirty="0">
                <a:solidFill>
                  <a:prstClr val="black"/>
                </a:solidFill>
                <a:latin typeface="Arial" pitchFamily="34" charset="0"/>
                <a:cs typeface="Arial" pitchFamily="34" charset="0"/>
                <a:sym typeface="Wingdings"/>
              </a:rPr>
              <a:t> </a:t>
            </a:r>
            <a:r>
              <a:rPr lang="de-CH" dirty="0" err="1">
                <a:solidFill>
                  <a:prstClr val="black"/>
                </a:solidFill>
                <a:latin typeface="Arial" pitchFamily="34" charset="0"/>
                <a:cs typeface="Arial" pitchFamily="34" charset="0"/>
                <a:sym typeface="Wingdings"/>
              </a:rPr>
              <a:t>involontaire</a:t>
            </a:r>
            <a:r>
              <a:rPr lang="de-CH" dirty="0">
                <a:solidFill>
                  <a:prstClr val="black"/>
                </a:solidFill>
                <a:latin typeface="Arial" pitchFamily="34" charset="0"/>
                <a:cs typeface="Arial" pitchFamily="34" charset="0"/>
                <a:sym typeface="Wingdings"/>
              </a:rPr>
              <a:t> après plus </a:t>
            </a:r>
            <a:r>
              <a:rPr lang="de-CH" dirty="0" err="1">
                <a:solidFill>
                  <a:prstClr val="black"/>
                </a:solidFill>
                <a:latin typeface="Arial" pitchFamily="34" charset="0"/>
                <a:cs typeface="Arial" pitchFamily="34" charset="0"/>
                <a:sym typeface="Wingdings"/>
              </a:rPr>
              <a:t>d'un</a:t>
            </a:r>
            <a:r>
              <a:rPr lang="de-CH" dirty="0">
                <a:solidFill>
                  <a:prstClr val="black"/>
                </a:solidFill>
                <a:latin typeface="Arial" pitchFamily="34" charset="0"/>
                <a:cs typeface="Arial" pitchFamily="34" charset="0"/>
                <a:sym typeface="Wingdings"/>
              </a:rPr>
              <a:t> an </a:t>
            </a:r>
            <a:r>
              <a:rPr lang="de-CH" dirty="0" err="1">
                <a:solidFill>
                  <a:prstClr val="black"/>
                </a:solidFill>
                <a:latin typeface="Arial" pitchFamily="34" charset="0"/>
                <a:cs typeface="Arial" pitchFamily="34" charset="0"/>
                <a:sym typeface="Wingdings"/>
              </a:rPr>
              <a:t>d'emploi</a:t>
            </a:r>
            <a:r>
              <a:rPr lang="de-CH" dirty="0">
                <a:solidFill>
                  <a:prstClr val="black"/>
                </a:solidFill>
                <a:latin typeface="Arial" pitchFamily="34" charset="0"/>
                <a:cs typeface="Arial" pitchFamily="34" charset="0"/>
                <a:sym typeface="Wingdings"/>
              </a:rPr>
              <a:t> et </a:t>
            </a:r>
            <a:r>
              <a:rPr lang="de-CH" dirty="0" err="1">
                <a:solidFill>
                  <a:prstClr val="black"/>
                </a:solidFill>
                <a:latin typeface="Arial" pitchFamily="34" charset="0"/>
                <a:cs typeface="Arial" pitchFamily="34" charset="0"/>
                <a:sym typeface="Wingdings"/>
              </a:rPr>
              <a:t>disponibilité</a:t>
            </a:r>
            <a:r>
              <a:rPr lang="de-CH" dirty="0">
                <a:solidFill>
                  <a:prstClr val="black"/>
                </a:solidFill>
                <a:latin typeface="Arial" pitchFamily="34" charset="0"/>
                <a:cs typeface="Arial" pitchFamily="34" charset="0"/>
                <a:sym typeface="Wingdings"/>
              </a:rPr>
              <a:t> </a:t>
            </a:r>
            <a:r>
              <a:rPr lang="de-CH" dirty="0" err="1">
                <a:solidFill>
                  <a:prstClr val="black"/>
                </a:solidFill>
                <a:latin typeface="Arial" pitchFamily="34" charset="0"/>
                <a:cs typeface="Arial" pitchFamily="34" charset="0"/>
                <a:sym typeface="Wingdings"/>
              </a:rPr>
              <a:t>auprès</a:t>
            </a:r>
            <a:r>
              <a:rPr lang="de-CH" dirty="0">
                <a:solidFill>
                  <a:prstClr val="black"/>
                </a:solidFill>
                <a:latin typeface="Arial" pitchFamily="34" charset="0"/>
                <a:cs typeface="Arial" pitchFamily="34" charset="0"/>
                <a:sym typeface="Wingdings"/>
              </a:rPr>
              <a:t> de </a:t>
            </a:r>
            <a:r>
              <a:rPr lang="de-CH" dirty="0" err="1">
                <a:solidFill>
                  <a:prstClr val="black"/>
                </a:solidFill>
                <a:latin typeface="Arial" pitchFamily="34" charset="0"/>
                <a:cs typeface="Arial" pitchFamily="34" charset="0"/>
                <a:sym typeface="Wingdings"/>
              </a:rPr>
              <a:t>l'ORP</a:t>
            </a:r>
            <a:endParaRPr lang="de-CH" dirty="0">
              <a:solidFill>
                <a:prstClr val="black"/>
              </a:solidFill>
              <a:latin typeface="Arial" pitchFamily="34" charset="0"/>
              <a:cs typeface="Arial" pitchFamily="34" charset="0"/>
              <a:sym typeface="Wingdings"/>
            </a:endParaRPr>
          </a:p>
          <a:p>
            <a:pPr marL="1357200" lvl="3" indent="-360000">
              <a:lnSpc>
                <a:spcPts val="2700"/>
              </a:lnSpc>
              <a:spcBef>
                <a:spcPts val="300"/>
              </a:spcBef>
              <a:spcAft>
                <a:spcPts val="300"/>
              </a:spcAft>
              <a:buClr>
                <a:srgbClr val="BF1238"/>
              </a:buClr>
              <a:defRPr/>
            </a:pPr>
            <a:r>
              <a:rPr lang="de-CH" dirty="0" err="1">
                <a:solidFill>
                  <a:prstClr val="black"/>
                </a:solidFill>
                <a:latin typeface="Arial" pitchFamily="34" charset="0"/>
                <a:cs typeface="Arial" pitchFamily="34" charset="0"/>
                <a:sym typeface="Wingdings"/>
              </a:rPr>
              <a:t>Chômage</a:t>
            </a:r>
            <a:r>
              <a:rPr lang="de-CH" dirty="0">
                <a:solidFill>
                  <a:prstClr val="black"/>
                </a:solidFill>
                <a:latin typeface="Arial" pitchFamily="34" charset="0"/>
                <a:cs typeface="Arial" pitchFamily="34" charset="0"/>
                <a:sym typeface="Wingdings"/>
              </a:rPr>
              <a:t> </a:t>
            </a:r>
            <a:r>
              <a:rPr lang="de-CH" dirty="0" err="1">
                <a:solidFill>
                  <a:prstClr val="black"/>
                </a:solidFill>
                <a:latin typeface="Arial" pitchFamily="34" charset="0"/>
                <a:cs typeface="Arial" pitchFamily="34" charset="0"/>
                <a:sym typeface="Wingdings"/>
              </a:rPr>
              <a:t>involontaire</a:t>
            </a:r>
            <a:r>
              <a:rPr lang="de-CH" dirty="0">
                <a:solidFill>
                  <a:prstClr val="black"/>
                </a:solidFill>
                <a:latin typeface="Arial" pitchFamily="34" charset="0"/>
                <a:cs typeface="Arial" pitchFamily="34" charset="0"/>
                <a:sym typeface="Wingdings"/>
              </a:rPr>
              <a:t> après </a:t>
            </a:r>
            <a:r>
              <a:rPr lang="de-CH" dirty="0" err="1">
                <a:solidFill>
                  <a:prstClr val="black"/>
                </a:solidFill>
                <a:latin typeface="Arial" pitchFamily="34" charset="0"/>
                <a:cs typeface="Arial" pitchFamily="34" charset="0"/>
                <a:sym typeface="Wingdings"/>
              </a:rPr>
              <a:t>moins</a:t>
            </a:r>
            <a:r>
              <a:rPr lang="de-CH" dirty="0">
                <a:solidFill>
                  <a:prstClr val="black"/>
                </a:solidFill>
                <a:latin typeface="Arial" pitchFamily="34" charset="0"/>
                <a:cs typeface="Arial" pitchFamily="34" charset="0"/>
                <a:sym typeface="Wingdings"/>
              </a:rPr>
              <a:t> </a:t>
            </a:r>
            <a:r>
              <a:rPr lang="de-CH" dirty="0" err="1">
                <a:solidFill>
                  <a:prstClr val="black"/>
                </a:solidFill>
                <a:latin typeface="Arial" pitchFamily="34" charset="0"/>
                <a:cs typeface="Arial" pitchFamily="34" charset="0"/>
                <a:sym typeface="Wingdings"/>
              </a:rPr>
              <a:t>d'un</a:t>
            </a:r>
            <a:r>
              <a:rPr lang="de-CH" dirty="0">
                <a:solidFill>
                  <a:prstClr val="black"/>
                </a:solidFill>
                <a:latin typeface="Arial" pitchFamily="34" charset="0"/>
                <a:cs typeface="Arial" pitchFamily="34" charset="0"/>
                <a:sym typeface="Wingdings"/>
              </a:rPr>
              <a:t> an </a:t>
            </a:r>
            <a:r>
              <a:rPr lang="de-CH" dirty="0" err="1">
                <a:solidFill>
                  <a:prstClr val="black"/>
                </a:solidFill>
                <a:latin typeface="Arial" pitchFamily="34" charset="0"/>
                <a:cs typeface="Arial" pitchFamily="34" charset="0"/>
                <a:sym typeface="Wingdings"/>
              </a:rPr>
              <a:t>d'emploi</a:t>
            </a:r>
            <a:r>
              <a:rPr lang="de-CH" dirty="0">
                <a:solidFill>
                  <a:prstClr val="black"/>
                </a:solidFill>
                <a:latin typeface="Arial" pitchFamily="34" charset="0"/>
                <a:cs typeface="Arial" pitchFamily="34" charset="0"/>
                <a:sym typeface="Wingdings"/>
              </a:rPr>
              <a:t> et </a:t>
            </a:r>
            <a:r>
              <a:rPr lang="de-CH" dirty="0" err="1">
                <a:solidFill>
                  <a:prstClr val="black"/>
                </a:solidFill>
                <a:latin typeface="Arial" pitchFamily="34" charset="0"/>
                <a:cs typeface="Arial" pitchFamily="34" charset="0"/>
                <a:sym typeface="Wingdings"/>
              </a:rPr>
              <a:t>disponibilité</a:t>
            </a:r>
            <a:r>
              <a:rPr lang="de-CH" dirty="0">
                <a:solidFill>
                  <a:prstClr val="black"/>
                </a:solidFill>
                <a:latin typeface="Arial" pitchFamily="34" charset="0"/>
                <a:cs typeface="Arial" pitchFamily="34" charset="0"/>
                <a:sym typeface="Wingdings"/>
              </a:rPr>
              <a:t> </a:t>
            </a:r>
            <a:r>
              <a:rPr lang="de-CH" dirty="0" err="1">
                <a:solidFill>
                  <a:prstClr val="black"/>
                </a:solidFill>
                <a:latin typeface="Arial" pitchFamily="34" charset="0"/>
                <a:cs typeface="Arial" pitchFamily="34" charset="0"/>
                <a:sym typeface="Wingdings"/>
              </a:rPr>
              <a:t>auprès</a:t>
            </a:r>
            <a:r>
              <a:rPr lang="de-CH" dirty="0">
                <a:solidFill>
                  <a:prstClr val="black"/>
                </a:solidFill>
                <a:latin typeface="Arial" pitchFamily="34" charset="0"/>
                <a:cs typeface="Arial" pitchFamily="34" charset="0"/>
                <a:sym typeface="Wingdings"/>
              </a:rPr>
              <a:t> de </a:t>
            </a:r>
            <a:r>
              <a:rPr lang="de-CH" dirty="0" err="1">
                <a:solidFill>
                  <a:prstClr val="black"/>
                </a:solidFill>
                <a:latin typeface="Arial" pitchFamily="34" charset="0"/>
                <a:cs typeface="Arial" pitchFamily="34" charset="0"/>
                <a:sym typeface="Wingdings"/>
              </a:rPr>
              <a:t>l'ORP</a:t>
            </a:r>
            <a:r>
              <a:rPr lang="de-CH" dirty="0">
                <a:solidFill>
                  <a:prstClr val="black"/>
                </a:solidFill>
                <a:latin typeface="Arial" pitchFamily="34" charset="0"/>
                <a:cs typeface="Arial" pitchFamily="34" charset="0"/>
                <a:sym typeface="Wingdings"/>
              </a:rPr>
              <a:t> : au </a:t>
            </a:r>
            <a:r>
              <a:rPr lang="de-CH" dirty="0" err="1">
                <a:solidFill>
                  <a:prstClr val="black"/>
                </a:solidFill>
                <a:latin typeface="Arial" pitchFamily="34" charset="0"/>
                <a:cs typeface="Arial" pitchFamily="34" charset="0"/>
                <a:sym typeface="Wingdings"/>
              </a:rPr>
              <a:t>moins</a:t>
            </a:r>
            <a:r>
              <a:rPr lang="de-CH" dirty="0">
                <a:solidFill>
                  <a:prstClr val="black"/>
                </a:solidFill>
                <a:latin typeface="Arial" pitchFamily="34" charset="0"/>
                <a:cs typeface="Arial" pitchFamily="34" charset="0"/>
                <a:sym typeface="Wingdings"/>
              </a:rPr>
              <a:t> </a:t>
            </a:r>
            <a:r>
              <a:rPr lang="de-CH" dirty="0" err="1">
                <a:solidFill>
                  <a:prstClr val="black"/>
                </a:solidFill>
                <a:latin typeface="Arial" pitchFamily="34" charset="0"/>
                <a:cs typeface="Arial" pitchFamily="34" charset="0"/>
                <a:sym typeface="Wingdings"/>
              </a:rPr>
              <a:t>six</a:t>
            </a:r>
            <a:r>
              <a:rPr lang="de-CH" dirty="0">
                <a:solidFill>
                  <a:prstClr val="black"/>
                </a:solidFill>
                <a:latin typeface="Arial" pitchFamily="34" charset="0"/>
                <a:cs typeface="Arial" pitchFamily="34" charset="0"/>
                <a:sym typeface="Wingdings"/>
              </a:rPr>
              <a:t> </a:t>
            </a:r>
            <a:r>
              <a:rPr lang="de-CH" dirty="0" err="1">
                <a:solidFill>
                  <a:prstClr val="black"/>
                </a:solidFill>
                <a:latin typeface="Arial" pitchFamily="34" charset="0"/>
                <a:cs typeface="Arial" pitchFamily="34" charset="0"/>
                <a:sym typeface="Wingdings"/>
              </a:rPr>
              <a:t>mois</a:t>
            </a:r>
            <a:endParaRPr lang="de-CH" dirty="0">
              <a:solidFill>
                <a:prstClr val="black"/>
              </a:solidFill>
              <a:latin typeface="Arial" pitchFamily="34" charset="0"/>
              <a:cs typeface="Arial" pitchFamily="34" charset="0"/>
              <a:sym typeface="Wingdings"/>
            </a:endParaRPr>
          </a:p>
          <a:p>
            <a:pPr marL="1357200" lvl="3" indent="-360000">
              <a:lnSpc>
                <a:spcPts val="2700"/>
              </a:lnSpc>
              <a:spcBef>
                <a:spcPts val="300"/>
              </a:spcBef>
              <a:spcAft>
                <a:spcPts val="300"/>
              </a:spcAft>
              <a:buClr>
                <a:srgbClr val="BF1238"/>
              </a:buClr>
              <a:defRPr/>
            </a:pPr>
            <a:r>
              <a:rPr lang="de-CH" dirty="0" err="1">
                <a:solidFill>
                  <a:prstClr val="black"/>
                </a:solidFill>
                <a:latin typeface="Arial" pitchFamily="34" charset="0"/>
                <a:cs typeface="Arial" pitchFamily="34" charset="0"/>
                <a:sym typeface="Wingdings"/>
              </a:rPr>
              <a:t>Début</a:t>
            </a:r>
            <a:r>
              <a:rPr lang="de-CH" dirty="0">
                <a:solidFill>
                  <a:prstClr val="black"/>
                </a:solidFill>
                <a:latin typeface="Arial" pitchFamily="34" charset="0"/>
                <a:cs typeface="Arial" pitchFamily="34" charset="0"/>
                <a:sym typeface="Wingdings"/>
              </a:rPr>
              <a:t> </a:t>
            </a:r>
            <a:r>
              <a:rPr lang="de-CH" dirty="0" err="1">
                <a:solidFill>
                  <a:prstClr val="black"/>
                </a:solidFill>
                <a:latin typeface="Arial" pitchFamily="34" charset="0"/>
                <a:cs typeface="Arial" pitchFamily="34" charset="0"/>
                <a:sym typeface="Wingdings"/>
              </a:rPr>
              <a:t>d'une</a:t>
            </a:r>
            <a:r>
              <a:rPr lang="de-CH" dirty="0">
                <a:solidFill>
                  <a:prstClr val="black"/>
                </a:solidFill>
                <a:latin typeface="Arial" pitchFamily="34" charset="0"/>
                <a:cs typeface="Arial" pitchFamily="34" charset="0"/>
                <a:sym typeface="Wingdings"/>
              </a:rPr>
              <a:t> </a:t>
            </a:r>
            <a:r>
              <a:rPr lang="de-CH" dirty="0" err="1">
                <a:solidFill>
                  <a:prstClr val="black"/>
                </a:solidFill>
                <a:latin typeface="Arial" pitchFamily="34" charset="0"/>
                <a:cs typeface="Arial" pitchFamily="34" charset="0"/>
                <a:sym typeface="Wingdings"/>
              </a:rPr>
              <a:t>formation</a:t>
            </a:r>
            <a:r>
              <a:rPr lang="de-CH" dirty="0">
                <a:solidFill>
                  <a:prstClr val="black"/>
                </a:solidFill>
                <a:latin typeface="Arial" pitchFamily="34" charset="0"/>
                <a:cs typeface="Arial" pitchFamily="34" charset="0"/>
                <a:sym typeface="Wingdings"/>
              </a:rPr>
              <a:t> (</a:t>
            </a:r>
            <a:r>
              <a:rPr lang="de-CH" dirty="0" err="1">
                <a:solidFill>
                  <a:prstClr val="black"/>
                </a:solidFill>
                <a:latin typeface="Arial" pitchFamily="34" charset="0"/>
                <a:cs typeface="Arial" pitchFamily="34" charset="0"/>
                <a:sym typeface="Wingdings"/>
              </a:rPr>
              <a:t>professionnelle</a:t>
            </a:r>
            <a:r>
              <a:rPr lang="de-CH" dirty="0">
                <a:solidFill>
                  <a:prstClr val="black"/>
                </a:solidFill>
                <a:latin typeface="Arial" pitchFamily="34" charset="0"/>
                <a:cs typeface="Arial" pitchFamily="34" charset="0"/>
                <a:sym typeface="Wingdings"/>
              </a:rPr>
              <a:t>) en </a:t>
            </a:r>
            <a:r>
              <a:rPr lang="de-CH" dirty="0" err="1">
                <a:solidFill>
                  <a:prstClr val="black"/>
                </a:solidFill>
                <a:latin typeface="Arial" pitchFamily="34" charset="0"/>
                <a:cs typeface="Arial" pitchFamily="34" charset="0"/>
                <a:sym typeface="Wingdings"/>
              </a:rPr>
              <a:t>lien</a:t>
            </a:r>
            <a:r>
              <a:rPr lang="de-CH" dirty="0">
                <a:solidFill>
                  <a:prstClr val="black"/>
                </a:solidFill>
                <a:latin typeface="Arial" pitchFamily="34" charset="0"/>
                <a:cs typeface="Arial" pitchFamily="34" charset="0"/>
                <a:sym typeface="Wingdings"/>
              </a:rPr>
              <a:t> </a:t>
            </a:r>
            <a:r>
              <a:rPr lang="de-CH" dirty="0" err="1">
                <a:solidFill>
                  <a:prstClr val="black"/>
                </a:solidFill>
                <a:latin typeface="Arial" pitchFamily="34" charset="0"/>
                <a:cs typeface="Arial" pitchFamily="34" charset="0"/>
                <a:sym typeface="Wingdings"/>
              </a:rPr>
              <a:t>avec</a:t>
            </a:r>
            <a:r>
              <a:rPr lang="de-CH" dirty="0">
                <a:solidFill>
                  <a:prstClr val="black"/>
                </a:solidFill>
                <a:latin typeface="Arial" pitchFamily="34" charset="0"/>
                <a:cs typeface="Arial" pitchFamily="34" charset="0"/>
                <a:sym typeface="Wingdings"/>
              </a:rPr>
              <a:t> </a:t>
            </a:r>
            <a:r>
              <a:rPr lang="de-CH" dirty="0" err="1">
                <a:solidFill>
                  <a:prstClr val="black"/>
                </a:solidFill>
                <a:latin typeface="Arial" pitchFamily="34" charset="0"/>
                <a:cs typeface="Arial" pitchFamily="34" charset="0"/>
                <a:sym typeface="Wingdings"/>
              </a:rPr>
              <a:t>l'activité</a:t>
            </a:r>
            <a:r>
              <a:rPr lang="de-CH" dirty="0">
                <a:solidFill>
                  <a:prstClr val="black"/>
                </a:solidFill>
                <a:latin typeface="Arial" pitchFamily="34" charset="0"/>
                <a:cs typeface="Arial" pitchFamily="34" charset="0"/>
                <a:sym typeface="Wingdings"/>
              </a:rPr>
              <a:t> </a:t>
            </a:r>
            <a:r>
              <a:rPr lang="de-CH" dirty="0" err="1">
                <a:solidFill>
                  <a:prstClr val="black"/>
                </a:solidFill>
                <a:latin typeface="Arial" pitchFamily="34" charset="0"/>
                <a:cs typeface="Arial" pitchFamily="34" charset="0"/>
                <a:sym typeface="Wingdings"/>
              </a:rPr>
              <a:t>antérieure</a:t>
            </a:r>
            <a:r>
              <a:rPr lang="de-CH" dirty="0">
                <a:solidFill>
                  <a:prstClr val="black"/>
                </a:solidFill>
                <a:latin typeface="Arial" pitchFamily="34" charset="0"/>
                <a:cs typeface="Arial" pitchFamily="34" charset="0"/>
                <a:sym typeface="Wingdings"/>
              </a:rPr>
              <a:t> </a:t>
            </a:r>
            <a:r>
              <a:rPr lang="de-CH" dirty="0" err="1">
                <a:solidFill>
                  <a:prstClr val="black"/>
                </a:solidFill>
                <a:latin typeface="Arial" pitchFamily="34" charset="0"/>
                <a:cs typeface="Arial" pitchFamily="34" charset="0"/>
                <a:sym typeface="Wingdings"/>
              </a:rPr>
              <a:t>ou</a:t>
            </a:r>
            <a:r>
              <a:rPr lang="de-CH" dirty="0">
                <a:solidFill>
                  <a:prstClr val="black"/>
                </a:solidFill>
                <a:latin typeface="Arial" pitchFamily="34" charset="0"/>
                <a:cs typeface="Arial" pitchFamily="34" charset="0"/>
                <a:sym typeface="Wingdings"/>
              </a:rPr>
              <a:t> le </a:t>
            </a:r>
            <a:r>
              <a:rPr lang="de-CH" dirty="0" err="1">
                <a:solidFill>
                  <a:prstClr val="black"/>
                </a:solidFill>
                <a:latin typeface="Arial" pitchFamily="34" charset="0"/>
                <a:cs typeface="Arial" pitchFamily="34" charset="0"/>
                <a:sym typeface="Wingdings"/>
              </a:rPr>
              <a:t>chômage</a:t>
            </a:r>
            <a:r>
              <a:rPr lang="de-CH" dirty="0">
                <a:solidFill>
                  <a:prstClr val="black"/>
                </a:solidFill>
                <a:latin typeface="Arial" pitchFamily="34" charset="0"/>
                <a:cs typeface="Arial" pitchFamily="34" charset="0"/>
                <a:sym typeface="Wingdings"/>
              </a:rPr>
              <a:t> </a:t>
            </a:r>
            <a:r>
              <a:rPr lang="de-CH" dirty="0" err="1">
                <a:solidFill>
                  <a:prstClr val="black"/>
                </a:solidFill>
                <a:latin typeface="Arial" pitchFamily="34" charset="0"/>
                <a:cs typeface="Arial" pitchFamily="34" charset="0"/>
                <a:sym typeface="Wingdings"/>
              </a:rPr>
              <a:t>involontaire</a:t>
            </a:r>
            <a:r>
              <a:rPr lang="de-CH" dirty="0">
                <a:solidFill>
                  <a:prstClr val="black"/>
                </a:solidFill>
                <a:latin typeface="Arial" pitchFamily="34" charset="0"/>
                <a:cs typeface="Arial" pitchFamily="34" charset="0"/>
                <a:sym typeface="Wingdings"/>
              </a:rPr>
              <a:t> </a:t>
            </a:r>
            <a:endParaRPr lang="de-DE" dirty="0">
              <a:solidFill>
                <a:prstClr val="black"/>
              </a:solidFill>
              <a:latin typeface="Arial" pitchFamily="34" charset="0"/>
              <a:cs typeface="Arial" pitchFamily="34" charset="0"/>
              <a:sym typeface="Wingdings"/>
            </a:endParaRPr>
          </a:p>
          <a:p>
            <a:pPr marL="900000" lvl="2" indent="-360000">
              <a:lnSpc>
                <a:spcPts val="2700"/>
              </a:lnSpc>
              <a:spcBef>
                <a:spcPts val="300"/>
              </a:spcBef>
              <a:spcAft>
                <a:spcPts val="300"/>
              </a:spcAft>
              <a:buClr>
                <a:srgbClr val="BF1238"/>
              </a:buClr>
              <a:defRPr/>
            </a:pPr>
            <a:r>
              <a:rPr lang="de-CH" dirty="0" err="1">
                <a:solidFill>
                  <a:prstClr val="black"/>
                </a:solidFill>
                <a:latin typeface="Arial" pitchFamily="34" charset="0"/>
                <a:cs typeface="Arial" pitchFamily="34" charset="0"/>
              </a:rPr>
              <a:t>Demandeurs</a:t>
            </a:r>
            <a:r>
              <a:rPr lang="de-CH" dirty="0">
                <a:solidFill>
                  <a:prstClr val="black"/>
                </a:solidFill>
                <a:latin typeface="Arial" pitchFamily="34" charset="0"/>
                <a:cs typeface="Arial" pitchFamily="34" charset="0"/>
              </a:rPr>
              <a:t> </a:t>
            </a:r>
            <a:r>
              <a:rPr lang="de-CH" dirty="0" err="1">
                <a:solidFill>
                  <a:prstClr val="black"/>
                </a:solidFill>
                <a:latin typeface="Arial" pitchFamily="34" charset="0"/>
                <a:cs typeface="Arial" pitchFamily="34" charset="0"/>
              </a:rPr>
              <a:t>d’emploi</a:t>
            </a:r>
            <a:r>
              <a:rPr lang="de-CH" dirty="0">
                <a:solidFill>
                  <a:prstClr val="black"/>
                </a:solidFill>
                <a:latin typeface="Arial" pitchFamily="34" charset="0"/>
                <a:cs typeface="Arial" pitchFamily="34" charset="0"/>
              </a:rPr>
              <a:t> (</a:t>
            </a:r>
            <a:r>
              <a:rPr lang="de-CH" dirty="0" err="1">
                <a:solidFill>
                  <a:prstClr val="black"/>
                </a:solidFill>
                <a:latin typeface="Arial" pitchFamily="34" charset="0"/>
                <a:cs typeface="Arial" pitchFamily="34" charset="0"/>
              </a:rPr>
              <a:t>actif</a:t>
            </a:r>
            <a:r>
              <a:rPr lang="de-CH" dirty="0">
                <a:solidFill>
                  <a:prstClr val="black"/>
                </a:solidFill>
                <a:latin typeface="Arial" pitchFamily="34" charset="0"/>
                <a:cs typeface="Arial" pitchFamily="34" charset="0"/>
              </a:rPr>
              <a:t>, </a:t>
            </a:r>
            <a:r>
              <a:rPr lang="de-CH" dirty="0" err="1">
                <a:solidFill>
                  <a:prstClr val="black"/>
                </a:solidFill>
                <a:latin typeface="Arial" pitchFamily="34" charset="0"/>
                <a:cs typeface="Arial" pitchFamily="34" charset="0"/>
              </a:rPr>
              <a:t>chance</a:t>
            </a:r>
            <a:r>
              <a:rPr lang="de-CH" dirty="0">
                <a:solidFill>
                  <a:prstClr val="black"/>
                </a:solidFill>
                <a:latin typeface="Arial" pitchFamily="34" charset="0"/>
                <a:cs typeface="Arial" pitchFamily="34" charset="0"/>
              </a:rPr>
              <a:t> de </a:t>
            </a:r>
            <a:r>
              <a:rPr lang="de-CH" dirty="0" err="1">
                <a:solidFill>
                  <a:prstClr val="black"/>
                </a:solidFill>
                <a:latin typeface="Arial" pitchFamily="34" charset="0"/>
                <a:cs typeface="Arial" pitchFamily="34" charset="0"/>
              </a:rPr>
              <a:t>succès</a:t>
            </a:r>
            <a:r>
              <a:rPr lang="de-CH" dirty="0">
                <a:solidFill>
                  <a:prstClr val="black"/>
                </a:solidFill>
                <a:latin typeface="Arial" pitchFamily="34" charset="0"/>
                <a:cs typeface="Arial" pitchFamily="34" charset="0"/>
              </a:rPr>
              <a:t>, </a:t>
            </a:r>
            <a:r>
              <a:rPr lang="de-CH" dirty="0" err="1">
                <a:solidFill>
                  <a:prstClr val="black"/>
                </a:solidFill>
                <a:latin typeface="Arial" pitchFamily="34" charset="0"/>
                <a:cs typeface="Arial" pitchFamily="34" charset="0"/>
              </a:rPr>
              <a:t>pas</a:t>
            </a:r>
            <a:r>
              <a:rPr lang="de-CH" dirty="0">
                <a:solidFill>
                  <a:prstClr val="black"/>
                </a:solidFill>
                <a:latin typeface="Arial" pitchFamily="34" charset="0"/>
                <a:cs typeface="Arial" pitchFamily="34" charset="0"/>
              </a:rPr>
              <a:t> </a:t>
            </a:r>
            <a:r>
              <a:rPr lang="de-CH" dirty="0" err="1">
                <a:solidFill>
                  <a:prstClr val="black"/>
                </a:solidFill>
                <a:latin typeface="Arial" pitchFamily="34" charset="0"/>
                <a:cs typeface="Arial" pitchFamily="34" charset="0"/>
              </a:rPr>
              <a:t>d’aide</a:t>
            </a:r>
            <a:r>
              <a:rPr lang="de-CH" dirty="0">
                <a:solidFill>
                  <a:prstClr val="black"/>
                </a:solidFill>
                <a:latin typeface="Arial" pitchFamily="34" charset="0"/>
                <a:cs typeface="Arial" pitchFamily="34" charset="0"/>
              </a:rPr>
              <a:t> </a:t>
            </a:r>
            <a:r>
              <a:rPr lang="de-CH" dirty="0" err="1">
                <a:solidFill>
                  <a:prstClr val="black"/>
                </a:solidFill>
                <a:latin typeface="Arial" pitchFamily="34" charset="0"/>
                <a:cs typeface="Arial" pitchFamily="34" charset="0"/>
              </a:rPr>
              <a:t>sociale</a:t>
            </a:r>
            <a:r>
              <a:rPr lang="de-CH" dirty="0">
                <a:solidFill>
                  <a:prstClr val="black"/>
                </a:solidFill>
                <a:latin typeface="Arial" pitchFamily="34" charset="0"/>
                <a:cs typeface="Arial" pitchFamily="34" charset="0"/>
              </a:rPr>
              <a:t>)</a:t>
            </a:r>
          </a:p>
        </p:txBody>
      </p:sp>
    </p:spTree>
    <p:extLst>
      <p:ext uri="{BB962C8B-B14F-4D97-AF65-F5344CB8AC3E}">
        <p14:creationId xmlns:p14="http://schemas.microsoft.com/office/powerpoint/2010/main" val="3153019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D87403-0AFD-652C-D87E-B4F7FA39C406}"/>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ACB0111-F699-35B7-A5DE-1259361FA8CF}"/>
              </a:ext>
            </a:extLst>
          </p:cNvPr>
          <p:cNvSpPr>
            <a:spLocks noGrp="1"/>
          </p:cNvSpPr>
          <p:nvPr>
            <p:ph type="body" sz="quarter" idx="12"/>
          </p:nvPr>
        </p:nvSpPr>
        <p:spPr>
          <a:xfrm>
            <a:off x="166650" y="372520"/>
            <a:ext cx="11425582" cy="646331"/>
          </a:xfrm>
        </p:spPr>
        <p:txBody>
          <a:bodyPr/>
          <a:lstStyle/>
          <a:p>
            <a:r>
              <a:rPr lang="de-CH" sz="2800" dirty="0"/>
              <a:t>V. Annexe : </a:t>
            </a:r>
            <a:r>
              <a:rPr lang="de-CH" sz="2800" dirty="0" err="1"/>
              <a:t>nouveaux</a:t>
            </a:r>
            <a:r>
              <a:rPr lang="de-CH" sz="2800" dirty="0"/>
              <a:t> </a:t>
            </a:r>
            <a:r>
              <a:rPr lang="de-CH" sz="2800" dirty="0" err="1"/>
              <a:t>droits</a:t>
            </a:r>
            <a:r>
              <a:rPr lang="de-CH" sz="2800" dirty="0"/>
              <a:t> de </a:t>
            </a:r>
            <a:r>
              <a:rPr lang="de-CH" sz="2800" dirty="0" err="1"/>
              <a:t>libre</a:t>
            </a:r>
            <a:r>
              <a:rPr lang="de-CH" sz="2800" dirty="0"/>
              <a:t> </a:t>
            </a:r>
            <a:r>
              <a:rPr lang="de-CH" sz="2800" dirty="0" err="1"/>
              <a:t>circulation</a:t>
            </a:r>
            <a:r>
              <a:rPr lang="de-CH" sz="2800" dirty="0"/>
              <a:t> et de </a:t>
            </a:r>
            <a:r>
              <a:rPr lang="de-CH" sz="2800" dirty="0" err="1"/>
              <a:t>séjour</a:t>
            </a:r>
            <a:r>
              <a:rPr lang="de-CH" sz="2800" dirty="0"/>
              <a:t> en </a:t>
            </a:r>
            <a:r>
              <a:rPr lang="de-CH" sz="2800" dirty="0" err="1"/>
              <a:t>détail</a:t>
            </a:r>
            <a:endParaRPr lang="de-CH" sz="2800" dirty="0"/>
          </a:p>
        </p:txBody>
      </p:sp>
      <p:sp>
        <p:nvSpPr>
          <p:cNvPr id="3" name="Slide Number Placeholder 2">
            <a:extLst>
              <a:ext uri="{FF2B5EF4-FFF2-40B4-BE49-F238E27FC236}">
                <a16:creationId xmlns:a16="http://schemas.microsoft.com/office/drawing/2014/main" id="{9BE5FC4A-E9BC-9CB0-AC37-EA338C132045}"/>
              </a:ext>
            </a:extLst>
          </p:cNvPr>
          <p:cNvSpPr>
            <a:spLocks noGrp="1"/>
          </p:cNvSpPr>
          <p:nvPr>
            <p:ph type="sldNum" sz="quarter" idx="10"/>
          </p:nvPr>
        </p:nvSpPr>
        <p:spPr/>
        <p:txBody>
          <a:bodyPr/>
          <a:lstStyle/>
          <a:p>
            <a:fld id="{142BD33C-CDCC-324B-BD76-250311637E3B}" type="slidenum">
              <a:rPr lang="fr-FR" smtClean="0"/>
              <a:pPr/>
              <a:t>14</a:t>
            </a:fld>
            <a:endParaRPr lang="fr-FR" dirty="0"/>
          </a:p>
        </p:txBody>
      </p:sp>
      <p:sp>
        <p:nvSpPr>
          <p:cNvPr id="4" name="Text Placeholder 3">
            <a:extLst>
              <a:ext uri="{FF2B5EF4-FFF2-40B4-BE49-F238E27FC236}">
                <a16:creationId xmlns:a16="http://schemas.microsoft.com/office/drawing/2014/main" id="{A53083FF-28A3-0B49-55BB-31C1F9EA0695}"/>
              </a:ext>
            </a:extLst>
          </p:cNvPr>
          <p:cNvSpPr>
            <a:spLocks noGrp="1"/>
          </p:cNvSpPr>
          <p:nvPr>
            <p:ph type="body" sz="quarter" idx="11"/>
          </p:nvPr>
        </p:nvSpPr>
        <p:spPr/>
        <p:txBody>
          <a:bodyPr/>
          <a:lstStyle/>
          <a:p>
            <a:pPr marL="216000" lvl="2" indent="-216000">
              <a:lnSpc>
                <a:spcPts val="2700"/>
              </a:lnSpc>
              <a:spcBef>
                <a:spcPts val="300"/>
              </a:spcBef>
              <a:spcAft>
                <a:spcPts val="300"/>
              </a:spcAft>
              <a:buClr>
                <a:srgbClr val="BF1238"/>
              </a:buClr>
              <a:buFont typeface="Wingdings" panose="05000000000000000000" pitchFamily="2" charset="2"/>
              <a:buChar char="§"/>
              <a:defRPr/>
            </a:pPr>
            <a:r>
              <a:rPr lang="de-CH" dirty="0" err="1">
                <a:solidFill>
                  <a:prstClr val="black"/>
                </a:solidFill>
                <a:latin typeface="Arial" pitchFamily="34" charset="0"/>
                <a:cs typeface="Arial" pitchFamily="34" charset="0"/>
              </a:rPr>
              <a:t>Maintien</a:t>
            </a:r>
            <a:r>
              <a:rPr lang="de-CH" dirty="0">
                <a:solidFill>
                  <a:prstClr val="black"/>
                </a:solidFill>
                <a:latin typeface="Arial" pitchFamily="34" charset="0"/>
                <a:cs typeface="Arial" pitchFamily="34" charset="0"/>
              </a:rPr>
              <a:t> du </a:t>
            </a:r>
            <a:r>
              <a:rPr lang="de-CH" dirty="0" err="1">
                <a:solidFill>
                  <a:prstClr val="black"/>
                </a:solidFill>
                <a:latin typeface="Arial" pitchFamily="34" charset="0"/>
                <a:cs typeface="Arial" pitchFamily="34" charset="0"/>
              </a:rPr>
              <a:t>statut</a:t>
            </a:r>
            <a:r>
              <a:rPr lang="de-CH" dirty="0">
                <a:solidFill>
                  <a:prstClr val="black"/>
                </a:solidFill>
                <a:latin typeface="Arial" pitchFamily="34" charset="0"/>
                <a:cs typeface="Arial" pitchFamily="34" charset="0"/>
              </a:rPr>
              <a:t> de </a:t>
            </a:r>
            <a:r>
              <a:rPr lang="de-CH" dirty="0" err="1">
                <a:solidFill>
                  <a:prstClr val="black"/>
                </a:solidFill>
                <a:latin typeface="Arial" pitchFamily="34" charset="0"/>
                <a:cs typeface="Arial" pitchFamily="34" charset="0"/>
              </a:rPr>
              <a:t>travailleur</a:t>
            </a:r>
            <a:r>
              <a:rPr lang="de-CH" dirty="0">
                <a:solidFill>
                  <a:prstClr val="black"/>
                </a:solidFill>
                <a:latin typeface="Arial" pitchFamily="34" charset="0"/>
                <a:cs typeface="Arial" pitchFamily="34" charset="0"/>
              </a:rPr>
              <a:t> et </a:t>
            </a:r>
            <a:r>
              <a:rPr lang="de-CH" dirty="0" err="1">
                <a:solidFill>
                  <a:prstClr val="black"/>
                </a:solidFill>
                <a:latin typeface="Arial" pitchFamily="34" charset="0"/>
                <a:cs typeface="Arial" pitchFamily="34" charset="0"/>
              </a:rPr>
              <a:t>demandeurs</a:t>
            </a:r>
            <a:r>
              <a:rPr lang="de-CH" dirty="0">
                <a:solidFill>
                  <a:prstClr val="black"/>
                </a:solidFill>
                <a:latin typeface="Arial" pitchFamily="34" charset="0"/>
                <a:cs typeface="Arial" pitchFamily="34" charset="0"/>
              </a:rPr>
              <a:t> </a:t>
            </a:r>
            <a:r>
              <a:rPr lang="de-CH" dirty="0" err="1">
                <a:solidFill>
                  <a:prstClr val="black"/>
                </a:solidFill>
                <a:latin typeface="Arial" pitchFamily="34" charset="0"/>
                <a:cs typeface="Arial" pitchFamily="34" charset="0"/>
              </a:rPr>
              <a:t>d'emploi</a:t>
            </a:r>
            <a:endParaRPr lang="de-CH" dirty="0">
              <a:solidFill>
                <a:prstClr val="black"/>
              </a:solidFill>
              <a:latin typeface="Arial" pitchFamily="34" charset="0"/>
              <a:cs typeface="Arial" pitchFamily="34" charset="0"/>
            </a:endParaRPr>
          </a:p>
          <a:p>
            <a:pPr marL="540000" lvl="2" indent="0">
              <a:lnSpc>
                <a:spcPts val="2700"/>
              </a:lnSpc>
              <a:spcBef>
                <a:spcPts val="300"/>
              </a:spcBef>
              <a:spcAft>
                <a:spcPts val="300"/>
              </a:spcAft>
              <a:buClr>
                <a:srgbClr val="BF1238"/>
              </a:buClr>
              <a:buNone/>
              <a:defRPr/>
            </a:pPr>
            <a:endParaRPr lang="de-CH" dirty="0">
              <a:solidFill>
                <a:prstClr val="black"/>
              </a:solidFill>
              <a:latin typeface="Arial" pitchFamily="34" charset="0"/>
              <a:cs typeface="Arial" pitchFamily="34" charset="0"/>
            </a:endParaRPr>
          </a:p>
          <a:p>
            <a:pPr marL="900000" lvl="2" indent="-360000">
              <a:lnSpc>
                <a:spcPts val="2700"/>
              </a:lnSpc>
              <a:spcBef>
                <a:spcPts val="300"/>
              </a:spcBef>
              <a:spcAft>
                <a:spcPts val="300"/>
              </a:spcAft>
              <a:buClr>
                <a:srgbClr val="BF1238"/>
              </a:buClr>
              <a:defRPr/>
            </a:pPr>
            <a:r>
              <a:rPr lang="de-CH" dirty="0" err="1">
                <a:solidFill>
                  <a:prstClr val="black"/>
                </a:solidFill>
                <a:latin typeface="Arial" pitchFamily="34" charset="0"/>
                <a:cs typeface="Arial" pitchFamily="34" charset="0"/>
              </a:rPr>
              <a:t>Conformité</a:t>
            </a:r>
            <a:r>
              <a:rPr lang="de-CH" dirty="0">
                <a:solidFill>
                  <a:prstClr val="black"/>
                </a:solidFill>
                <a:latin typeface="Arial" pitchFamily="34" charset="0"/>
                <a:cs typeface="Arial" pitchFamily="34" charset="0"/>
              </a:rPr>
              <a:t> </a:t>
            </a:r>
            <a:r>
              <a:rPr lang="de-CH" dirty="0" err="1">
                <a:solidFill>
                  <a:prstClr val="black"/>
                </a:solidFill>
                <a:latin typeface="Arial" pitchFamily="34" charset="0"/>
                <a:cs typeface="Arial" pitchFamily="34" charset="0"/>
              </a:rPr>
              <a:t>générale</a:t>
            </a:r>
            <a:r>
              <a:rPr lang="de-CH" dirty="0">
                <a:solidFill>
                  <a:prstClr val="black"/>
                </a:solidFill>
                <a:latin typeface="Arial" pitchFamily="34" charset="0"/>
                <a:cs typeface="Arial" pitchFamily="34" charset="0"/>
              </a:rPr>
              <a:t> </a:t>
            </a:r>
            <a:r>
              <a:rPr lang="de-CH" dirty="0" err="1">
                <a:solidFill>
                  <a:prstClr val="black"/>
                </a:solidFill>
                <a:latin typeface="Arial" pitchFamily="34" charset="0"/>
                <a:cs typeface="Arial" pitchFamily="34" charset="0"/>
              </a:rPr>
              <a:t>avec</a:t>
            </a:r>
            <a:r>
              <a:rPr lang="de-CH" dirty="0">
                <a:solidFill>
                  <a:prstClr val="black"/>
                </a:solidFill>
                <a:latin typeface="Arial" pitchFamily="34" charset="0"/>
                <a:cs typeface="Arial" pitchFamily="34" charset="0"/>
              </a:rPr>
              <a:t> le </a:t>
            </a:r>
            <a:r>
              <a:rPr lang="de-CH" i="1" dirty="0" err="1">
                <a:solidFill>
                  <a:prstClr val="black"/>
                </a:solidFill>
                <a:latin typeface="Arial" pitchFamily="34" charset="0"/>
                <a:cs typeface="Arial" pitchFamily="34" charset="0"/>
              </a:rPr>
              <a:t>statu</a:t>
            </a:r>
            <a:r>
              <a:rPr lang="de-CH" i="1" dirty="0">
                <a:solidFill>
                  <a:prstClr val="black"/>
                </a:solidFill>
                <a:latin typeface="Arial" pitchFamily="34" charset="0"/>
                <a:cs typeface="Arial" pitchFamily="34" charset="0"/>
              </a:rPr>
              <a:t> quo</a:t>
            </a:r>
          </a:p>
          <a:p>
            <a:pPr marL="540000" lvl="2" indent="0">
              <a:lnSpc>
                <a:spcPts val="2700"/>
              </a:lnSpc>
              <a:spcBef>
                <a:spcPts val="300"/>
              </a:spcBef>
              <a:spcAft>
                <a:spcPts val="300"/>
              </a:spcAft>
              <a:buClr>
                <a:srgbClr val="BF1238"/>
              </a:buClr>
              <a:buNone/>
              <a:defRPr/>
            </a:pPr>
            <a:endParaRPr lang="de-CH" dirty="0">
              <a:solidFill>
                <a:prstClr val="black"/>
              </a:solidFill>
              <a:latin typeface="Arial" pitchFamily="34" charset="0"/>
              <a:cs typeface="Arial" pitchFamily="34" charset="0"/>
            </a:endParaRPr>
          </a:p>
          <a:p>
            <a:pPr marL="900000" lvl="2" indent="-360000">
              <a:lnSpc>
                <a:spcPts val="2700"/>
              </a:lnSpc>
              <a:spcBef>
                <a:spcPts val="300"/>
              </a:spcBef>
              <a:spcAft>
                <a:spcPts val="300"/>
              </a:spcAft>
              <a:buClr>
                <a:srgbClr val="BF1238"/>
              </a:buClr>
              <a:defRPr/>
            </a:pPr>
            <a:r>
              <a:rPr lang="de-CH" dirty="0" err="1">
                <a:solidFill>
                  <a:prstClr val="black"/>
                </a:solidFill>
                <a:latin typeface="Arial" pitchFamily="34" charset="0"/>
                <a:cs typeface="Arial" pitchFamily="34" charset="0"/>
              </a:rPr>
              <a:t>Toutefois</a:t>
            </a:r>
            <a:r>
              <a:rPr lang="de-CH" dirty="0">
                <a:solidFill>
                  <a:prstClr val="black"/>
                </a:solidFill>
                <a:latin typeface="Arial" pitchFamily="34" charset="0"/>
                <a:cs typeface="Arial" pitchFamily="34" charset="0"/>
              </a:rPr>
              <a:t> : </a:t>
            </a:r>
            <a:r>
              <a:rPr lang="de-CH" dirty="0" err="1">
                <a:solidFill>
                  <a:prstClr val="black"/>
                </a:solidFill>
                <a:latin typeface="Arial" pitchFamily="34" charset="0"/>
                <a:cs typeface="Arial" pitchFamily="34" charset="0"/>
              </a:rPr>
              <a:t>certaines</a:t>
            </a:r>
            <a:r>
              <a:rPr lang="de-CH" dirty="0">
                <a:solidFill>
                  <a:prstClr val="black"/>
                </a:solidFill>
                <a:latin typeface="Arial" pitchFamily="34" charset="0"/>
                <a:cs typeface="Arial" pitchFamily="34" charset="0"/>
              </a:rPr>
              <a:t> </a:t>
            </a:r>
            <a:r>
              <a:rPr lang="de-CH" dirty="0" err="1">
                <a:solidFill>
                  <a:prstClr val="black"/>
                </a:solidFill>
                <a:latin typeface="Arial" pitchFamily="34" charset="0"/>
                <a:cs typeface="Arial" pitchFamily="34" charset="0"/>
              </a:rPr>
              <a:t>dispositions</a:t>
            </a:r>
            <a:r>
              <a:rPr lang="de-CH" dirty="0">
                <a:solidFill>
                  <a:prstClr val="black"/>
                </a:solidFill>
                <a:latin typeface="Arial" pitchFamily="34" charset="0"/>
                <a:cs typeface="Arial" pitchFamily="34" charset="0"/>
              </a:rPr>
              <a:t> de </a:t>
            </a:r>
            <a:r>
              <a:rPr lang="de-CH" dirty="0" err="1">
                <a:solidFill>
                  <a:prstClr val="black"/>
                </a:solidFill>
                <a:latin typeface="Arial" pitchFamily="34" charset="0"/>
                <a:cs typeface="Arial" pitchFamily="34" charset="0"/>
              </a:rPr>
              <a:t>l'ALCP</a:t>
            </a:r>
            <a:r>
              <a:rPr lang="de-CH" dirty="0">
                <a:solidFill>
                  <a:prstClr val="black"/>
                </a:solidFill>
                <a:latin typeface="Arial" pitchFamily="34" charset="0"/>
                <a:cs typeface="Arial" pitchFamily="34" charset="0"/>
              </a:rPr>
              <a:t> et du droit national </a:t>
            </a:r>
            <a:r>
              <a:rPr lang="de-CH" dirty="0" err="1">
                <a:solidFill>
                  <a:prstClr val="black"/>
                </a:solidFill>
                <a:latin typeface="Arial" pitchFamily="34" charset="0"/>
                <a:cs typeface="Arial" pitchFamily="34" charset="0"/>
              </a:rPr>
              <a:t>sont</a:t>
            </a:r>
            <a:r>
              <a:rPr lang="de-CH" dirty="0">
                <a:solidFill>
                  <a:prstClr val="black"/>
                </a:solidFill>
                <a:latin typeface="Arial" pitchFamily="34" charset="0"/>
                <a:cs typeface="Arial" pitchFamily="34" charset="0"/>
              </a:rPr>
              <a:t> en </a:t>
            </a:r>
            <a:r>
              <a:rPr lang="de-CH" dirty="0" err="1">
                <a:solidFill>
                  <a:prstClr val="black"/>
                </a:solidFill>
                <a:latin typeface="Arial" pitchFamily="34" charset="0"/>
                <a:cs typeface="Arial" pitchFamily="34" charset="0"/>
              </a:rPr>
              <a:t>partie</a:t>
            </a:r>
            <a:r>
              <a:rPr lang="de-CH" dirty="0">
                <a:solidFill>
                  <a:prstClr val="black"/>
                </a:solidFill>
                <a:latin typeface="Arial" pitchFamily="34" charset="0"/>
                <a:cs typeface="Arial" pitchFamily="34" charset="0"/>
              </a:rPr>
              <a:t> </a:t>
            </a:r>
            <a:r>
              <a:rPr lang="de-CH" dirty="0" err="1">
                <a:solidFill>
                  <a:prstClr val="black"/>
                </a:solidFill>
                <a:latin typeface="Arial" pitchFamily="34" charset="0"/>
                <a:cs typeface="Arial" pitchFamily="34" charset="0"/>
              </a:rPr>
              <a:t>légèrement</a:t>
            </a:r>
            <a:r>
              <a:rPr lang="de-CH" dirty="0">
                <a:solidFill>
                  <a:prstClr val="black"/>
                </a:solidFill>
                <a:latin typeface="Arial" pitchFamily="34" charset="0"/>
                <a:cs typeface="Arial" pitchFamily="34" charset="0"/>
              </a:rPr>
              <a:t> </a:t>
            </a:r>
            <a:r>
              <a:rPr lang="de-CH" dirty="0" err="1">
                <a:solidFill>
                  <a:prstClr val="black"/>
                </a:solidFill>
                <a:latin typeface="Arial" pitchFamily="34" charset="0"/>
                <a:cs typeface="Arial" pitchFamily="34" charset="0"/>
              </a:rPr>
              <a:t>moins</a:t>
            </a:r>
            <a:r>
              <a:rPr lang="de-CH" dirty="0">
                <a:solidFill>
                  <a:prstClr val="black"/>
                </a:solidFill>
                <a:latin typeface="Arial" pitchFamily="34" charset="0"/>
                <a:cs typeface="Arial" pitchFamily="34" charset="0"/>
              </a:rPr>
              <a:t> favorables, </a:t>
            </a:r>
            <a:r>
              <a:rPr lang="de-CH" dirty="0" err="1">
                <a:solidFill>
                  <a:prstClr val="black"/>
                </a:solidFill>
                <a:latin typeface="Arial" pitchFamily="34" charset="0"/>
                <a:cs typeface="Arial" pitchFamily="34" charset="0"/>
              </a:rPr>
              <a:t>notamment</a:t>
            </a:r>
            <a:r>
              <a:rPr lang="de-CH" dirty="0">
                <a:solidFill>
                  <a:prstClr val="black"/>
                </a:solidFill>
                <a:latin typeface="Arial" pitchFamily="34" charset="0"/>
                <a:cs typeface="Arial" pitchFamily="34" charset="0"/>
              </a:rPr>
              <a:t> en </a:t>
            </a:r>
            <a:r>
              <a:rPr lang="de-CH" dirty="0" err="1">
                <a:solidFill>
                  <a:prstClr val="black"/>
                </a:solidFill>
                <a:latin typeface="Arial" pitchFamily="34" charset="0"/>
                <a:cs typeface="Arial" pitchFamily="34" charset="0"/>
              </a:rPr>
              <a:t>ce</a:t>
            </a:r>
            <a:r>
              <a:rPr lang="de-CH" dirty="0">
                <a:solidFill>
                  <a:prstClr val="black"/>
                </a:solidFill>
                <a:latin typeface="Arial" pitchFamily="34" charset="0"/>
                <a:cs typeface="Arial" pitchFamily="34" charset="0"/>
              </a:rPr>
              <a:t> </a:t>
            </a:r>
            <a:r>
              <a:rPr lang="de-CH" dirty="0" err="1">
                <a:solidFill>
                  <a:prstClr val="black"/>
                </a:solidFill>
                <a:latin typeface="Arial" pitchFamily="34" charset="0"/>
                <a:cs typeface="Arial" pitchFamily="34" charset="0"/>
              </a:rPr>
              <a:t>qui</a:t>
            </a:r>
            <a:r>
              <a:rPr lang="de-CH" dirty="0">
                <a:solidFill>
                  <a:prstClr val="black"/>
                </a:solidFill>
                <a:latin typeface="Arial" pitchFamily="34" charset="0"/>
                <a:cs typeface="Arial" pitchFamily="34" charset="0"/>
              </a:rPr>
              <a:t> </a:t>
            </a:r>
            <a:r>
              <a:rPr lang="de-CH" dirty="0" err="1">
                <a:solidFill>
                  <a:prstClr val="black"/>
                </a:solidFill>
                <a:latin typeface="Arial" pitchFamily="34" charset="0"/>
                <a:cs typeface="Arial" pitchFamily="34" charset="0"/>
              </a:rPr>
              <a:t>concerne</a:t>
            </a:r>
            <a:r>
              <a:rPr lang="de-CH" dirty="0">
                <a:solidFill>
                  <a:prstClr val="black"/>
                </a:solidFill>
                <a:latin typeface="Arial" pitchFamily="34" charset="0"/>
                <a:cs typeface="Arial" pitchFamily="34" charset="0"/>
              </a:rPr>
              <a:t> </a:t>
            </a:r>
            <a:r>
              <a:rPr lang="de-CH" dirty="0" err="1">
                <a:solidFill>
                  <a:prstClr val="black"/>
                </a:solidFill>
                <a:latin typeface="Arial" pitchFamily="34" charset="0"/>
                <a:cs typeface="Arial" pitchFamily="34" charset="0"/>
              </a:rPr>
              <a:t>les</a:t>
            </a:r>
            <a:r>
              <a:rPr lang="de-CH" dirty="0">
                <a:solidFill>
                  <a:prstClr val="black"/>
                </a:solidFill>
                <a:latin typeface="Arial" pitchFamily="34" charset="0"/>
                <a:cs typeface="Arial" pitchFamily="34" charset="0"/>
              </a:rPr>
              <a:t> </a:t>
            </a:r>
            <a:r>
              <a:rPr lang="de-CH" dirty="0" err="1">
                <a:solidFill>
                  <a:prstClr val="black"/>
                </a:solidFill>
                <a:latin typeface="Arial" pitchFamily="34" charset="0"/>
                <a:cs typeface="Arial" pitchFamily="34" charset="0"/>
              </a:rPr>
              <a:t>délais</a:t>
            </a:r>
            <a:endParaRPr lang="de-CH" dirty="0">
              <a:solidFill>
                <a:prstClr val="black"/>
              </a:solidFill>
              <a:latin typeface="Arial" pitchFamily="34" charset="0"/>
              <a:cs typeface="Arial" pitchFamily="34" charset="0"/>
            </a:endParaRPr>
          </a:p>
          <a:p>
            <a:pPr marL="900000" lvl="2" indent="-360000">
              <a:lnSpc>
                <a:spcPts val="2700"/>
              </a:lnSpc>
              <a:spcBef>
                <a:spcPts val="300"/>
              </a:spcBef>
              <a:spcAft>
                <a:spcPts val="300"/>
              </a:spcAft>
              <a:buClr>
                <a:srgbClr val="BF1238"/>
              </a:buClr>
              <a:defRPr/>
            </a:pPr>
            <a:endParaRPr lang="de-CH" dirty="0">
              <a:solidFill>
                <a:prstClr val="black"/>
              </a:solidFill>
              <a:latin typeface="Arial" pitchFamily="34" charset="0"/>
              <a:cs typeface="Arial" pitchFamily="34" charset="0"/>
              <a:sym typeface="Wingdings"/>
            </a:endParaRPr>
          </a:p>
          <a:p>
            <a:pPr marL="900000" lvl="2" indent="-360000">
              <a:lnSpc>
                <a:spcPts val="2700"/>
              </a:lnSpc>
              <a:spcBef>
                <a:spcPts val="300"/>
              </a:spcBef>
              <a:spcAft>
                <a:spcPts val="300"/>
              </a:spcAft>
              <a:buClr>
                <a:srgbClr val="BF1238"/>
              </a:buClr>
              <a:defRPr/>
            </a:pPr>
            <a:r>
              <a:rPr lang="de-CH" dirty="0">
                <a:solidFill>
                  <a:prstClr val="black"/>
                </a:solidFill>
                <a:latin typeface="Arial" pitchFamily="34" charset="0"/>
                <a:cs typeface="Arial" pitchFamily="34" charset="0"/>
                <a:sym typeface="Wingdings"/>
              </a:rPr>
              <a:t>Dans </a:t>
            </a:r>
            <a:r>
              <a:rPr lang="de-CH" dirty="0" err="1">
                <a:solidFill>
                  <a:prstClr val="black"/>
                </a:solidFill>
                <a:latin typeface="Arial" pitchFamily="34" charset="0"/>
                <a:cs typeface="Arial" pitchFamily="34" charset="0"/>
                <a:sym typeface="Wingdings"/>
              </a:rPr>
              <a:t>tous</a:t>
            </a:r>
            <a:r>
              <a:rPr lang="de-CH" dirty="0">
                <a:solidFill>
                  <a:prstClr val="black"/>
                </a:solidFill>
                <a:latin typeface="Arial" pitchFamily="34" charset="0"/>
                <a:cs typeface="Arial" pitchFamily="34" charset="0"/>
                <a:sym typeface="Wingdings"/>
              </a:rPr>
              <a:t> </a:t>
            </a:r>
            <a:r>
              <a:rPr lang="de-CH" dirty="0" err="1">
                <a:solidFill>
                  <a:prstClr val="black"/>
                </a:solidFill>
                <a:latin typeface="Arial" pitchFamily="34" charset="0"/>
                <a:cs typeface="Arial" pitchFamily="34" charset="0"/>
                <a:sym typeface="Wingdings"/>
              </a:rPr>
              <a:t>les</a:t>
            </a:r>
            <a:r>
              <a:rPr lang="de-CH" dirty="0">
                <a:solidFill>
                  <a:prstClr val="black"/>
                </a:solidFill>
                <a:latin typeface="Arial" pitchFamily="34" charset="0"/>
                <a:cs typeface="Arial" pitchFamily="34" charset="0"/>
                <a:sym typeface="Wingdings"/>
              </a:rPr>
              <a:t> </a:t>
            </a:r>
            <a:r>
              <a:rPr lang="de-CH" dirty="0" err="1">
                <a:solidFill>
                  <a:prstClr val="black"/>
                </a:solidFill>
                <a:latin typeface="Arial" pitchFamily="34" charset="0"/>
                <a:cs typeface="Arial" pitchFamily="34" charset="0"/>
                <a:sym typeface="Wingdings"/>
              </a:rPr>
              <a:t>cas</a:t>
            </a:r>
            <a:r>
              <a:rPr lang="de-CH" dirty="0">
                <a:solidFill>
                  <a:prstClr val="black"/>
                </a:solidFill>
                <a:latin typeface="Arial" pitchFamily="34" charset="0"/>
                <a:cs typeface="Arial" pitchFamily="34" charset="0"/>
                <a:sym typeface="Wingdings"/>
              </a:rPr>
              <a:t> : en </a:t>
            </a:r>
            <a:r>
              <a:rPr lang="de-CH" dirty="0" err="1">
                <a:solidFill>
                  <a:prstClr val="black"/>
                </a:solidFill>
                <a:latin typeface="Arial" pitchFamily="34" charset="0"/>
                <a:cs typeface="Arial" pitchFamily="34" charset="0"/>
                <a:sym typeface="Wingdings"/>
              </a:rPr>
              <a:t>cas</a:t>
            </a:r>
            <a:r>
              <a:rPr lang="de-CH" dirty="0">
                <a:solidFill>
                  <a:prstClr val="black"/>
                </a:solidFill>
                <a:latin typeface="Arial" pitchFamily="34" charset="0"/>
                <a:cs typeface="Arial" pitchFamily="34" charset="0"/>
                <a:sym typeface="Wingdings"/>
              </a:rPr>
              <a:t> de </a:t>
            </a:r>
            <a:r>
              <a:rPr lang="de-CH" dirty="0" err="1">
                <a:solidFill>
                  <a:prstClr val="black"/>
                </a:solidFill>
                <a:latin typeface="Arial" pitchFamily="34" charset="0"/>
                <a:cs typeface="Arial" pitchFamily="34" charset="0"/>
                <a:sym typeface="Wingdings"/>
              </a:rPr>
              <a:t>chômage</a:t>
            </a:r>
            <a:r>
              <a:rPr lang="de-CH" dirty="0">
                <a:solidFill>
                  <a:prstClr val="black"/>
                </a:solidFill>
                <a:latin typeface="Arial" pitchFamily="34" charset="0"/>
                <a:cs typeface="Arial" pitchFamily="34" charset="0"/>
                <a:sym typeface="Wingdings"/>
              </a:rPr>
              <a:t> </a:t>
            </a:r>
            <a:r>
              <a:rPr lang="de-CH" dirty="0" err="1">
                <a:solidFill>
                  <a:prstClr val="black"/>
                </a:solidFill>
                <a:latin typeface="Arial" pitchFamily="34" charset="0"/>
                <a:cs typeface="Arial" pitchFamily="34" charset="0"/>
                <a:sym typeface="Wingdings"/>
              </a:rPr>
              <a:t>involontaire</a:t>
            </a:r>
            <a:r>
              <a:rPr lang="de-CH" dirty="0">
                <a:solidFill>
                  <a:prstClr val="black"/>
                </a:solidFill>
                <a:latin typeface="Arial" pitchFamily="34" charset="0"/>
                <a:cs typeface="Arial" pitchFamily="34" charset="0"/>
                <a:sym typeface="Wingdings"/>
              </a:rPr>
              <a:t>, droit de </a:t>
            </a:r>
            <a:r>
              <a:rPr lang="de-CH" dirty="0" err="1">
                <a:solidFill>
                  <a:prstClr val="black"/>
                </a:solidFill>
                <a:latin typeface="Arial" pitchFamily="34" charset="0"/>
                <a:cs typeface="Arial" pitchFamily="34" charset="0"/>
                <a:sym typeface="Wingdings"/>
              </a:rPr>
              <a:t>séjour</a:t>
            </a:r>
            <a:r>
              <a:rPr lang="de-CH" dirty="0">
                <a:solidFill>
                  <a:prstClr val="black"/>
                </a:solidFill>
                <a:latin typeface="Arial" pitchFamily="34" charset="0"/>
                <a:cs typeface="Arial" pitchFamily="34" charset="0"/>
                <a:sym typeface="Wingdings"/>
              </a:rPr>
              <a:t> permanent tant </a:t>
            </a:r>
            <a:r>
              <a:rPr lang="de-CH" dirty="0" err="1">
                <a:solidFill>
                  <a:prstClr val="black"/>
                </a:solidFill>
                <a:latin typeface="Arial" pitchFamily="34" charset="0"/>
                <a:cs typeface="Arial" pitchFamily="34" charset="0"/>
                <a:sym typeface="Wingdings"/>
              </a:rPr>
              <a:t>qu’il</a:t>
            </a:r>
            <a:r>
              <a:rPr lang="de-CH" dirty="0">
                <a:solidFill>
                  <a:prstClr val="black"/>
                </a:solidFill>
                <a:latin typeface="Arial" pitchFamily="34" charset="0"/>
                <a:cs typeface="Arial" pitchFamily="34" charset="0"/>
                <a:sym typeface="Wingdings"/>
              </a:rPr>
              <a:t> </a:t>
            </a:r>
            <a:r>
              <a:rPr lang="de-CH" dirty="0" err="1">
                <a:solidFill>
                  <a:prstClr val="black"/>
                </a:solidFill>
                <a:latin typeface="Arial" pitchFamily="34" charset="0"/>
                <a:cs typeface="Arial" pitchFamily="34" charset="0"/>
                <a:sym typeface="Wingdings"/>
              </a:rPr>
              <a:t>y</a:t>
            </a:r>
            <a:r>
              <a:rPr lang="de-CH" dirty="0">
                <a:solidFill>
                  <a:prstClr val="black"/>
                </a:solidFill>
                <a:latin typeface="Arial" pitchFamily="34" charset="0"/>
                <a:cs typeface="Arial" pitchFamily="34" charset="0"/>
                <a:sym typeface="Wingdings"/>
              </a:rPr>
              <a:t> a </a:t>
            </a:r>
            <a:r>
              <a:rPr lang="de-CH" dirty="0" err="1">
                <a:solidFill>
                  <a:prstClr val="black"/>
                </a:solidFill>
                <a:latin typeface="Arial" pitchFamily="34" charset="0"/>
                <a:cs typeface="Arial" pitchFamily="34" charset="0"/>
                <a:sym typeface="Wingdings"/>
              </a:rPr>
              <a:t>une</a:t>
            </a:r>
            <a:r>
              <a:rPr lang="de-CH" dirty="0">
                <a:solidFill>
                  <a:prstClr val="black"/>
                </a:solidFill>
                <a:latin typeface="Arial" pitchFamily="34" charset="0"/>
                <a:cs typeface="Arial" pitchFamily="34" charset="0"/>
                <a:sym typeface="Wingdings"/>
              </a:rPr>
              <a:t> </a:t>
            </a:r>
            <a:r>
              <a:rPr lang="de-CH" dirty="0" err="1">
                <a:solidFill>
                  <a:prstClr val="black"/>
                </a:solidFill>
                <a:latin typeface="Arial" pitchFamily="34" charset="0"/>
                <a:cs typeface="Arial" pitchFamily="34" charset="0"/>
                <a:sym typeface="Wingdings"/>
              </a:rPr>
              <a:t>disponibilité</a:t>
            </a:r>
            <a:r>
              <a:rPr lang="de-CH" dirty="0">
                <a:solidFill>
                  <a:prstClr val="black"/>
                </a:solidFill>
                <a:latin typeface="Arial" pitchFamily="34" charset="0"/>
                <a:cs typeface="Arial" pitchFamily="34" charset="0"/>
                <a:sym typeface="Wingdings"/>
              </a:rPr>
              <a:t> et </a:t>
            </a:r>
            <a:r>
              <a:rPr lang="de-CH" dirty="0" err="1">
                <a:solidFill>
                  <a:prstClr val="black"/>
                </a:solidFill>
                <a:latin typeface="Arial" pitchFamily="34" charset="0"/>
                <a:cs typeface="Arial" pitchFamily="34" charset="0"/>
                <a:sym typeface="Wingdings"/>
              </a:rPr>
              <a:t>une</a:t>
            </a:r>
            <a:r>
              <a:rPr lang="de-CH" dirty="0">
                <a:solidFill>
                  <a:prstClr val="black"/>
                </a:solidFill>
                <a:latin typeface="Arial" pitchFamily="34" charset="0"/>
                <a:cs typeface="Arial" pitchFamily="34" charset="0"/>
                <a:sym typeface="Wingdings"/>
              </a:rPr>
              <a:t> </a:t>
            </a:r>
            <a:r>
              <a:rPr lang="de-CH" dirty="0" err="1">
                <a:solidFill>
                  <a:prstClr val="black"/>
                </a:solidFill>
                <a:latin typeface="Arial" pitchFamily="34" charset="0"/>
                <a:cs typeface="Arial" pitchFamily="34" charset="0"/>
                <a:sym typeface="Wingdings"/>
              </a:rPr>
              <a:t>chance</a:t>
            </a:r>
            <a:r>
              <a:rPr lang="de-CH" dirty="0">
                <a:solidFill>
                  <a:prstClr val="black"/>
                </a:solidFill>
                <a:latin typeface="Arial" pitchFamily="34" charset="0"/>
                <a:cs typeface="Arial" pitchFamily="34" charset="0"/>
                <a:sym typeface="Wingdings"/>
              </a:rPr>
              <a:t> </a:t>
            </a:r>
            <a:r>
              <a:rPr lang="de-CH" dirty="0" err="1">
                <a:solidFill>
                  <a:prstClr val="black"/>
                </a:solidFill>
                <a:latin typeface="Arial" pitchFamily="34" charset="0"/>
                <a:cs typeface="Arial" pitchFamily="34" charset="0"/>
                <a:sym typeface="Wingdings"/>
              </a:rPr>
              <a:t>d’embauche</a:t>
            </a:r>
            <a:r>
              <a:rPr lang="de-CH" dirty="0">
                <a:solidFill>
                  <a:prstClr val="black"/>
                </a:solidFill>
                <a:latin typeface="Arial" pitchFamily="34" charset="0"/>
                <a:cs typeface="Arial" pitchFamily="34" charset="0"/>
                <a:sym typeface="Wingdings"/>
              </a:rPr>
              <a:t> (CJUE)</a:t>
            </a:r>
          </a:p>
          <a:p>
            <a:pPr marL="900000" lvl="2" indent="-360000">
              <a:lnSpc>
                <a:spcPts val="2700"/>
              </a:lnSpc>
              <a:spcBef>
                <a:spcPts val="300"/>
              </a:spcBef>
              <a:spcAft>
                <a:spcPts val="300"/>
              </a:spcAft>
              <a:buClr>
                <a:srgbClr val="BF1238"/>
              </a:buClr>
              <a:defRPr/>
            </a:pPr>
            <a:endParaRPr lang="de-CH" dirty="0">
              <a:solidFill>
                <a:prstClr val="black"/>
              </a:solidFill>
              <a:latin typeface="Arial" pitchFamily="34" charset="0"/>
              <a:cs typeface="Arial" pitchFamily="34" charset="0"/>
              <a:sym typeface="Wingdings"/>
            </a:endParaRPr>
          </a:p>
          <a:p>
            <a:endParaRPr lang="fr-CH" dirty="0"/>
          </a:p>
          <a:p>
            <a:endParaRPr lang="fr-CH" dirty="0"/>
          </a:p>
        </p:txBody>
      </p:sp>
    </p:spTree>
    <p:extLst>
      <p:ext uri="{BB962C8B-B14F-4D97-AF65-F5344CB8AC3E}">
        <p14:creationId xmlns:p14="http://schemas.microsoft.com/office/powerpoint/2010/main" val="39574155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3D6562-AF4E-2B8D-BE0D-3B3A7365E2BF}"/>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DA12EDC2-7E87-9295-54D9-399F021B5170}"/>
              </a:ext>
            </a:extLst>
          </p:cNvPr>
          <p:cNvSpPr>
            <a:spLocks noGrp="1"/>
          </p:cNvSpPr>
          <p:nvPr>
            <p:ph type="body" sz="quarter" idx="12"/>
          </p:nvPr>
        </p:nvSpPr>
        <p:spPr/>
        <p:txBody>
          <a:bodyPr/>
          <a:lstStyle/>
          <a:p>
            <a:r>
              <a:rPr lang="de-CH" dirty="0"/>
              <a:t>Aperçu	</a:t>
            </a:r>
            <a:endParaRPr lang="fr-CH" dirty="0"/>
          </a:p>
        </p:txBody>
      </p:sp>
      <p:sp>
        <p:nvSpPr>
          <p:cNvPr id="3" name="Slide Number Placeholder 2">
            <a:extLst>
              <a:ext uri="{FF2B5EF4-FFF2-40B4-BE49-F238E27FC236}">
                <a16:creationId xmlns:a16="http://schemas.microsoft.com/office/drawing/2014/main" id="{9AE51BA4-5471-637B-893D-F0D7CEBE2BD1}"/>
              </a:ext>
            </a:extLst>
          </p:cNvPr>
          <p:cNvSpPr>
            <a:spLocks noGrp="1"/>
          </p:cNvSpPr>
          <p:nvPr>
            <p:ph type="sldNum" sz="quarter" idx="10"/>
          </p:nvPr>
        </p:nvSpPr>
        <p:spPr>
          <a:xfrm>
            <a:off x="11038501" y="6218922"/>
            <a:ext cx="866740" cy="365125"/>
          </a:xfrm>
        </p:spPr>
        <p:txBody>
          <a:bodyPr/>
          <a:lstStyle/>
          <a:p>
            <a:fld id="{142BD33C-CDCC-324B-BD76-250311637E3B}" type="slidenum">
              <a:rPr lang="fr-FR" smtClean="0"/>
              <a:pPr/>
              <a:t>2</a:t>
            </a:fld>
            <a:endParaRPr lang="fr-FR" dirty="0"/>
          </a:p>
        </p:txBody>
      </p:sp>
      <p:sp>
        <p:nvSpPr>
          <p:cNvPr id="6" name="Text Placeholder 5">
            <a:extLst>
              <a:ext uri="{FF2B5EF4-FFF2-40B4-BE49-F238E27FC236}">
                <a16:creationId xmlns:a16="http://schemas.microsoft.com/office/drawing/2014/main" id="{A7A34668-BB9F-CFAE-E706-F1C19E5F10BC}"/>
              </a:ext>
            </a:extLst>
          </p:cNvPr>
          <p:cNvSpPr>
            <a:spLocks noGrp="1"/>
          </p:cNvSpPr>
          <p:nvPr>
            <p:ph type="body" sz="quarter" idx="11"/>
          </p:nvPr>
        </p:nvSpPr>
        <p:spPr/>
        <p:txBody>
          <a:bodyPr/>
          <a:lstStyle/>
          <a:p>
            <a:pPr marL="0" marR="0" lvl="0" indent="0" algn="l" defTabSz="914400" rtl="0" eaLnBrk="1" fontAlgn="auto" latinLnBrk="0" hangingPunct="1">
              <a:lnSpc>
                <a:spcPts val="2400"/>
              </a:lnSpc>
              <a:spcBef>
                <a:spcPts val="0"/>
              </a:spcBef>
              <a:spcAft>
                <a:spcPts val="2400"/>
              </a:spcAft>
              <a:buClrTx/>
              <a:buSzTx/>
              <a:buFont typeface="Arial" pitchFamily="34" charset="0"/>
              <a:buChar char="​"/>
              <a:tabLst/>
              <a:defRPr/>
            </a:pPr>
            <a:r>
              <a:rPr kumimoji="0" lang="de-CH" sz="2400" b="1" i="0" u="none" strike="noStrike" kern="1200" cap="none" spc="0" normalizeH="0" baseline="0" noProof="0" dirty="0">
                <a:ln>
                  <a:noFill/>
                </a:ln>
                <a:solidFill>
                  <a:srgbClr val="BF1238"/>
                </a:solidFill>
                <a:effectLst/>
                <a:uLnTx/>
                <a:uFillTx/>
                <a:latin typeface="Arial" pitchFamily="34" charset="0"/>
                <a:ea typeface="+mn-ea"/>
                <a:cs typeface="Arial" pitchFamily="34" charset="0"/>
              </a:rPr>
              <a:t>I.	</a:t>
            </a:r>
            <a:r>
              <a:rPr kumimoji="0" lang="de-CH" sz="2400" b="1" i="0" u="none" strike="noStrike" kern="1200" cap="none" spc="0" normalizeH="0" baseline="0" noProof="0" dirty="0" err="1">
                <a:ln>
                  <a:noFill/>
                </a:ln>
                <a:solidFill>
                  <a:prstClr val="black"/>
                </a:solidFill>
                <a:effectLst/>
                <a:uLnTx/>
                <a:uFillTx/>
                <a:latin typeface="Arial" pitchFamily="34" charset="0"/>
                <a:ea typeface="+mn-ea"/>
                <a:cs typeface="Arial" pitchFamily="34" charset="0"/>
              </a:rPr>
              <a:t>Contexte</a:t>
            </a:r>
            <a:r>
              <a:rPr kumimoji="0" lang="de-CH" sz="24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 et </a:t>
            </a:r>
            <a:r>
              <a:rPr kumimoji="0" lang="de-CH" sz="2400" b="1" i="0" u="none" strike="noStrike" kern="1200" cap="none" spc="0" normalizeH="0" baseline="0" noProof="0" dirty="0" err="1">
                <a:ln>
                  <a:noFill/>
                </a:ln>
                <a:solidFill>
                  <a:prstClr val="black"/>
                </a:solidFill>
                <a:effectLst/>
                <a:uLnTx/>
                <a:uFillTx/>
                <a:latin typeface="Arial" pitchFamily="34" charset="0"/>
                <a:ea typeface="+mn-ea"/>
                <a:cs typeface="Arial" pitchFamily="34" charset="0"/>
              </a:rPr>
              <a:t>problématique</a:t>
            </a:r>
            <a:endParaRPr kumimoji="0" lang="de-CH" sz="24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0" marR="0" lvl="0" indent="0" algn="l" defTabSz="914400" rtl="0" eaLnBrk="1" fontAlgn="auto" latinLnBrk="0" hangingPunct="1">
              <a:lnSpc>
                <a:spcPts val="2400"/>
              </a:lnSpc>
              <a:spcBef>
                <a:spcPts val="0"/>
              </a:spcBef>
              <a:spcAft>
                <a:spcPts val="2400"/>
              </a:spcAft>
              <a:buClrTx/>
              <a:buSzTx/>
              <a:buFont typeface="Arial" pitchFamily="34" charset="0"/>
              <a:buChar char="​"/>
              <a:tabLst/>
              <a:defRPr/>
            </a:pPr>
            <a:r>
              <a:rPr kumimoji="0" lang="de-CH" sz="2400" b="1" i="0" u="none" strike="noStrike" kern="1200" cap="none" spc="0" normalizeH="0" baseline="0" noProof="0" dirty="0">
                <a:ln>
                  <a:noFill/>
                </a:ln>
                <a:solidFill>
                  <a:srgbClr val="BF1238"/>
                </a:solidFill>
                <a:effectLst/>
                <a:uLnTx/>
                <a:uFillTx/>
                <a:latin typeface="Arial" pitchFamily="34" charset="0"/>
                <a:ea typeface="+mn-ea"/>
                <a:cs typeface="Arial" pitchFamily="34" charset="0"/>
              </a:rPr>
              <a:t>II.	</a:t>
            </a:r>
            <a:r>
              <a:rPr kumimoji="0" lang="de-CH" sz="2400" b="1" i="0" u="none" strike="noStrike" kern="1200" cap="none" spc="0" normalizeH="0" baseline="0" noProof="0" dirty="0" err="1">
                <a:ln>
                  <a:noFill/>
                </a:ln>
                <a:solidFill>
                  <a:prstClr val="black"/>
                </a:solidFill>
                <a:effectLst/>
                <a:uLnTx/>
                <a:uFillTx/>
                <a:latin typeface="Arial" pitchFamily="34" charset="0"/>
                <a:ea typeface="+mn-ea"/>
                <a:cs typeface="Arial" pitchFamily="34" charset="0"/>
              </a:rPr>
              <a:t>Portée</a:t>
            </a:r>
            <a:r>
              <a:rPr kumimoji="0" lang="de-CH" sz="24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 de </a:t>
            </a:r>
            <a:r>
              <a:rPr kumimoji="0" lang="de-CH" sz="2400" b="1" i="0" u="none" strike="noStrike" kern="1200" cap="none" spc="0" normalizeH="0" baseline="0" noProof="0" dirty="0" err="1">
                <a:ln>
                  <a:noFill/>
                </a:ln>
                <a:solidFill>
                  <a:prstClr val="black"/>
                </a:solidFill>
                <a:effectLst/>
                <a:uLnTx/>
                <a:uFillTx/>
                <a:latin typeface="Arial" pitchFamily="34" charset="0"/>
                <a:ea typeface="+mn-ea"/>
                <a:cs typeface="Arial" pitchFamily="34" charset="0"/>
              </a:rPr>
              <a:t>l’art</a:t>
            </a:r>
            <a:r>
              <a:rPr kumimoji="0" lang="de-CH" sz="24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 121</a:t>
            </a:r>
            <a:r>
              <a:rPr lang="de-CH" sz="2400" b="1" dirty="0">
                <a:solidFill>
                  <a:prstClr val="black"/>
                </a:solidFill>
                <a:latin typeface="Arial" pitchFamily="34" charset="0"/>
                <a:ea typeface="+mn-ea"/>
                <a:cs typeface="Arial" pitchFamily="34" charset="0"/>
              </a:rPr>
              <a:t>a al. 4 Cst.</a:t>
            </a:r>
            <a:endParaRPr kumimoji="0" lang="de-CH" sz="24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0" marR="0" lvl="0" indent="0" algn="l" defTabSz="914400" rtl="0" eaLnBrk="1" fontAlgn="auto" latinLnBrk="0" hangingPunct="1">
              <a:lnSpc>
                <a:spcPts val="2400"/>
              </a:lnSpc>
              <a:spcBef>
                <a:spcPts val="0"/>
              </a:spcBef>
              <a:spcAft>
                <a:spcPts val="2400"/>
              </a:spcAft>
              <a:buClrTx/>
              <a:buSzTx/>
              <a:buFont typeface="Arial" pitchFamily="34" charset="0"/>
              <a:buChar char="​"/>
              <a:tabLst/>
              <a:defRPr/>
            </a:pPr>
            <a:r>
              <a:rPr kumimoji="0" lang="de-CH" sz="2400" b="1" i="0" u="none" strike="noStrike" kern="1200" cap="none" spc="0" normalizeH="0" baseline="0" noProof="0" dirty="0">
                <a:ln>
                  <a:noFill/>
                </a:ln>
                <a:solidFill>
                  <a:srgbClr val="BF1238"/>
                </a:solidFill>
                <a:effectLst/>
                <a:uLnTx/>
                <a:uFillTx/>
                <a:latin typeface="Arial" pitchFamily="34" charset="0"/>
                <a:ea typeface="+mn-ea"/>
                <a:cs typeface="Arial" pitchFamily="34" charset="0"/>
              </a:rPr>
              <a:t>III.	</a:t>
            </a:r>
            <a:r>
              <a:rPr kumimoji="0" lang="de-CH" sz="2400" b="1" i="0" u="none" strike="noStrike" kern="1200" cap="none" spc="0" normalizeH="0" baseline="0" noProof="0" dirty="0" err="1">
                <a:ln>
                  <a:noFill/>
                </a:ln>
                <a:solidFill>
                  <a:prstClr val="black"/>
                </a:solidFill>
                <a:effectLst/>
                <a:uLnTx/>
                <a:uFillTx/>
                <a:latin typeface="Arial" pitchFamily="34" charset="0"/>
                <a:ea typeface="+mn-ea"/>
                <a:cs typeface="Arial" pitchFamily="34" charset="0"/>
              </a:rPr>
              <a:t>Modifications</a:t>
            </a:r>
            <a:r>
              <a:rPr kumimoji="0" lang="de-CH" sz="24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 de </a:t>
            </a:r>
            <a:r>
              <a:rPr kumimoji="0" lang="de-CH" sz="2400" b="1" i="0" u="none" strike="noStrike" kern="1200" cap="none" spc="0" normalizeH="0" baseline="0" noProof="0" dirty="0" err="1">
                <a:ln>
                  <a:noFill/>
                </a:ln>
                <a:solidFill>
                  <a:prstClr val="black"/>
                </a:solidFill>
                <a:effectLst/>
                <a:uLnTx/>
                <a:uFillTx/>
                <a:latin typeface="Arial" pitchFamily="34" charset="0"/>
                <a:ea typeface="+mn-ea"/>
                <a:cs typeface="Arial" pitchFamily="34" charset="0"/>
              </a:rPr>
              <a:t>l’ALCP</a:t>
            </a:r>
            <a:r>
              <a:rPr kumimoji="0" lang="de-CH" sz="24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 par </a:t>
            </a:r>
            <a:r>
              <a:rPr kumimoji="0" lang="de-CH" sz="2400" b="1" i="0" u="none" strike="noStrike" kern="1200" cap="none" spc="0" normalizeH="0" baseline="0" noProof="0" dirty="0" err="1">
                <a:ln>
                  <a:noFill/>
                </a:ln>
                <a:solidFill>
                  <a:prstClr val="black"/>
                </a:solidFill>
                <a:effectLst/>
                <a:uLnTx/>
                <a:uFillTx/>
                <a:latin typeface="Arial" pitchFamily="34" charset="0"/>
                <a:ea typeface="+mn-ea"/>
                <a:cs typeface="Arial" pitchFamily="34" charset="0"/>
              </a:rPr>
              <a:t>les</a:t>
            </a:r>
            <a:r>
              <a:rPr kumimoji="0" lang="de-CH" sz="24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 </a:t>
            </a:r>
            <a:r>
              <a:rPr kumimoji="0" lang="de-CH" sz="2400" b="1" i="0" u="none" strike="noStrike" kern="1200" cap="none" spc="0" normalizeH="0" baseline="0" noProof="0" dirty="0" err="1">
                <a:ln>
                  <a:noFill/>
                </a:ln>
                <a:solidFill>
                  <a:prstClr val="black"/>
                </a:solidFill>
                <a:effectLst/>
                <a:uLnTx/>
                <a:uFillTx/>
                <a:latin typeface="Arial" pitchFamily="34" charset="0"/>
                <a:ea typeface="+mn-ea"/>
                <a:cs typeface="Arial" pitchFamily="34" charset="0"/>
              </a:rPr>
              <a:t>Bilatérales</a:t>
            </a:r>
            <a:r>
              <a:rPr kumimoji="0" lang="de-CH" sz="24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 III</a:t>
            </a:r>
          </a:p>
          <a:p>
            <a:pPr marL="0" marR="0" lvl="0" indent="0" algn="l" defTabSz="914400" rtl="0" eaLnBrk="1" fontAlgn="auto" latinLnBrk="0" hangingPunct="1">
              <a:lnSpc>
                <a:spcPts val="2400"/>
              </a:lnSpc>
              <a:spcBef>
                <a:spcPts val="0"/>
              </a:spcBef>
              <a:spcAft>
                <a:spcPts val="2400"/>
              </a:spcAft>
              <a:buClrTx/>
              <a:buSzTx/>
              <a:buFont typeface="Arial" pitchFamily="34" charset="0"/>
              <a:buChar char="​"/>
              <a:tabLst/>
              <a:defRPr/>
            </a:pPr>
            <a:r>
              <a:rPr kumimoji="0" lang="de-CH" sz="2400" b="1" i="0" u="none" strike="noStrike" kern="1200" cap="none" spc="0" normalizeH="0" baseline="0" noProof="0" dirty="0">
                <a:ln>
                  <a:noFill/>
                </a:ln>
                <a:solidFill>
                  <a:srgbClr val="BF1238"/>
                </a:solidFill>
                <a:effectLst/>
                <a:uLnTx/>
                <a:uFillTx/>
                <a:latin typeface="Arial" pitchFamily="34" charset="0"/>
                <a:ea typeface="+mn-ea"/>
                <a:cs typeface="Arial" pitchFamily="34" charset="0"/>
              </a:rPr>
              <a:t>IV.	</a:t>
            </a:r>
            <a:r>
              <a:rPr kumimoji="0" lang="de-CH" sz="2400" b="1" i="0" u="none" strike="noStrike" kern="1200" cap="none" spc="0" normalizeH="0" baseline="0" noProof="0" dirty="0" err="1">
                <a:ln>
                  <a:noFill/>
                </a:ln>
                <a:solidFill>
                  <a:prstClr val="black"/>
                </a:solidFill>
                <a:effectLst/>
                <a:uLnTx/>
                <a:uFillTx/>
                <a:latin typeface="Arial" pitchFamily="34" charset="0"/>
                <a:ea typeface="+mn-ea"/>
                <a:cs typeface="Arial" pitchFamily="34" charset="0"/>
              </a:rPr>
              <a:t>Conclusion</a:t>
            </a:r>
            <a:endParaRPr kumimoji="0" lang="de-CH" sz="24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lvl="0">
              <a:lnSpc>
                <a:spcPts val="2400"/>
              </a:lnSpc>
              <a:spcBef>
                <a:spcPts val="0"/>
              </a:spcBef>
              <a:spcAft>
                <a:spcPts val="2400"/>
              </a:spcAft>
              <a:buFont typeface="Arial" pitchFamily="34" charset="0"/>
              <a:buChar char="​"/>
              <a:defRPr/>
            </a:pPr>
            <a:r>
              <a:rPr lang="de-CH" sz="2400" b="1" dirty="0">
                <a:solidFill>
                  <a:srgbClr val="BF1238"/>
                </a:solidFill>
                <a:latin typeface="Arial" pitchFamily="34" charset="0"/>
                <a:cs typeface="Arial" pitchFamily="34" charset="0"/>
              </a:rPr>
              <a:t>V.	</a:t>
            </a:r>
            <a:r>
              <a:rPr lang="de-CH" sz="2400" b="1" dirty="0">
                <a:solidFill>
                  <a:prstClr val="black"/>
                </a:solidFill>
                <a:latin typeface="Arial" pitchFamily="34" charset="0"/>
                <a:cs typeface="Arial" pitchFamily="34" charset="0"/>
              </a:rPr>
              <a:t>Annexe : </a:t>
            </a:r>
            <a:r>
              <a:rPr lang="de-CH" sz="2400" b="1" dirty="0" err="1">
                <a:solidFill>
                  <a:prstClr val="black"/>
                </a:solidFill>
                <a:latin typeface="Arial" pitchFamily="34" charset="0"/>
                <a:cs typeface="Arial" pitchFamily="34" charset="0"/>
              </a:rPr>
              <a:t>nouveaux</a:t>
            </a:r>
            <a:r>
              <a:rPr lang="de-CH" sz="2400" b="1" dirty="0">
                <a:solidFill>
                  <a:prstClr val="black"/>
                </a:solidFill>
                <a:latin typeface="Arial" pitchFamily="34" charset="0"/>
                <a:cs typeface="Arial" pitchFamily="34" charset="0"/>
              </a:rPr>
              <a:t> </a:t>
            </a:r>
            <a:r>
              <a:rPr lang="de-CH" sz="2400" b="1" dirty="0" err="1">
                <a:solidFill>
                  <a:prstClr val="black"/>
                </a:solidFill>
                <a:latin typeface="Arial" pitchFamily="34" charset="0"/>
                <a:cs typeface="Arial" pitchFamily="34" charset="0"/>
              </a:rPr>
              <a:t>droits</a:t>
            </a:r>
            <a:r>
              <a:rPr lang="de-CH" sz="2400" b="1" dirty="0">
                <a:solidFill>
                  <a:prstClr val="black"/>
                </a:solidFill>
                <a:latin typeface="Arial" pitchFamily="34" charset="0"/>
                <a:cs typeface="Arial" pitchFamily="34" charset="0"/>
              </a:rPr>
              <a:t> en </a:t>
            </a:r>
            <a:r>
              <a:rPr lang="de-CH" sz="2400" b="1" dirty="0" err="1">
                <a:solidFill>
                  <a:prstClr val="black"/>
                </a:solidFill>
                <a:latin typeface="Arial" pitchFamily="34" charset="0"/>
                <a:cs typeface="Arial" pitchFamily="34" charset="0"/>
              </a:rPr>
              <a:t>matière</a:t>
            </a:r>
            <a:r>
              <a:rPr lang="de-CH" sz="2400" b="1" dirty="0">
                <a:solidFill>
                  <a:prstClr val="black"/>
                </a:solidFill>
                <a:latin typeface="Arial" pitchFamily="34" charset="0"/>
                <a:cs typeface="Arial" pitchFamily="34" charset="0"/>
              </a:rPr>
              <a:t> de </a:t>
            </a:r>
            <a:r>
              <a:rPr lang="de-CH" sz="2400" b="1" dirty="0" err="1">
                <a:solidFill>
                  <a:prstClr val="black"/>
                </a:solidFill>
                <a:latin typeface="Arial" pitchFamily="34" charset="0"/>
                <a:cs typeface="Arial" pitchFamily="34" charset="0"/>
              </a:rPr>
              <a:t>libre</a:t>
            </a:r>
            <a:r>
              <a:rPr lang="de-CH" sz="2400" b="1" dirty="0">
                <a:solidFill>
                  <a:prstClr val="black"/>
                </a:solidFill>
                <a:latin typeface="Arial" pitchFamily="34" charset="0"/>
                <a:cs typeface="Arial" pitchFamily="34" charset="0"/>
              </a:rPr>
              <a:t> </a:t>
            </a:r>
            <a:r>
              <a:rPr lang="de-CH" sz="2400" b="1" dirty="0" err="1">
                <a:solidFill>
                  <a:prstClr val="black"/>
                </a:solidFill>
                <a:latin typeface="Arial" pitchFamily="34" charset="0"/>
                <a:cs typeface="Arial" pitchFamily="34" charset="0"/>
              </a:rPr>
              <a:t>circulation</a:t>
            </a:r>
            <a:r>
              <a:rPr lang="de-CH" sz="2400" b="1" dirty="0">
                <a:solidFill>
                  <a:prstClr val="black"/>
                </a:solidFill>
                <a:latin typeface="Arial" pitchFamily="34" charset="0"/>
                <a:cs typeface="Arial" pitchFamily="34" charset="0"/>
              </a:rPr>
              <a:t> et de </a:t>
            </a:r>
            <a:r>
              <a:rPr lang="de-CH" sz="2400" b="1" dirty="0" err="1">
                <a:solidFill>
                  <a:prstClr val="black"/>
                </a:solidFill>
                <a:latin typeface="Arial" pitchFamily="34" charset="0"/>
                <a:cs typeface="Arial" pitchFamily="34" charset="0"/>
              </a:rPr>
              <a:t>séjour</a:t>
            </a:r>
            <a:r>
              <a:rPr lang="de-CH" sz="2400" b="1" dirty="0">
                <a:solidFill>
                  <a:prstClr val="black"/>
                </a:solidFill>
                <a:latin typeface="Arial" pitchFamily="34" charset="0"/>
                <a:cs typeface="Arial" pitchFamily="34" charset="0"/>
              </a:rPr>
              <a:t> 	en </a:t>
            </a:r>
            <a:r>
              <a:rPr lang="de-CH" sz="2400" b="1" dirty="0" err="1">
                <a:solidFill>
                  <a:prstClr val="black"/>
                </a:solidFill>
                <a:latin typeface="Arial" pitchFamily="34" charset="0"/>
                <a:cs typeface="Arial" pitchFamily="34" charset="0"/>
              </a:rPr>
              <a:t>détail</a:t>
            </a:r>
            <a:endParaRPr kumimoji="0" lang="de-CH" sz="24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endParaRPr lang="fr-CH" dirty="0"/>
          </a:p>
        </p:txBody>
      </p:sp>
    </p:spTree>
    <p:extLst>
      <p:ext uri="{BB962C8B-B14F-4D97-AF65-F5344CB8AC3E}">
        <p14:creationId xmlns:p14="http://schemas.microsoft.com/office/powerpoint/2010/main" val="24707457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46E73D1-5F19-AFD5-38F3-92B0D045102D}"/>
              </a:ext>
            </a:extLst>
          </p:cNvPr>
          <p:cNvSpPr>
            <a:spLocks noGrp="1"/>
          </p:cNvSpPr>
          <p:nvPr>
            <p:ph type="body" sz="quarter" idx="12"/>
          </p:nvPr>
        </p:nvSpPr>
        <p:spPr/>
        <p:txBody>
          <a:bodyPr/>
          <a:lstStyle/>
          <a:p>
            <a:r>
              <a:rPr lang="de-CH" dirty="0"/>
              <a:t>I. 	</a:t>
            </a:r>
            <a:r>
              <a:rPr lang="de-CH" dirty="0" err="1">
                <a:solidFill>
                  <a:prstClr val="black"/>
                </a:solidFill>
                <a:cs typeface="Arial" pitchFamily="34" charset="0"/>
              </a:rPr>
              <a:t>Contexte</a:t>
            </a:r>
            <a:r>
              <a:rPr lang="de-CH" dirty="0">
                <a:solidFill>
                  <a:prstClr val="black"/>
                </a:solidFill>
                <a:cs typeface="Arial" pitchFamily="34" charset="0"/>
              </a:rPr>
              <a:t> et </a:t>
            </a:r>
            <a:r>
              <a:rPr lang="de-CH" dirty="0" err="1">
                <a:solidFill>
                  <a:prstClr val="black"/>
                </a:solidFill>
                <a:cs typeface="Arial" pitchFamily="34" charset="0"/>
              </a:rPr>
              <a:t>problématique</a:t>
            </a:r>
            <a:endParaRPr lang="de-CH" dirty="0">
              <a:solidFill>
                <a:prstClr val="black"/>
              </a:solidFill>
              <a:cs typeface="Arial" pitchFamily="34" charset="0"/>
            </a:endParaRPr>
          </a:p>
          <a:p>
            <a:endParaRPr lang="de-CH" dirty="0"/>
          </a:p>
          <a:p>
            <a:endParaRPr lang="fr-CH" dirty="0"/>
          </a:p>
        </p:txBody>
      </p:sp>
      <p:sp>
        <p:nvSpPr>
          <p:cNvPr id="3" name="Slide Number Placeholder 2">
            <a:extLst>
              <a:ext uri="{FF2B5EF4-FFF2-40B4-BE49-F238E27FC236}">
                <a16:creationId xmlns:a16="http://schemas.microsoft.com/office/drawing/2014/main" id="{F0639E7E-6EC9-F178-22E4-07A3D09E0000}"/>
              </a:ext>
            </a:extLst>
          </p:cNvPr>
          <p:cNvSpPr>
            <a:spLocks noGrp="1"/>
          </p:cNvSpPr>
          <p:nvPr>
            <p:ph type="sldNum" sz="quarter" idx="10"/>
          </p:nvPr>
        </p:nvSpPr>
        <p:spPr/>
        <p:txBody>
          <a:bodyPr/>
          <a:lstStyle/>
          <a:p>
            <a:fld id="{142BD33C-CDCC-324B-BD76-250311637E3B}" type="slidenum">
              <a:rPr lang="fr-FR" smtClean="0"/>
              <a:pPr/>
              <a:t>3</a:t>
            </a:fld>
            <a:endParaRPr lang="fr-FR" dirty="0"/>
          </a:p>
        </p:txBody>
      </p:sp>
      <p:sp>
        <p:nvSpPr>
          <p:cNvPr id="4" name="Text Placeholder 3">
            <a:extLst>
              <a:ext uri="{FF2B5EF4-FFF2-40B4-BE49-F238E27FC236}">
                <a16:creationId xmlns:a16="http://schemas.microsoft.com/office/drawing/2014/main" id="{CE5211F1-8DE9-6167-5BFA-8B2B643B7EA5}"/>
              </a:ext>
            </a:extLst>
          </p:cNvPr>
          <p:cNvSpPr>
            <a:spLocks noGrp="1"/>
          </p:cNvSpPr>
          <p:nvPr>
            <p:ph type="body" sz="quarter" idx="11"/>
          </p:nvPr>
        </p:nvSpPr>
        <p:spPr/>
        <p:txBody>
          <a:bodyPr/>
          <a:lstStyle/>
          <a:p>
            <a:pPr marL="215900" marR="0" lvl="2" indent="-215900" algn="just" defTabSz="914400" rtl="0" eaLnBrk="1" fontAlgn="auto" latinLnBrk="0" hangingPunct="1">
              <a:lnSpc>
                <a:spcPts val="2700"/>
              </a:lnSpc>
              <a:spcBef>
                <a:spcPts val="300"/>
              </a:spcBef>
              <a:spcAft>
                <a:spcPts val="300"/>
              </a:spcAft>
              <a:buClr>
                <a:srgbClr val="BF1238"/>
              </a:buClr>
              <a:buSzTx/>
              <a:buFont typeface="Wingdings" panose="05000000000000000000" pitchFamily="2" charset="2"/>
              <a:buChar char="§"/>
              <a:tabLst/>
              <a:defRPr/>
            </a:pPr>
            <a:r>
              <a:rPr kumimoji="0" lang="de-DE" altLang="de-DE" sz="2000" b="0" i="0" u="none" strike="noStrike" kern="1200" cap="none" spc="0" normalizeH="0" baseline="0" noProof="0" dirty="0">
                <a:ln>
                  <a:noFill/>
                </a:ln>
                <a:solidFill>
                  <a:prstClr val="black"/>
                </a:solidFill>
                <a:effectLst/>
                <a:uLnTx/>
                <a:uFillTx/>
                <a:latin typeface="Arial" charset="0"/>
                <a:ea typeface="+mn-ea"/>
                <a:cs typeface="Arial" charset="0"/>
              </a:rPr>
              <a:t>Force </a:t>
            </a:r>
            <a:r>
              <a:rPr kumimoji="0" lang="de-DE" altLang="de-DE" sz="2000" b="0" i="0" u="none" strike="noStrike" kern="1200" cap="none" spc="0" normalizeH="0" baseline="0" noProof="0" dirty="0" err="1">
                <a:ln>
                  <a:noFill/>
                </a:ln>
                <a:solidFill>
                  <a:prstClr val="black"/>
                </a:solidFill>
                <a:effectLst/>
                <a:uLnTx/>
                <a:uFillTx/>
                <a:latin typeface="Arial" charset="0"/>
                <a:ea typeface="+mn-ea"/>
                <a:cs typeface="Arial" charset="0"/>
              </a:rPr>
              <a:t>obligatoire</a:t>
            </a:r>
            <a:r>
              <a:rPr kumimoji="0" lang="de-DE" altLang="de-DE" sz="2000" b="0" i="0" u="none" strike="noStrike" kern="1200" cap="none" spc="0" normalizeH="0" baseline="0" noProof="0" dirty="0">
                <a:ln>
                  <a:noFill/>
                </a:ln>
                <a:solidFill>
                  <a:prstClr val="black"/>
                </a:solidFill>
                <a:effectLst/>
                <a:uLnTx/>
                <a:uFillTx/>
                <a:latin typeface="Arial" charset="0"/>
                <a:ea typeface="+mn-ea"/>
                <a:cs typeface="Arial" charset="0"/>
              </a:rPr>
              <a:t> / </a:t>
            </a:r>
            <a:r>
              <a:rPr kumimoji="0" lang="de-DE" altLang="de-DE" sz="2000" b="0" i="0" u="none" strike="noStrike" kern="1200" cap="none" spc="0" normalizeH="0" baseline="0" noProof="0" dirty="0" err="1">
                <a:ln>
                  <a:noFill/>
                </a:ln>
                <a:solidFill>
                  <a:prstClr val="black"/>
                </a:solidFill>
                <a:effectLst/>
                <a:uLnTx/>
                <a:uFillTx/>
                <a:latin typeface="Arial" charset="0"/>
                <a:ea typeface="+mn-ea"/>
                <a:cs typeface="Arial" charset="0"/>
              </a:rPr>
              <a:t>Primauté</a:t>
            </a:r>
            <a:r>
              <a:rPr kumimoji="0" lang="de-DE" altLang="de-DE" sz="2000" b="0" i="0" u="none" strike="noStrike" kern="1200" cap="none" spc="0" normalizeH="0" baseline="0" noProof="0" dirty="0">
                <a:ln>
                  <a:noFill/>
                </a:ln>
                <a:solidFill>
                  <a:prstClr val="black"/>
                </a:solidFill>
                <a:effectLst/>
                <a:uLnTx/>
                <a:uFillTx/>
                <a:latin typeface="Arial" charset="0"/>
                <a:ea typeface="+mn-ea"/>
                <a:cs typeface="Arial" charset="0"/>
              </a:rPr>
              <a:t> de la Cst. </a:t>
            </a:r>
            <a:r>
              <a:rPr lang="de-DE" altLang="de-DE" dirty="0">
                <a:solidFill>
                  <a:prstClr val="black"/>
                </a:solidFill>
                <a:latin typeface="Arial" charset="0"/>
                <a:cs typeface="Arial" charset="0"/>
              </a:rPr>
              <a:t>et </a:t>
            </a:r>
            <a:r>
              <a:rPr lang="de-DE" altLang="de-DE" dirty="0" err="1">
                <a:solidFill>
                  <a:prstClr val="black"/>
                </a:solidFill>
                <a:latin typeface="Arial" charset="0"/>
                <a:cs typeface="Arial" charset="0"/>
              </a:rPr>
              <a:t>principe</a:t>
            </a:r>
            <a:r>
              <a:rPr lang="de-DE" altLang="de-DE" dirty="0">
                <a:solidFill>
                  <a:prstClr val="black"/>
                </a:solidFill>
                <a:latin typeface="Arial" charset="0"/>
                <a:cs typeface="Arial" charset="0"/>
              </a:rPr>
              <a:t> de </a:t>
            </a:r>
            <a:r>
              <a:rPr lang="de-DE" altLang="de-DE" dirty="0" err="1">
                <a:solidFill>
                  <a:prstClr val="black"/>
                </a:solidFill>
                <a:latin typeface="Arial" charset="0"/>
                <a:cs typeface="Arial" charset="0"/>
              </a:rPr>
              <a:t>légalité</a:t>
            </a:r>
            <a:endParaRPr kumimoji="0" lang="de-DE" altLang="de-DE" sz="2000" b="0" i="0" u="none" strike="noStrike" kern="1200" cap="none" spc="0" normalizeH="0" baseline="0" noProof="0" dirty="0">
              <a:ln>
                <a:noFill/>
              </a:ln>
              <a:solidFill>
                <a:prstClr val="black"/>
              </a:solidFill>
              <a:effectLst/>
              <a:uLnTx/>
              <a:uFillTx/>
              <a:latin typeface="Arial" charset="0"/>
              <a:ea typeface="+mn-ea"/>
              <a:cs typeface="Arial" charset="0"/>
            </a:endParaRPr>
          </a:p>
          <a:p>
            <a:pPr marL="900000" lvl="2" indent="-360000">
              <a:lnSpc>
                <a:spcPts val="2700"/>
              </a:lnSpc>
              <a:spcBef>
                <a:spcPts val="300"/>
              </a:spcBef>
              <a:spcAft>
                <a:spcPts val="300"/>
              </a:spcAft>
              <a:buClr>
                <a:srgbClr val="BF1238"/>
              </a:buClr>
              <a:defRPr/>
            </a:pPr>
            <a:endParaRPr lang="de-CH" dirty="0">
              <a:solidFill>
                <a:prstClr val="black"/>
              </a:solidFill>
              <a:latin typeface="Arial" pitchFamily="34" charset="0"/>
              <a:cs typeface="Arial" pitchFamily="34" charset="0"/>
            </a:endParaRPr>
          </a:p>
          <a:p>
            <a:pPr marL="900000" lvl="2" indent="-360000">
              <a:lnSpc>
                <a:spcPts val="2700"/>
              </a:lnSpc>
              <a:spcBef>
                <a:spcPts val="300"/>
              </a:spcBef>
              <a:spcAft>
                <a:spcPts val="300"/>
              </a:spcAft>
              <a:buClr>
                <a:srgbClr val="BF1238"/>
              </a:buClr>
              <a:defRPr/>
            </a:pPr>
            <a:r>
              <a:rPr lang="de-CH" dirty="0" err="1">
                <a:solidFill>
                  <a:prstClr val="black"/>
                </a:solidFill>
                <a:latin typeface="Arial" pitchFamily="34" charset="0"/>
                <a:cs typeface="Arial" pitchFamily="34" charset="0"/>
              </a:rPr>
              <a:t>Conclusion</a:t>
            </a:r>
            <a:r>
              <a:rPr lang="de-CH" dirty="0">
                <a:solidFill>
                  <a:prstClr val="black"/>
                </a:solidFill>
                <a:latin typeface="Arial" pitchFamily="34" charset="0"/>
                <a:cs typeface="Arial" pitchFamily="34" charset="0"/>
              </a:rPr>
              <a:t> de </a:t>
            </a:r>
            <a:r>
              <a:rPr lang="de-CH" dirty="0" err="1">
                <a:solidFill>
                  <a:prstClr val="black"/>
                </a:solidFill>
                <a:latin typeface="Arial" pitchFamily="34" charset="0"/>
                <a:cs typeface="Arial" pitchFamily="34" charset="0"/>
              </a:rPr>
              <a:t>nouveaux</a:t>
            </a:r>
            <a:r>
              <a:rPr lang="de-CH" dirty="0">
                <a:solidFill>
                  <a:prstClr val="black"/>
                </a:solidFill>
                <a:latin typeface="Arial" pitchFamily="34" charset="0"/>
                <a:cs typeface="Arial" pitchFamily="34" charset="0"/>
              </a:rPr>
              <a:t> </a:t>
            </a:r>
            <a:r>
              <a:rPr lang="de-CH" dirty="0" err="1">
                <a:solidFill>
                  <a:prstClr val="black"/>
                </a:solidFill>
                <a:latin typeface="Arial" pitchFamily="34" charset="0"/>
                <a:cs typeface="Arial" pitchFamily="34" charset="0"/>
              </a:rPr>
              <a:t>traités</a:t>
            </a:r>
            <a:r>
              <a:rPr lang="de-CH" dirty="0">
                <a:solidFill>
                  <a:prstClr val="black"/>
                </a:solidFill>
                <a:latin typeface="Arial" pitchFamily="34" charset="0"/>
                <a:cs typeface="Arial" pitchFamily="34" charset="0"/>
              </a:rPr>
              <a:t> </a:t>
            </a:r>
            <a:r>
              <a:rPr lang="de-CH" dirty="0" err="1">
                <a:solidFill>
                  <a:prstClr val="black"/>
                </a:solidFill>
                <a:latin typeface="Arial" pitchFamily="34" charset="0"/>
                <a:cs typeface="Arial" pitchFamily="34" charset="0"/>
              </a:rPr>
              <a:t>internationaux</a:t>
            </a:r>
            <a:r>
              <a:rPr lang="de-CH" dirty="0">
                <a:solidFill>
                  <a:prstClr val="black"/>
                </a:solidFill>
                <a:latin typeface="Arial" pitchFamily="34" charset="0"/>
                <a:cs typeface="Arial" pitchFamily="34" charset="0"/>
              </a:rPr>
              <a:t> : </a:t>
            </a:r>
            <a:r>
              <a:rPr lang="de-CH" dirty="0" err="1">
                <a:solidFill>
                  <a:prstClr val="black"/>
                </a:solidFill>
                <a:latin typeface="Arial" pitchFamily="34" charset="0"/>
                <a:cs typeface="Arial" pitchFamily="34" charset="0"/>
              </a:rPr>
              <a:t>compatibilité</a:t>
            </a:r>
            <a:r>
              <a:rPr lang="de-CH" dirty="0">
                <a:solidFill>
                  <a:prstClr val="black"/>
                </a:solidFill>
                <a:latin typeface="Arial" pitchFamily="34" charset="0"/>
                <a:cs typeface="Arial" pitchFamily="34" charset="0"/>
              </a:rPr>
              <a:t> </a:t>
            </a:r>
            <a:r>
              <a:rPr lang="de-CH" dirty="0" err="1">
                <a:solidFill>
                  <a:prstClr val="black"/>
                </a:solidFill>
                <a:latin typeface="Arial" pitchFamily="34" charset="0"/>
                <a:cs typeface="Arial" pitchFamily="34" charset="0"/>
              </a:rPr>
              <a:t>avec</a:t>
            </a:r>
            <a:r>
              <a:rPr lang="de-CH" dirty="0">
                <a:solidFill>
                  <a:prstClr val="black"/>
                </a:solidFill>
                <a:latin typeface="Arial" pitchFamily="34" charset="0"/>
                <a:cs typeface="Arial" pitchFamily="34" charset="0"/>
              </a:rPr>
              <a:t> la Cst.</a:t>
            </a:r>
          </a:p>
          <a:p>
            <a:pPr marL="900000" lvl="2" indent="-360000">
              <a:lnSpc>
                <a:spcPts val="2700"/>
              </a:lnSpc>
              <a:spcBef>
                <a:spcPts val="300"/>
              </a:spcBef>
              <a:spcAft>
                <a:spcPts val="300"/>
              </a:spcAft>
              <a:buClr>
                <a:srgbClr val="BF1238"/>
              </a:buClr>
              <a:defRPr/>
            </a:pPr>
            <a:r>
              <a:rPr lang="de-CH" dirty="0" err="1">
                <a:solidFill>
                  <a:prstClr val="black"/>
                </a:solidFill>
                <a:latin typeface="Arial" pitchFamily="34" charset="0"/>
                <a:cs typeface="Arial" pitchFamily="34" charset="0"/>
              </a:rPr>
              <a:t>Bilatérales</a:t>
            </a:r>
            <a:r>
              <a:rPr lang="de-CH" dirty="0">
                <a:solidFill>
                  <a:prstClr val="black"/>
                </a:solidFill>
                <a:latin typeface="Arial" pitchFamily="34" charset="0"/>
                <a:cs typeface="Arial" pitchFamily="34" charset="0"/>
              </a:rPr>
              <a:t> III : </a:t>
            </a:r>
            <a:r>
              <a:rPr lang="de-CH" dirty="0" err="1">
                <a:solidFill>
                  <a:prstClr val="black"/>
                </a:solidFill>
                <a:latin typeface="Arial" pitchFamily="34" charset="0"/>
                <a:cs typeface="Arial" pitchFamily="34" charset="0"/>
              </a:rPr>
              <a:t>y</a:t>
            </a:r>
            <a:r>
              <a:rPr lang="de-CH" dirty="0">
                <a:solidFill>
                  <a:prstClr val="black"/>
                </a:solidFill>
                <a:latin typeface="Arial" pitchFamily="34" charset="0"/>
                <a:cs typeface="Arial" pitchFamily="34" charset="0"/>
              </a:rPr>
              <a:t> </a:t>
            </a:r>
            <a:r>
              <a:rPr lang="de-CH" dirty="0" err="1">
                <a:solidFill>
                  <a:prstClr val="black"/>
                </a:solidFill>
                <a:latin typeface="Arial" pitchFamily="34" charset="0"/>
                <a:cs typeface="Arial" pitchFamily="34" charset="0"/>
              </a:rPr>
              <a:t>compris</a:t>
            </a:r>
            <a:r>
              <a:rPr lang="de-CH" dirty="0">
                <a:solidFill>
                  <a:prstClr val="black"/>
                </a:solidFill>
                <a:latin typeface="Arial" pitchFamily="34" charset="0"/>
                <a:cs typeface="Arial" pitchFamily="34" charset="0"/>
              </a:rPr>
              <a:t> </a:t>
            </a:r>
            <a:r>
              <a:rPr lang="de-CH" dirty="0" err="1">
                <a:solidFill>
                  <a:prstClr val="black"/>
                </a:solidFill>
                <a:latin typeface="Arial" pitchFamily="34" charset="0"/>
                <a:cs typeface="Arial" pitchFamily="34" charset="0"/>
              </a:rPr>
              <a:t>les</a:t>
            </a:r>
            <a:r>
              <a:rPr lang="de-CH" dirty="0">
                <a:solidFill>
                  <a:prstClr val="black"/>
                </a:solidFill>
                <a:latin typeface="Arial" pitchFamily="34" charset="0"/>
                <a:cs typeface="Arial" pitchFamily="34" charset="0"/>
              </a:rPr>
              <a:t> </a:t>
            </a:r>
            <a:r>
              <a:rPr lang="de-CH" dirty="0" err="1">
                <a:solidFill>
                  <a:prstClr val="black"/>
                </a:solidFill>
                <a:latin typeface="Arial" pitchFamily="34" charset="0"/>
                <a:cs typeface="Arial" pitchFamily="34" charset="0"/>
              </a:rPr>
              <a:t>protocoles</a:t>
            </a:r>
            <a:r>
              <a:rPr lang="de-CH" dirty="0">
                <a:solidFill>
                  <a:prstClr val="black"/>
                </a:solidFill>
                <a:latin typeface="Arial" pitchFamily="34" charset="0"/>
                <a:cs typeface="Arial" pitchFamily="34" charset="0"/>
              </a:rPr>
              <a:t> (</a:t>
            </a:r>
            <a:r>
              <a:rPr lang="de-CH" dirty="0" err="1">
                <a:solidFill>
                  <a:prstClr val="black"/>
                </a:solidFill>
                <a:latin typeface="Arial" pitchFamily="34" charset="0"/>
                <a:cs typeface="Arial" pitchFamily="34" charset="0"/>
              </a:rPr>
              <a:t>protocoles</a:t>
            </a:r>
            <a:r>
              <a:rPr lang="de-CH" dirty="0">
                <a:solidFill>
                  <a:prstClr val="black"/>
                </a:solidFill>
                <a:latin typeface="Arial" pitchFamily="34" charset="0"/>
                <a:cs typeface="Arial" pitchFamily="34" charset="0"/>
              </a:rPr>
              <a:t> </a:t>
            </a:r>
            <a:r>
              <a:rPr lang="de-CH" dirty="0" err="1">
                <a:solidFill>
                  <a:prstClr val="black"/>
                </a:solidFill>
                <a:latin typeface="Arial" pitchFamily="34" charset="0"/>
                <a:cs typeface="Arial" pitchFamily="34" charset="0"/>
              </a:rPr>
              <a:t>d’amendement</a:t>
            </a:r>
            <a:r>
              <a:rPr lang="de-CH" dirty="0">
                <a:solidFill>
                  <a:prstClr val="black"/>
                </a:solidFill>
                <a:latin typeface="Arial" pitchFamily="34" charset="0"/>
                <a:cs typeface="Arial" pitchFamily="34" charset="0"/>
              </a:rPr>
              <a:t>, PA, et </a:t>
            </a:r>
            <a:r>
              <a:rPr lang="de-CH" dirty="0" err="1">
                <a:solidFill>
                  <a:prstClr val="black"/>
                </a:solidFill>
                <a:latin typeface="Arial" pitchFamily="34" charset="0"/>
                <a:cs typeface="Arial" pitchFamily="34" charset="0"/>
              </a:rPr>
              <a:t>protocoles</a:t>
            </a:r>
            <a:r>
              <a:rPr lang="de-CH" dirty="0">
                <a:solidFill>
                  <a:prstClr val="black"/>
                </a:solidFill>
                <a:latin typeface="Arial" pitchFamily="34" charset="0"/>
                <a:cs typeface="Arial" pitchFamily="34" charset="0"/>
              </a:rPr>
              <a:t> </a:t>
            </a:r>
            <a:r>
              <a:rPr lang="de-CH" dirty="0" err="1">
                <a:solidFill>
                  <a:prstClr val="black"/>
                </a:solidFill>
                <a:latin typeface="Arial" pitchFamily="34" charset="0"/>
                <a:cs typeface="Arial" pitchFamily="34" charset="0"/>
              </a:rPr>
              <a:t>institutionnels</a:t>
            </a:r>
            <a:r>
              <a:rPr lang="de-CH" dirty="0">
                <a:solidFill>
                  <a:prstClr val="black"/>
                </a:solidFill>
                <a:latin typeface="Arial" pitchFamily="34" charset="0"/>
                <a:cs typeface="Arial" pitchFamily="34" charset="0"/>
              </a:rPr>
              <a:t>, PI) = </a:t>
            </a:r>
            <a:r>
              <a:rPr lang="de-CH" dirty="0" err="1">
                <a:solidFill>
                  <a:prstClr val="black"/>
                </a:solidFill>
                <a:latin typeface="Arial" pitchFamily="34" charset="0"/>
                <a:cs typeface="Arial" pitchFamily="34" charset="0"/>
              </a:rPr>
              <a:t>nouveaux</a:t>
            </a:r>
            <a:r>
              <a:rPr lang="de-CH" dirty="0">
                <a:solidFill>
                  <a:prstClr val="black"/>
                </a:solidFill>
                <a:latin typeface="Arial" pitchFamily="34" charset="0"/>
                <a:cs typeface="Arial" pitchFamily="34" charset="0"/>
              </a:rPr>
              <a:t> </a:t>
            </a:r>
            <a:r>
              <a:rPr lang="de-CH" dirty="0" err="1">
                <a:solidFill>
                  <a:prstClr val="black"/>
                </a:solidFill>
                <a:latin typeface="Arial" pitchFamily="34" charset="0"/>
                <a:cs typeface="Arial" pitchFamily="34" charset="0"/>
              </a:rPr>
              <a:t>traités</a:t>
            </a:r>
            <a:r>
              <a:rPr lang="de-CH" dirty="0">
                <a:solidFill>
                  <a:prstClr val="black"/>
                </a:solidFill>
                <a:latin typeface="Arial" pitchFamily="34" charset="0"/>
                <a:cs typeface="Arial" pitchFamily="34" charset="0"/>
              </a:rPr>
              <a:t> </a:t>
            </a:r>
            <a:r>
              <a:rPr lang="de-CH" dirty="0" err="1">
                <a:solidFill>
                  <a:prstClr val="black"/>
                </a:solidFill>
                <a:latin typeface="Arial" pitchFamily="34" charset="0"/>
                <a:cs typeface="Arial" pitchFamily="34" charset="0"/>
              </a:rPr>
              <a:t>internationaux</a:t>
            </a:r>
            <a:endParaRPr lang="de-CH" dirty="0">
              <a:solidFill>
                <a:prstClr val="black"/>
              </a:solidFill>
              <a:latin typeface="Arial" pitchFamily="34" charset="0"/>
              <a:cs typeface="Arial" pitchFamily="34" charset="0"/>
            </a:endParaRPr>
          </a:p>
          <a:p>
            <a:pPr marL="215900" marR="0" lvl="2" indent="-215900" algn="just" defTabSz="914400" rtl="0" eaLnBrk="1" fontAlgn="auto" latinLnBrk="0" hangingPunct="1">
              <a:lnSpc>
                <a:spcPts val="2700"/>
              </a:lnSpc>
              <a:spcBef>
                <a:spcPts val="300"/>
              </a:spcBef>
              <a:spcAft>
                <a:spcPts val="300"/>
              </a:spcAft>
              <a:buClr>
                <a:srgbClr val="BF1238"/>
              </a:buClr>
              <a:buSzTx/>
              <a:buFont typeface="Wingdings" panose="05000000000000000000" pitchFamily="2" charset="2"/>
              <a:buChar char="§"/>
              <a:tabLst/>
              <a:defRPr/>
            </a:pPr>
            <a:endParaRPr kumimoji="0" lang="de-DE" altLang="de-DE" sz="2000" b="0" i="0" u="none" strike="noStrike" kern="1200" cap="none" spc="0" normalizeH="0" baseline="0" noProof="0" dirty="0">
              <a:ln>
                <a:noFill/>
              </a:ln>
              <a:solidFill>
                <a:prstClr val="black"/>
              </a:solidFill>
              <a:effectLst/>
              <a:uLnTx/>
              <a:uFillTx/>
              <a:latin typeface="Arial" charset="0"/>
              <a:ea typeface="+mn-ea"/>
              <a:cs typeface="Arial" charset="0"/>
            </a:endParaRPr>
          </a:p>
          <a:p>
            <a:pPr marL="215900" marR="0" lvl="2" indent="-215900" algn="just" defTabSz="914400" rtl="0" eaLnBrk="1" fontAlgn="auto" latinLnBrk="0" hangingPunct="1">
              <a:lnSpc>
                <a:spcPts val="2700"/>
              </a:lnSpc>
              <a:spcBef>
                <a:spcPts val="300"/>
              </a:spcBef>
              <a:spcAft>
                <a:spcPts val="300"/>
              </a:spcAft>
              <a:buClr>
                <a:srgbClr val="BF1238"/>
              </a:buClr>
              <a:buSzTx/>
              <a:buFont typeface="Wingdings" panose="05000000000000000000" pitchFamily="2" charset="2"/>
              <a:buChar char="§"/>
              <a:tabLst/>
              <a:defRPr/>
            </a:pPr>
            <a:r>
              <a:rPr lang="de-DE" altLang="de-DE" dirty="0" err="1">
                <a:solidFill>
                  <a:prstClr val="black"/>
                </a:solidFill>
                <a:latin typeface="Arial" charset="0"/>
                <a:cs typeface="Arial" charset="0"/>
              </a:rPr>
              <a:t>Modification</a:t>
            </a:r>
            <a:r>
              <a:rPr lang="de-DE" altLang="de-DE" dirty="0">
                <a:solidFill>
                  <a:prstClr val="black"/>
                </a:solidFill>
                <a:latin typeface="Arial" charset="0"/>
                <a:cs typeface="Arial" charset="0"/>
              </a:rPr>
              <a:t> de la Cst. :</a:t>
            </a:r>
            <a:endParaRPr kumimoji="0" lang="de-DE" altLang="de-DE" sz="2000" b="0" i="0" u="none" strike="noStrike" kern="1200" cap="none" spc="0" normalizeH="0" baseline="0" noProof="0" dirty="0">
              <a:ln>
                <a:noFill/>
              </a:ln>
              <a:solidFill>
                <a:prstClr val="black"/>
              </a:solidFill>
              <a:effectLst/>
              <a:uLnTx/>
              <a:uFillTx/>
              <a:latin typeface="Arial" charset="0"/>
              <a:ea typeface="+mn-ea"/>
              <a:cs typeface="Arial" charset="0"/>
            </a:endParaRPr>
          </a:p>
          <a:p>
            <a:pPr marL="900000" lvl="2" indent="-360000">
              <a:lnSpc>
                <a:spcPts val="2700"/>
              </a:lnSpc>
              <a:spcBef>
                <a:spcPts val="300"/>
              </a:spcBef>
              <a:spcAft>
                <a:spcPts val="300"/>
              </a:spcAft>
              <a:buClr>
                <a:srgbClr val="BF1238"/>
              </a:buClr>
              <a:defRPr/>
            </a:pPr>
            <a:endParaRPr lang="de-DE" altLang="de-DE" dirty="0">
              <a:solidFill>
                <a:prstClr val="black"/>
              </a:solidFill>
              <a:latin typeface="Arial" charset="0"/>
              <a:cs typeface="Arial" charset="0"/>
            </a:endParaRPr>
          </a:p>
          <a:p>
            <a:pPr marL="900000" lvl="2" indent="-360000">
              <a:lnSpc>
                <a:spcPts val="2700"/>
              </a:lnSpc>
              <a:spcBef>
                <a:spcPts val="300"/>
              </a:spcBef>
              <a:spcAft>
                <a:spcPts val="300"/>
              </a:spcAft>
              <a:buClr>
                <a:srgbClr val="BF1238"/>
              </a:buClr>
              <a:defRPr/>
            </a:pPr>
            <a:r>
              <a:rPr lang="de-DE" altLang="de-DE" dirty="0" err="1">
                <a:solidFill>
                  <a:prstClr val="black"/>
                </a:solidFill>
                <a:latin typeface="Arial" charset="0"/>
                <a:cs typeface="Arial" charset="0"/>
              </a:rPr>
              <a:t>idéalement</a:t>
            </a:r>
            <a:r>
              <a:rPr lang="de-DE" altLang="de-DE" dirty="0">
                <a:solidFill>
                  <a:prstClr val="black"/>
                </a:solidFill>
                <a:latin typeface="Arial" charset="0"/>
                <a:cs typeface="Arial" charset="0"/>
              </a:rPr>
              <a:t> avant la </a:t>
            </a:r>
            <a:r>
              <a:rPr lang="de-DE" altLang="de-DE" dirty="0" err="1">
                <a:solidFill>
                  <a:prstClr val="black"/>
                </a:solidFill>
                <a:latin typeface="Arial" charset="0"/>
                <a:cs typeface="Arial" charset="0"/>
              </a:rPr>
              <a:t>conclusion</a:t>
            </a:r>
            <a:r>
              <a:rPr lang="de-DE" altLang="de-DE" dirty="0">
                <a:solidFill>
                  <a:prstClr val="black"/>
                </a:solidFill>
                <a:latin typeface="Arial" charset="0"/>
                <a:cs typeface="Arial" charset="0"/>
              </a:rPr>
              <a:t> (CEDH…) </a:t>
            </a:r>
          </a:p>
          <a:p>
            <a:pPr marL="900000" lvl="2" indent="-360000">
              <a:lnSpc>
                <a:spcPts val="2700"/>
              </a:lnSpc>
              <a:spcBef>
                <a:spcPts val="300"/>
              </a:spcBef>
              <a:spcAft>
                <a:spcPts val="300"/>
              </a:spcAft>
              <a:buClr>
                <a:srgbClr val="BF1238"/>
              </a:buClr>
              <a:defRPr/>
            </a:pPr>
            <a:r>
              <a:rPr lang="de-DE" altLang="de-DE" dirty="0">
                <a:solidFill>
                  <a:prstClr val="black"/>
                </a:solidFill>
                <a:latin typeface="Arial" charset="0"/>
                <a:cs typeface="Arial" charset="0"/>
              </a:rPr>
              <a:t>au plus </a:t>
            </a:r>
            <a:r>
              <a:rPr lang="de-DE" altLang="de-DE" dirty="0" err="1">
                <a:solidFill>
                  <a:prstClr val="black"/>
                </a:solidFill>
                <a:latin typeface="Arial" charset="0"/>
                <a:cs typeface="Arial" charset="0"/>
              </a:rPr>
              <a:t>tard</a:t>
            </a:r>
            <a:r>
              <a:rPr lang="de-DE" altLang="de-DE" dirty="0">
                <a:solidFill>
                  <a:prstClr val="black"/>
                </a:solidFill>
                <a:latin typeface="Arial" charset="0"/>
                <a:cs typeface="Arial" charset="0"/>
              </a:rPr>
              <a:t> </a:t>
            </a:r>
            <a:r>
              <a:rPr lang="de-DE" altLang="de-DE" dirty="0" err="1">
                <a:solidFill>
                  <a:prstClr val="black"/>
                </a:solidFill>
                <a:latin typeface="Arial" charset="0"/>
                <a:cs typeface="Arial" charset="0"/>
              </a:rPr>
              <a:t>lors</a:t>
            </a:r>
            <a:r>
              <a:rPr lang="de-DE" altLang="de-DE" dirty="0">
                <a:solidFill>
                  <a:prstClr val="black"/>
                </a:solidFill>
                <a:latin typeface="Arial" charset="0"/>
                <a:cs typeface="Arial" charset="0"/>
              </a:rPr>
              <a:t> de </a:t>
            </a:r>
            <a:r>
              <a:rPr lang="de-DE" altLang="de-DE" dirty="0" err="1">
                <a:solidFill>
                  <a:prstClr val="black"/>
                </a:solidFill>
                <a:latin typeface="Arial" charset="0"/>
                <a:cs typeface="Arial" charset="0"/>
              </a:rPr>
              <a:t>l‘approbation</a:t>
            </a:r>
            <a:r>
              <a:rPr lang="de-DE" altLang="de-DE" dirty="0">
                <a:solidFill>
                  <a:prstClr val="black"/>
                </a:solidFill>
                <a:latin typeface="Arial" charset="0"/>
                <a:cs typeface="Arial" charset="0"/>
              </a:rPr>
              <a:t> / </a:t>
            </a:r>
            <a:r>
              <a:rPr lang="de-DE" altLang="de-DE" dirty="0" err="1">
                <a:solidFill>
                  <a:prstClr val="black"/>
                </a:solidFill>
                <a:latin typeface="Arial" charset="0"/>
                <a:cs typeface="Arial" charset="0"/>
              </a:rPr>
              <a:t>ratification</a:t>
            </a:r>
            <a:endParaRPr lang="de-CH" dirty="0">
              <a:solidFill>
                <a:prstClr val="black"/>
              </a:solidFill>
              <a:latin typeface="Arial" pitchFamily="34" charset="0"/>
              <a:cs typeface="Arial" pitchFamily="34" charset="0"/>
            </a:endParaRPr>
          </a:p>
          <a:p>
            <a:pPr marL="900000" lvl="2" indent="-360000">
              <a:lnSpc>
                <a:spcPts val="2700"/>
              </a:lnSpc>
              <a:spcBef>
                <a:spcPts val="300"/>
              </a:spcBef>
              <a:spcAft>
                <a:spcPts val="300"/>
              </a:spcAft>
              <a:buClr>
                <a:srgbClr val="BF1238"/>
              </a:buClr>
              <a:defRPr/>
            </a:pPr>
            <a:r>
              <a:rPr lang="de-CH" dirty="0">
                <a:solidFill>
                  <a:prstClr val="black"/>
                </a:solidFill>
                <a:latin typeface="Arial" pitchFamily="34" charset="0"/>
                <a:cs typeface="Arial" pitchFamily="34" charset="0"/>
              </a:rPr>
              <a:t>Question du </a:t>
            </a:r>
            <a:r>
              <a:rPr lang="de-CH" dirty="0" err="1">
                <a:solidFill>
                  <a:prstClr val="black"/>
                </a:solidFill>
                <a:latin typeface="Arial" pitchFamily="34" charset="0"/>
                <a:cs typeface="Arial" pitchFamily="34" charset="0"/>
              </a:rPr>
              <a:t>lien</a:t>
            </a:r>
            <a:r>
              <a:rPr lang="de-CH" dirty="0">
                <a:solidFill>
                  <a:prstClr val="black"/>
                </a:solidFill>
                <a:latin typeface="Arial" pitchFamily="34" charset="0"/>
                <a:cs typeface="Arial" pitchFamily="34" charset="0"/>
              </a:rPr>
              <a:t> (art. 141a </a:t>
            </a:r>
            <a:r>
              <a:rPr lang="de-CH" dirty="0" err="1">
                <a:solidFill>
                  <a:prstClr val="black"/>
                </a:solidFill>
                <a:latin typeface="Arial" pitchFamily="34" charset="0"/>
                <a:cs typeface="Arial" pitchFamily="34" charset="0"/>
              </a:rPr>
              <a:t>Cst</a:t>
            </a:r>
            <a:r>
              <a:rPr lang="de-CH" dirty="0">
                <a:solidFill>
                  <a:prstClr val="black"/>
                </a:solidFill>
                <a:latin typeface="Arial" pitchFamily="34" charset="0"/>
                <a:cs typeface="Arial" pitchFamily="34" charset="0"/>
              </a:rPr>
              <a:t>.) </a:t>
            </a:r>
            <a:endParaRPr lang="de-DE" dirty="0">
              <a:solidFill>
                <a:prstClr val="black"/>
              </a:solidFill>
              <a:latin typeface="Arial" pitchFamily="34" charset="0"/>
              <a:cs typeface="Arial" pitchFamily="34" charset="0"/>
              <a:sym typeface="Wingdings"/>
            </a:endParaRPr>
          </a:p>
          <a:p>
            <a:pPr marL="215900" marR="0" lvl="2" indent="-215900" algn="just" defTabSz="914400" rtl="0" eaLnBrk="1" fontAlgn="auto" latinLnBrk="0" hangingPunct="1">
              <a:lnSpc>
                <a:spcPts val="2700"/>
              </a:lnSpc>
              <a:spcBef>
                <a:spcPts val="300"/>
              </a:spcBef>
              <a:spcAft>
                <a:spcPts val="300"/>
              </a:spcAft>
              <a:buClr>
                <a:srgbClr val="BF1238"/>
              </a:buClr>
              <a:buSzTx/>
              <a:buFont typeface="Wingdings" panose="05000000000000000000" pitchFamily="2" charset="2"/>
              <a:buChar char="§"/>
              <a:tabLst/>
              <a:defRPr/>
            </a:pPr>
            <a:endParaRPr lang="de-DE" altLang="de-DE" dirty="0">
              <a:solidFill>
                <a:prstClr val="black"/>
              </a:solidFill>
              <a:latin typeface="Arial" charset="0"/>
              <a:cs typeface="Arial" charset="0"/>
            </a:endParaRPr>
          </a:p>
          <a:p>
            <a:endParaRPr lang="fr-CH" dirty="0"/>
          </a:p>
        </p:txBody>
      </p:sp>
    </p:spTree>
    <p:extLst>
      <p:ext uri="{BB962C8B-B14F-4D97-AF65-F5344CB8AC3E}">
        <p14:creationId xmlns:p14="http://schemas.microsoft.com/office/powerpoint/2010/main" val="29177784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80FAFF-2D31-6D3A-028F-C1FFC9C56EEC}"/>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12D3AD5C-1AF4-DC2E-3D4C-5743375903E8}"/>
              </a:ext>
            </a:extLst>
          </p:cNvPr>
          <p:cNvSpPr>
            <a:spLocks noGrp="1"/>
          </p:cNvSpPr>
          <p:nvPr>
            <p:ph type="body" sz="quarter" idx="12"/>
          </p:nvPr>
        </p:nvSpPr>
        <p:spPr/>
        <p:txBody>
          <a:bodyPr/>
          <a:lstStyle/>
          <a:p>
            <a:r>
              <a:rPr lang="de-CH" dirty="0"/>
              <a:t>I. 	</a:t>
            </a:r>
            <a:r>
              <a:rPr lang="de-CH" dirty="0" err="1">
                <a:solidFill>
                  <a:prstClr val="black"/>
                </a:solidFill>
                <a:cs typeface="Arial" pitchFamily="34" charset="0"/>
              </a:rPr>
              <a:t>Contexte</a:t>
            </a:r>
            <a:r>
              <a:rPr lang="de-CH" dirty="0">
                <a:solidFill>
                  <a:prstClr val="black"/>
                </a:solidFill>
                <a:cs typeface="Arial" pitchFamily="34" charset="0"/>
              </a:rPr>
              <a:t> et </a:t>
            </a:r>
            <a:r>
              <a:rPr lang="de-CH" dirty="0" err="1">
                <a:solidFill>
                  <a:prstClr val="black"/>
                </a:solidFill>
                <a:cs typeface="Arial" pitchFamily="34" charset="0"/>
              </a:rPr>
              <a:t>problématique</a:t>
            </a:r>
            <a:endParaRPr lang="de-CH" dirty="0">
              <a:solidFill>
                <a:prstClr val="black"/>
              </a:solidFill>
              <a:cs typeface="Arial" pitchFamily="34" charset="0"/>
            </a:endParaRPr>
          </a:p>
          <a:p>
            <a:endParaRPr lang="fr-CH" dirty="0"/>
          </a:p>
        </p:txBody>
      </p:sp>
      <p:sp>
        <p:nvSpPr>
          <p:cNvPr id="3" name="Slide Number Placeholder 2">
            <a:extLst>
              <a:ext uri="{FF2B5EF4-FFF2-40B4-BE49-F238E27FC236}">
                <a16:creationId xmlns:a16="http://schemas.microsoft.com/office/drawing/2014/main" id="{9B1D7797-B7EC-005E-46A3-20BC13CDC3DA}"/>
              </a:ext>
            </a:extLst>
          </p:cNvPr>
          <p:cNvSpPr>
            <a:spLocks noGrp="1"/>
          </p:cNvSpPr>
          <p:nvPr>
            <p:ph type="sldNum" sz="quarter" idx="10"/>
          </p:nvPr>
        </p:nvSpPr>
        <p:spPr/>
        <p:txBody>
          <a:bodyPr/>
          <a:lstStyle/>
          <a:p>
            <a:fld id="{142BD33C-CDCC-324B-BD76-250311637E3B}" type="slidenum">
              <a:rPr lang="fr-FR" smtClean="0"/>
              <a:pPr/>
              <a:t>4</a:t>
            </a:fld>
            <a:endParaRPr lang="fr-FR" dirty="0"/>
          </a:p>
        </p:txBody>
      </p:sp>
      <p:sp>
        <p:nvSpPr>
          <p:cNvPr id="4" name="Text Placeholder 3">
            <a:extLst>
              <a:ext uri="{FF2B5EF4-FFF2-40B4-BE49-F238E27FC236}">
                <a16:creationId xmlns:a16="http://schemas.microsoft.com/office/drawing/2014/main" id="{926AE8FA-0B76-A662-55D7-BFAFD6D102DE}"/>
              </a:ext>
            </a:extLst>
          </p:cNvPr>
          <p:cNvSpPr>
            <a:spLocks noGrp="1"/>
          </p:cNvSpPr>
          <p:nvPr>
            <p:ph type="body" sz="quarter" idx="11"/>
          </p:nvPr>
        </p:nvSpPr>
        <p:spPr/>
        <p:txBody>
          <a:bodyPr/>
          <a:lstStyle/>
          <a:p>
            <a:pPr marL="215900" marR="0" lvl="2" indent="-215900" algn="just" defTabSz="914400" rtl="0" eaLnBrk="1" fontAlgn="auto" latinLnBrk="0" hangingPunct="1">
              <a:lnSpc>
                <a:spcPts val="2700"/>
              </a:lnSpc>
              <a:spcBef>
                <a:spcPts val="300"/>
              </a:spcBef>
              <a:spcAft>
                <a:spcPts val="300"/>
              </a:spcAft>
              <a:buClr>
                <a:srgbClr val="BF1238"/>
              </a:buClr>
              <a:buSzTx/>
              <a:buFont typeface="Wingdings" panose="05000000000000000000" pitchFamily="2" charset="2"/>
              <a:buChar char="§"/>
              <a:tabLst/>
              <a:defRPr/>
            </a:pPr>
            <a:r>
              <a:rPr kumimoji="0" lang="de-DE" altLang="de-DE" sz="2000" b="0" i="0" u="none" strike="noStrike" kern="1200" cap="none" spc="0" normalizeH="0" baseline="0" noProof="0" dirty="0" err="1">
                <a:ln>
                  <a:noFill/>
                </a:ln>
                <a:solidFill>
                  <a:prstClr val="black"/>
                </a:solidFill>
                <a:effectLst/>
                <a:uLnTx/>
                <a:uFillTx/>
                <a:latin typeface="Arial" charset="0"/>
                <a:ea typeface="+mn-ea"/>
                <a:cs typeface="Arial" charset="0"/>
              </a:rPr>
              <a:t>Bilatérales</a:t>
            </a:r>
            <a:r>
              <a:rPr kumimoji="0" lang="de-DE" altLang="de-DE" sz="2000" b="0" i="0" u="none" strike="noStrike" kern="1200" cap="none" spc="0" normalizeH="0" baseline="0" noProof="0" dirty="0">
                <a:ln>
                  <a:noFill/>
                </a:ln>
                <a:solidFill>
                  <a:prstClr val="black"/>
                </a:solidFill>
                <a:effectLst/>
                <a:uLnTx/>
                <a:uFillTx/>
                <a:latin typeface="Arial" charset="0"/>
                <a:ea typeface="+mn-ea"/>
                <a:cs typeface="Arial" charset="0"/>
              </a:rPr>
              <a:t> III: en </a:t>
            </a:r>
            <a:r>
              <a:rPr kumimoji="0" lang="de-DE" altLang="de-DE" sz="2000" b="0" i="0" u="none" strike="noStrike" kern="1200" cap="none" spc="0" normalizeH="0" baseline="0" noProof="0" dirty="0" err="1">
                <a:ln>
                  <a:noFill/>
                </a:ln>
                <a:solidFill>
                  <a:prstClr val="black"/>
                </a:solidFill>
                <a:effectLst/>
                <a:uLnTx/>
                <a:uFillTx/>
                <a:latin typeface="Arial" charset="0"/>
                <a:ea typeface="+mn-ea"/>
                <a:cs typeface="Arial" charset="0"/>
              </a:rPr>
              <a:t>particulier</a:t>
            </a:r>
            <a:r>
              <a:rPr lang="de-DE" altLang="de-DE" dirty="0">
                <a:solidFill>
                  <a:prstClr val="black"/>
                </a:solidFill>
                <a:latin typeface="Arial" charset="0"/>
                <a:cs typeface="Arial" charset="0"/>
              </a:rPr>
              <a:t> la </a:t>
            </a:r>
            <a:r>
              <a:rPr lang="de-DE" altLang="de-DE" dirty="0" err="1">
                <a:solidFill>
                  <a:prstClr val="black"/>
                </a:solidFill>
                <a:latin typeface="Arial" charset="0"/>
                <a:cs typeface="Arial" charset="0"/>
              </a:rPr>
              <a:t>Directive</a:t>
            </a:r>
            <a:r>
              <a:rPr lang="de-DE" altLang="de-DE" dirty="0">
                <a:solidFill>
                  <a:prstClr val="black"/>
                </a:solidFill>
                <a:latin typeface="Arial" charset="0"/>
                <a:cs typeface="Arial" charset="0"/>
              </a:rPr>
              <a:t> </a:t>
            </a:r>
            <a:r>
              <a:rPr lang="de-DE" altLang="de-DE" dirty="0" err="1">
                <a:solidFill>
                  <a:prstClr val="black"/>
                </a:solidFill>
                <a:latin typeface="Arial" charset="0"/>
                <a:cs typeface="Arial" charset="0"/>
              </a:rPr>
              <a:t>citoyenneté</a:t>
            </a:r>
            <a:r>
              <a:rPr lang="de-DE" altLang="de-DE" dirty="0">
                <a:solidFill>
                  <a:prstClr val="black"/>
                </a:solidFill>
                <a:latin typeface="Arial" charset="0"/>
                <a:cs typeface="Arial" charset="0"/>
              </a:rPr>
              <a:t> et </a:t>
            </a:r>
            <a:r>
              <a:rPr lang="de-DE" altLang="de-DE" dirty="0" err="1">
                <a:solidFill>
                  <a:prstClr val="black"/>
                </a:solidFill>
                <a:latin typeface="Arial" charset="0"/>
                <a:cs typeface="Arial" charset="0"/>
              </a:rPr>
              <a:t>l‘art</a:t>
            </a:r>
            <a:r>
              <a:rPr lang="de-DE" altLang="de-DE" dirty="0">
                <a:solidFill>
                  <a:prstClr val="black"/>
                </a:solidFill>
                <a:latin typeface="Arial" charset="0"/>
                <a:cs typeface="Arial" charset="0"/>
              </a:rPr>
              <a:t>. 121a al. 4 Cst.</a:t>
            </a:r>
          </a:p>
          <a:p>
            <a:pPr marL="215900" marR="0" lvl="2" indent="-215900" algn="just" defTabSz="914400" rtl="0" eaLnBrk="1" fontAlgn="auto" latinLnBrk="0" hangingPunct="1">
              <a:lnSpc>
                <a:spcPts val="2700"/>
              </a:lnSpc>
              <a:spcBef>
                <a:spcPts val="300"/>
              </a:spcBef>
              <a:spcAft>
                <a:spcPts val="300"/>
              </a:spcAft>
              <a:buClr>
                <a:srgbClr val="BF1238"/>
              </a:buClr>
              <a:buSzTx/>
              <a:buFont typeface="Wingdings" panose="05000000000000000000" pitchFamily="2" charset="2"/>
              <a:buChar char="§"/>
              <a:tabLst/>
              <a:defRPr/>
            </a:pPr>
            <a:endParaRPr lang="de-DE" altLang="de-DE" dirty="0">
              <a:solidFill>
                <a:prstClr val="black"/>
              </a:solidFill>
              <a:latin typeface="Arial" charset="0"/>
              <a:cs typeface="Arial" charset="0"/>
            </a:endParaRPr>
          </a:p>
          <a:p>
            <a:pPr marL="215900" lvl="2" indent="-215900" algn="just">
              <a:lnSpc>
                <a:spcPts val="2700"/>
              </a:lnSpc>
              <a:spcBef>
                <a:spcPts val="300"/>
              </a:spcBef>
              <a:spcAft>
                <a:spcPts val="300"/>
              </a:spcAft>
              <a:buClr>
                <a:srgbClr val="BF1238"/>
              </a:buClr>
              <a:buFont typeface="Wingdings" panose="05000000000000000000" pitchFamily="2" charset="2"/>
              <a:buChar char="§"/>
              <a:defRPr/>
            </a:pPr>
            <a:r>
              <a:rPr lang="de-DE" altLang="de-DE" dirty="0">
                <a:solidFill>
                  <a:prstClr val="black"/>
                </a:solidFill>
                <a:latin typeface="Arial" charset="0"/>
                <a:cs typeface="Arial" charset="0"/>
              </a:rPr>
              <a:t>N.B. : Question de la </a:t>
            </a:r>
            <a:r>
              <a:rPr lang="de-DE" altLang="de-DE" dirty="0" err="1">
                <a:solidFill>
                  <a:prstClr val="black"/>
                </a:solidFill>
                <a:latin typeface="Arial" charset="0"/>
                <a:cs typeface="Arial" charset="0"/>
              </a:rPr>
              <a:t>compatibilité</a:t>
            </a:r>
            <a:r>
              <a:rPr lang="de-DE" altLang="de-DE" dirty="0">
                <a:solidFill>
                  <a:prstClr val="black"/>
                </a:solidFill>
                <a:latin typeface="Arial" charset="0"/>
                <a:cs typeface="Arial" charset="0"/>
              </a:rPr>
              <a:t> </a:t>
            </a:r>
            <a:r>
              <a:rPr lang="de-DE" altLang="de-DE" dirty="0" err="1">
                <a:solidFill>
                  <a:prstClr val="black"/>
                </a:solidFill>
                <a:latin typeface="Arial" charset="0"/>
                <a:cs typeface="Arial" charset="0"/>
              </a:rPr>
              <a:t>sur</a:t>
            </a:r>
            <a:r>
              <a:rPr lang="de-DE" altLang="de-DE" dirty="0">
                <a:solidFill>
                  <a:prstClr val="black"/>
                </a:solidFill>
                <a:latin typeface="Arial" charset="0"/>
                <a:cs typeface="Arial" charset="0"/>
              </a:rPr>
              <a:t> la </a:t>
            </a:r>
            <a:r>
              <a:rPr lang="de-DE" altLang="de-DE" dirty="0" err="1">
                <a:solidFill>
                  <a:prstClr val="black"/>
                </a:solidFill>
                <a:latin typeface="Arial" charset="0"/>
                <a:cs typeface="Arial" charset="0"/>
              </a:rPr>
              <a:t>base</a:t>
            </a:r>
            <a:r>
              <a:rPr lang="de-DE" altLang="de-DE" dirty="0">
                <a:solidFill>
                  <a:prstClr val="black"/>
                </a:solidFill>
                <a:latin typeface="Arial" charset="0"/>
                <a:cs typeface="Arial" charset="0"/>
              </a:rPr>
              <a:t> du texte </a:t>
            </a:r>
            <a:r>
              <a:rPr lang="de-DE" altLang="de-DE" dirty="0" err="1">
                <a:solidFill>
                  <a:prstClr val="black"/>
                </a:solidFill>
                <a:latin typeface="Arial" charset="0"/>
                <a:cs typeface="Arial" charset="0"/>
              </a:rPr>
              <a:t>constitutionnel</a:t>
            </a:r>
            <a:endParaRPr lang="de-DE" altLang="de-DE" dirty="0">
              <a:solidFill>
                <a:prstClr val="black"/>
              </a:solidFill>
              <a:latin typeface="Arial" charset="0"/>
              <a:cs typeface="Arial" charset="0"/>
            </a:endParaRPr>
          </a:p>
          <a:p>
            <a:pPr marL="900000" lvl="2" indent="-360000">
              <a:lnSpc>
                <a:spcPts val="2700"/>
              </a:lnSpc>
              <a:spcBef>
                <a:spcPts val="300"/>
              </a:spcBef>
              <a:spcAft>
                <a:spcPts val="300"/>
              </a:spcAft>
              <a:buClr>
                <a:srgbClr val="BF1238"/>
              </a:buClr>
              <a:defRPr/>
            </a:pPr>
            <a:r>
              <a:rPr lang="de-DE" altLang="de-DE" dirty="0">
                <a:solidFill>
                  <a:prstClr val="black"/>
                </a:solidFill>
                <a:latin typeface="Arial" charset="0"/>
                <a:cs typeface="Arial" charset="0"/>
              </a:rPr>
              <a:t>Et non </a:t>
            </a:r>
            <a:r>
              <a:rPr lang="de-DE" altLang="de-DE" dirty="0" err="1">
                <a:solidFill>
                  <a:prstClr val="black"/>
                </a:solidFill>
                <a:latin typeface="Arial" charset="0"/>
                <a:cs typeface="Arial" charset="0"/>
              </a:rPr>
              <a:t>pas</a:t>
            </a:r>
            <a:r>
              <a:rPr lang="de-DE" altLang="de-DE" dirty="0">
                <a:solidFill>
                  <a:prstClr val="black"/>
                </a:solidFill>
                <a:latin typeface="Arial" charset="0"/>
                <a:cs typeface="Arial" charset="0"/>
              </a:rPr>
              <a:t> si </a:t>
            </a:r>
            <a:r>
              <a:rPr lang="de-DE" altLang="de-DE" dirty="0" err="1">
                <a:solidFill>
                  <a:prstClr val="black"/>
                </a:solidFill>
                <a:latin typeface="Arial" charset="0"/>
                <a:cs typeface="Arial" charset="0"/>
              </a:rPr>
              <a:t>les</a:t>
            </a:r>
            <a:r>
              <a:rPr lang="de-DE" altLang="de-DE" dirty="0">
                <a:solidFill>
                  <a:prstClr val="black"/>
                </a:solidFill>
                <a:latin typeface="Arial" charset="0"/>
                <a:cs typeface="Arial" charset="0"/>
              </a:rPr>
              <a:t> </a:t>
            </a:r>
            <a:r>
              <a:rPr lang="de-DE" altLang="de-DE" dirty="0" err="1">
                <a:solidFill>
                  <a:prstClr val="black"/>
                </a:solidFill>
                <a:latin typeface="Arial" charset="0"/>
                <a:cs typeface="Arial" charset="0"/>
              </a:rPr>
              <a:t>dispositions</a:t>
            </a:r>
            <a:r>
              <a:rPr lang="de-DE" altLang="de-DE" dirty="0">
                <a:solidFill>
                  <a:prstClr val="black"/>
                </a:solidFill>
                <a:latin typeface="Arial" charset="0"/>
                <a:cs typeface="Arial" charset="0"/>
              </a:rPr>
              <a:t> </a:t>
            </a:r>
            <a:r>
              <a:rPr lang="de-DE" altLang="de-DE" dirty="0" err="1">
                <a:solidFill>
                  <a:prstClr val="black"/>
                </a:solidFill>
                <a:latin typeface="Arial" charset="0"/>
                <a:cs typeface="Arial" charset="0"/>
              </a:rPr>
              <a:t>constitutionnelles</a:t>
            </a:r>
            <a:r>
              <a:rPr lang="de-DE" altLang="de-DE" dirty="0">
                <a:solidFill>
                  <a:prstClr val="black"/>
                </a:solidFill>
                <a:latin typeface="Arial" charset="0"/>
                <a:cs typeface="Arial" charset="0"/>
              </a:rPr>
              <a:t> </a:t>
            </a:r>
            <a:r>
              <a:rPr lang="de-DE" altLang="de-DE" dirty="0" err="1">
                <a:solidFill>
                  <a:prstClr val="black"/>
                </a:solidFill>
                <a:latin typeface="Arial" charset="0"/>
                <a:cs typeface="Arial" charset="0"/>
              </a:rPr>
              <a:t>sont</a:t>
            </a:r>
            <a:r>
              <a:rPr lang="de-DE" altLang="de-DE" dirty="0">
                <a:solidFill>
                  <a:prstClr val="black"/>
                </a:solidFill>
                <a:latin typeface="Arial" charset="0"/>
                <a:cs typeface="Arial" charset="0"/>
              </a:rPr>
              <a:t> „</a:t>
            </a:r>
            <a:r>
              <a:rPr lang="de-DE" altLang="de-DE" dirty="0" err="1">
                <a:solidFill>
                  <a:prstClr val="black"/>
                </a:solidFill>
                <a:latin typeface="Arial" charset="0"/>
                <a:cs typeface="Arial" charset="0"/>
              </a:rPr>
              <a:t>vidées</a:t>
            </a:r>
            <a:r>
              <a:rPr lang="de-DE" altLang="de-DE" dirty="0">
                <a:solidFill>
                  <a:prstClr val="black"/>
                </a:solidFill>
                <a:latin typeface="Arial" charset="0"/>
                <a:cs typeface="Arial" charset="0"/>
              </a:rPr>
              <a:t> de sens“</a:t>
            </a:r>
          </a:p>
          <a:p>
            <a:pPr marL="900000" lvl="2" indent="-360000">
              <a:lnSpc>
                <a:spcPts val="2700"/>
              </a:lnSpc>
              <a:spcBef>
                <a:spcPts val="300"/>
              </a:spcBef>
              <a:spcAft>
                <a:spcPts val="300"/>
              </a:spcAft>
              <a:buClr>
                <a:srgbClr val="BF1238"/>
              </a:buClr>
              <a:defRPr/>
            </a:pPr>
            <a:r>
              <a:rPr lang="de-CH" dirty="0" err="1">
                <a:solidFill>
                  <a:prstClr val="black"/>
                </a:solidFill>
                <a:latin typeface="Arial" pitchFamily="34" charset="0"/>
                <a:cs typeface="Arial" pitchFamily="34" charset="0"/>
              </a:rPr>
              <a:t>Pertinent</a:t>
            </a:r>
            <a:r>
              <a:rPr lang="de-CH" dirty="0">
                <a:solidFill>
                  <a:prstClr val="black"/>
                </a:solidFill>
                <a:latin typeface="Arial" pitchFamily="34" charset="0"/>
                <a:cs typeface="Arial" pitchFamily="34" charset="0"/>
              </a:rPr>
              <a:t>, p. ex. </a:t>
            </a:r>
            <a:r>
              <a:rPr lang="de-CH" dirty="0" err="1">
                <a:solidFill>
                  <a:prstClr val="black"/>
                </a:solidFill>
                <a:latin typeface="Arial" pitchFamily="34" charset="0"/>
                <a:cs typeface="Arial" pitchFamily="34" charset="0"/>
              </a:rPr>
              <a:t>pour</a:t>
            </a:r>
            <a:r>
              <a:rPr lang="de-CH" dirty="0">
                <a:solidFill>
                  <a:prstClr val="black"/>
                </a:solidFill>
                <a:latin typeface="Arial" pitchFamily="34" charset="0"/>
                <a:cs typeface="Arial" pitchFamily="34" charset="0"/>
              </a:rPr>
              <a:t> </a:t>
            </a:r>
            <a:r>
              <a:rPr lang="de-CH" dirty="0" err="1">
                <a:solidFill>
                  <a:prstClr val="black"/>
                </a:solidFill>
                <a:latin typeface="Arial" pitchFamily="34" charset="0"/>
                <a:cs typeface="Arial" pitchFamily="34" charset="0"/>
              </a:rPr>
              <a:t>un</a:t>
            </a:r>
            <a:r>
              <a:rPr lang="de-CH" dirty="0">
                <a:solidFill>
                  <a:prstClr val="black"/>
                </a:solidFill>
                <a:latin typeface="Arial" pitchFamily="34" charset="0"/>
                <a:cs typeface="Arial" pitchFamily="34" charset="0"/>
              </a:rPr>
              <a:t> </a:t>
            </a:r>
            <a:r>
              <a:rPr lang="de-CH" dirty="0" err="1">
                <a:solidFill>
                  <a:prstClr val="black"/>
                </a:solidFill>
                <a:latin typeface="Arial" pitchFamily="34" charset="0"/>
                <a:cs typeface="Arial" pitchFamily="34" charset="0"/>
              </a:rPr>
              <a:t>référendum</a:t>
            </a:r>
            <a:r>
              <a:rPr lang="de-CH" dirty="0">
                <a:solidFill>
                  <a:prstClr val="black"/>
                </a:solidFill>
                <a:latin typeface="Arial" pitchFamily="34" charset="0"/>
                <a:cs typeface="Arial" pitchFamily="34" charset="0"/>
              </a:rPr>
              <a:t>, la procédure de </a:t>
            </a:r>
            <a:r>
              <a:rPr lang="de-CH" dirty="0" err="1">
                <a:solidFill>
                  <a:prstClr val="black"/>
                </a:solidFill>
                <a:latin typeface="Arial" pitchFamily="34" charset="0"/>
                <a:cs typeface="Arial" pitchFamily="34" charset="0"/>
              </a:rPr>
              <a:t>consultation</a:t>
            </a:r>
            <a:r>
              <a:rPr lang="de-CH" dirty="0">
                <a:solidFill>
                  <a:prstClr val="black"/>
                </a:solidFill>
                <a:latin typeface="Arial" pitchFamily="34" charset="0"/>
                <a:cs typeface="Arial" pitchFamily="34" charset="0"/>
              </a:rPr>
              <a:t>, etc.</a:t>
            </a:r>
          </a:p>
          <a:p>
            <a:pPr marL="900000" lvl="2" indent="-360000">
              <a:lnSpc>
                <a:spcPts val="2700"/>
              </a:lnSpc>
              <a:spcBef>
                <a:spcPts val="300"/>
              </a:spcBef>
              <a:spcAft>
                <a:spcPts val="300"/>
              </a:spcAft>
              <a:buClr>
                <a:srgbClr val="BF1238"/>
              </a:buClr>
              <a:defRPr/>
            </a:pPr>
            <a:r>
              <a:rPr lang="de-CH" dirty="0" err="1">
                <a:solidFill>
                  <a:prstClr val="black"/>
                </a:solidFill>
                <a:latin typeface="Arial" pitchFamily="34" charset="0"/>
                <a:cs typeface="Arial" pitchFamily="34" charset="0"/>
                <a:sym typeface="Wingdings"/>
              </a:rPr>
              <a:t>Ici</a:t>
            </a:r>
            <a:r>
              <a:rPr lang="de-CH" dirty="0">
                <a:solidFill>
                  <a:prstClr val="black"/>
                </a:solidFill>
                <a:latin typeface="Arial" pitchFamily="34" charset="0"/>
                <a:cs typeface="Arial" pitchFamily="34" charset="0"/>
                <a:sym typeface="Wingdings"/>
              </a:rPr>
              <a:t> : </a:t>
            </a:r>
            <a:r>
              <a:rPr lang="de-CH" dirty="0" err="1">
                <a:solidFill>
                  <a:prstClr val="black"/>
                </a:solidFill>
                <a:latin typeface="Arial" pitchFamily="34" charset="0"/>
                <a:cs typeface="Arial" pitchFamily="34" charset="0"/>
                <a:sym typeface="Wingdings"/>
              </a:rPr>
              <a:t>questions</a:t>
            </a:r>
            <a:r>
              <a:rPr lang="de-CH" dirty="0">
                <a:solidFill>
                  <a:prstClr val="black"/>
                </a:solidFill>
                <a:latin typeface="Arial" pitchFamily="34" charset="0"/>
                <a:cs typeface="Arial" pitchFamily="34" charset="0"/>
                <a:sym typeface="Wingdings"/>
              </a:rPr>
              <a:t> de </a:t>
            </a:r>
            <a:r>
              <a:rPr lang="de-CH" dirty="0" err="1">
                <a:solidFill>
                  <a:prstClr val="black"/>
                </a:solidFill>
                <a:latin typeface="Arial" pitchFamily="34" charset="0"/>
                <a:cs typeface="Arial" pitchFamily="34" charset="0"/>
                <a:sym typeface="Wingdings"/>
              </a:rPr>
              <a:t>politique</a:t>
            </a:r>
            <a:r>
              <a:rPr lang="de-CH" dirty="0">
                <a:solidFill>
                  <a:prstClr val="black"/>
                </a:solidFill>
                <a:latin typeface="Arial" pitchFamily="34" charset="0"/>
                <a:cs typeface="Arial" pitchFamily="34" charset="0"/>
                <a:sym typeface="Wingdings"/>
              </a:rPr>
              <a:t> </a:t>
            </a:r>
            <a:r>
              <a:rPr lang="de-CH" dirty="0" err="1">
                <a:solidFill>
                  <a:prstClr val="black"/>
                </a:solidFill>
                <a:latin typeface="Arial" pitchFamily="34" charset="0"/>
                <a:cs typeface="Arial" pitchFamily="34" charset="0"/>
                <a:sym typeface="Wingdings"/>
              </a:rPr>
              <a:t>constitutionnelle</a:t>
            </a:r>
            <a:r>
              <a:rPr lang="de-CH" dirty="0">
                <a:solidFill>
                  <a:prstClr val="black"/>
                </a:solidFill>
                <a:latin typeface="Arial" pitchFamily="34" charset="0"/>
                <a:cs typeface="Arial" pitchFamily="34" charset="0"/>
                <a:sym typeface="Wingdings"/>
              </a:rPr>
              <a:t> / </a:t>
            </a:r>
            <a:r>
              <a:rPr lang="de-CH" dirty="0" err="1">
                <a:solidFill>
                  <a:prstClr val="black"/>
                </a:solidFill>
                <a:latin typeface="Arial" pitchFamily="34" charset="0"/>
                <a:cs typeface="Arial" pitchFamily="34" charset="0"/>
                <a:sym typeface="Wingdings"/>
              </a:rPr>
              <a:t>appréciation</a:t>
            </a:r>
            <a:r>
              <a:rPr lang="de-CH" dirty="0">
                <a:solidFill>
                  <a:prstClr val="black"/>
                </a:solidFill>
                <a:latin typeface="Arial" pitchFamily="34" charset="0"/>
                <a:cs typeface="Arial" pitchFamily="34" charset="0"/>
                <a:sym typeface="Wingdings"/>
              </a:rPr>
              <a:t> </a:t>
            </a:r>
            <a:r>
              <a:rPr lang="de-CH" dirty="0" err="1">
                <a:solidFill>
                  <a:prstClr val="black"/>
                </a:solidFill>
                <a:latin typeface="Arial" pitchFamily="34" charset="0"/>
                <a:cs typeface="Arial" pitchFamily="34" charset="0"/>
                <a:sym typeface="Wingdings"/>
              </a:rPr>
              <a:t>politique</a:t>
            </a:r>
            <a:endParaRPr lang="de-CH" dirty="0">
              <a:solidFill>
                <a:prstClr val="black"/>
              </a:solidFill>
              <a:latin typeface="Arial" pitchFamily="34" charset="0"/>
              <a:cs typeface="Arial" pitchFamily="34" charset="0"/>
              <a:sym typeface="Wingdings"/>
            </a:endParaRPr>
          </a:p>
          <a:p>
            <a:pPr marL="0" marR="0" lvl="2" indent="0" algn="just" defTabSz="914400" rtl="0" eaLnBrk="1" fontAlgn="auto" latinLnBrk="0" hangingPunct="1">
              <a:lnSpc>
                <a:spcPts val="2700"/>
              </a:lnSpc>
              <a:spcBef>
                <a:spcPts val="300"/>
              </a:spcBef>
              <a:spcAft>
                <a:spcPts val="300"/>
              </a:spcAft>
              <a:buClr>
                <a:srgbClr val="BF1238"/>
              </a:buClr>
              <a:buSzTx/>
              <a:buNone/>
              <a:tabLst/>
              <a:defRPr/>
            </a:pPr>
            <a:endParaRPr kumimoji="0" lang="de-DE" altLang="de-DE" sz="2000" b="0" i="0" u="none" strike="noStrike" kern="1200" cap="none" spc="0" normalizeH="0" baseline="0" noProof="0" dirty="0">
              <a:ln>
                <a:noFill/>
              </a:ln>
              <a:solidFill>
                <a:prstClr val="black"/>
              </a:solidFill>
              <a:effectLst/>
              <a:uLnTx/>
              <a:uFillTx/>
              <a:latin typeface="Arial" charset="0"/>
              <a:ea typeface="+mn-ea"/>
              <a:cs typeface="Arial" charset="0"/>
            </a:endParaRPr>
          </a:p>
          <a:p>
            <a:pPr marL="215900" lvl="2" indent="-215900" algn="just">
              <a:lnSpc>
                <a:spcPts val="2700"/>
              </a:lnSpc>
              <a:spcBef>
                <a:spcPts val="300"/>
              </a:spcBef>
              <a:spcAft>
                <a:spcPts val="300"/>
              </a:spcAft>
              <a:buClr>
                <a:srgbClr val="BF1238"/>
              </a:buClr>
              <a:buFont typeface="Wingdings" panose="05000000000000000000" pitchFamily="2" charset="2"/>
              <a:buChar char="§"/>
              <a:defRPr/>
            </a:pPr>
            <a:r>
              <a:rPr lang="de-DE" altLang="de-DE" dirty="0" err="1">
                <a:solidFill>
                  <a:prstClr val="black"/>
                </a:solidFill>
                <a:latin typeface="Arial" charset="0"/>
                <a:cs typeface="Arial" charset="0"/>
              </a:rPr>
              <a:t>Problématique</a:t>
            </a:r>
            <a:r>
              <a:rPr lang="de-DE" altLang="de-DE" dirty="0">
                <a:solidFill>
                  <a:prstClr val="black"/>
                </a:solidFill>
                <a:latin typeface="Arial" charset="0"/>
                <a:cs typeface="Arial" charset="0"/>
              </a:rPr>
              <a:t> :</a:t>
            </a:r>
          </a:p>
          <a:p>
            <a:pPr marL="900000" lvl="2" indent="-360000">
              <a:lnSpc>
                <a:spcPts val="2700"/>
              </a:lnSpc>
              <a:spcBef>
                <a:spcPts val="300"/>
              </a:spcBef>
              <a:spcAft>
                <a:spcPts val="300"/>
              </a:spcAft>
              <a:buClr>
                <a:srgbClr val="BF1238"/>
              </a:buClr>
              <a:defRPr/>
            </a:pPr>
            <a:r>
              <a:rPr lang="de-CH" dirty="0" err="1">
                <a:solidFill>
                  <a:prstClr val="black"/>
                </a:solidFill>
                <a:latin typeface="Arial" pitchFamily="34" charset="0"/>
                <a:cs typeface="Arial" pitchFamily="34" charset="0"/>
              </a:rPr>
              <a:t>Portée</a:t>
            </a:r>
            <a:r>
              <a:rPr lang="de-CH" dirty="0">
                <a:solidFill>
                  <a:prstClr val="black"/>
                </a:solidFill>
                <a:latin typeface="Arial" pitchFamily="34" charset="0"/>
                <a:cs typeface="Arial" pitchFamily="34" charset="0"/>
              </a:rPr>
              <a:t> de </a:t>
            </a:r>
            <a:r>
              <a:rPr lang="de-CH" dirty="0" err="1">
                <a:solidFill>
                  <a:prstClr val="black"/>
                </a:solidFill>
                <a:latin typeface="Arial" pitchFamily="34" charset="0"/>
                <a:cs typeface="Arial" pitchFamily="34" charset="0"/>
              </a:rPr>
              <a:t>l’art</a:t>
            </a:r>
            <a:r>
              <a:rPr lang="de-CH" dirty="0">
                <a:solidFill>
                  <a:prstClr val="black"/>
                </a:solidFill>
                <a:latin typeface="Arial" pitchFamily="34" charset="0"/>
                <a:cs typeface="Arial" pitchFamily="34" charset="0"/>
              </a:rPr>
              <a:t>. 121a al. 4 Cst.</a:t>
            </a:r>
          </a:p>
          <a:p>
            <a:pPr marL="900000" lvl="2" indent="-360000">
              <a:lnSpc>
                <a:spcPts val="2700"/>
              </a:lnSpc>
              <a:spcBef>
                <a:spcPts val="300"/>
              </a:spcBef>
              <a:spcAft>
                <a:spcPts val="300"/>
              </a:spcAft>
              <a:buClr>
                <a:srgbClr val="BF1238"/>
              </a:buClr>
              <a:defRPr/>
            </a:pPr>
            <a:r>
              <a:rPr lang="de-DE" altLang="de-DE" dirty="0" err="1">
                <a:solidFill>
                  <a:prstClr val="black"/>
                </a:solidFill>
                <a:latin typeface="Arial" charset="0"/>
                <a:cs typeface="Arial" charset="0"/>
              </a:rPr>
              <a:t>Portée</a:t>
            </a:r>
            <a:r>
              <a:rPr lang="de-DE" altLang="de-DE" dirty="0">
                <a:solidFill>
                  <a:prstClr val="black"/>
                </a:solidFill>
                <a:latin typeface="Arial" charset="0"/>
                <a:cs typeface="Arial" charset="0"/>
              </a:rPr>
              <a:t> de la </a:t>
            </a:r>
            <a:r>
              <a:rPr lang="de-DE" altLang="de-DE" dirty="0" err="1">
                <a:solidFill>
                  <a:prstClr val="black"/>
                </a:solidFill>
                <a:latin typeface="Arial" charset="0"/>
                <a:cs typeface="Arial" charset="0"/>
              </a:rPr>
              <a:t>Directive</a:t>
            </a:r>
            <a:r>
              <a:rPr lang="de-DE" altLang="de-DE" dirty="0">
                <a:solidFill>
                  <a:prstClr val="black"/>
                </a:solidFill>
                <a:latin typeface="Arial" charset="0"/>
                <a:cs typeface="Arial" charset="0"/>
              </a:rPr>
              <a:t> </a:t>
            </a:r>
            <a:r>
              <a:rPr lang="de-DE" altLang="de-DE" dirty="0" err="1">
                <a:solidFill>
                  <a:prstClr val="black"/>
                </a:solidFill>
                <a:latin typeface="Arial" charset="0"/>
                <a:cs typeface="Arial" charset="0"/>
              </a:rPr>
              <a:t>citoyenneté</a:t>
            </a:r>
            <a:r>
              <a:rPr lang="de-DE" altLang="de-DE" dirty="0">
                <a:solidFill>
                  <a:prstClr val="black"/>
                </a:solidFill>
                <a:latin typeface="Arial" charset="0"/>
                <a:cs typeface="Arial" charset="0"/>
              </a:rPr>
              <a:t> </a:t>
            </a:r>
            <a:r>
              <a:rPr lang="de-DE" altLang="de-DE" dirty="0" err="1">
                <a:solidFill>
                  <a:prstClr val="black"/>
                </a:solidFill>
                <a:latin typeface="Arial" charset="0"/>
                <a:cs typeface="Arial" charset="0"/>
              </a:rPr>
              <a:t>sur</a:t>
            </a:r>
            <a:r>
              <a:rPr lang="de-DE" altLang="de-DE" dirty="0">
                <a:solidFill>
                  <a:prstClr val="black"/>
                </a:solidFill>
                <a:latin typeface="Arial" charset="0"/>
                <a:cs typeface="Arial" charset="0"/>
              </a:rPr>
              <a:t> la </a:t>
            </a:r>
            <a:r>
              <a:rPr lang="de-DE" altLang="de-DE" dirty="0" err="1">
                <a:solidFill>
                  <a:prstClr val="black"/>
                </a:solidFill>
                <a:latin typeface="Arial" charset="0"/>
                <a:cs typeface="Arial" charset="0"/>
              </a:rPr>
              <a:t>base</a:t>
            </a:r>
            <a:r>
              <a:rPr lang="de-DE" altLang="de-DE" dirty="0">
                <a:solidFill>
                  <a:prstClr val="black"/>
                </a:solidFill>
                <a:latin typeface="Arial" charset="0"/>
                <a:cs typeface="Arial" charset="0"/>
              </a:rPr>
              <a:t> du </a:t>
            </a:r>
            <a:r>
              <a:rPr lang="de-CH" dirty="0" err="1">
                <a:solidFill>
                  <a:prstClr val="black"/>
                </a:solidFill>
                <a:latin typeface="Arial" pitchFamily="34" charset="0"/>
                <a:cs typeface="Arial" pitchFamily="34" charset="0"/>
              </a:rPr>
              <a:t>protocole</a:t>
            </a:r>
            <a:r>
              <a:rPr lang="de-CH" dirty="0">
                <a:solidFill>
                  <a:prstClr val="black"/>
                </a:solidFill>
                <a:latin typeface="Arial" pitchFamily="34" charset="0"/>
                <a:cs typeface="Arial" pitchFamily="34" charset="0"/>
              </a:rPr>
              <a:t> </a:t>
            </a:r>
            <a:r>
              <a:rPr lang="de-CH" dirty="0" err="1">
                <a:solidFill>
                  <a:prstClr val="black"/>
                </a:solidFill>
                <a:latin typeface="Arial" pitchFamily="34" charset="0"/>
                <a:cs typeface="Arial" pitchFamily="34" charset="0"/>
              </a:rPr>
              <a:t>d’amendement</a:t>
            </a:r>
            <a:endParaRPr lang="de-CH" dirty="0">
              <a:solidFill>
                <a:prstClr val="black"/>
              </a:solidFill>
              <a:latin typeface="Arial" pitchFamily="34" charset="0"/>
              <a:cs typeface="Arial" pitchFamily="34" charset="0"/>
            </a:endParaRPr>
          </a:p>
          <a:p>
            <a:pPr marL="900000" lvl="2" indent="-360000">
              <a:lnSpc>
                <a:spcPts val="2700"/>
              </a:lnSpc>
              <a:spcBef>
                <a:spcPts val="300"/>
              </a:spcBef>
              <a:spcAft>
                <a:spcPts val="300"/>
              </a:spcAft>
              <a:buClr>
                <a:srgbClr val="BF1238"/>
              </a:buClr>
              <a:defRPr/>
            </a:pPr>
            <a:r>
              <a:rPr lang="de-CH" dirty="0" err="1">
                <a:solidFill>
                  <a:prstClr val="black"/>
                </a:solidFill>
                <a:latin typeface="Arial" pitchFamily="34" charset="0"/>
                <a:cs typeface="Arial" pitchFamily="34" charset="0"/>
              </a:rPr>
              <a:t>Compatibilité</a:t>
            </a:r>
            <a:r>
              <a:rPr lang="de-CH" dirty="0">
                <a:solidFill>
                  <a:prstClr val="black"/>
                </a:solidFill>
                <a:latin typeface="Arial" pitchFamily="34" charset="0"/>
                <a:cs typeface="Arial" pitchFamily="34" charset="0"/>
              </a:rPr>
              <a:t> du PA-ALCP et PI-ALCP </a:t>
            </a:r>
            <a:r>
              <a:rPr lang="de-CH" dirty="0" err="1">
                <a:solidFill>
                  <a:prstClr val="black"/>
                </a:solidFill>
                <a:latin typeface="Arial" pitchFamily="34" charset="0"/>
                <a:cs typeface="Arial" pitchFamily="34" charset="0"/>
              </a:rPr>
              <a:t>avec</a:t>
            </a:r>
            <a:r>
              <a:rPr lang="de-CH" dirty="0">
                <a:solidFill>
                  <a:prstClr val="black"/>
                </a:solidFill>
                <a:latin typeface="Arial" pitchFamily="34" charset="0"/>
                <a:cs typeface="Arial" pitchFamily="34" charset="0"/>
              </a:rPr>
              <a:t> </a:t>
            </a:r>
            <a:r>
              <a:rPr lang="de-CH" dirty="0" err="1">
                <a:solidFill>
                  <a:prstClr val="black"/>
                </a:solidFill>
                <a:latin typeface="Arial" pitchFamily="34" charset="0"/>
                <a:cs typeface="Arial" pitchFamily="34" charset="0"/>
              </a:rPr>
              <a:t>l’art</a:t>
            </a:r>
            <a:r>
              <a:rPr lang="de-CH" dirty="0">
                <a:solidFill>
                  <a:prstClr val="black"/>
                </a:solidFill>
                <a:latin typeface="Arial" pitchFamily="34" charset="0"/>
                <a:cs typeface="Arial" pitchFamily="34" charset="0"/>
              </a:rPr>
              <a:t>. 121a al. 4 Cst.</a:t>
            </a:r>
          </a:p>
          <a:p>
            <a:endParaRPr lang="fr-CH" dirty="0"/>
          </a:p>
        </p:txBody>
      </p:sp>
    </p:spTree>
    <p:extLst>
      <p:ext uri="{BB962C8B-B14F-4D97-AF65-F5344CB8AC3E}">
        <p14:creationId xmlns:p14="http://schemas.microsoft.com/office/powerpoint/2010/main" val="10329567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FC57DF-911D-6E7F-AA55-A55AA6A5ED68}"/>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BE1625C-7C3E-8FF9-76D1-5E394D7F796B}"/>
              </a:ext>
            </a:extLst>
          </p:cNvPr>
          <p:cNvSpPr>
            <a:spLocks noGrp="1"/>
          </p:cNvSpPr>
          <p:nvPr>
            <p:ph type="body" sz="quarter" idx="12"/>
          </p:nvPr>
        </p:nvSpPr>
        <p:spPr/>
        <p:txBody>
          <a:bodyPr/>
          <a:lstStyle/>
          <a:p>
            <a:r>
              <a:rPr lang="de-CH" dirty="0"/>
              <a:t>II. 	</a:t>
            </a:r>
            <a:r>
              <a:rPr lang="de-CH" dirty="0" err="1"/>
              <a:t>Portée</a:t>
            </a:r>
            <a:r>
              <a:rPr lang="de-CH" dirty="0"/>
              <a:t> de </a:t>
            </a:r>
            <a:r>
              <a:rPr lang="de-CH" dirty="0" err="1"/>
              <a:t>l’art</a:t>
            </a:r>
            <a:r>
              <a:rPr lang="de-CH" dirty="0"/>
              <a:t>. 121a al. 4 Cst.</a:t>
            </a:r>
          </a:p>
          <a:p>
            <a:endParaRPr lang="fr-CH" dirty="0"/>
          </a:p>
        </p:txBody>
      </p:sp>
      <p:sp>
        <p:nvSpPr>
          <p:cNvPr id="3" name="Slide Number Placeholder 2">
            <a:extLst>
              <a:ext uri="{FF2B5EF4-FFF2-40B4-BE49-F238E27FC236}">
                <a16:creationId xmlns:a16="http://schemas.microsoft.com/office/drawing/2014/main" id="{27095353-D375-9A42-0B33-2D7212E5466C}"/>
              </a:ext>
            </a:extLst>
          </p:cNvPr>
          <p:cNvSpPr>
            <a:spLocks noGrp="1"/>
          </p:cNvSpPr>
          <p:nvPr>
            <p:ph type="sldNum" sz="quarter" idx="10"/>
          </p:nvPr>
        </p:nvSpPr>
        <p:spPr/>
        <p:txBody>
          <a:bodyPr/>
          <a:lstStyle/>
          <a:p>
            <a:fld id="{142BD33C-CDCC-324B-BD76-250311637E3B}" type="slidenum">
              <a:rPr lang="fr-FR" smtClean="0"/>
              <a:pPr/>
              <a:t>5</a:t>
            </a:fld>
            <a:endParaRPr lang="fr-FR" dirty="0"/>
          </a:p>
        </p:txBody>
      </p:sp>
      <p:sp>
        <p:nvSpPr>
          <p:cNvPr id="4" name="Text Placeholder 3">
            <a:extLst>
              <a:ext uri="{FF2B5EF4-FFF2-40B4-BE49-F238E27FC236}">
                <a16:creationId xmlns:a16="http://schemas.microsoft.com/office/drawing/2014/main" id="{C726C779-F016-8DB7-21C7-D5BA3FA1FFDA}"/>
              </a:ext>
            </a:extLst>
          </p:cNvPr>
          <p:cNvSpPr>
            <a:spLocks noGrp="1"/>
          </p:cNvSpPr>
          <p:nvPr>
            <p:ph type="body" sz="quarter" idx="11"/>
          </p:nvPr>
        </p:nvSpPr>
        <p:spPr>
          <a:xfrm>
            <a:off x="263978" y="1018851"/>
            <a:ext cx="11641263" cy="4971535"/>
          </a:xfrm>
        </p:spPr>
        <p:txBody>
          <a:bodyPr/>
          <a:lstStyle/>
          <a:p>
            <a:pPr marL="216000" lvl="2" indent="-216000">
              <a:lnSpc>
                <a:spcPts val="2700"/>
              </a:lnSpc>
              <a:spcBef>
                <a:spcPts val="300"/>
              </a:spcBef>
              <a:spcAft>
                <a:spcPts val="300"/>
              </a:spcAft>
              <a:buClr>
                <a:srgbClr val="BF1238"/>
              </a:buClr>
              <a:buFont typeface="Wingdings" panose="05000000000000000000" pitchFamily="2" charset="2"/>
              <a:buChar char="§"/>
              <a:defRPr/>
            </a:pPr>
            <a:r>
              <a:rPr kumimoji="0" lang="fr-FR"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Art. 121a al. 4: a</a:t>
            </a:r>
            <a:r>
              <a:rPr lang="fr-FR" dirty="0" err="1">
                <a:latin typeface="Arial" panose="020B0604020202020204" pitchFamily="34" charset="0"/>
                <a:cs typeface="Arial" panose="020B0604020202020204" pitchFamily="34" charset="0"/>
              </a:rPr>
              <a:t>ucun</a:t>
            </a:r>
            <a:r>
              <a:rPr lang="fr-FR" dirty="0">
                <a:latin typeface="Arial" panose="020B0604020202020204" pitchFamily="34" charset="0"/>
                <a:cs typeface="Arial" panose="020B0604020202020204" pitchFamily="34" charset="0"/>
              </a:rPr>
              <a:t> traité international contraire au présent article ne sera conclu</a:t>
            </a:r>
            <a:endParaRPr kumimoji="0" lang="fr-FR" sz="2000" b="0" i="0" u="none" strike="noStrike" kern="1200" cap="none" spc="0" normalizeH="0" baseline="0" noProof="0" dirty="0">
              <a:ln>
                <a:noFill/>
              </a:ln>
              <a:solidFill>
                <a:prstClr val="black"/>
              </a:solidFill>
              <a:effectLst/>
              <a:uLnTx/>
              <a:uFillTx/>
              <a:latin typeface="Arial" panose="020B0604020202020204" pitchFamily="34" charset="0"/>
              <a:cs typeface="Arial" pitchFamily="34" charset="0"/>
            </a:endParaRPr>
          </a:p>
          <a:p>
            <a:pPr marL="900000" lvl="2" indent="-360000">
              <a:lnSpc>
                <a:spcPts val="2700"/>
              </a:lnSpc>
              <a:spcBef>
                <a:spcPts val="300"/>
              </a:spcBef>
              <a:spcAft>
                <a:spcPts val="300"/>
              </a:spcAft>
              <a:buClr>
                <a:srgbClr val="BF1238"/>
              </a:buClr>
              <a:defRPr/>
            </a:pPr>
            <a:r>
              <a:rPr lang="fr-FR" dirty="0">
                <a:solidFill>
                  <a:prstClr val="black"/>
                </a:solidFill>
                <a:latin typeface="Arial" pitchFamily="34" charset="0"/>
                <a:cs typeface="Arial" pitchFamily="34" charset="0"/>
              </a:rPr>
              <a:t>Bilatérales III</a:t>
            </a:r>
          </a:p>
          <a:p>
            <a:pPr marL="900000" lvl="2" indent="-360000">
              <a:lnSpc>
                <a:spcPts val="2700"/>
              </a:lnSpc>
              <a:spcBef>
                <a:spcPts val="300"/>
              </a:spcBef>
              <a:spcAft>
                <a:spcPts val="300"/>
              </a:spcAft>
              <a:buClr>
                <a:srgbClr val="BF1238"/>
              </a:buClr>
              <a:defRPr/>
            </a:pPr>
            <a:r>
              <a:rPr lang="fr-FR" dirty="0">
                <a:solidFill>
                  <a:prstClr val="black"/>
                </a:solidFill>
                <a:latin typeface="Arial" pitchFamily="34" charset="0"/>
                <a:cs typeface="Arial" pitchFamily="34" charset="0"/>
              </a:rPr>
              <a:t>Pas l’ALCP «initiale»</a:t>
            </a:r>
            <a:endParaRPr lang="fr-FR" dirty="0">
              <a:solidFill>
                <a:prstClr val="black"/>
              </a:solidFill>
              <a:latin typeface="Arial" pitchFamily="34" charset="0"/>
              <a:cs typeface="Arial" pitchFamily="34" charset="0"/>
              <a:sym typeface="Wingdings"/>
            </a:endParaRPr>
          </a:p>
          <a:p>
            <a:pPr marL="900000" lvl="2" indent="-360000">
              <a:lnSpc>
                <a:spcPts val="2700"/>
              </a:lnSpc>
              <a:spcBef>
                <a:spcPts val="300"/>
              </a:spcBef>
              <a:spcAft>
                <a:spcPts val="300"/>
              </a:spcAft>
              <a:buClr>
                <a:srgbClr val="BF1238"/>
              </a:buClr>
              <a:defRPr/>
            </a:pPr>
            <a:r>
              <a:rPr lang="fr-FR" dirty="0">
                <a:solidFill>
                  <a:prstClr val="black"/>
                </a:solidFill>
                <a:latin typeface="Arial" pitchFamily="34" charset="0"/>
                <a:cs typeface="Arial" pitchFamily="34" charset="0"/>
              </a:rPr>
              <a:t>Seules les modifications / extensions par rapport au </a:t>
            </a:r>
            <a:r>
              <a:rPr lang="fr-FR" i="1" dirty="0">
                <a:solidFill>
                  <a:prstClr val="black"/>
                </a:solidFill>
                <a:latin typeface="Arial" pitchFamily="34" charset="0"/>
                <a:cs typeface="Arial" pitchFamily="34" charset="0"/>
              </a:rPr>
              <a:t>statu quo </a:t>
            </a:r>
            <a:r>
              <a:rPr lang="fr-FR" dirty="0">
                <a:solidFill>
                  <a:prstClr val="black"/>
                </a:solidFill>
                <a:latin typeface="Arial" pitchFamily="34" charset="0"/>
                <a:cs typeface="Arial" pitchFamily="34" charset="0"/>
              </a:rPr>
              <a:t>sont pertinentes</a:t>
            </a:r>
            <a:endParaRPr kumimoji="0" lang="fr-FR"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216000" lvl="2" indent="-216000">
              <a:lnSpc>
                <a:spcPts val="2700"/>
              </a:lnSpc>
              <a:spcBef>
                <a:spcPts val="300"/>
              </a:spcBef>
              <a:spcAft>
                <a:spcPts val="300"/>
              </a:spcAft>
              <a:buClr>
                <a:srgbClr val="BF1238"/>
              </a:buClr>
              <a:buFont typeface="Wingdings" panose="05000000000000000000" pitchFamily="2" charset="2"/>
              <a:buChar char="§"/>
              <a:defRPr/>
            </a:pPr>
            <a:r>
              <a:rPr lang="fr-FR" dirty="0">
                <a:solidFill>
                  <a:prstClr val="black"/>
                </a:solidFill>
                <a:latin typeface="Arial" pitchFamily="34" charset="0"/>
                <a:cs typeface="Arial" pitchFamily="34" charset="0"/>
              </a:rPr>
              <a:t>Interprétation complexe de l’art. 121a al. 1-3 Cst.</a:t>
            </a:r>
          </a:p>
          <a:p>
            <a:pPr marL="900000" lvl="2" indent="-360000">
              <a:lnSpc>
                <a:spcPts val="2700"/>
              </a:lnSpc>
              <a:spcBef>
                <a:spcPts val="300"/>
              </a:spcBef>
              <a:spcAft>
                <a:spcPts val="300"/>
              </a:spcAft>
              <a:buClr>
                <a:srgbClr val="BF1238"/>
              </a:buClr>
              <a:defRPr/>
            </a:pPr>
            <a:r>
              <a:rPr lang="fr-FR" dirty="0">
                <a:solidFill>
                  <a:prstClr val="black"/>
                </a:solidFill>
                <a:latin typeface="Arial" pitchFamily="34" charset="0"/>
                <a:cs typeface="Arial" pitchFamily="34" charset="0"/>
              </a:rPr>
              <a:t>Libellé de l’art. 121a al. 1-3 peu clair en soi / partiellement contradictoire (Immigration, contingents, pas d’atteinte au développement </a:t>
            </a:r>
            <a:r>
              <a:rPr lang="fr-FR" dirty="0">
                <a:latin typeface="Arial" panose="020B0604020202020204" pitchFamily="34" charset="0"/>
                <a:cs typeface="Arial" panose="020B0604020202020204" pitchFamily="34" charset="0"/>
              </a:rPr>
              <a:t>économique de la Suisse)</a:t>
            </a:r>
            <a:endParaRPr lang="fr-FR" dirty="0">
              <a:solidFill>
                <a:prstClr val="black"/>
              </a:solidFill>
              <a:latin typeface="Arial" pitchFamily="34" charset="0"/>
              <a:cs typeface="Arial" pitchFamily="34" charset="0"/>
            </a:endParaRPr>
          </a:p>
          <a:p>
            <a:pPr marL="900000" lvl="2" indent="-360000">
              <a:lnSpc>
                <a:spcPts val="2700"/>
              </a:lnSpc>
              <a:spcBef>
                <a:spcPts val="300"/>
              </a:spcBef>
              <a:spcAft>
                <a:spcPts val="300"/>
              </a:spcAft>
              <a:buClr>
                <a:srgbClr val="BF1238"/>
              </a:buClr>
              <a:defRPr/>
            </a:pPr>
            <a:r>
              <a:rPr lang="fr-FR" dirty="0">
                <a:solidFill>
                  <a:prstClr val="black"/>
                </a:solidFill>
                <a:latin typeface="Arial" pitchFamily="34" charset="0"/>
                <a:cs typeface="Arial" pitchFamily="34" charset="0"/>
              </a:rPr>
              <a:t>Lien avec d’autres dispositions constitutionnelles, tensions (Etat de droit, droits fondamentaux (art. 8, 13 et 27), constitution économique (art. 94 ss), principes de politique étrangère (art. 54), force obligatoire des traités internationaux</a:t>
            </a:r>
          </a:p>
          <a:p>
            <a:pPr marL="900000" lvl="2" indent="-360000">
              <a:lnSpc>
                <a:spcPts val="2700"/>
              </a:lnSpc>
              <a:spcBef>
                <a:spcPts val="300"/>
              </a:spcBef>
              <a:spcAft>
                <a:spcPts val="300"/>
              </a:spcAft>
              <a:buClr>
                <a:srgbClr val="BF1238"/>
              </a:buClr>
              <a:defRPr/>
            </a:pPr>
            <a:r>
              <a:rPr lang="fr-FR" dirty="0">
                <a:solidFill>
                  <a:prstClr val="black"/>
                </a:solidFill>
                <a:latin typeface="Arial" pitchFamily="34" charset="0"/>
                <a:cs typeface="Arial" pitchFamily="34" charset="0"/>
              </a:rPr>
              <a:t>Caractère ouvert et nécessité de le préciser</a:t>
            </a:r>
          </a:p>
          <a:p>
            <a:pPr marL="900000" lvl="2" indent="-360000">
              <a:lnSpc>
                <a:spcPts val="2700"/>
              </a:lnSpc>
              <a:spcBef>
                <a:spcPts val="300"/>
              </a:spcBef>
              <a:spcAft>
                <a:spcPts val="300"/>
              </a:spcAft>
              <a:buClr>
                <a:srgbClr val="BF1238"/>
              </a:buClr>
              <a:defRPr/>
            </a:pPr>
            <a:r>
              <a:rPr lang="fr-FR" dirty="0">
                <a:solidFill>
                  <a:prstClr val="black"/>
                </a:solidFill>
                <a:latin typeface="Arial" pitchFamily="34" charset="0"/>
                <a:cs typeface="Arial" pitchFamily="34" charset="0"/>
              </a:rPr>
              <a:t>Concordance pratique, grande marge de manœuvre du législateur (mise en œuvre …)</a:t>
            </a:r>
          </a:p>
        </p:txBody>
      </p:sp>
      <p:sp>
        <p:nvSpPr>
          <p:cNvPr id="6" name="Rectangle 2">
            <a:extLst>
              <a:ext uri="{FF2B5EF4-FFF2-40B4-BE49-F238E27FC236}">
                <a16:creationId xmlns:a16="http://schemas.microsoft.com/office/drawing/2014/main" id="{C2A7A404-C6C8-0E59-2D81-093069781BD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FFFFFF"/>
                </a:solidFill>
                <a:effectLst/>
                <a:latin typeface="-webkit-standard"/>
              </a:rPr>
              <a:t>pas d’atteinte au développement économique de la Suisse</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831490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BD3E83-B4C3-C2D5-58C0-40BE350FCC95}"/>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7DDD2E64-E01C-8A48-4FC4-BF0BACBF6ECC}"/>
              </a:ext>
            </a:extLst>
          </p:cNvPr>
          <p:cNvSpPr>
            <a:spLocks noGrp="1"/>
          </p:cNvSpPr>
          <p:nvPr>
            <p:ph type="body" sz="quarter" idx="12"/>
          </p:nvPr>
        </p:nvSpPr>
        <p:spPr/>
        <p:txBody>
          <a:bodyPr/>
          <a:lstStyle/>
          <a:p>
            <a:r>
              <a:rPr lang="de-CH" dirty="0"/>
              <a:t>II. 	</a:t>
            </a:r>
            <a:r>
              <a:rPr lang="de-CH" dirty="0" err="1"/>
              <a:t>Portée</a:t>
            </a:r>
            <a:r>
              <a:rPr lang="de-CH" dirty="0"/>
              <a:t> de </a:t>
            </a:r>
            <a:r>
              <a:rPr lang="de-CH" dirty="0" err="1"/>
              <a:t>l’art</a:t>
            </a:r>
            <a:r>
              <a:rPr lang="de-CH" dirty="0"/>
              <a:t>. 121a al. 4 Cst.</a:t>
            </a:r>
          </a:p>
        </p:txBody>
      </p:sp>
      <p:sp>
        <p:nvSpPr>
          <p:cNvPr id="3" name="Slide Number Placeholder 2">
            <a:extLst>
              <a:ext uri="{FF2B5EF4-FFF2-40B4-BE49-F238E27FC236}">
                <a16:creationId xmlns:a16="http://schemas.microsoft.com/office/drawing/2014/main" id="{86F8C532-06A1-6478-0517-45585B930890}"/>
              </a:ext>
            </a:extLst>
          </p:cNvPr>
          <p:cNvSpPr>
            <a:spLocks noGrp="1"/>
          </p:cNvSpPr>
          <p:nvPr>
            <p:ph type="sldNum" sz="quarter" idx="10"/>
          </p:nvPr>
        </p:nvSpPr>
        <p:spPr/>
        <p:txBody>
          <a:bodyPr/>
          <a:lstStyle/>
          <a:p>
            <a:fld id="{142BD33C-CDCC-324B-BD76-250311637E3B}" type="slidenum">
              <a:rPr lang="fr-FR" smtClean="0"/>
              <a:pPr/>
              <a:t>6</a:t>
            </a:fld>
            <a:endParaRPr lang="fr-FR" dirty="0"/>
          </a:p>
        </p:txBody>
      </p:sp>
      <p:sp>
        <p:nvSpPr>
          <p:cNvPr id="4" name="Text Placeholder 3">
            <a:extLst>
              <a:ext uri="{FF2B5EF4-FFF2-40B4-BE49-F238E27FC236}">
                <a16:creationId xmlns:a16="http://schemas.microsoft.com/office/drawing/2014/main" id="{80282F83-0C8B-5301-B387-E58C6B8798E6}"/>
              </a:ext>
            </a:extLst>
          </p:cNvPr>
          <p:cNvSpPr>
            <a:spLocks noGrp="1"/>
          </p:cNvSpPr>
          <p:nvPr>
            <p:ph type="body" sz="quarter" idx="11"/>
          </p:nvPr>
        </p:nvSpPr>
        <p:spPr>
          <a:xfrm>
            <a:off x="263978" y="894757"/>
            <a:ext cx="11641263" cy="5689290"/>
          </a:xfrm>
        </p:spPr>
        <p:txBody>
          <a:bodyPr/>
          <a:lstStyle/>
          <a:p>
            <a:pPr marL="216000" lvl="2" indent="-216000">
              <a:lnSpc>
                <a:spcPts val="2700"/>
              </a:lnSpc>
              <a:spcBef>
                <a:spcPts val="300"/>
              </a:spcBef>
              <a:spcAft>
                <a:spcPts val="300"/>
              </a:spcAft>
              <a:buClr>
                <a:srgbClr val="BF1238"/>
              </a:buClr>
              <a:buFont typeface="Wingdings" panose="05000000000000000000" pitchFamily="2" charset="2"/>
              <a:buChar char="§"/>
              <a:defRPr/>
            </a:pPr>
            <a:r>
              <a:rPr lang="fr-FR" sz="1900" dirty="0">
                <a:solidFill>
                  <a:prstClr val="black"/>
                </a:solidFill>
                <a:latin typeface="Arial" pitchFamily="34" charset="0"/>
                <a:cs typeface="Arial" pitchFamily="34" charset="0"/>
              </a:rPr>
              <a:t>Eléments pour déterminer la portée de l’art. 121a al. 4 en lien avec l’art. 121a al. 1-3 Cst.</a:t>
            </a:r>
          </a:p>
          <a:p>
            <a:pPr marL="900000" lvl="2" indent="-360000">
              <a:lnSpc>
                <a:spcPts val="2700"/>
              </a:lnSpc>
              <a:spcBef>
                <a:spcPts val="300"/>
              </a:spcBef>
              <a:spcAft>
                <a:spcPts val="300"/>
              </a:spcAft>
              <a:buClr>
                <a:srgbClr val="BF1238"/>
              </a:buClr>
              <a:defRPr/>
            </a:pPr>
            <a:r>
              <a:rPr lang="fr-FR" sz="1900" dirty="0">
                <a:solidFill>
                  <a:prstClr val="black"/>
                </a:solidFill>
                <a:latin typeface="Arial" pitchFamily="34" charset="0"/>
                <a:cs typeface="Arial" pitchFamily="34" charset="0"/>
              </a:rPr>
              <a:t>Possibilité d'une gestion autonome de l'immigration (quantité)</a:t>
            </a:r>
          </a:p>
          <a:p>
            <a:pPr marL="900000" lvl="2" indent="-360000">
              <a:lnSpc>
                <a:spcPts val="2700"/>
              </a:lnSpc>
              <a:spcBef>
                <a:spcPts val="300"/>
              </a:spcBef>
              <a:spcAft>
                <a:spcPts val="300"/>
              </a:spcAft>
              <a:buClr>
                <a:srgbClr val="BF1238"/>
              </a:buClr>
              <a:defRPr/>
            </a:pPr>
            <a:r>
              <a:rPr lang="fr-FR" sz="1900" dirty="0">
                <a:solidFill>
                  <a:prstClr val="black"/>
                </a:solidFill>
                <a:latin typeface="Arial" pitchFamily="34" charset="0"/>
                <a:cs typeface="Arial" pitchFamily="34" charset="0"/>
              </a:rPr>
              <a:t>Moyen : une certaine ouverture (malgré les contingents mentionnés à l'art. 121a al. 2)</a:t>
            </a:r>
            <a:endParaRPr kumimoji="0" lang="fr-FR" sz="19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216000" marR="0" lvl="2" indent="-216000" algn="l" defTabSz="914400" rtl="0" eaLnBrk="1" fontAlgn="auto" latinLnBrk="0" hangingPunct="1">
              <a:lnSpc>
                <a:spcPts val="2700"/>
              </a:lnSpc>
              <a:spcBef>
                <a:spcPts val="300"/>
              </a:spcBef>
              <a:spcAft>
                <a:spcPts val="300"/>
              </a:spcAft>
              <a:buClr>
                <a:srgbClr val="BF1238"/>
              </a:buClr>
              <a:buSzTx/>
              <a:buFont typeface="Wingdings" panose="05000000000000000000" pitchFamily="2" charset="2"/>
              <a:buChar char="§"/>
              <a:tabLst/>
              <a:defRPr/>
            </a:pPr>
            <a:r>
              <a:rPr lang="fr-FR" sz="1900" dirty="0">
                <a:solidFill>
                  <a:prstClr val="black"/>
                </a:solidFill>
                <a:latin typeface="Arial" pitchFamily="34" charset="0"/>
                <a:cs typeface="Arial" pitchFamily="34" charset="0"/>
              </a:rPr>
              <a:t>En lien avec les Bilatérales III</a:t>
            </a:r>
            <a:endParaRPr kumimoji="0" lang="fr-FR" sz="19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900000" lvl="2" indent="-360000">
              <a:lnSpc>
                <a:spcPts val="2700"/>
              </a:lnSpc>
              <a:spcBef>
                <a:spcPts val="300"/>
              </a:spcBef>
              <a:spcAft>
                <a:spcPts val="300"/>
              </a:spcAft>
              <a:buClr>
                <a:srgbClr val="BF1238"/>
              </a:buClr>
              <a:defRPr/>
            </a:pPr>
            <a:r>
              <a:rPr lang="fr-FR" sz="1900" dirty="0">
                <a:solidFill>
                  <a:prstClr val="black"/>
                </a:solidFill>
                <a:latin typeface="Arial" pitchFamily="34" charset="0"/>
                <a:cs typeface="Arial" pitchFamily="34" charset="0"/>
              </a:rPr>
              <a:t>Groupes de personnes peu nombreux ou négligeables en termes de chiffres</a:t>
            </a:r>
          </a:p>
          <a:p>
            <a:pPr marL="900000" lvl="2" indent="-360000">
              <a:lnSpc>
                <a:spcPts val="2700"/>
              </a:lnSpc>
              <a:spcBef>
                <a:spcPts val="300"/>
              </a:spcBef>
              <a:spcAft>
                <a:spcPts val="300"/>
              </a:spcAft>
              <a:buClr>
                <a:srgbClr val="BF1238"/>
              </a:buClr>
              <a:defRPr/>
            </a:pPr>
            <a:r>
              <a:rPr lang="fr-FR" sz="1900" dirty="0">
                <a:solidFill>
                  <a:prstClr val="black"/>
                </a:solidFill>
                <a:latin typeface="Arial" pitchFamily="34" charset="0"/>
                <a:cs typeface="Arial" pitchFamily="34" charset="0"/>
              </a:rPr>
              <a:t>Uniquement « immigration », pas de séjours de courte durée, pas de changements de statut</a:t>
            </a:r>
          </a:p>
          <a:p>
            <a:pPr marL="1357200" lvl="3" indent="-360000">
              <a:lnSpc>
                <a:spcPts val="2700"/>
              </a:lnSpc>
              <a:spcBef>
                <a:spcPts val="300"/>
              </a:spcBef>
              <a:spcAft>
                <a:spcPts val="300"/>
              </a:spcAft>
              <a:buClr>
                <a:srgbClr val="BF1238"/>
              </a:buClr>
              <a:defRPr/>
            </a:pPr>
            <a:r>
              <a:rPr lang="fr-FR" sz="1700" dirty="0">
                <a:solidFill>
                  <a:prstClr val="black"/>
                </a:solidFill>
                <a:latin typeface="Arial" pitchFamily="34" charset="0"/>
                <a:cs typeface="Arial" pitchFamily="34" charset="0"/>
              </a:rPr>
              <a:t>toutes les « autorisations » de l'al. 2 doivent être considérées dans le contexte de l'al. 1 (« immigration »), sinon : recours sélectif au libellé</a:t>
            </a:r>
          </a:p>
          <a:p>
            <a:pPr marL="1357200" lvl="3" indent="-360000">
              <a:lnSpc>
                <a:spcPts val="2700"/>
              </a:lnSpc>
              <a:spcBef>
                <a:spcPts val="300"/>
              </a:spcBef>
              <a:spcAft>
                <a:spcPts val="300"/>
              </a:spcAft>
              <a:buClr>
                <a:srgbClr val="BF1238"/>
              </a:buClr>
              <a:defRPr/>
            </a:pPr>
            <a:r>
              <a:rPr lang="fr-FR" sz="1700" dirty="0">
                <a:solidFill>
                  <a:prstClr val="black"/>
                </a:solidFill>
                <a:latin typeface="Arial" pitchFamily="34" charset="0"/>
                <a:cs typeface="Arial" pitchFamily="34" charset="0"/>
              </a:rPr>
              <a:t>Caractère ouvert / Nécessité de préciser la disposition : pas de généralisation absolue de l’al. 2 (N.B. : implications pour mise en œuvre nationale ?)</a:t>
            </a:r>
          </a:p>
          <a:p>
            <a:pPr marL="1357200" lvl="3" indent="-360000">
              <a:lnSpc>
                <a:spcPts val="2700"/>
              </a:lnSpc>
              <a:spcBef>
                <a:spcPts val="300"/>
              </a:spcBef>
              <a:spcAft>
                <a:spcPts val="300"/>
              </a:spcAft>
              <a:buClr>
                <a:srgbClr val="BF1238"/>
              </a:buClr>
              <a:defRPr/>
            </a:pPr>
            <a:r>
              <a:rPr lang="fr-FR" sz="1700" dirty="0">
                <a:solidFill>
                  <a:prstClr val="black"/>
                </a:solidFill>
                <a:latin typeface="Arial" pitchFamily="34" charset="0"/>
                <a:cs typeface="Arial" pitchFamily="34" charset="0"/>
              </a:rPr>
              <a:t>Pratique constante (Accord avec Grande-Bretagne après le Brexit, accords de libre-échange, mise en œuvre), interprétation historique, prises de position</a:t>
            </a:r>
            <a:endParaRPr lang="fr-FR" sz="1700" dirty="0">
              <a:solidFill>
                <a:prstClr val="black"/>
              </a:solidFill>
              <a:highlight>
                <a:srgbClr val="FFFF00"/>
              </a:highlight>
              <a:latin typeface="Arial" pitchFamily="34" charset="0"/>
              <a:cs typeface="Arial" pitchFamily="34" charset="0"/>
            </a:endParaRPr>
          </a:p>
          <a:p>
            <a:pPr marL="1357200" lvl="3" indent="-360000">
              <a:lnSpc>
                <a:spcPts val="2700"/>
              </a:lnSpc>
              <a:spcBef>
                <a:spcPts val="300"/>
              </a:spcBef>
              <a:spcAft>
                <a:spcPts val="300"/>
              </a:spcAft>
              <a:buClr>
                <a:srgbClr val="BF1238"/>
              </a:buClr>
              <a:defRPr/>
            </a:pPr>
            <a:endParaRPr lang="fr-FR" dirty="0"/>
          </a:p>
        </p:txBody>
      </p:sp>
    </p:spTree>
    <p:extLst>
      <p:ext uri="{BB962C8B-B14F-4D97-AF65-F5344CB8AC3E}">
        <p14:creationId xmlns:p14="http://schemas.microsoft.com/office/powerpoint/2010/main" val="18410550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7117EF-F36E-FDFB-915F-CD0D926E176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59BE0E1-D69A-0159-99A6-88B733C19A81}"/>
              </a:ext>
            </a:extLst>
          </p:cNvPr>
          <p:cNvSpPr>
            <a:spLocks noGrp="1"/>
          </p:cNvSpPr>
          <p:nvPr>
            <p:ph type="body" sz="quarter" idx="12"/>
          </p:nvPr>
        </p:nvSpPr>
        <p:spPr>
          <a:xfrm>
            <a:off x="166650" y="372520"/>
            <a:ext cx="11641263" cy="646331"/>
          </a:xfrm>
        </p:spPr>
        <p:txBody>
          <a:bodyPr/>
          <a:lstStyle/>
          <a:p>
            <a:r>
              <a:rPr lang="de-CH" dirty="0"/>
              <a:t>III. 	</a:t>
            </a:r>
            <a:r>
              <a:rPr lang="de-CH" dirty="0" err="1"/>
              <a:t>Modifications</a:t>
            </a:r>
            <a:r>
              <a:rPr lang="de-CH" dirty="0"/>
              <a:t> de </a:t>
            </a:r>
            <a:r>
              <a:rPr lang="de-CH" dirty="0" err="1"/>
              <a:t>l’ALCP</a:t>
            </a:r>
            <a:r>
              <a:rPr lang="de-CH" dirty="0"/>
              <a:t> par </a:t>
            </a:r>
            <a:r>
              <a:rPr lang="de-CH" dirty="0" err="1"/>
              <a:t>les</a:t>
            </a:r>
            <a:r>
              <a:rPr lang="de-CH" dirty="0"/>
              <a:t> </a:t>
            </a:r>
            <a:r>
              <a:rPr lang="de-CH" dirty="0" err="1"/>
              <a:t>Bilatérales</a:t>
            </a:r>
            <a:r>
              <a:rPr lang="de-CH" dirty="0"/>
              <a:t> III</a:t>
            </a:r>
            <a:endParaRPr lang="fr-CH" dirty="0"/>
          </a:p>
        </p:txBody>
      </p:sp>
      <p:sp>
        <p:nvSpPr>
          <p:cNvPr id="3" name="Slide Number Placeholder 2">
            <a:extLst>
              <a:ext uri="{FF2B5EF4-FFF2-40B4-BE49-F238E27FC236}">
                <a16:creationId xmlns:a16="http://schemas.microsoft.com/office/drawing/2014/main" id="{8B86D41A-E4FE-3214-F674-942FEA9205D4}"/>
              </a:ext>
            </a:extLst>
          </p:cNvPr>
          <p:cNvSpPr>
            <a:spLocks noGrp="1"/>
          </p:cNvSpPr>
          <p:nvPr>
            <p:ph type="sldNum" sz="quarter" idx="10"/>
          </p:nvPr>
        </p:nvSpPr>
        <p:spPr/>
        <p:txBody>
          <a:bodyPr/>
          <a:lstStyle/>
          <a:p>
            <a:fld id="{142BD33C-CDCC-324B-BD76-250311637E3B}" type="slidenum">
              <a:rPr lang="fr-FR" smtClean="0"/>
              <a:pPr/>
              <a:t>7</a:t>
            </a:fld>
            <a:endParaRPr lang="fr-FR" dirty="0"/>
          </a:p>
        </p:txBody>
      </p:sp>
      <p:sp>
        <p:nvSpPr>
          <p:cNvPr id="4" name="Text Placeholder 3">
            <a:extLst>
              <a:ext uri="{FF2B5EF4-FFF2-40B4-BE49-F238E27FC236}">
                <a16:creationId xmlns:a16="http://schemas.microsoft.com/office/drawing/2014/main" id="{7E4715CA-E3B4-4154-C837-9ADBC37AF37F}"/>
              </a:ext>
            </a:extLst>
          </p:cNvPr>
          <p:cNvSpPr>
            <a:spLocks noGrp="1"/>
          </p:cNvSpPr>
          <p:nvPr>
            <p:ph type="body" sz="quarter" idx="11"/>
          </p:nvPr>
        </p:nvSpPr>
        <p:spPr>
          <a:xfrm>
            <a:off x="263978" y="1018851"/>
            <a:ext cx="11641263" cy="4902709"/>
          </a:xfrm>
        </p:spPr>
        <p:txBody>
          <a:bodyPr/>
          <a:lstStyle/>
          <a:p>
            <a:pPr marL="0" lvl="2" indent="0">
              <a:lnSpc>
                <a:spcPts val="2700"/>
              </a:lnSpc>
              <a:spcBef>
                <a:spcPts val="300"/>
              </a:spcBef>
              <a:spcAft>
                <a:spcPts val="300"/>
              </a:spcAft>
              <a:buClr>
                <a:srgbClr val="BF1238"/>
              </a:buClr>
              <a:buNone/>
              <a:defRPr/>
            </a:pPr>
            <a:r>
              <a:rPr lang="de-CH" i="1" dirty="0">
                <a:solidFill>
                  <a:prstClr val="black"/>
                </a:solidFill>
                <a:latin typeface="Arial" pitchFamily="34" charset="0"/>
                <a:cs typeface="Arial" pitchFamily="34" charset="0"/>
              </a:rPr>
              <a:t>1. Aperçu</a:t>
            </a:r>
          </a:p>
          <a:p>
            <a:pPr marL="216000" marR="0" lvl="2" indent="-216000" algn="l" defTabSz="914400" rtl="0" eaLnBrk="1" fontAlgn="auto" latinLnBrk="0" hangingPunct="1">
              <a:lnSpc>
                <a:spcPts val="2700"/>
              </a:lnSpc>
              <a:spcBef>
                <a:spcPts val="300"/>
              </a:spcBef>
              <a:spcAft>
                <a:spcPts val="300"/>
              </a:spcAft>
              <a:buClr>
                <a:srgbClr val="BF1238"/>
              </a:buClr>
              <a:buSzTx/>
              <a:buFont typeface="Wingdings" panose="05000000000000000000" pitchFamily="2" charset="2"/>
              <a:buChar char="§"/>
              <a:tabLst/>
              <a:defRPr/>
            </a:pPr>
            <a:r>
              <a:rPr kumimoji="0" lang="de-CH" sz="2000" b="0" i="0" u="none" strike="noStrike" kern="1200" cap="none" spc="0" normalizeH="0" baseline="0" noProof="0" dirty="0" err="1">
                <a:ln>
                  <a:noFill/>
                </a:ln>
                <a:solidFill>
                  <a:prstClr val="black"/>
                </a:solidFill>
                <a:effectLst/>
                <a:uLnTx/>
                <a:uFillTx/>
                <a:latin typeface="Arial" pitchFamily="34" charset="0"/>
                <a:ea typeface="+mn-ea"/>
                <a:cs typeface="Arial" pitchFamily="34" charset="0"/>
              </a:rPr>
              <a:t>Modifications</a:t>
            </a:r>
            <a:r>
              <a:rPr kumimoji="0" lang="de-CH"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de </a:t>
            </a:r>
            <a:r>
              <a:rPr kumimoji="0" lang="de-CH" sz="2000" b="0" i="0" u="none" strike="noStrike" kern="1200" cap="none" spc="0" normalizeH="0" baseline="0" noProof="0" dirty="0" err="1">
                <a:ln>
                  <a:noFill/>
                </a:ln>
                <a:solidFill>
                  <a:prstClr val="black"/>
                </a:solidFill>
                <a:effectLst/>
                <a:uLnTx/>
                <a:uFillTx/>
                <a:latin typeface="Arial" pitchFamily="34" charset="0"/>
                <a:ea typeface="+mn-ea"/>
                <a:cs typeface="Arial" pitchFamily="34" charset="0"/>
              </a:rPr>
              <a:t>l’ALCP</a:t>
            </a:r>
            <a:r>
              <a:rPr kumimoji="0" lang="de-CH"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par </a:t>
            </a:r>
            <a:r>
              <a:rPr kumimoji="0" lang="de-CH" sz="2000" b="0" i="0" u="none" strike="noStrike" kern="1200" cap="none" spc="0" normalizeH="0" baseline="0" noProof="0" dirty="0" err="1">
                <a:ln>
                  <a:noFill/>
                </a:ln>
                <a:solidFill>
                  <a:prstClr val="black"/>
                </a:solidFill>
                <a:effectLst/>
                <a:uLnTx/>
                <a:uFillTx/>
                <a:latin typeface="Arial" pitchFamily="34" charset="0"/>
                <a:ea typeface="+mn-ea"/>
                <a:cs typeface="Arial" pitchFamily="34" charset="0"/>
              </a:rPr>
              <a:t>les</a:t>
            </a:r>
            <a:r>
              <a:rPr kumimoji="0" lang="de-CH"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a:t>
            </a:r>
            <a:r>
              <a:rPr kumimoji="0" lang="de-CH" sz="2000" b="0" i="0" u="none" strike="noStrike" kern="1200" cap="none" spc="0" normalizeH="0" baseline="0" noProof="0" dirty="0" err="1">
                <a:ln>
                  <a:noFill/>
                </a:ln>
                <a:solidFill>
                  <a:prstClr val="black"/>
                </a:solidFill>
                <a:effectLst/>
                <a:uLnTx/>
                <a:uFillTx/>
                <a:latin typeface="Arial" pitchFamily="34" charset="0"/>
                <a:ea typeface="+mn-ea"/>
                <a:cs typeface="Arial" pitchFamily="34" charset="0"/>
              </a:rPr>
              <a:t>Bilatérales</a:t>
            </a:r>
            <a:r>
              <a:rPr kumimoji="0" lang="de-CH"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III : </a:t>
            </a:r>
          </a:p>
          <a:p>
            <a:pPr marL="900000" lvl="2" indent="-360000">
              <a:lnSpc>
                <a:spcPts val="2700"/>
              </a:lnSpc>
              <a:spcBef>
                <a:spcPts val="300"/>
              </a:spcBef>
              <a:spcAft>
                <a:spcPts val="300"/>
              </a:spcAft>
              <a:buClr>
                <a:srgbClr val="BF1238"/>
              </a:buClr>
              <a:defRPr/>
            </a:pPr>
            <a:endParaRPr lang="de-CH" dirty="0">
              <a:solidFill>
                <a:prstClr val="black"/>
              </a:solidFill>
              <a:latin typeface="Arial" pitchFamily="34" charset="0"/>
              <a:cs typeface="Arial" pitchFamily="34" charset="0"/>
            </a:endParaRPr>
          </a:p>
          <a:p>
            <a:pPr marL="900000" lvl="2" indent="-360000">
              <a:lnSpc>
                <a:spcPts val="2700"/>
              </a:lnSpc>
              <a:spcBef>
                <a:spcPts val="300"/>
              </a:spcBef>
              <a:spcAft>
                <a:spcPts val="300"/>
              </a:spcAft>
              <a:buClr>
                <a:srgbClr val="BF1238"/>
              </a:buClr>
              <a:defRPr/>
            </a:pPr>
            <a:r>
              <a:rPr lang="de-CH" dirty="0">
                <a:solidFill>
                  <a:prstClr val="black"/>
                </a:solidFill>
                <a:latin typeface="Arial" pitchFamily="34" charset="0"/>
                <a:cs typeface="Arial" pitchFamily="34" charset="0"/>
              </a:rPr>
              <a:t>Reprise partielle de la </a:t>
            </a:r>
            <a:r>
              <a:rPr lang="de-CH" dirty="0" err="1">
                <a:solidFill>
                  <a:prstClr val="black"/>
                </a:solidFill>
                <a:latin typeface="Arial" pitchFamily="34" charset="0"/>
                <a:cs typeface="Arial" pitchFamily="34" charset="0"/>
              </a:rPr>
              <a:t>directive</a:t>
            </a:r>
            <a:r>
              <a:rPr lang="de-CH" dirty="0">
                <a:solidFill>
                  <a:prstClr val="black"/>
                </a:solidFill>
                <a:latin typeface="Arial" pitchFamily="34" charset="0"/>
                <a:cs typeface="Arial" pitchFamily="34" charset="0"/>
              </a:rPr>
              <a:t> 2004/38 (</a:t>
            </a:r>
            <a:r>
              <a:rPr lang="de-CH" dirty="0" err="1">
                <a:solidFill>
                  <a:prstClr val="black"/>
                </a:solidFill>
                <a:latin typeface="Arial" pitchFamily="34" charset="0"/>
                <a:cs typeface="Arial" pitchFamily="34" charset="0"/>
              </a:rPr>
              <a:t>Directive</a:t>
            </a:r>
            <a:r>
              <a:rPr lang="de-CH" dirty="0">
                <a:solidFill>
                  <a:prstClr val="black"/>
                </a:solidFill>
                <a:latin typeface="Arial" pitchFamily="34" charset="0"/>
                <a:cs typeface="Arial" pitchFamily="34" charset="0"/>
              </a:rPr>
              <a:t> </a:t>
            </a:r>
            <a:r>
              <a:rPr lang="de-CH" dirty="0" err="1">
                <a:solidFill>
                  <a:prstClr val="black"/>
                </a:solidFill>
                <a:latin typeface="Arial" pitchFamily="34" charset="0"/>
                <a:cs typeface="Arial" pitchFamily="34" charset="0"/>
              </a:rPr>
              <a:t>citoyenneté</a:t>
            </a:r>
            <a:r>
              <a:rPr lang="de-CH" dirty="0">
                <a:solidFill>
                  <a:prstClr val="black"/>
                </a:solidFill>
                <a:latin typeface="Arial" pitchFamily="34" charset="0"/>
                <a:cs typeface="Arial" pitchFamily="34" charset="0"/>
              </a:rPr>
              <a:t>) : </a:t>
            </a:r>
            <a:r>
              <a:rPr lang="de-CH" dirty="0" err="1">
                <a:solidFill>
                  <a:prstClr val="black"/>
                </a:solidFill>
                <a:latin typeface="Arial" pitchFamily="34" charset="0"/>
                <a:cs typeface="Arial" pitchFamily="34" charset="0"/>
              </a:rPr>
              <a:t>certaines</a:t>
            </a:r>
            <a:r>
              <a:rPr lang="de-CH" dirty="0">
                <a:solidFill>
                  <a:prstClr val="black"/>
                </a:solidFill>
                <a:latin typeface="Arial" pitchFamily="34" charset="0"/>
                <a:cs typeface="Arial" pitchFamily="34" charset="0"/>
              </a:rPr>
              <a:t> </a:t>
            </a:r>
            <a:r>
              <a:rPr lang="de-CH" dirty="0" err="1">
                <a:solidFill>
                  <a:prstClr val="black"/>
                </a:solidFill>
                <a:latin typeface="Arial" pitchFamily="34" charset="0"/>
                <a:cs typeface="Arial" pitchFamily="34" charset="0"/>
              </a:rPr>
              <a:t>extensions</a:t>
            </a:r>
            <a:r>
              <a:rPr lang="de-CH" dirty="0">
                <a:solidFill>
                  <a:prstClr val="black"/>
                </a:solidFill>
                <a:latin typeface="Arial" pitchFamily="34" charset="0"/>
                <a:cs typeface="Arial" pitchFamily="34" charset="0"/>
              </a:rPr>
              <a:t> des </a:t>
            </a:r>
            <a:r>
              <a:rPr lang="de-CH" dirty="0" err="1">
                <a:solidFill>
                  <a:prstClr val="black"/>
                </a:solidFill>
                <a:latin typeface="Arial" pitchFamily="34" charset="0"/>
                <a:cs typeface="Arial" pitchFamily="34" charset="0"/>
              </a:rPr>
              <a:t>droits</a:t>
            </a:r>
            <a:r>
              <a:rPr lang="de-CH" dirty="0">
                <a:solidFill>
                  <a:prstClr val="black"/>
                </a:solidFill>
                <a:latin typeface="Arial" pitchFamily="34" charset="0"/>
                <a:cs typeface="Arial" pitchFamily="34" charset="0"/>
              </a:rPr>
              <a:t> à la </a:t>
            </a:r>
            <a:r>
              <a:rPr lang="de-CH" dirty="0" err="1">
                <a:solidFill>
                  <a:prstClr val="black"/>
                </a:solidFill>
                <a:latin typeface="Arial" pitchFamily="34" charset="0"/>
                <a:cs typeface="Arial" pitchFamily="34" charset="0"/>
              </a:rPr>
              <a:t>libre</a:t>
            </a:r>
            <a:r>
              <a:rPr lang="de-CH" dirty="0">
                <a:solidFill>
                  <a:prstClr val="black"/>
                </a:solidFill>
                <a:latin typeface="Arial" pitchFamily="34" charset="0"/>
                <a:cs typeface="Arial" pitchFamily="34" charset="0"/>
              </a:rPr>
              <a:t> </a:t>
            </a:r>
            <a:r>
              <a:rPr lang="de-CH" dirty="0" err="1">
                <a:solidFill>
                  <a:prstClr val="black"/>
                </a:solidFill>
                <a:latin typeface="Arial" pitchFamily="34" charset="0"/>
                <a:cs typeface="Arial" pitchFamily="34" charset="0"/>
              </a:rPr>
              <a:t>circulation</a:t>
            </a:r>
            <a:r>
              <a:rPr lang="de-CH" dirty="0">
                <a:solidFill>
                  <a:prstClr val="black"/>
                </a:solidFill>
                <a:latin typeface="Arial" pitchFamily="34" charset="0"/>
                <a:cs typeface="Arial" pitchFamily="34" charset="0"/>
              </a:rPr>
              <a:t> et de </a:t>
            </a:r>
            <a:r>
              <a:rPr lang="de-CH" dirty="0" err="1">
                <a:solidFill>
                  <a:prstClr val="black"/>
                </a:solidFill>
                <a:latin typeface="Arial" pitchFamily="34" charset="0"/>
                <a:cs typeface="Arial" pitchFamily="34" charset="0"/>
              </a:rPr>
              <a:t>séjour</a:t>
            </a:r>
            <a:r>
              <a:rPr lang="de-CH" dirty="0">
                <a:solidFill>
                  <a:prstClr val="black"/>
                </a:solidFill>
                <a:latin typeface="Arial" pitchFamily="34" charset="0"/>
                <a:cs typeface="Arial" pitchFamily="34" charset="0"/>
              </a:rPr>
              <a:t> (</a:t>
            </a:r>
            <a:r>
              <a:rPr lang="de-CH" dirty="0" err="1">
                <a:solidFill>
                  <a:prstClr val="black"/>
                </a:solidFill>
                <a:latin typeface="Arial" pitchFamily="34" charset="0"/>
                <a:cs typeface="Arial" pitchFamily="34" charset="0"/>
              </a:rPr>
              <a:t>uniquement</a:t>
            </a:r>
            <a:r>
              <a:rPr lang="de-CH" dirty="0">
                <a:solidFill>
                  <a:prstClr val="black"/>
                </a:solidFill>
                <a:latin typeface="Arial" pitchFamily="34" charset="0"/>
                <a:cs typeface="Arial" pitchFamily="34" charset="0"/>
              </a:rPr>
              <a:t> </a:t>
            </a:r>
            <a:r>
              <a:rPr lang="de-CH" dirty="0" err="1">
                <a:solidFill>
                  <a:prstClr val="black"/>
                </a:solidFill>
                <a:latin typeface="Arial" pitchFamily="34" charset="0"/>
                <a:cs typeface="Arial" pitchFamily="34" charset="0"/>
              </a:rPr>
              <a:t>celles</a:t>
            </a:r>
            <a:r>
              <a:rPr lang="de-CH" dirty="0">
                <a:solidFill>
                  <a:prstClr val="black"/>
                </a:solidFill>
                <a:latin typeface="Arial" pitchFamily="34" charset="0"/>
                <a:cs typeface="Arial" pitchFamily="34" charset="0"/>
              </a:rPr>
              <a:t>-ci </a:t>
            </a:r>
            <a:r>
              <a:rPr lang="de-CH" dirty="0" err="1">
                <a:solidFill>
                  <a:prstClr val="black"/>
                </a:solidFill>
                <a:latin typeface="Arial" pitchFamily="34" charset="0"/>
                <a:cs typeface="Arial" pitchFamily="34" charset="0"/>
              </a:rPr>
              <a:t>sont</a:t>
            </a:r>
            <a:r>
              <a:rPr lang="de-CH" dirty="0">
                <a:solidFill>
                  <a:prstClr val="black"/>
                </a:solidFill>
                <a:latin typeface="Arial" pitchFamily="34" charset="0"/>
                <a:cs typeface="Arial" pitchFamily="34" charset="0"/>
              </a:rPr>
              <a:t> </a:t>
            </a:r>
            <a:r>
              <a:rPr lang="de-CH" dirty="0" err="1">
                <a:solidFill>
                  <a:prstClr val="black"/>
                </a:solidFill>
                <a:latin typeface="Arial" pitchFamily="34" charset="0"/>
                <a:cs typeface="Arial" pitchFamily="34" charset="0"/>
              </a:rPr>
              <a:t>pertinentes</a:t>
            </a:r>
            <a:r>
              <a:rPr lang="de-CH" dirty="0">
                <a:solidFill>
                  <a:prstClr val="black"/>
                </a:solidFill>
                <a:latin typeface="Arial" pitchFamily="34" charset="0"/>
                <a:cs typeface="Arial" pitchFamily="34" charset="0"/>
              </a:rPr>
              <a:t>, et non </a:t>
            </a:r>
            <a:r>
              <a:rPr lang="de-CH" dirty="0" err="1">
                <a:solidFill>
                  <a:prstClr val="black"/>
                </a:solidFill>
                <a:latin typeface="Arial" pitchFamily="34" charset="0"/>
                <a:cs typeface="Arial" pitchFamily="34" charset="0"/>
              </a:rPr>
              <a:t>les</a:t>
            </a:r>
            <a:r>
              <a:rPr lang="de-CH" dirty="0">
                <a:solidFill>
                  <a:prstClr val="black"/>
                </a:solidFill>
                <a:latin typeface="Arial" pitchFamily="34" charset="0"/>
                <a:cs typeface="Arial" pitchFamily="34" charset="0"/>
              </a:rPr>
              <a:t> </a:t>
            </a:r>
            <a:r>
              <a:rPr lang="de-CH" dirty="0" err="1">
                <a:solidFill>
                  <a:prstClr val="black"/>
                </a:solidFill>
                <a:latin typeface="Arial" pitchFamily="34" charset="0"/>
                <a:cs typeface="Arial" pitchFamily="34" charset="0"/>
              </a:rPr>
              <a:t>droits</a:t>
            </a:r>
            <a:r>
              <a:rPr lang="de-CH" dirty="0">
                <a:solidFill>
                  <a:prstClr val="black"/>
                </a:solidFill>
                <a:latin typeface="Arial" pitchFamily="34" charset="0"/>
                <a:cs typeface="Arial" pitchFamily="34" charset="0"/>
              </a:rPr>
              <a:t> </a:t>
            </a:r>
            <a:r>
              <a:rPr lang="de-CH" dirty="0" err="1">
                <a:solidFill>
                  <a:prstClr val="black"/>
                </a:solidFill>
                <a:latin typeface="Arial" pitchFamily="34" charset="0"/>
                <a:cs typeface="Arial" pitchFamily="34" charset="0"/>
              </a:rPr>
              <a:t>connexes</a:t>
            </a:r>
            <a:r>
              <a:rPr lang="de-CH" dirty="0">
                <a:solidFill>
                  <a:prstClr val="black"/>
                </a:solidFill>
                <a:latin typeface="Arial" pitchFamily="34" charset="0"/>
                <a:cs typeface="Arial" pitchFamily="34" charset="0"/>
              </a:rPr>
              <a:t>, </a:t>
            </a:r>
            <a:r>
              <a:rPr lang="de-CH" dirty="0" err="1">
                <a:solidFill>
                  <a:prstClr val="black"/>
                </a:solidFill>
                <a:latin typeface="Arial" pitchFamily="34" charset="0"/>
                <a:cs typeface="Arial" pitchFamily="34" charset="0"/>
              </a:rPr>
              <a:t>tels</a:t>
            </a:r>
            <a:r>
              <a:rPr lang="de-CH" dirty="0">
                <a:solidFill>
                  <a:prstClr val="black"/>
                </a:solidFill>
                <a:latin typeface="Arial" pitchFamily="34" charset="0"/>
                <a:cs typeface="Arial" pitchFamily="34" charset="0"/>
              </a:rPr>
              <a:t> </a:t>
            </a:r>
            <a:r>
              <a:rPr lang="de-CH" dirty="0" err="1">
                <a:solidFill>
                  <a:prstClr val="black"/>
                </a:solidFill>
                <a:latin typeface="Arial" pitchFamily="34" charset="0"/>
                <a:cs typeface="Arial" pitchFamily="34" charset="0"/>
              </a:rPr>
              <a:t>que</a:t>
            </a:r>
            <a:r>
              <a:rPr lang="de-CH" dirty="0">
                <a:solidFill>
                  <a:prstClr val="black"/>
                </a:solidFill>
                <a:latin typeface="Arial" pitchFamily="34" charset="0"/>
                <a:cs typeface="Arial" pitchFamily="34" charset="0"/>
              </a:rPr>
              <a:t> le droit à </a:t>
            </a:r>
            <a:r>
              <a:rPr lang="de-CH" dirty="0" err="1">
                <a:solidFill>
                  <a:prstClr val="black"/>
                </a:solidFill>
                <a:latin typeface="Arial" pitchFamily="34" charset="0"/>
                <a:cs typeface="Arial" pitchFamily="34" charset="0"/>
              </a:rPr>
              <a:t>l'activité</a:t>
            </a:r>
            <a:r>
              <a:rPr lang="de-CH" dirty="0">
                <a:solidFill>
                  <a:prstClr val="black"/>
                </a:solidFill>
                <a:latin typeface="Arial" pitchFamily="34" charset="0"/>
                <a:cs typeface="Arial" pitchFamily="34" charset="0"/>
              </a:rPr>
              <a:t> </a:t>
            </a:r>
            <a:r>
              <a:rPr lang="de-CH" dirty="0" err="1">
                <a:solidFill>
                  <a:prstClr val="black"/>
                </a:solidFill>
                <a:latin typeface="Arial" pitchFamily="34" charset="0"/>
                <a:cs typeface="Arial" pitchFamily="34" charset="0"/>
              </a:rPr>
              <a:t>lucrative</a:t>
            </a:r>
            <a:r>
              <a:rPr lang="de-CH" dirty="0">
                <a:solidFill>
                  <a:prstClr val="black"/>
                </a:solidFill>
                <a:latin typeface="Arial" pitchFamily="34" charset="0"/>
                <a:cs typeface="Arial" pitchFamily="34" charset="0"/>
              </a:rPr>
              <a:t> des </a:t>
            </a:r>
            <a:r>
              <a:rPr lang="de-CH" dirty="0" err="1">
                <a:solidFill>
                  <a:prstClr val="black"/>
                </a:solidFill>
                <a:latin typeface="Arial" pitchFamily="34" charset="0"/>
                <a:cs typeface="Arial" pitchFamily="34" charset="0"/>
              </a:rPr>
              <a:t>personnes</a:t>
            </a:r>
            <a:r>
              <a:rPr lang="de-CH" dirty="0">
                <a:solidFill>
                  <a:prstClr val="black"/>
                </a:solidFill>
                <a:latin typeface="Arial" pitchFamily="34" charset="0"/>
                <a:cs typeface="Arial" pitchFamily="34" charset="0"/>
              </a:rPr>
              <a:t> en </a:t>
            </a:r>
            <a:r>
              <a:rPr lang="de-CH" dirty="0" err="1">
                <a:solidFill>
                  <a:prstClr val="black"/>
                </a:solidFill>
                <a:latin typeface="Arial" pitchFamily="34" charset="0"/>
                <a:cs typeface="Arial" pitchFamily="34" charset="0"/>
              </a:rPr>
              <a:t>séjour</a:t>
            </a:r>
            <a:r>
              <a:rPr lang="de-CH" dirty="0">
                <a:solidFill>
                  <a:prstClr val="black"/>
                </a:solidFill>
                <a:latin typeface="Arial" pitchFamily="34" charset="0"/>
                <a:cs typeface="Arial" pitchFamily="34" charset="0"/>
              </a:rPr>
              <a:t>)</a:t>
            </a:r>
          </a:p>
          <a:p>
            <a:pPr marL="900000" lvl="2" indent="-360000">
              <a:lnSpc>
                <a:spcPts val="2700"/>
              </a:lnSpc>
              <a:spcBef>
                <a:spcPts val="300"/>
              </a:spcBef>
              <a:spcAft>
                <a:spcPts val="300"/>
              </a:spcAft>
              <a:buClr>
                <a:srgbClr val="BF1238"/>
              </a:buClr>
              <a:defRPr/>
            </a:pPr>
            <a:endParaRPr lang="de-CH" dirty="0">
              <a:solidFill>
                <a:prstClr val="black"/>
              </a:solidFill>
              <a:latin typeface="Arial" pitchFamily="34" charset="0"/>
              <a:cs typeface="Arial" pitchFamily="34" charset="0"/>
              <a:sym typeface="Wingdings"/>
            </a:endParaRPr>
          </a:p>
          <a:p>
            <a:pPr marL="900000" lvl="2" indent="-360000">
              <a:lnSpc>
                <a:spcPts val="2700"/>
              </a:lnSpc>
              <a:spcBef>
                <a:spcPts val="300"/>
              </a:spcBef>
              <a:spcAft>
                <a:spcPts val="300"/>
              </a:spcAft>
              <a:buClr>
                <a:srgbClr val="BF1238"/>
              </a:buClr>
              <a:defRPr/>
            </a:pPr>
            <a:r>
              <a:rPr lang="de-CH" dirty="0" err="1">
                <a:solidFill>
                  <a:prstClr val="black"/>
                </a:solidFill>
                <a:latin typeface="Arial" pitchFamily="34" charset="0"/>
                <a:cs typeface="Arial" pitchFamily="34" charset="0"/>
                <a:sym typeface="Wingdings"/>
              </a:rPr>
              <a:t>Clause</a:t>
            </a:r>
            <a:r>
              <a:rPr lang="de-CH" dirty="0">
                <a:solidFill>
                  <a:prstClr val="black"/>
                </a:solidFill>
                <a:latin typeface="Arial" pitchFamily="34" charset="0"/>
                <a:cs typeface="Arial" pitchFamily="34" charset="0"/>
                <a:sym typeface="Wingdings"/>
              </a:rPr>
              <a:t> de </a:t>
            </a:r>
            <a:r>
              <a:rPr lang="de-CH" dirty="0" err="1">
                <a:solidFill>
                  <a:prstClr val="black"/>
                </a:solidFill>
                <a:latin typeface="Arial" pitchFamily="34" charset="0"/>
                <a:cs typeface="Arial" pitchFamily="34" charset="0"/>
                <a:sym typeface="Wingdings"/>
              </a:rPr>
              <a:t>sauvegarde</a:t>
            </a:r>
            <a:r>
              <a:rPr lang="de-CH" dirty="0">
                <a:solidFill>
                  <a:prstClr val="black"/>
                </a:solidFill>
                <a:latin typeface="Arial" pitchFamily="34" charset="0"/>
                <a:cs typeface="Arial" pitchFamily="34" charset="0"/>
                <a:sym typeface="Wingdings"/>
              </a:rPr>
              <a:t> (</a:t>
            </a:r>
            <a:r>
              <a:rPr lang="de-CH" dirty="0" err="1">
                <a:solidFill>
                  <a:prstClr val="black"/>
                </a:solidFill>
                <a:latin typeface="Arial" pitchFamily="34" charset="0"/>
                <a:cs typeface="Arial" pitchFamily="34" charset="0"/>
                <a:sym typeface="Wingdings"/>
              </a:rPr>
              <a:t>sans</a:t>
            </a:r>
            <a:r>
              <a:rPr lang="de-CH" dirty="0">
                <a:solidFill>
                  <a:prstClr val="black"/>
                </a:solidFill>
                <a:latin typeface="Arial" pitchFamily="34" charset="0"/>
                <a:cs typeface="Arial" pitchFamily="34" charset="0"/>
                <a:sym typeface="Wingdings"/>
              </a:rPr>
              <a:t> </a:t>
            </a:r>
            <a:r>
              <a:rPr lang="de-CH" dirty="0" err="1">
                <a:solidFill>
                  <a:prstClr val="black"/>
                </a:solidFill>
                <a:latin typeface="Arial" pitchFamily="34" charset="0"/>
                <a:cs typeface="Arial" pitchFamily="34" charset="0"/>
                <a:sym typeface="Wingdings"/>
              </a:rPr>
              <a:t>incidence</a:t>
            </a:r>
            <a:r>
              <a:rPr lang="de-CH" dirty="0">
                <a:solidFill>
                  <a:prstClr val="black"/>
                </a:solidFill>
                <a:latin typeface="Arial" pitchFamily="34" charset="0"/>
                <a:cs typeface="Arial" pitchFamily="34" charset="0"/>
                <a:sym typeface="Wingdings"/>
              </a:rPr>
              <a:t> </a:t>
            </a:r>
            <a:r>
              <a:rPr lang="de-CH" dirty="0" err="1">
                <a:solidFill>
                  <a:prstClr val="black"/>
                </a:solidFill>
                <a:latin typeface="Arial" pitchFamily="34" charset="0"/>
                <a:cs typeface="Arial" pitchFamily="34" charset="0"/>
                <a:sym typeface="Wingdings"/>
              </a:rPr>
              <a:t>sur</a:t>
            </a:r>
            <a:r>
              <a:rPr lang="de-CH" dirty="0">
                <a:solidFill>
                  <a:prstClr val="black"/>
                </a:solidFill>
                <a:latin typeface="Arial" pitchFamily="34" charset="0"/>
                <a:cs typeface="Arial" pitchFamily="34" charset="0"/>
                <a:sym typeface="Wingdings"/>
              </a:rPr>
              <a:t> la </a:t>
            </a:r>
            <a:r>
              <a:rPr lang="de-CH" dirty="0" err="1">
                <a:solidFill>
                  <a:prstClr val="black"/>
                </a:solidFill>
                <a:latin typeface="Arial" pitchFamily="34" charset="0"/>
                <a:cs typeface="Arial" pitchFamily="34" charset="0"/>
                <a:sym typeface="Wingdings"/>
              </a:rPr>
              <a:t>question</a:t>
            </a:r>
            <a:r>
              <a:rPr lang="de-CH" dirty="0">
                <a:solidFill>
                  <a:prstClr val="black"/>
                </a:solidFill>
                <a:latin typeface="Arial" pitchFamily="34" charset="0"/>
                <a:cs typeface="Arial" pitchFamily="34" charset="0"/>
                <a:sym typeface="Wingdings"/>
              </a:rPr>
              <a:t> de la </a:t>
            </a:r>
            <a:r>
              <a:rPr lang="de-CH" dirty="0" err="1">
                <a:solidFill>
                  <a:prstClr val="black"/>
                </a:solidFill>
                <a:latin typeface="Arial" pitchFamily="34" charset="0"/>
                <a:cs typeface="Arial" pitchFamily="34" charset="0"/>
                <a:sym typeface="Wingdings"/>
              </a:rPr>
              <a:t>compatibilité</a:t>
            </a:r>
            <a:r>
              <a:rPr lang="de-CH" dirty="0">
                <a:solidFill>
                  <a:prstClr val="black"/>
                </a:solidFill>
                <a:latin typeface="Arial" pitchFamily="34" charset="0"/>
                <a:cs typeface="Arial" pitchFamily="34" charset="0"/>
                <a:sym typeface="Wingdings"/>
              </a:rPr>
              <a:t> </a:t>
            </a:r>
            <a:r>
              <a:rPr lang="de-CH" dirty="0" err="1">
                <a:solidFill>
                  <a:prstClr val="black"/>
                </a:solidFill>
                <a:latin typeface="Arial" pitchFamily="34" charset="0"/>
                <a:cs typeface="Arial" pitchFamily="34" charset="0"/>
                <a:sym typeface="Wingdings"/>
              </a:rPr>
              <a:t>avec</a:t>
            </a:r>
            <a:r>
              <a:rPr lang="de-CH" dirty="0">
                <a:solidFill>
                  <a:prstClr val="black"/>
                </a:solidFill>
                <a:latin typeface="Arial" pitchFamily="34" charset="0"/>
                <a:cs typeface="Arial" pitchFamily="34" charset="0"/>
                <a:sym typeface="Wingdings"/>
              </a:rPr>
              <a:t> </a:t>
            </a:r>
            <a:r>
              <a:rPr lang="de-CH" dirty="0" err="1">
                <a:solidFill>
                  <a:prstClr val="black"/>
                </a:solidFill>
                <a:latin typeface="Arial" pitchFamily="34" charset="0"/>
                <a:cs typeface="Arial" pitchFamily="34" charset="0"/>
                <a:sym typeface="Wingdings"/>
              </a:rPr>
              <a:t>l’art</a:t>
            </a:r>
            <a:r>
              <a:rPr lang="de-CH" dirty="0">
                <a:solidFill>
                  <a:prstClr val="black"/>
                </a:solidFill>
                <a:latin typeface="Arial" pitchFamily="34" charset="0"/>
                <a:cs typeface="Arial" pitchFamily="34" charset="0"/>
                <a:sym typeface="Wingdings"/>
              </a:rPr>
              <a:t>. 121a al. 4 Cst.</a:t>
            </a:r>
            <a:r>
              <a:rPr lang="de-CH" dirty="0">
                <a:solidFill>
                  <a:prstClr val="black"/>
                </a:solidFill>
                <a:latin typeface="Arial" pitchFamily="34" charset="0"/>
                <a:cs typeface="Arial" pitchFamily="34" charset="0"/>
              </a:rPr>
              <a:t>)</a:t>
            </a:r>
          </a:p>
          <a:p>
            <a:pPr marL="540000" lvl="2" indent="0">
              <a:lnSpc>
                <a:spcPts val="2700"/>
              </a:lnSpc>
              <a:spcBef>
                <a:spcPts val="300"/>
              </a:spcBef>
              <a:spcAft>
                <a:spcPts val="300"/>
              </a:spcAft>
              <a:buClr>
                <a:srgbClr val="BF1238"/>
              </a:buClr>
              <a:buNone/>
              <a:defRPr/>
            </a:pPr>
            <a:endParaRPr lang="de-DE" dirty="0">
              <a:solidFill>
                <a:prstClr val="black"/>
              </a:solidFill>
              <a:latin typeface="Arial" pitchFamily="34" charset="0"/>
              <a:cs typeface="Arial" pitchFamily="34" charset="0"/>
              <a:sym typeface="Wingdings"/>
            </a:endParaRPr>
          </a:p>
          <a:p>
            <a:pPr marL="900000" lvl="2" indent="-360000">
              <a:lnSpc>
                <a:spcPts val="2700"/>
              </a:lnSpc>
              <a:spcBef>
                <a:spcPts val="300"/>
              </a:spcBef>
              <a:spcAft>
                <a:spcPts val="300"/>
              </a:spcAft>
              <a:buClr>
                <a:srgbClr val="BF1238"/>
              </a:buClr>
              <a:defRPr/>
            </a:pPr>
            <a:r>
              <a:rPr lang="de-CH" dirty="0" err="1">
                <a:solidFill>
                  <a:prstClr val="black"/>
                </a:solidFill>
                <a:latin typeface="Arial" pitchFamily="34" charset="0"/>
                <a:cs typeface="Arial" pitchFamily="34" charset="0"/>
              </a:rPr>
              <a:t>Aspects</a:t>
            </a:r>
            <a:r>
              <a:rPr lang="de-CH" dirty="0">
                <a:solidFill>
                  <a:prstClr val="black"/>
                </a:solidFill>
                <a:latin typeface="Arial" pitchFamily="34" charset="0"/>
                <a:cs typeface="Arial" pitchFamily="34" charset="0"/>
              </a:rPr>
              <a:t> </a:t>
            </a:r>
            <a:r>
              <a:rPr lang="de-CH" dirty="0" err="1">
                <a:solidFill>
                  <a:prstClr val="black"/>
                </a:solidFill>
                <a:latin typeface="Arial" pitchFamily="34" charset="0"/>
                <a:cs typeface="Arial" pitchFamily="34" charset="0"/>
              </a:rPr>
              <a:t>institutionnels</a:t>
            </a:r>
            <a:r>
              <a:rPr lang="de-CH" dirty="0">
                <a:solidFill>
                  <a:prstClr val="black"/>
                </a:solidFill>
                <a:latin typeface="Arial" pitchFamily="34" charset="0"/>
                <a:cs typeface="Arial" pitchFamily="34" charset="0"/>
              </a:rPr>
              <a:t> (</a:t>
            </a:r>
            <a:r>
              <a:rPr lang="de-CH" dirty="0" err="1">
                <a:solidFill>
                  <a:prstClr val="black"/>
                </a:solidFill>
                <a:latin typeface="Arial" pitchFamily="34" charset="0"/>
                <a:cs typeface="Arial" pitchFamily="34" charset="0"/>
              </a:rPr>
              <a:t>sans</a:t>
            </a:r>
            <a:r>
              <a:rPr lang="de-CH" dirty="0">
                <a:solidFill>
                  <a:prstClr val="black"/>
                </a:solidFill>
                <a:latin typeface="Arial" pitchFamily="34" charset="0"/>
                <a:cs typeface="Arial" pitchFamily="34" charset="0"/>
              </a:rPr>
              <a:t> </a:t>
            </a:r>
            <a:r>
              <a:rPr lang="de-CH" dirty="0" err="1">
                <a:solidFill>
                  <a:prstClr val="black"/>
                </a:solidFill>
                <a:latin typeface="Arial" pitchFamily="34" charset="0"/>
                <a:cs typeface="Arial" pitchFamily="34" charset="0"/>
              </a:rPr>
              <a:t>pertinence</a:t>
            </a:r>
            <a:r>
              <a:rPr lang="de-CH" dirty="0">
                <a:solidFill>
                  <a:prstClr val="black"/>
                </a:solidFill>
                <a:latin typeface="Arial" pitchFamily="34" charset="0"/>
                <a:cs typeface="Arial" pitchFamily="34" charset="0"/>
              </a:rPr>
              <a:t> en </a:t>
            </a:r>
            <a:r>
              <a:rPr lang="de-CH" dirty="0" err="1">
                <a:solidFill>
                  <a:prstClr val="black"/>
                </a:solidFill>
                <a:latin typeface="Arial" pitchFamily="34" charset="0"/>
                <a:cs typeface="Arial" pitchFamily="34" charset="0"/>
              </a:rPr>
              <a:t>l’espèce</a:t>
            </a:r>
            <a:r>
              <a:rPr lang="de-CH" dirty="0">
                <a:solidFill>
                  <a:prstClr val="black"/>
                </a:solidFill>
                <a:latin typeface="Arial" pitchFamily="34" charset="0"/>
                <a:cs typeface="Arial" pitchFamily="34" charset="0"/>
              </a:rPr>
              <a:t>, </a:t>
            </a:r>
            <a:r>
              <a:rPr lang="de-CH" dirty="0" err="1">
                <a:solidFill>
                  <a:prstClr val="black"/>
                </a:solidFill>
                <a:latin typeface="Arial" pitchFamily="34" charset="0"/>
                <a:cs typeface="Arial" pitchFamily="34" charset="0"/>
              </a:rPr>
              <a:t>car</a:t>
            </a:r>
            <a:r>
              <a:rPr lang="de-CH" dirty="0">
                <a:solidFill>
                  <a:prstClr val="black"/>
                </a:solidFill>
                <a:latin typeface="Arial" pitchFamily="34" charset="0"/>
                <a:cs typeface="Arial" pitchFamily="34" charset="0"/>
              </a:rPr>
              <a:t> </a:t>
            </a:r>
            <a:r>
              <a:rPr lang="de-CH" dirty="0" err="1">
                <a:solidFill>
                  <a:prstClr val="black"/>
                </a:solidFill>
                <a:latin typeface="Arial" pitchFamily="34" charset="0"/>
                <a:cs typeface="Arial" pitchFamily="34" charset="0"/>
              </a:rPr>
              <a:t>chaque</a:t>
            </a:r>
            <a:r>
              <a:rPr lang="de-CH" dirty="0">
                <a:solidFill>
                  <a:prstClr val="black"/>
                </a:solidFill>
                <a:latin typeface="Arial" pitchFamily="34" charset="0"/>
                <a:cs typeface="Arial" pitchFamily="34" charset="0"/>
              </a:rPr>
              <a:t> </a:t>
            </a:r>
            <a:r>
              <a:rPr lang="de-CH" dirty="0" err="1">
                <a:solidFill>
                  <a:prstClr val="black"/>
                </a:solidFill>
                <a:latin typeface="Arial" pitchFamily="34" charset="0"/>
                <a:cs typeface="Arial" pitchFamily="34" charset="0"/>
              </a:rPr>
              <a:t>reprise</a:t>
            </a:r>
            <a:r>
              <a:rPr lang="de-CH" dirty="0">
                <a:solidFill>
                  <a:prstClr val="black"/>
                </a:solidFill>
                <a:latin typeface="Arial" pitchFamily="34" charset="0"/>
                <a:cs typeface="Arial" pitchFamily="34" charset="0"/>
              </a:rPr>
              <a:t> </a:t>
            </a:r>
            <a:r>
              <a:rPr lang="de-CH" dirty="0" err="1">
                <a:solidFill>
                  <a:prstClr val="black"/>
                </a:solidFill>
                <a:latin typeface="Arial" pitchFamily="34" charset="0"/>
                <a:cs typeface="Arial" pitchFamily="34" charset="0"/>
              </a:rPr>
              <a:t>constitue</a:t>
            </a:r>
            <a:r>
              <a:rPr lang="de-CH" dirty="0">
                <a:solidFill>
                  <a:prstClr val="black"/>
                </a:solidFill>
                <a:latin typeface="Arial" pitchFamily="34" charset="0"/>
                <a:cs typeface="Arial" pitchFamily="34" charset="0"/>
              </a:rPr>
              <a:t> </a:t>
            </a:r>
            <a:r>
              <a:rPr lang="de-CH" dirty="0" err="1">
                <a:solidFill>
                  <a:prstClr val="black"/>
                </a:solidFill>
                <a:latin typeface="Arial" pitchFamily="34" charset="0"/>
                <a:cs typeface="Arial" pitchFamily="34" charset="0"/>
              </a:rPr>
              <a:t>un</a:t>
            </a:r>
            <a:r>
              <a:rPr lang="de-CH" dirty="0">
                <a:solidFill>
                  <a:prstClr val="black"/>
                </a:solidFill>
                <a:latin typeface="Arial" pitchFamily="34" charset="0"/>
                <a:cs typeface="Arial" pitchFamily="34" charset="0"/>
              </a:rPr>
              <a:t> nouveau </a:t>
            </a:r>
            <a:r>
              <a:rPr lang="de-CH" dirty="0" err="1">
                <a:solidFill>
                  <a:prstClr val="black"/>
                </a:solidFill>
                <a:latin typeface="Arial" pitchFamily="34" charset="0"/>
                <a:cs typeface="Arial" pitchFamily="34" charset="0"/>
              </a:rPr>
              <a:t>traité</a:t>
            </a:r>
            <a:r>
              <a:rPr lang="de-CH" dirty="0">
                <a:solidFill>
                  <a:prstClr val="black"/>
                </a:solidFill>
                <a:latin typeface="Arial" pitchFamily="34" charset="0"/>
                <a:cs typeface="Arial" pitchFamily="34" charset="0"/>
              </a:rPr>
              <a:t> et </a:t>
            </a:r>
            <a:r>
              <a:rPr lang="de-CH" dirty="0" err="1">
                <a:solidFill>
                  <a:prstClr val="black"/>
                </a:solidFill>
                <a:latin typeface="Arial" pitchFamily="34" charset="0"/>
                <a:cs typeface="Arial" pitchFamily="34" charset="0"/>
              </a:rPr>
              <a:t>un</a:t>
            </a:r>
            <a:r>
              <a:rPr lang="de-CH" dirty="0">
                <a:solidFill>
                  <a:prstClr val="black"/>
                </a:solidFill>
                <a:latin typeface="Arial" pitchFamily="34" charset="0"/>
                <a:cs typeface="Arial" pitchFamily="34" charset="0"/>
              </a:rPr>
              <a:t> </a:t>
            </a:r>
            <a:r>
              <a:rPr lang="de-CH" dirty="0" err="1">
                <a:solidFill>
                  <a:prstClr val="black"/>
                </a:solidFill>
                <a:latin typeface="Arial" pitchFamily="34" charset="0"/>
                <a:cs typeface="Arial" pitchFamily="34" charset="0"/>
              </a:rPr>
              <a:t>refus</a:t>
            </a:r>
            <a:r>
              <a:rPr lang="de-CH" dirty="0">
                <a:solidFill>
                  <a:prstClr val="black"/>
                </a:solidFill>
                <a:latin typeface="Arial" pitchFamily="34" charset="0"/>
                <a:cs typeface="Arial" pitchFamily="34" charset="0"/>
              </a:rPr>
              <a:t> de </a:t>
            </a:r>
            <a:r>
              <a:rPr lang="de-CH" dirty="0" err="1">
                <a:solidFill>
                  <a:prstClr val="black"/>
                </a:solidFill>
                <a:latin typeface="Arial" pitchFamily="34" charset="0"/>
                <a:cs typeface="Arial" pitchFamily="34" charset="0"/>
              </a:rPr>
              <a:t>reprise</a:t>
            </a:r>
            <a:r>
              <a:rPr lang="de-CH" dirty="0">
                <a:solidFill>
                  <a:prstClr val="black"/>
                </a:solidFill>
                <a:latin typeface="Arial" pitchFamily="34" charset="0"/>
                <a:cs typeface="Arial" pitchFamily="34" charset="0"/>
              </a:rPr>
              <a:t> </a:t>
            </a:r>
            <a:r>
              <a:rPr lang="de-CH" dirty="0" err="1">
                <a:solidFill>
                  <a:prstClr val="black"/>
                </a:solidFill>
                <a:latin typeface="Arial" pitchFamily="34" charset="0"/>
                <a:cs typeface="Arial" pitchFamily="34" charset="0"/>
              </a:rPr>
              <a:t>est</a:t>
            </a:r>
            <a:r>
              <a:rPr lang="de-CH" dirty="0">
                <a:solidFill>
                  <a:prstClr val="black"/>
                </a:solidFill>
                <a:latin typeface="Arial" pitchFamily="34" charset="0"/>
                <a:cs typeface="Arial" pitchFamily="34" charset="0"/>
              </a:rPr>
              <a:t> possible)</a:t>
            </a:r>
            <a:endParaRPr lang="de-DE" dirty="0">
              <a:solidFill>
                <a:prstClr val="black"/>
              </a:solidFill>
              <a:latin typeface="Arial" pitchFamily="34" charset="0"/>
              <a:cs typeface="Arial" pitchFamily="34" charset="0"/>
              <a:sym typeface="Wingdings"/>
            </a:endParaRPr>
          </a:p>
          <a:p>
            <a:pPr marL="216000" marR="0" lvl="2" indent="-216000" algn="l" defTabSz="914400" rtl="0" eaLnBrk="1" fontAlgn="auto" latinLnBrk="0" hangingPunct="1">
              <a:lnSpc>
                <a:spcPts val="2700"/>
              </a:lnSpc>
              <a:spcBef>
                <a:spcPts val="300"/>
              </a:spcBef>
              <a:spcAft>
                <a:spcPts val="300"/>
              </a:spcAft>
              <a:buClr>
                <a:srgbClr val="BF1238"/>
              </a:buClr>
              <a:buSzTx/>
              <a:buFont typeface="Wingdings" panose="05000000000000000000" pitchFamily="2" charset="2"/>
              <a:buChar char="§"/>
              <a:tabLst/>
              <a:defRPr/>
            </a:pPr>
            <a:endParaRPr kumimoji="0" lang="de-CH"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endParaRPr lang="fr-CH" dirty="0"/>
          </a:p>
        </p:txBody>
      </p:sp>
    </p:spTree>
    <p:extLst>
      <p:ext uri="{BB962C8B-B14F-4D97-AF65-F5344CB8AC3E}">
        <p14:creationId xmlns:p14="http://schemas.microsoft.com/office/powerpoint/2010/main" val="32540648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AD342-CBAC-70AC-6EFB-5FF653A12B9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D9FA967-A052-D0A3-DF2C-239D87D7114D}"/>
              </a:ext>
            </a:extLst>
          </p:cNvPr>
          <p:cNvSpPr>
            <a:spLocks noGrp="1"/>
          </p:cNvSpPr>
          <p:nvPr>
            <p:ph type="body" sz="quarter" idx="12"/>
          </p:nvPr>
        </p:nvSpPr>
        <p:spPr>
          <a:xfrm>
            <a:off x="166650" y="372520"/>
            <a:ext cx="10871851" cy="646331"/>
          </a:xfrm>
        </p:spPr>
        <p:txBody>
          <a:bodyPr/>
          <a:lstStyle/>
          <a:p>
            <a:r>
              <a:rPr lang="de-CH" dirty="0"/>
              <a:t>III. 	</a:t>
            </a:r>
            <a:r>
              <a:rPr lang="de-CH" dirty="0" err="1"/>
              <a:t>Modifications</a:t>
            </a:r>
            <a:r>
              <a:rPr lang="de-CH" dirty="0"/>
              <a:t> de </a:t>
            </a:r>
            <a:r>
              <a:rPr lang="de-CH" dirty="0" err="1"/>
              <a:t>l’ALCP</a:t>
            </a:r>
            <a:r>
              <a:rPr lang="de-CH" dirty="0"/>
              <a:t> par </a:t>
            </a:r>
            <a:r>
              <a:rPr lang="de-CH" dirty="0" err="1"/>
              <a:t>les</a:t>
            </a:r>
            <a:r>
              <a:rPr lang="de-CH" dirty="0"/>
              <a:t> </a:t>
            </a:r>
            <a:r>
              <a:rPr lang="de-CH" dirty="0" err="1"/>
              <a:t>Bilatérales</a:t>
            </a:r>
            <a:r>
              <a:rPr lang="de-CH" dirty="0"/>
              <a:t> III</a:t>
            </a:r>
            <a:endParaRPr lang="fr-CH" dirty="0"/>
          </a:p>
          <a:p>
            <a:endParaRPr lang="fr-CH" dirty="0"/>
          </a:p>
        </p:txBody>
      </p:sp>
      <p:sp>
        <p:nvSpPr>
          <p:cNvPr id="3" name="Slide Number Placeholder 2">
            <a:extLst>
              <a:ext uri="{FF2B5EF4-FFF2-40B4-BE49-F238E27FC236}">
                <a16:creationId xmlns:a16="http://schemas.microsoft.com/office/drawing/2014/main" id="{FA851C40-A9A4-0019-F602-D5BC147E7AD8}"/>
              </a:ext>
            </a:extLst>
          </p:cNvPr>
          <p:cNvSpPr>
            <a:spLocks noGrp="1"/>
          </p:cNvSpPr>
          <p:nvPr>
            <p:ph type="sldNum" sz="quarter" idx="10"/>
          </p:nvPr>
        </p:nvSpPr>
        <p:spPr/>
        <p:txBody>
          <a:bodyPr/>
          <a:lstStyle/>
          <a:p>
            <a:fld id="{142BD33C-CDCC-324B-BD76-250311637E3B}" type="slidenum">
              <a:rPr lang="fr-FR" smtClean="0"/>
              <a:pPr/>
              <a:t>8</a:t>
            </a:fld>
            <a:endParaRPr lang="fr-FR" dirty="0"/>
          </a:p>
        </p:txBody>
      </p:sp>
      <p:sp>
        <p:nvSpPr>
          <p:cNvPr id="4" name="Text Placeholder 3">
            <a:extLst>
              <a:ext uri="{FF2B5EF4-FFF2-40B4-BE49-F238E27FC236}">
                <a16:creationId xmlns:a16="http://schemas.microsoft.com/office/drawing/2014/main" id="{8AAAF5B5-35AB-28B4-2449-1AF1F3C60E56}"/>
              </a:ext>
            </a:extLst>
          </p:cNvPr>
          <p:cNvSpPr>
            <a:spLocks noGrp="1"/>
          </p:cNvSpPr>
          <p:nvPr>
            <p:ph type="body" sz="quarter" idx="11"/>
          </p:nvPr>
        </p:nvSpPr>
        <p:spPr/>
        <p:txBody>
          <a:bodyPr/>
          <a:lstStyle/>
          <a:p>
            <a:pPr marL="0" lvl="2" indent="0">
              <a:lnSpc>
                <a:spcPts val="2700"/>
              </a:lnSpc>
              <a:spcBef>
                <a:spcPts val="300"/>
              </a:spcBef>
              <a:spcAft>
                <a:spcPts val="300"/>
              </a:spcAft>
              <a:buClr>
                <a:srgbClr val="BF1238"/>
              </a:buClr>
              <a:buNone/>
              <a:defRPr/>
            </a:pPr>
            <a:r>
              <a:rPr kumimoji="0" lang="de-CH" sz="2000" b="0" i="1" u="none" strike="noStrike" kern="1200" cap="none" spc="0" normalizeH="0" baseline="0" noProof="0" dirty="0">
                <a:ln>
                  <a:noFill/>
                </a:ln>
                <a:solidFill>
                  <a:prstClr val="black"/>
                </a:solidFill>
                <a:effectLst/>
                <a:uLnTx/>
                <a:uFillTx/>
                <a:latin typeface="Arial" pitchFamily="34" charset="0"/>
                <a:ea typeface="+mn-ea"/>
                <a:cs typeface="Arial" pitchFamily="34" charset="0"/>
              </a:rPr>
              <a:t>2. </a:t>
            </a:r>
            <a:r>
              <a:rPr lang="de-CH" i="1" dirty="0" err="1">
                <a:solidFill>
                  <a:prstClr val="black"/>
                </a:solidFill>
                <a:latin typeface="Arial" pitchFamily="34" charset="0"/>
                <a:cs typeface="Arial" pitchFamily="34" charset="0"/>
              </a:rPr>
              <a:t>Nouveaux</a:t>
            </a:r>
            <a:r>
              <a:rPr lang="de-CH" i="1" dirty="0">
                <a:solidFill>
                  <a:prstClr val="black"/>
                </a:solidFill>
                <a:latin typeface="Arial" pitchFamily="34" charset="0"/>
                <a:cs typeface="Arial" pitchFamily="34" charset="0"/>
              </a:rPr>
              <a:t> </a:t>
            </a:r>
            <a:r>
              <a:rPr lang="de-CH" i="1" dirty="0" err="1">
                <a:solidFill>
                  <a:prstClr val="black"/>
                </a:solidFill>
                <a:latin typeface="Arial" pitchFamily="34" charset="0"/>
                <a:cs typeface="Arial" pitchFamily="34" charset="0"/>
              </a:rPr>
              <a:t>droits</a:t>
            </a:r>
            <a:r>
              <a:rPr lang="de-CH" i="1" dirty="0">
                <a:solidFill>
                  <a:prstClr val="black"/>
                </a:solidFill>
                <a:latin typeface="Arial" pitchFamily="34" charset="0"/>
                <a:cs typeface="Arial" pitchFamily="34" charset="0"/>
              </a:rPr>
              <a:t> en </a:t>
            </a:r>
            <a:r>
              <a:rPr lang="de-CH" i="1" dirty="0" err="1">
                <a:solidFill>
                  <a:prstClr val="black"/>
                </a:solidFill>
                <a:latin typeface="Arial" pitchFamily="34" charset="0"/>
                <a:cs typeface="Arial" pitchFamily="34" charset="0"/>
              </a:rPr>
              <a:t>matière</a:t>
            </a:r>
            <a:r>
              <a:rPr lang="de-CH" i="1" dirty="0">
                <a:solidFill>
                  <a:prstClr val="black"/>
                </a:solidFill>
                <a:latin typeface="Arial" pitchFamily="34" charset="0"/>
                <a:cs typeface="Arial" pitchFamily="34" charset="0"/>
              </a:rPr>
              <a:t> de </a:t>
            </a:r>
            <a:r>
              <a:rPr lang="de-CH" i="1" dirty="0" err="1">
                <a:solidFill>
                  <a:prstClr val="black"/>
                </a:solidFill>
                <a:latin typeface="Arial" pitchFamily="34" charset="0"/>
                <a:cs typeface="Arial" pitchFamily="34" charset="0"/>
              </a:rPr>
              <a:t>libre</a:t>
            </a:r>
            <a:r>
              <a:rPr lang="de-CH" i="1" dirty="0">
                <a:solidFill>
                  <a:prstClr val="black"/>
                </a:solidFill>
                <a:latin typeface="Arial" pitchFamily="34" charset="0"/>
                <a:cs typeface="Arial" pitchFamily="34" charset="0"/>
              </a:rPr>
              <a:t> </a:t>
            </a:r>
            <a:r>
              <a:rPr lang="de-CH" i="1" dirty="0" err="1">
                <a:solidFill>
                  <a:prstClr val="black"/>
                </a:solidFill>
                <a:latin typeface="Arial" pitchFamily="34" charset="0"/>
                <a:cs typeface="Arial" pitchFamily="34" charset="0"/>
              </a:rPr>
              <a:t>circulation</a:t>
            </a:r>
            <a:r>
              <a:rPr lang="de-CH" i="1" dirty="0">
                <a:solidFill>
                  <a:prstClr val="black"/>
                </a:solidFill>
                <a:latin typeface="Arial" pitchFamily="34" charset="0"/>
                <a:cs typeface="Arial" pitchFamily="34" charset="0"/>
              </a:rPr>
              <a:t> </a:t>
            </a:r>
            <a:r>
              <a:rPr lang="de-CH" i="1" dirty="0" err="1">
                <a:solidFill>
                  <a:prstClr val="black"/>
                </a:solidFill>
                <a:latin typeface="Arial" pitchFamily="34" charset="0"/>
                <a:cs typeface="Arial" pitchFamily="34" charset="0"/>
              </a:rPr>
              <a:t>ou</a:t>
            </a:r>
            <a:r>
              <a:rPr lang="de-CH" i="1" dirty="0">
                <a:solidFill>
                  <a:prstClr val="black"/>
                </a:solidFill>
                <a:latin typeface="Arial" pitchFamily="34" charset="0"/>
                <a:cs typeface="Arial" pitchFamily="34" charset="0"/>
              </a:rPr>
              <a:t> de </a:t>
            </a:r>
            <a:r>
              <a:rPr lang="de-CH" i="1" dirty="0" err="1">
                <a:solidFill>
                  <a:prstClr val="black"/>
                </a:solidFill>
                <a:latin typeface="Arial" pitchFamily="34" charset="0"/>
                <a:cs typeface="Arial" pitchFamily="34" charset="0"/>
              </a:rPr>
              <a:t>séjour</a:t>
            </a:r>
            <a:endParaRPr lang="de-CH" i="1" dirty="0">
              <a:solidFill>
                <a:prstClr val="black"/>
              </a:solidFill>
              <a:latin typeface="Arial" pitchFamily="34" charset="0"/>
              <a:cs typeface="Arial" pitchFamily="34" charset="0"/>
            </a:endParaRPr>
          </a:p>
          <a:p>
            <a:pPr marL="0" lvl="2" indent="0">
              <a:lnSpc>
                <a:spcPts val="2700"/>
              </a:lnSpc>
              <a:spcBef>
                <a:spcPts val="300"/>
              </a:spcBef>
              <a:spcAft>
                <a:spcPts val="300"/>
              </a:spcAft>
              <a:buClr>
                <a:srgbClr val="BF1238"/>
              </a:buClr>
              <a:buNone/>
              <a:defRPr/>
            </a:pPr>
            <a:endParaRPr lang="de-CH" dirty="0">
              <a:solidFill>
                <a:prstClr val="black"/>
              </a:solidFill>
              <a:latin typeface="Arial" pitchFamily="34" charset="0"/>
              <a:cs typeface="Arial" pitchFamily="34" charset="0"/>
            </a:endParaRPr>
          </a:p>
          <a:p>
            <a:pPr marL="216000" lvl="2" indent="-216000">
              <a:lnSpc>
                <a:spcPts val="2700"/>
              </a:lnSpc>
              <a:spcBef>
                <a:spcPts val="300"/>
              </a:spcBef>
              <a:spcAft>
                <a:spcPts val="300"/>
              </a:spcAft>
              <a:buClr>
                <a:srgbClr val="BF1238"/>
              </a:buClr>
              <a:buFont typeface="Wingdings" panose="05000000000000000000" pitchFamily="2" charset="2"/>
              <a:buChar char="§"/>
              <a:defRPr/>
            </a:pPr>
            <a:r>
              <a:rPr lang="de-CH" sz="1900" dirty="0" err="1">
                <a:solidFill>
                  <a:prstClr val="black"/>
                </a:solidFill>
                <a:latin typeface="Arial" pitchFamily="34" charset="0"/>
                <a:cs typeface="Arial" pitchFamily="34" charset="0"/>
              </a:rPr>
              <a:t>Nouveaux</a:t>
            </a:r>
            <a:r>
              <a:rPr lang="de-CH" sz="1900" dirty="0">
                <a:solidFill>
                  <a:prstClr val="black"/>
                </a:solidFill>
                <a:latin typeface="Arial" pitchFamily="34" charset="0"/>
                <a:cs typeface="Arial" pitchFamily="34" charset="0"/>
              </a:rPr>
              <a:t> </a:t>
            </a:r>
            <a:r>
              <a:rPr lang="de-CH" sz="1900" dirty="0" err="1">
                <a:solidFill>
                  <a:prstClr val="black"/>
                </a:solidFill>
                <a:latin typeface="Arial" pitchFamily="34" charset="0"/>
                <a:cs typeface="Arial" pitchFamily="34" charset="0"/>
              </a:rPr>
              <a:t>droits</a:t>
            </a:r>
            <a:r>
              <a:rPr lang="de-CH" sz="1900" dirty="0">
                <a:solidFill>
                  <a:prstClr val="black"/>
                </a:solidFill>
                <a:latin typeface="Arial" pitchFamily="34" charset="0"/>
                <a:cs typeface="Arial" pitchFamily="34" charset="0"/>
              </a:rPr>
              <a:t> à la </a:t>
            </a:r>
            <a:r>
              <a:rPr lang="de-CH" sz="1900" dirty="0" err="1">
                <a:solidFill>
                  <a:prstClr val="black"/>
                </a:solidFill>
                <a:latin typeface="Arial" pitchFamily="34" charset="0"/>
                <a:cs typeface="Arial" pitchFamily="34" charset="0"/>
              </a:rPr>
              <a:t>libre</a:t>
            </a:r>
            <a:r>
              <a:rPr lang="de-CH" sz="1900" dirty="0">
                <a:solidFill>
                  <a:prstClr val="black"/>
                </a:solidFill>
                <a:latin typeface="Arial" pitchFamily="34" charset="0"/>
                <a:cs typeface="Arial" pitchFamily="34" charset="0"/>
              </a:rPr>
              <a:t> </a:t>
            </a:r>
            <a:r>
              <a:rPr lang="de-CH" sz="1900" dirty="0" err="1">
                <a:solidFill>
                  <a:prstClr val="black"/>
                </a:solidFill>
                <a:latin typeface="Arial" pitchFamily="34" charset="0"/>
                <a:cs typeface="Arial" pitchFamily="34" charset="0"/>
              </a:rPr>
              <a:t>circulation</a:t>
            </a:r>
            <a:r>
              <a:rPr lang="de-CH" sz="1900" dirty="0">
                <a:solidFill>
                  <a:prstClr val="black"/>
                </a:solidFill>
                <a:latin typeface="Arial" pitchFamily="34" charset="0"/>
                <a:cs typeface="Arial" pitchFamily="34" charset="0"/>
              </a:rPr>
              <a:t> en </a:t>
            </a:r>
            <a:r>
              <a:rPr lang="de-CH" sz="1900" dirty="0" err="1">
                <a:solidFill>
                  <a:prstClr val="black"/>
                </a:solidFill>
                <a:latin typeface="Arial" pitchFamily="34" charset="0"/>
                <a:cs typeface="Arial" pitchFamily="34" charset="0"/>
              </a:rPr>
              <a:t>cas</a:t>
            </a:r>
            <a:r>
              <a:rPr lang="de-CH" sz="1900" dirty="0">
                <a:solidFill>
                  <a:prstClr val="black"/>
                </a:solidFill>
                <a:latin typeface="Arial" pitchFamily="34" charset="0"/>
                <a:cs typeface="Arial" pitchFamily="34" charset="0"/>
              </a:rPr>
              <a:t> de </a:t>
            </a:r>
            <a:r>
              <a:rPr lang="de-CH" sz="1900" dirty="0" err="1">
                <a:solidFill>
                  <a:prstClr val="black"/>
                </a:solidFill>
                <a:latin typeface="Arial" pitchFamily="34" charset="0"/>
                <a:cs typeface="Arial" pitchFamily="34" charset="0"/>
              </a:rPr>
              <a:t>regroupement</a:t>
            </a:r>
            <a:r>
              <a:rPr lang="de-CH" sz="1900" dirty="0">
                <a:solidFill>
                  <a:prstClr val="black"/>
                </a:solidFill>
                <a:latin typeface="Arial" pitchFamily="34" charset="0"/>
                <a:cs typeface="Arial" pitchFamily="34" charset="0"/>
              </a:rPr>
              <a:t> familial : </a:t>
            </a:r>
            <a:r>
              <a:rPr lang="de-CH" sz="1900" dirty="0" err="1">
                <a:solidFill>
                  <a:prstClr val="black"/>
                </a:solidFill>
                <a:latin typeface="Arial" pitchFamily="34" charset="0"/>
                <a:cs typeface="Arial" pitchFamily="34" charset="0"/>
              </a:rPr>
              <a:t>partenaires</a:t>
            </a:r>
            <a:r>
              <a:rPr lang="de-CH" sz="1900" dirty="0">
                <a:solidFill>
                  <a:prstClr val="black"/>
                </a:solidFill>
                <a:latin typeface="Arial" pitchFamily="34" charset="0"/>
                <a:cs typeface="Arial" pitchFamily="34" charset="0"/>
              </a:rPr>
              <a:t> </a:t>
            </a:r>
            <a:r>
              <a:rPr lang="de-CH" sz="1900" dirty="0" err="1">
                <a:solidFill>
                  <a:prstClr val="black"/>
                </a:solidFill>
                <a:latin typeface="Arial" pitchFamily="34" charset="0"/>
                <a:cs typeface="Arial" pitchFamily="34" charset="0"/>
              </a:rPr>
              <a:t>dans</a:t>
            </a:r>
            <a:r>
              <a:rPr lang="de-CH" sz="1900" dirty="0">
                <a:solidFill>
                  <a:prstClr val="black"/>
                </a:solidFill>
                <a:latin typeface="Arial" pitchFamily="34" charset="0"/>
                <a:cs typeface="Arial" pitchFamily="34" charset="0"/>
              </a:rPr>
              <a:t> </a:t>
            </a:r>
            <a:r>
              <a:rPr lang="de-CH" sz="1900" dirty="0" err="1">
                <a:solidFill>
                  <a:prstClr val="black"/>
                </a:solidFill>
                <a:latin typeface="Arial" pitchFamily="34" charset="0"/>
                <a:cs typeface="Arial" pitchFamily="34" charset="0"/>
              </a:rPr>
              <a:t>un</a:t>
            </a:r>
            <a:r>
              <a:rPr lang="de-CH" sz="1900" dirty="0">
                <a:solidFill>
                  <a:prstClr val="black"/>
                </a:solidFill>
                <a:latin typeface="Arial" pitchFamily="34" charset="0"/>
                <a:cs typeface="Arial" pitchFamily="34" charset="0"/>
              </a:rPr>
              <a:t> </a:t>
            </a:r>
            <a:r>
              <a:rPr lang="de-CH" sz="1900" dirty="0" err="1">
                <a:solidFill>
                  <a:prstClr val="black"/>
                </a:solidFill>
                <a:latin typeface="Arial" pitchFamily="34" charset="0"/>
                <a:cs typeface="Arial" pitchFamily="34" charset="0"/>
              </a:rPr>
              <a:t>partenariat</a:t>
            </a:r>
            <a:r>
              <a:rPr lang="de-CH" sz="1900" dirty="0">
                <a:solidFill>
                  <a:prstClr val="black"/>
                </a:solidFill>
                <a:latin typeface="Arial" pitchFamily="34" charset="0"/>
                <a:cs typeface="Arial" pitchFamily="34" charset="0"/>
              </a:rPr>
              <a:t> </a:t>
            </a:r>
            <a:r>
              <a:rPr lang="de-CH" sz="1900" dirty="0" err="1">
                <a:solidFill>
                  <a:prstClr val="black"/>
                </a:solidFill>
                <a:latin typeface="Arial" pitchFamily="34" charset="0"/>
                <a:cs typeface="Arial" pitchFamily="34" charset="0"/>
              </a:rPr>
              <a:t>enregistré</a:t>
            </a:r>
            <a:endParaRPr lang="de-CH" sz="1900" dirty="0">
              <a:solidFill>
                <a:prstClr val="black"/>
              </a:solidFill>
              <a:latin typeface="Arial" pitchFamily="34" charset="0"/>
              <a:cs typeface="Arial" pitchFamily="34" charset="0"/>
            </a:endParaRPr>
          </a:p>
          <a:p>
            <a:pPr marL="216000" lvl="2" indent="-216000">
              <a:lnSpc>
                <a:spcPts val="2700"/>
              </a:lnSpc>
              <a:spcBef>
                <a:spcPts val="300"/>
              </a:spcBef>
              <a:spcAft>
                <a:spcPts val="300"/>
              </a:spcAft>
              <a:buClr>
                <a:srgbClr val="BF1238"/>
              </a:buClr>
              <a:buFont typeface="Wingdings" panose="05000000000000000000" pitchFamily="2" charset="2"/>
              <a:buChar char="§"/>
              <a:defRPr/>
            </a:pPr>
            <a:r>
              <a:rPr lang="de-CH" sz="1900" dirty="0">
                <a:solidFill>
                  <a:prstClr val="black"/>
                </a:solidFill>
                <a:latin typeface="Arial" pitchFamily="34" charset="0"/>
                <a:cs typeface="Arial" pitchFamily="34" charset="0"/>
              </a:rPr>
              <a:t>Extension des </a:t>
            </a:r>
            <a:r>
              <a:rPr lang="de-CH" sz="1900" dirty="0" err="1">
                <a:solidFill>
                  <a:prstClr val="black"/>
                </a:solidFill>
                <a:latin typeface="Arial" pitchFamily="34" charset="0"/>
                <a:cs typeface="Arial" pitchFamily="34" charset="0"/>
              </a:rPr>
              <a:t>droits</a:t>
            </a:r>
            <a:r>
              <a:rPr lang="de-CH" sz="1900" dirty="0">
                <a:solidFill>
                  <a:prstClr val="black"/>
                </a:solidFill>
                <a:latin typeface="Arial" pitchFamily="34" charset="0"/>
                <a:cs typeface="Arial" pitchFamily="34" charset="0"/>
              </a:rPr>
              <a:t> de </a:t>
            </a:r>
            <a:r>
              <a:rPr lang="de-CH" sz="1900" dirty="0" err="1">
                <a:solidFill>
                  <a:prstClr val="black"/>
                </a:solidFill>
                <a:latin typeface="Arial" pitchFamily="34" charset="0"/>
                <a:cs typeface="Arial" pitchFamily="34" charset="0"/>
              </a:rPr>
              <a:t>demeurer</a:t>
            </a:r>
            <a:r>
              <a:rPr lang="de-CH" sz="1900" dirty="0">
                <a:solidFill>
                  <a:prstClr val="black"/>
                </a:solidFill>
                <a:latin typeface="Arial" pitchFamily="34" charset="0"/>
                <a:cs typeface="Arial" pitchFamily="34" charset="0"/>
              </a:rPr>
              <a:t> des </a:t>
            </a:r>
            <a:r>
              <a:rPr lang="de-CH" sz="1900" dirty="0" err="1">
                <a:solidFill>
                  <a:prstClr val="black"/>
                </a:solidFill>
                <a:latin typeface="Arial" pitchFamily="34" charset="0"/>
                <a:cs typeface="Arial" pitchFamily="34" charset="0"/>
              </a:rPr>
              <a:t>membres</a:t>
            </a:r>
            <a:r>
              <a:rPr lang="de-CH" sz="1900" dirty="0">
                <a:solidFill>
                  <a:prstClr val="black"/>
                </a:solidFill>
                <a:latin typeface="Arial" pitchFamily="34" charset="0"/>
                <a:cs typeface="Arial" pitchFamily="34" charset="0"/>
              </a:rPr>
              <a:t> de la </a:t>
            </a:r>
            <a:r>
              <a:rPr lang="de-CH" sz="1900" dirty="0" err="1">
                <a:solidFill>
                  <a:prstClr val="black"/>
                </a:solidFill>
                <a:latin typeface="Arial" pitchFamily="34" charset="0"/>
                <a:cs typeface="Arial" pitchFamily="34" charset="0"/>
              </a:rPr>
              <a:t>famille</a:t>
            </a:r>
            <a:r>
              <a:rPr lang="de-CH" sz="1900" dirty="0">
                <a:solidFill>
                  <a:prstClr val="black"/>
                </a:solidFill>
                <a:latin typeface="Arial" pitchFamily="34" charset="0"/>
                <a:cs typeface="Arial" pitchFamily="34" charset="0"/>
              </a:rPr>
              <a:t> </a:t>
            </a:r>
            <a:r>
              <a:rPr lang="de-CH" sz="1900" dirty="0" err="1">
                <a:solidFill>
                  <a:prstClr val="black"/>
                </a:solidFill>
                <a:latin typeface="Arial" pitchFamily="34" charset="0"/>
                <a:cs typeface="Arial" pitchFamily="34" charset="0"/>
              </a:rPr>
              <a:t>ressortissants</a:t>
            </a:r>
            <a:r>
              <a:rPr lang="de-CH" sz="1900" dirty="0">
                <a:solidFill>
                  <a:prstClr val="black"/>
                </a:solidFill>
                <a:latin typeface="Arial" pitchFamily="34" charset="0"/>
                <a:cs typeface="Arial" pitchFamily="34" charset="0"/>
              </a:rPr>
              <a:t> de </a:t>
            </a:r>
            <a:r>
              <a:rPr lang="de-CH" sz="1900" dirty="0" err="1">
                <a:solidFill>
                  <a:prstClr val="black"/>
                </a:solidFill>
                <a:latin typeface="Arial" pitchFamily="34" charset="0"/>
                <a:cs typeface="Arial" pitchFamily="34" charset="0"/>
              </a:rPr>
              <a:t>pays</a:t>
            </a:r>
            <a:r>
              <a:rPr lang="de-CH" sz="1900" dirty="0">
                <a:solidFill>
                  <a:prstClr val="black"/>
                </a:solidFill>
                <a:latin typeface="Arial" pitchFamily="34" charset="0"/>
                <a:cs typeface="Arial" pitchFamily="34" charset="0"/>
              </a:rPr>
              <a:t> </a:t>
            </a:r>
            <a:r>
              <a:rPr lang="de-CH" sz="1900" dirty="0" err="1">
                <a:solidFill>
                  <a:prstClr val="black"/>
                </a:solidFill>
                <a:latin typeface="Arial" pitchFamily="34" charset="0"/>
                <a:cs typeface="Arial" pitchFamily="34" charset="0"/>
              </a:rPr>
              <a:t>tiers</a:t>
            </a:r>
            <a:r>
              <a:rPr lang="de-CH" sz="1900" dirty="0">
                <a:solidFill>
                  <a:prstClr val="black"/>
                </a:solidFill>
                <a:latin typeface="Arial" pitchFamily="34" charset="0"/>
                <a:cs typeface="Arial" pitchFamily="34" charset="0"/>
              </a:rPr>
              <a:t> en </a:t>
            </a:r>
            <a:r>
              <a:rPr lang="de-CH" sz="1900" dirty="0" err="1">
                <a:solidFill>
                  <a:prstClr val="black"/>
                </a:solidFill>
                <a:latin typeface="Arial" pitchFamily="34" charset="0"/>
                <a:cs typeface="Arial" pitchFamily="34" charset="0"/>
              </a:rPr>
              <a:t>cas</a:t>
            </a:r>
            <a:r>
              <a:rPr lang="de-CH" sz="1900" dirty="0">
                <a:solidFill>
                  <a:prstClr val="black"/>
                </a:solidFill>
                <a:latin typeface="Arial" pitchFamily="34" charset="0"/>
                <a:cs typeface="Arial" pitchFamily="34" charset="0"/>
              </a:rPr>
              <a:t> de </a:t>
            </a:r>
            <a:r>
              <a:rPr lang="de-CH" sz="1900" dirty="0" err="1">
                <a:solidFill>
                  <a:prstClr val="black"/>
                </a:solidFill>
                <a:latin typeface="Arial" pitchFamily="34" charset="0"/>
                <a:cs typeface="Arial" pitchFamily="34" charset="0"/>
              </a:rPr>
              <a:t>décès</a:t>
            </a:r>
            <a:r>
              <a:rPr lang="de-CH" sz="1900" dirty="0">
                <a:solidFill>
                  <a:prstClr val="black"/>
                </a:solidFill>
                <a:latin typeface="Arial" pitchFamily="34" charset="0"/>
                <a:cs typeface="Arial" pitchFamily="34" charset="0"/>
              </a:rPr>
              <a:t>, de </a:t>
            </a:r>
            <a:r>
              <a:rPr lang="de-CH" sz="1900" dirty="0" err="1">
                <a:solidFill>
                  <a:prstClr val="black"/>
                </a:solidFill>
                <a:latin typeface="Arial" pitchFamily="34" charset="0"/>
                <a:cs typeface="Arial" pitchFamily="34" charset="0"/>
              </a:rPr>
              <a:t>départ</a:t>
            </a:r>
            <a:r>
              <a:rPr lang="de-CH" sz="1900" dirty="0">
                <a:solidFill>
                  <a:prstClr val="black"/>
                </a:solidFill>
                <a:latin typeface="Arial" pitchFamily="34" charset="0"/>
                <a:cs typeface="Arial" pitchFamily="34" charset="0"/>
              </a:rPr>
              <a:t> </a:t>
            </a:r>
            <a:r>
              <a:rPr lang="de-CH" sz="1900" dirty="0" err="1">
                <a:solidFill>
                  <a:prstClr val="black"/>
                </a:solidFill>
                <a:latin typeface="Arial" pitchFamily="34" charset="0"/>
                <a:cs typeface="Arial" pitchFamily="34" charset="0"/>
              </a:rPr>
              <a:t>ou</a:t>
            </a:r>
            <a:r>
              <a:rPr lang="de-CH" sz="1900" dirty="0">
                <a:solidFill>
                  <a:prstClr val="black"/>
                </a:solidFill>
                <a:latin typeface="Arial" pitchFamily="34" charset="0"/>
                <a:cs typeface="Arial" pitchFamily="34" charset="0"/>
              </a:rPr>
              <a:t> de </a:t>
            </a:r>
            <a:r>
              <a:rPr lang="de-CH" sz="1900" dirty="0" err="1">
                <a:solidFill>
                  <a:prstClr val="black"/>
                </a:solidFill>
                <a:latin typeface="Arial" pitchFamily="34" charset="0"/>
                <a:cs typeface="Arial" pitchFamily="34" charset="0"/>
              </a:rPr>
              <a:t>divorce</a:t>
            </a:r>
            <a:r>
              <a:rPr lang="de-CH" sz="1900" dirty="0">
                <a:solidFill>
                  <a:prstClr val="black"/>
                </a:solidFill>
                <a:latin typeface="Arial" pitchFamily="34" charset="0"/>
                <a:cs typeface="Arial" pitchFamily="34" charset="0"/>
              </a:rPr>
              <a:t> (</a:t>
            </a:r>
            <a:r>
              <a:rPr lang="de-CH" sz="1900" dirty="0" err="1">
                <a:solidFill>
                  <a:prstClr val="black"/>
                </a:solidFill>
                <a:latin typeface="Arial" pitchFamily="34" charset="0"/>
                <a:cs typeface="Arial" pitchFamily="34" charset="0"/>
              </a:rPr>
              <a:t>uniquement</a:t>
            </a:r>
            <a:r>
              <a:rPr lang="de-CH" sz="1900" dirty="0">
                <a:solidFill>
                  <a:prstClr val="black"/>
                </a:solidFill>
                <a:latin typeface="Arial" pitchFamily="34" charset="0"/>
                <a:cs typeface="Arial" pitchFamily="34" charset="0"/>
              </a:rPr>
              <a:t> en </a:t>
            </a:r>
            <a:r>
              <a:rPr lang="de-CH" sz="1900" dirty="0" err="1">
                <a:solidFill>
                  <a:prstClr val="black"/>
                </a:solidFill>
                <a:latin typeface="Arial" pitchFamily="34" charset="0"/>
                <a:cs typeface="Arial" pitchFamily="34" charset="0"/>
              </a:rPr>
              <a:t>cas</a:t>
            </a:r>
            <a:r>
              <a:rPr lang="de-CH" sz="1900" dirty="0">
                <a:solidFill>
                  <a:prstClr val="black"/>
                </a:solidFill>
                <a:latin typeface="Arial" pitchFamily="34" charset="0"/>
                <a:cs typeface="Arial" pitchFamily="34" charset="0"/>
              </a:rPr>
              <a:t> </a:t>
            </a:r>
            <a:r>
              <a:rPr lang="de-CH" sz="1900" dirty="0" err="1">
                <a:solidFill>
                  <a:prstClr val="black"/>
                </a:solidFill>
                <a:latin typeface="Arial" pitchFamily="34" charset="0"/>
                <a:cs typeface="Arial" pitchFamily="34" charset="0"/>
              </a:rPr>
              <a:t>d'activité</a:t>
            </a:r>
            <a:r>
              <a:rPr lang="de-CH" sz="1900" dirty="0">
                <a:solidFill>
                  <a:prstClr val="black"/>
                </a:solidFill>
                <a:latin typeface="Arial" pitchFamily="34" charset="0"/>
                <a:cs typeface="Arial" pitchFamily="34" charset="0"/>
              </a:rPr>
              <a:t> </a:t>
            </a:r>
            <a:r>
              <a:rPr lang="de-CH" sz="1900" dirty="0" err="1">
                <a:solidFill>
                  <a:prstClr val="black"/>
                </a:solidFill>
                <a:latin typeface="Arial" pitchFamily="34" charset="0"/>
                <a:cs typeface="Arial" pitchFamily="34" charset="0"/>
              </a:rPr>
              <a:t>lucrative</a:t>
            </a:r>
            <a:r>
              <a:rPr lang="de-CH" sz="1900" dirty="0">
                <a:solidFill>
                  <a:prstClr val="black"/>
                </a:solidFill>
                <a:latin typeface="Arial" pitchFamily="34" charset="0"/>
                <a:cs typeface="Arial" pitchFamily="34" charset="0"/>
              </a:rPr>
              <a:t> </a:t>
            </a:r>
            <a:r>
              <a:rPr lang="de-CH" sz="1900" dirty="0" err="1">
                <a:solidFill>
                  <a:prstClr val="black"/>
                </a:solidFill>
                <a:latin typeface="Arial" pitchFamily="34" charset="0"/>
                <a:cs typeface="Arial" pitchFamily="34" charset="0"/>
              </a:rPr>
              <a:t>ou</a:t>
            </a:r>
            <a:r>
              <a:rPr lang="de-CH" sz="1900" dirty="0">
                <a:solidFill>
                  <a:prstClr val="black"/>
                </a:solidFill>
                <a:latin typeface="Arial" pitchFamily="34" charset="0"/>
                <a:cs typeface="Arial" pitchFamily="34" charset="0"/>
              </a:rPr>
              <a:t> de </a:t>
            </a:r>
            <a:r>
              <a:rPr lang="de-CH" sz="1900" dirty="0" err="1">
                <a:solidFill>
                  <a:prstClr val="black"/>
                </a:solidFill>
                <a:latin typeface="Arial" pitchFamily="34" charset="0"/>
                <a:cs typeface="Arial" pitchFamily="34" charset="0"/>
              </a:rPr>
              <a:t>ressources</a:t>
            </a:r>
            <a:r>
              <a:rPr lang="de-CH" sz="1900" dirty="0">
                <a:solidFill>
                  <a:prstClr val="black"/>
                </a:solidFill>
                <a:latin typeface="Arial" pitchFamily="34" charset="0"/>
                <a:cs typeface="Arial" pitchFamily="34" charset="0"/>
              </a:rPr>
              <a:t> </a:t>
            </a:r>
            <a:r>
              <a:rPr lang="de-CH" sz="1900" dirty="0" err="1">
                <a:solidFill>
                  <a:prstClr val="black"/>
                </a:solidFill>
                <a:latin typeface="Arial" pitchFamily="34" charset="0"/>
                <a:cs typeface="Arial" pitchFamily="34" charset="0"/>
              </a:rPr>
              <a:t>suffisantes</a:t>
            </a:r>
            <a:r>
              <a:rPr lang="de-CH" sz="1900" dirty="0">
                <a:solidFill>
                  <a:prstClr val="black"/>
                </a:solidFill>
                <a:latin typeface="Arial" pitchFamily="34" charset="0"/>
                <a:cs typeface="Arial" pitchFamily="34" charset="0"/>
              </a:rPr>
              <a:t>) </a:t>
            </a:r>
          </a:p>
          <a:p>
            <a:pPr marL="216000" lvl="2" indent="-216000">
              <a:lnSpc>
                <a:spcPts val="2700"/>
              </a:lnSpc>
              <a:spcBef>
                <a:spcPts val="300"/>
              </a:spcBef>
              <a:spcAft>
                <a:spcPts val="300"/>
              </a:spcAft>
              <a:buClr>
                <a:srgbClr val="BF1238"/>
              </a:buClr>
              <a:buFont typeface="Wingdings" panose="05000000000000000000" pitchFamily="2" charset="2"/>
              <a:buChar char="§"/>
              <a:defRPr/>
            </a:pPr>
            <a:r>
              <a:rPr lang="de-CH" sz="1900" dirty="0">
                <a:solidFill>
                  <a:prstClr val="black"/>
                </a:solidFill>
                <a:latin typeface="Arial" pitchFamily="34" charset="0"/>
                <a:cs typeface="Arial" pitchFamily="34" charset="0"/>
              </a:rPr>
              <a:t>Droit de </a:t>
            </a:r>
            <a:r>
              <a:rPr lang="de-CH" sz="1900" dirty="0" err="1">
                <a:solidFill>
                  <a:prstClr val="black"/>
                </a:solidFill>
                <a:latin typeface="Arial" pitchFamily="34" charset="0"/>
                <a:cs typeface="Arial" pitchFamily="34" charset="0"/>
              </a:rPr>
              <a:t>séjour</a:t>
            </a:r>
            <a:r>
              <a:rPr lang="de-CH" sz="1900" dirty="0">
                <a:solidFill>
                  <a:prstClr val="black"/>
                </a:solidFill>
                <a:latin typeface="Arial" pitchFamily="34" charset="0"/>
                <a:cs typeface="Arial" pitchFamily="34" charset="0"/>
              </a:rPr>
              <a:t> </a:t>
            </a:r>
            <a:r>
              <a:rPr lang="de-CH" sz="1900" dirty="0" err="1">
                <a:solidFill>
                  <a:prstClr val="black"/>
                </a:solidFill>
                <a:latin typeface="Arial" pitchFamily="34" charset="0"/>
                <a:cs typeface="Arial" pitchFamily="34" charset="0"/>
              </a:rPr>
              <a:t>sans</a:t>
            </a:r>
            <a:r>
              <a:rPr lang="de-CH" sz="1900" dirty="0">
                <a:solidFill>
                  <a:prstClr val="black"/>
                </a:solidFill>
                <a:latin typeface="Arial" pitchFamily="34" charset="0"/>
                <a:cs typeface="Arial" pitchFamily="34" charset="0"/>
              </a:rPr>
              <a:t> </a:t>
            </a:r>
            <a:r>
              <a:rPr lang="de-CH" sz="1900" dirty="0" err="1">
                <a:solidFill>
                  <a:prstClr val="black"/>
                </a:solidFill>
                <a:latin typeface="Arial" pitchFamily="34" charset="0"/>
                <a:cs typeface="Arial" pitchFamily="34" charset="0"/>
              </a:rPr>
              <a:t>condition</a:t>
            </a:r>
            <a:r>
              <a:rPr lang="de-CH" sz="1900" dirty="0">
                <a:solidFill>
                  <a:prstClr val="black"/>
                </a:solidFill>
                <a:latin typeface="Arial" pitchFamily="34" charset="0"/>
                <a:cs typeface="Arial" pitchFamily="34" charset="0"/>
              </a:rPr>
              <a:t> </a:t>
            </a:r>
            <a:r>
              <a:rPr lang="de-CH" sz="1900" dirty="0" err="1">
                <a:solidFill>
                  <a:prstClr val="black"/>
                </a:solidFill>
                <a:latin typeface="Arial" pitchFamily="34" charset="0"/>
                <a:cs typeface="Arial" pitchFamily="34" charset="0"/>
              </a:rPr>
              <a:t>jusqu’à</a:t>
            </a:r>
            <a:r>
              <a:rPr lang="de-CH" sz="1900" dirty="0">
                <a:solidFill>
                  <a:prstClr val="black"/>
                </a:solidFill>
                <a:latin typeface="Arial" pitchFamily="34" charset="0"/>
                <a:cs typeface="Arial" pitchFamily="34" charset="0"/>
              </a:rPr>
              <a:t> </a:t>
            </a:r>
            <a:r>
              <a:rPr lang="de-CH" sz="1900" dirty="0" err="1">
                <a:solidFill>
                  <a:prstClr val="black"/>
                </a:solidFill>
                <a:latin typeface="Arial" pitchFamily="34" charset="0"/>
                <a:cs typeface="Arial" pitchFamily="34" charset="0"/>
              </a:rPr>
              <a:t>trois</a:t>
            </a:r>
            <a:r>
              <a:rPr lang="de-CH" sz="1900" dirty="0">
                <a:solidFill>
                  <a:prstClr val="black"/>
                </a:solidFill>
                <a:latin typeface="Arial" pitchFamily="34" charset="0"/>
                <a:cs typeface="Arial" pitchFamily="34" charset="0"/>
              </a:rPr>
              <a:t> </a:t>
            </a:r>
            <a:r>
              <a:rPr lang="de-CH" sz="1900" dirty="0" err="1">
                <a:solidFill>
                  <a:prstClr val="black"/>
                </a:solidFill>
                <a:latin typeface="Arial" pitchFamily="34" charset="0"/>
                <a:cs typeface="Arial" pitchFamily="34" charset="0"/>
              </a:rPr>
              <a:t>mois</a:t>
            </a:r>
            <a:endParaRPr lang="de-CH" sz="1900" dirty="0">
              <a:solidFill>
                <a:prstClr val="black"/>
              </a:solidFill>
              <a:latin typeface="Arial" pitchFamily="34" charset="0"/>
              <a:cs typeface="Arial" pitchFamily="34" charset="0"/>
            </a:endParaRPr>
          </a:p>
          <a:p>
            <a:pPr marL="216000" lvl="2" indent="-216000">
              <a:lnSpc>
                <a:spcPts val="2700"/>
              </a:lnSpc>
              <a:spcBef>
                <a:spcPts val="300"/>
              </a:spcBef>
              <a:spcAft>
                <a:spcPts val="300"/>
              </a:spcAft>
              <a:buClr>
                <a:srgbClr val="BF1238"/>
              </a:buClr>
              <a:buFont typeface="Wingdings" panose="05000000000000000000" pitchFamily="2" charset="2"/>
              <a:buChar char="§"/>
              <a:defRPr/>
            </a:pPr>
            <a:r>
              <a:rPr lang="de-CH" sz="1900" dirty="0">
                <a:solidFill>
                  <a:prstClr val="black"/>
                </a:solidFill>
                <a:latin typeface="Arial" pitchFamily="34" charset="0"/>
                <a:cs typeface="Arial" pitchFamily="34" charset="0"/>
              </a:rPr>
              <a:t>Droits de </a:t>
            </a:r>
            <a:r>
              <a:rPr lang="de-CH" sz="1900" dirty="0" err="1">
                <a:solidFill>
                  <a:prstClr val="black"/>
                </a:solidFill>
                <a:latin typeface="Arial" pitchFamily="34" charset="0"/>
                <a:cs typeface="Arial" pitchFamily="34" charset="0"/>
              </a:rPr>
              <a:t>séjour</a:t>
            </a:r>
            <a:r>
              <a:rPr lang="de-CH" sz="1900" dirty="0">
                <a:solidFill>
                  <a:prstClr val="black"/>
                </a:solidFill>
                <a:latin typeface="Arial" pitchFamily="34" charset="0"/>
                <a:cs typeface="Arial" pitchFamily="34" charset="0"/>
              </a:rPr>
              <a:t> </a:t>
            </a:r>
            <a:r>
              <a:rPr lang="de-CH" sz="1900" dirty="0" err="1">
                <a:solidFill>
                  <a:prstClr val="black"/>
                </a:solidFill>
                <a:latin typeface="Arial" pitchFamily="34" charset="0"/>
                <a:cs typeface="Arial" pitchFamily="34" charset="0"/>
              </a:rPr>
              <a:t>prolongés</a:t>
            </a:r>
            <a:r>
              <a:rPr lang="de-CH" sz="1900" dirty="0">
                <a:solidFill>
                  <a:prstClr val="black"/>
                </a:solidFill>
                <a:latin typeface="Arial" pitchFamily="34" charset="0"/>
                <a:cs typeface="Arial" pitchFamily="34" charset="0"/>
              </a:rPr>
              <a:t> </a:t>
            </a:r>
            <a:r>
              <a:rPr lang="de-CH" sz="1900" dirty="0" err="1">
                <a:solidFill>
                  <a:prstClr val="black"/>
                </a:solidFill>
                <a:latin typeface="Arial" pitchFamily="34" charset="0"/>
                <a:cs typeface="Arial" pitchFamily="34" charset="0"/>
              </a:rPr>
              <a:t>pour</a:t>
            </a:r>
            <a:r>
              <a:rPr lang="de-CH" sz="1900" dirty="0">
                <a:solidFill>
                  <a:prstClr val="black"/>
                </a:solidFill>
                <a:latin typeface="Arial" pitchFamily="34" charset="0"/>
                <a:cs typeface="Arial" pitchFamily="34" charset="0"/>
              </a:rPr>
              <a:t> </a:t>
            </a:r>
            <a:r>
              <a:rPr lang="de-CH" sz="1900" dirty="0" err="1">
                <a:solidFill>
                  <a:prstClr val="black"/>
                </a:solidFill>
                <a:latin typeface="Arial" pitchFamily="34" charset="0"/>
                <a:cs typeface="Arial" pitchFamily="34" charset="0"/>
              </a:rPr>
              <a:t>les</a:t>
            </a:r>
            <a:r>
              <a:rPr lang="de-CH" sz="1900" dirty="0">
                <a:solidFill>
                  <a:prstClr val="black"/>
                </a:solidFill>
                <a:latin typeface="Arial" pitchFamily="34" charset="0"/>
                <a:cs typeface="Arial" pitchFamily="34" charset="0"/>
              </a:rPr>
              <a:t> </a:t>
            </a:r>
            <a:r>
              <a:rPr lang="de-CH" sz="1900" dirty="0" err="1">
                <a:solidFill>
                  <a:prstClr val="black"/>
                </a:solidFill>
                <a:latin typeface="Arial" pitchFamily="34" charset="0"/>
                <a:cs typeface="Arial" pitchFamily="34" charset="0"/>
              </a:rPr>
              <a:t>personnes</a:t>
            </a:r>
            <a:r>
              <a:rPr lang="de-CH" sz="1900" dirty="0">
                <a:solidFill>
                  <a:prstClr val="black"/>
                </a:solidFill>
                <a:latin typeface="Arial" pitchFamily="34" charset="0"/>
                <a:cs typeface="Arial" pitchFamily="34" charset="0"/>
              </a:rPr>
              <a:t> </a:t>
            </a:r>
            <a:r>
              <a:rPr lang="de-CH" sz="1900" dirty="0" err="1">
                <a:solidFill>
                  <a:prstClr val="black"/>
                </a:solidFill>
                <a:latin typeface="Arial" pitchFamily="34" charset="0"/>
                <a:cs typeface="Arial" pitchFamily="34" charset="0"/>
              </a:rPr>
              <a:t>ayant</a:t>
            </a:r>
            <a:r>
              <a:rPr lang="de-CH" sz="1900" dirty="0">
                <a:solidFill>
                  <a:prstClr val="black"/>
                </a:solidFill>
                <a:latin typeface="Arial" pitchFamily="34" charset="0"/>
                <a:cs typeface="Arial" pitchFamily="34" charset="0"/>
              </a:rPr>
              <a:t> </a:t>
            </a:r>
            <a:r>
              <a:rPr lang="de-CH" sz="1900" dirty="0" err="1">
                <a:solidFill>
                  <a:prstClr val="black"/>
                </a:solidFill>
                <a:latin typeface="Arial" pitchFamily="34" charset="0"/>
                <a:cs typeface="Arial" pitchFamily="34" charset="0"/>
              </a:rPr>
              <a:t>perdu</a:t>
            </a:r>
            <a:r>
              <a:rPr lang="de-CH" sz="1900" dirty="0">
                <a:solidFill>
                  <a:prstClr val="black"/>
                </a:solidFill>
                <a:latin typeface="Arial" pitchFamily="34" charset="0"/>
                <a:cs typeface="Arial" pitchFamily="34" charset="0"/>
              </a:rPr>
              <a:t> </a:t>
            </a:r>
            <a:r>
              <a:rPr lang="de-CH" sz="1900" dirty="0" err="1">
                <a:solidFill>
                  <a:prstClr val="black"/>
                </a:solidFill>
                <a:latin typeface="Arial" pitchFamily="34" charset="0"/>
                <a:cs typeface="Arial" pitchFamily="34" charset="0"/>
              </a:rPr>
              <a:t>leur</a:t>
            </a:r>
            <a:r>
              <a:rPr lang="de-CH" sz="1900" dirty="0">
                <a:solidFill>
                  <a:prstClr val="black"/>
                </a:solidFill>
                <a:latin typeface="Arial" pitchFamily="34" charset="0"/>
                <a:cs typeface="Arial" pitchFamily="34" charset="0"/>
              </a:rPr>
              <a:t> </a:t>
            </a:r>
            <a:r>
              <a:rPr lang="de-CH" sz="1900" dirty="0" err="1">
                <a:solidFill>
                  <a:prstClr val="black"/>
                </a:solidFill>
                <a:latin typeface="Arial" pitchFamily="34" charset="0"/>
                <a:cs typeface="Arial" pitchFamily="34" charset="0"/>
              </a:rPr>
              <a:t>emploi</a:t>
            </a:r>
            <a:r>
              <a:rPr lang="de-CH" sz="1900" dirty="0">
                <a:solidFill>
                  <a:prstClr val="black"/>
                </a:solidFill>
                <a:latin typeface="Arial" pitchFamily="34" charset="0"/>
                <a:cs typeface="Arial" pitchFamily="34" charset="0"/>
              </a:rPr>
              <a:t> de </a:t>
            </a:r>
            <a:r>
              <a:rPr lang="de-CH" sz="1900" dirty="0" err="1">
                <a:solidFill>
                  <a:prstClr val="black"/>
                </a:solidFill>
                <a:latin typeface="Arial" pitchFamily="34" charset="0"/>
                <a:cs typeface="Arial" pitchFamily="34" charset="0"/>
              </a:rPr>
              <a:t>manière</a:t>
            </a:r>
            <a:r>
              <a:rPr lang="de-CH" sz="1900" dirty="0">
                <a:solidFill>
                  <a:prstClr val="black"/>
                </a:solidFill>
                <a:latin typeface="Arial" pitchFamily="34" charset="0"/>
                <a:cs typeface="Arial" pitchFamily="34" charset="0"/>
              </a:rPr>
              <a:t> </a:t>
            </a:r>
            <a:r>
              <a:rPr lang="de-CH" sz="1900" dirty="0" err="1">
                <a:solidFill>
                  <a:prstClr val="black"/>
                </a:solidFill>
                <a:latin typeface="Arial" pitchFamily="34" charset="0"/>
                <a:cs typeface="Arial" pitchFamily="34" charset="0"/>
              </a:rPr>
              <a:t>involontaire</a:t>
            </a:r>
            <a:endParaRPr lang="de-CH" sz="1900" dirty="0">
              <a:solidFill>
                <a:prstClr val="black"/>
              </a:solidFill>
              <a:latin typeface="Arial" pitchFamily="34" charset="0"/>
              <a:cs typeface="Arial" pitchFamily="34" charset="0"/>
            </a:endParaRPr>
          </a:p>
          <a:p>
            <a:pPr marL="216000" lvl="2" indent="-216000">
              <a:lnSpc>
                <a:spcPts val="2700"/>
              </a:lnSpc>
              <a:spcBef>
                <a:spcPts val="300"/>
              </a:spcBef>
              <a:spcAft>
                <a:spcPts val="300"/>
              </a:spcAft>
              <a:buClr>
                <a:srgbClr val="BF1238"/>
              </a:buClr>
              <a:buFont typeface="Wingdings" panose="05000000000000000000" pitchFamily="2" charset="2"/>
              <a:buChar char="§"/>
              <a:defRPr/>
            </a:pPr>
            <a:r>
              <a:rPr lang="de-CH" sz="1900" dirty="0">
                <a:solidFill>
                  <a:prstClr val="black"/>
                </a:solidFill>
                <a:latin typeface="Arial" pitchFamily="34" charset="0"/>
                <a:cs typeface="Arial" pitchFamily="34" charset="0"/>
              </a:rPr>
              <a:t>Droit de </a:t>
            </a:r>
            <a:r>
              <a:rPr lang="de-CH" sz="1900" dirty="0" err="1">
                <a:solidFill>
                  <a:prstClr val="black"/>
                </a:solidFill>
                <a:latin typeface="Arial" pitchFamily="34" charset="0"/>
                <a:cs typeface="Arial" pitchFamily="34" charset="0"/>
              </a:rPr>
              <a:t>séjour</a:t>
            </a:r>
            <a:r>
              <a:rPr lang="de-CH" sz="1900" dirty="0">
                <a:solidFill>
                  <a:prstClr val="black"/>
                </a:solidFill>
                <a:latin typeface="Arial" pitchFamily="34" charset="0"/>
                <a:cs typeface="Arial" pitchFamily="34" charset="0"/>
              </a:rPr>
              <a:t> </a:t>
            </a:r>
            <a:r>
              <a:rPr lang="de-CH" sz="1900" dirty="0" err="1">
                <a:solidFill>
                  <a:prstClr val="black"/>
                </a:solidFill>
                <a:latin typeface="Arial" pitchFamily="34" charset="0"/>
                <a:cs typeface="Arial" pitchFamily="34" charset="0"/>
              </a:rPr>
              <a:t>prolongé</a:t>
            </a:r>
            <a:r>
              <a:rPr lang="de-CH" sz="1900" dirty="0">
                <a:solidFill>
                  <a:prstClr val="black"/>
                </a:solidFill>
                <a:latin typeface="Arial" pitchFamily="34" charset="0"/>
                <a:cs typeface="Arial" pitchFamily="34" charset="0"/>
              </a:rPr>
              <a:t> </a:t>
            </a:r>
            <a:r>
              <a:rPr lang="de-CH" sz="1900" dirty="0" err="1">
                <a:solidFill>
                  <a:prstClr val="black"/>
                </a:solidFill>
                <a:latin typeface="Arial" pitchFamily="34" charset="0"/>
                <a:cs typeface="Arial" pitchFamily="34" charset="0"/>
              </a:rPr>
              <a:t>pour</a:t>
            </a:r>
            <a:r>
              <a:rPr lang="de-CH" sz="1900" dirty="0">
                <a:solidFill>
                  <a:prstClr val="black"/>
                </a:solidFill>
                <a:latin typeface="Arial" pitchFamily="34" charset="0"/>
                <a:cs typeface="Arial" pitchFamily="34" charset="0"/>
              </a:rPr>
              <a:t> la </a:t>
            </a:r>
            <a:r>
              <a:rPr lang="de-CH" sz="1900" dirty="0" err="1">
                <a:solidFill>
                  <a:prstClr val="black"/>
                </a:solidFill>
                <a:latin typeface="Arial" pitchFamily="34" charset="0"/>
                <a:cs typeface="Arial" pitchFamily="34" charset="0"/>
              </a:rPr>
              <a:t>recherche</a:t>
            </a:r>
            <a:r>
              <a:rPr lang="de-CH" sz="1900" dirty="0">
                <a:solidFill>
                  <a:prstClr val="black"/>
                </a:solidFill>
                <a:latin typeface="Arial" pitchFamily="34" charset="0"/>
                <a:cs typeface="Arial" pitchFamily="34" charset="0"/>
              </a:rPr>
              <a:t> </a:t>
            </a:r>
            <a:r>
              <a:rPr lang="de-CH" sz="1900" dirty="0" err="1">
                <a:solidFill>
                  <a:prstClr val="black"/>
                </a:solidFill>
                <a:latin typeface="Arial" pitchFamily="34" charset="0"/>
                <a:cs typeface="Arial" pitchFamily="34" charset="0"/>
              </a:rPr>
              <a:t>d'un</a:t>
            </a:r>
            <a:r>
              <a:rPr lang="de-CH" sz="1900" dirty="0">
                <a:solidFill>
                  <a:prstClr val="black"/>
                </a:solidFill>
                <a:latin typeface="Arial" pitchFamily="34" charset="0"/>
                <a:cs typeface="Arial" pitchFamily="34" charset="0"/>
              </a:rPr>
              <a:t> </a:t>
            </a:r>
            <a:r>
              <a:rPr lang="de-CH" sz="1900" dirty="0" err="1">
                <a:solidFill>
                  <a:prstClr val="black"/>
                </a:solidFill>
                <a:latin typeface="Arial" pitchFamily="34" charset="0"/>
                <a:cs typeface="Arial" pitchFamily="34" charset="0"/>
              </a:rPr>
              <a:t>emploi</a:t>
            </a:r>
            <a:r>
              <a:rPr lang="de-CH" sz="1900" dirty="0">
                <a:solidFill>
                  <a:prstClr val="black"/>
                </a:solidFill>
                <a:latin typeface="Arial" pitchFamily="34" charset="0"/>
                <a:cs typeface="Arial" pitchFamily="34" charset="0"/>
              </a:rPr>
              <a:t> (à </a:t>
            </a:r>
            <a:r>
              <a:rPr lang="de-CH" sz="1900" dirty="0" err="1">
                <a:solidFill>
                  <a:prstClr val="black"/>
                </a:solidFill>
                <a:latin typeface="Arial" pitchFamily="34" charset="0"/>
                <a:cs typeface="Arial" pitchFamily="34" charset="0"/>
              </a:rPr>
              <a:t>condition</a:t>
            </a:r>
            <a:r>
              <a:rPr lang="de-CH" sz="1900" dirty="0">
                <a:solidFill>
                  <a:prstClr val="black"/>
                </a:solidFill>
                <a:latin typeface="Arial" pitchFamily="34" charset="0"/>
                <a:cs typeface="Arial" pitchFamily="34" charset="0"/>
              </a:rPr>
              <a:t> </a:t>
            </a:r>
            <a:r>
              <a:rPr lang="de-CH" sz="1900" dirty="0" err="1">
                <a:solidFill>
                  <a:prstClr val="black"/>
                </a:solidFill>
                <a:latin typeface="Arial" pitchFamily="34" charset="0"/>
                <a:cs typeface="Arial" pitchFamily="34" charset="0"/>
              </a:rPr>
              <a:t>toutefois</a:t>
            </a:r>
            <a:r>
              <a:rPr lang="de-CH" sz="1900" dirty="0">
                <a:solidFill>
                  <a:prstClr val="black"/>
                </a:solidFill>
                <a:latin typeface="Arial" pitchFamily="34" charset="0"/>
                <a:cs typeface="Arial" pitchFamily="34" charset="0"/>
              </a:rPr>
              <a:t> </a:t>
            </a:r>
            <a:r>
              <a:rPr lang="de-CH" sz="1900" dirty="0" err="1">
                <a:solidFill>
                  <a:prstClr val="black"/>
                </a:solidFill>
                <a:latin typeface="Arial" pitchFamily="34" charset="0"/>
                <a:cs typeface="Arial" pitchFamily="34" charset="0"/>
              </a:rPr>
              <a:t>d'avoir</a:t>
            </a:r>
            <a:r>
              <a:rPr lang="de-CH" sz="1900" dirty="0">
                <a:solidFill>
                  <a:prstClr val="black"/>
                </a:solidFill>
                <a:latin typeface="Arial" pitchFamily="34" charset="0"/>
                <a:cs typeface="Arial" pitchFamily="34" charset="0"/>
              </a:rPr>
              <a:t> des </a:t>
            </a:r>
            <a:r>
              <a:rPr lang="de-CH" sz="1900" dirty="0" err="1">
                <a:solidFill>
                  <a:prstClr val="black"/>
                </a:solidFill>
                <a:latin typeface="Arial" pitchFamily="34" charset="0"/>
                <a:cs typeface="Arial" pitchFamily="34" charset="0"/>
              </a:rPr>
              <a:t>perspectives</a:t>
            </a:r>
            <a:r>
              <a:rPr lang="de-CH" sz="1900" dirty="0">
                <a:solidFill>
                  <a:prstClr val="black"/>
                </a:solidFill>
                <a:latin typeface="Arial" pitchFamily="34" charset="0"/>
                <a:cs typeface="Arial" pitchFamily="34" charset="0"/>
              </a:rPr>
              <a:t> </a:t>
            </a:r>
            <a:r>
              <a:rPr lang="de-CH" sz="1900" dirty="0" err="1">
                <a:solidFill>
                  <a:prstClr val="black"/>
                </a:solidFill>
                <a:latin typeface="Arial" pitchFamily="34" charset="0"/>
                <a:cs typeface="Arial" pitchFamily="34" charset="0"/>
              </a:rPr>
              <a:t>concrètes</a:t>
            </a:r>
            <a:r>
              <a:rPr lang="de-CH" sz="1900" dirty="0">
                <a:solidFill>
                  <a:prstClr val="black"/>
                </a:solidFill>
                <a:latin typeface="Arial" pitchFamily="34" charset="0"/>
                <a:cs typeface="Arial" pitchFamily="34" charset="0"/>
              </a:rPr>
              <a:t> de </a:t>
            </a:r>
            <a:r>
              <a:rPr lang="de-CH" sz="1900" dirty="0" err="1">
                <a:solidFill>
                  <a:prstClr val="black"/>
                </a:solidFill>
                <a:latin typeface="Arial" pitchFamily="34" charset="0"/>
                <a:cs typeface="Arial" pitchFamily="34" charset="0"/>
              </a:rPr>
              <a:t>succès</a:t>
            </a:r>
            <a:r>
              <a:rPr lang="de-CH" sz="1900" dirty="0">
                <a:solidFill>
                  <a:prstClr val="black"/>
                </a:solidFill>
                <a:latin typeface="Arial" pitchFamily="34" charset="0"/>
                <a:cs typeface="Arial" pitchFamily="34" charset="0"/>
              </a:rPr>
              <a:t> après </a:t>
            </a:r>
            <a:r>
              <a:rPr lang="de-CH" sz="1900" dirty="0" err="1">
                <a:solidFill>
                  <a:prstClr val="black"/>
                </a:solidFill>
                <a:latin typeface="Arial" pitchFamily="34" charset="0"/>
                <a:cs typeface="Arial" pitchFamily="34" charset="0"/>
              </a:rPr>
              <a:t>six</a:t>
            </a:r>
            <a:r>
              <a:rPr lang="de-CH" sz="1900" dirty="0">
                <a:solidFill>
                  <a:prstClr val="black"/>
                </a:solidFill>
                <a:latin typeface="Arial" pitchFamily="34" charset="0"/>
                <a:cs typeface="Arial" pitchFamily="34" charset="0"/>
              </a:rPr>
              <a:t> </a:t>
            </a:r>
            <a:r>
              <a:rPr lang="de-CH" sz="1900" dirty="0" err="1">
                <a:solidFill>
                  <a:prstClr val="black"/>
                </a:solidFill>
                <a:latin typeface="Arial" pitchFamily="34" charset="0"/>
                <a:cs typeface="Arial" pitchFamily="34" charset="0"/>
              </a:rPr>
              <a:t>mois</a:t>
            </a:r>
            <a:r>
              <a:rPr lang="de-CH" sz="1900" dirty="0">
                <a:solidFill>
                  <a:prstClr val="black"/>
                </a:solidFill>
                <a:latin typeface="Arial" pitchFamily="34" charset="0"/>
                <a:cs typeface="Arial" pitchFamily="34" charset="0"/>
              </a:rPr>
              <a:t>)</a:t>
            </a:r>
          </a:p>
          <a:p>
            <a:pPr marL="216000" lvl="2" indent="-216000">
              <a:lnSpc>
                <a:spcPts val="2700"/>
              </a:lnSpc>
              <a:spcBef>
                <a:spcPts val="300"/>
              </a:spcBef>
              <a:spcAft>
                <a:spcPts val="300"/>
              </a:spcAft>
              <a:buClr>
                <a:srgbClr val="BF1238"/>
              </a:buClr>
              <a:buFont typeface="Wingdings" panose="05000000000000000000" pitchFamily="2" charset="2"/>
              <a:buChar char="§"/>
              <a:defRPr/>
            </a:pPr>
            <a:r>
              <a:rPr lang="de-CH" sz="1900" dirty="0">
                <a:solidFill>
                  <a:prstClr val="black"/>
                </a:solidFill>
                <a:latin typeface="Arial" pitchFamily="34" charset="0"/>
                <a:cs typeface="Arial" pitchFamily="34" charset="0"/>
              </a:rPr>
              <a:t>Droit de </a:t>
            </a:r>
            <a:r>
              <a:rPr lang="de-CH" sz="1900" dirty="0" err="1">
                <a:solidFill>
                  <a:prstClr val="black"/>
                </a:solidFill>
                <a:latin typeface="Arial" pitchFamily="34" charset="0"/>
                <a:cs typeface="Arial" pitchFamily="34" charset="0"/>
              </a:rPr>
              <a:t>séjour</a:t>
            </a:r>
            <a:r>
              <a:rPr lang="de-CH" sz="1900" dirty="0">
                <a:solidFill>
                  <a:prstClr val="black"/>
                </a:solidFill>
                <a:latin typeface="Arial" pitchFamily="34" charset="0"/>
                <a:cs typeface="Arial" pitchFamily="34" charset="0"/>
              </a:rPr>
              <a:t> permanent </a:t>
            </a:r>
            <a:r>
              <a:rPr lang="de-CH" sz="1900" dirty="0" err="1">
                <a:solidFill>
                  <a:prstClr val="black"/>
                </a:solidFill>
                <a:latin typeface="Arial" pitchFamily="34" charset="0"/>
                <a:cs typeface="Arial" pitchFamily="34" charset="0"/>
              </a:rPr>
              <a:t>pour</a:t>
            </a:r>
            <a:r>
              <a:rPr lang="de-CH" sz="1900" dirty="0">
                <a:solidFill>
                  <a:prstClr val="black"/>
                </a:solidFill>
                <a:latin typeface="Arial" pitchFamily="34" charset="0"/>
                <a:cs typeface="Arial" pitchFamily="34" charset="0"/>
              </a:rPr>
              <a:t> </a:t>
            </a:r>
            <a:r>
              <a:rPr lang="de-CH" sz="1900" dirty="0" err="1">
                <a:solidFill>
                  <a:prstClr val="black"/>
                </a:solidFill>
                <a:latin typeface="Arial" pitchFamily="34" charset="0"/>
                <a:cs typeface="Arial" pitchFamily="34" charset="0"/>
              </a:rPr>
              <a:t>les</a:t>
            </a:r>
            <a:r>
              <a:rPr lang="de-CH" sz="1900" dirty="0">
                <a:solidFill>
                  <a:prstClr val="black"/>
                </a:solidFill>
                <a:latin typeface="Arial" pitchFamily="34" charset="0"/>
                <a:cs typeface="Arial" pitchFamily="34" charset="0"/>
              </a:rPr>
              <a:t> </a:t>
            </a:r>
            <a:r>
              <a:rPr lang="de-CH" sz="1900" dirty="0" err="1">
                <a:solidFill>
                  <a:prstClr val="black"/>
                </a:solidFill>
                <a:latin typeface="Arial" pitchFamily="34" charset="0"/>
                <a:cs typeface="Arial" pitchFamily="34" charset="0"/>
              </a:rPr>
              <a:t>personnes</a:t>
            </a:r>
            <a:r>
              <a:rPr lang="de-CH" sz="1900" dirty="0">
                <a:solidFill>
                  <a:prstClr val="black"/>
                </a:solidFill>
                <a:latin typeface="Arial" pitchFamily="34" charset="0"/>
                <a:cs typeface="Arial" pitchFamily="34" charset="0"/>
              </a:rPr>
              <a:t> </a:t>
            </a:r>
            <a:r>
              <a:rPr lang="de-CH" sz="1900" dirty="0" err="1">
                <a:solidFill>
                  <a:prstClr val="black"/>
                </a:solidFill>
                <a:latin typeface="Arial" pitchFamily="34" charset="0"/>
                <a:cs typeface="Arial" pitchFamily="34" charset="0"/>
              </a:rPr>
              <a:t>exerçant</a:t>
            </a:r>
            <a:r>
              <a:rPr lang="de-CH" sz="1900" dirty="0">
                <a:solidFill>
                  <a:prstClr val="black"/>
                </a:solidFill>
                <a:latin typeface="Arial" pitchFamily="34" charset="0"/>
                <a:cs typeface="Arial" pitchFamily="34" charset="0"/>
              </a:rPr>
              <a:t> </a:t>
            </a:r>
            <a:r>
              <a:rPr lang="de-CH" sz="1900" dirty="0" err="1">
                <a:solidFill>
                  <a:prstClr val="black"/>
                </a:solidFill>
                <a:latin typeface="Arial" pitchFamily="34" charset="0"/>
                <a:cs typeface="Arial" pitchFamily="34" charset="0"/>
              </a:rPr>
              <a:t>une</a:t>
            </a:r>
            <a:r>
              <a:rPr lang="de-CH" sz="1900" dirty="0">
                <a:solidFill>
                  <a:prstClr val="black"/>
                </a:solidFill>
                <a:latin typeface="Arial" pitchFamily="34" charset="0"/>
                <a:cs typeface="Arial" pitchFamily="34" charset="0"/>
              </a:rPr>
              <a:t> </a:t>
            </a:r>
            <a:r>
              <a:rPr lang="de-CH" sz="1900" dirty="0" err="1">
                <a:solidFill>
                  <a:prstClr val="black"/>
                </a:solidFill>
                <a:latin typeface="Arial" pitchFamily="34" charset="0"/>
                <a:cs typeface="Arial" pitchFamily="34" charset="0"/>
              </a:rPr>
              <a:t>activité</a:t>
            </a:r>
            <a:r>
              <a:rPr lang="de-CH" sz="1900" dirty="0">
                <a:solidFill>
                  <a:prstClr val="black"/>
                </a:solidFill>
                <a:latin typeface="Arial" pitchFamily="34" charset="0"/>
                <a:cs typeface="Arial" pitchFamily="34" charset="0"/>
              </a:rPr>
              <a:t> </a:t>
            </a:r>
            <a:r>
              <a:rPr lang="de-CH" sz="1900" dirty="0" err="1">
                <a:solidFill>
                  <a:prstClr val="black"/>
                </a:solidFill>
                <a:latin typeface="Arial" pitchFamily="34" charset="0"/>
                <a:cs typeface="Arial" pitchFamily="34" charset="0"/>
              </a:rPr>
              <a:t>lucrative</a:t>
            </a:r>
            <a:r>
              <a:rPr lang="de-CH" sz="1900" dirty="0">
                <a:solidFill>
                  <a:prstClr val="black"/>
                </a:solidFill>
                <a:latin typeface="Arial" pitchFamily="34" charset="0"/>
                <a:cs typeface="Arial" pitchFamily="34" charset="0"/>
              </a:rPr>
              <a:t> et </a:t>
            </a:r>
            <a:r>
              <a:rPr lang="de-CH" sz="1900" dirty="0" err="1">
                <a:solidFill>
                  <a:prstClr val="black"/>
                </a:solidFill>
                <a:latin typeface="Arial" pitchFamily="34" charset="0"/>
                <a:cs typeface="Arial" pitchFamily="34" charset="0"/>
              </a:rPr>
              <a:t>les</a:t>
            </a:r>
            <a:r>
              <a:rPr lang="de-CH" sz="1900" dirty="0">
                <a:solidFill>
                  <a:prstClr val="black"/>
                </a:solidFill>
                <a:latin typeface="Arial" pitchFamily="34" charset="0"/>
                <a:cs typeface="Arial" pitchFamily="34" charset="0"/>
              </a:rPr>
              <a:t> </a:t>
            </a:r>
            <a:r>
              <a:rPr lang="de-CH" sz="1900" dirty="0" err="1">
                <a:solidFill>
                  <a:prstClr val="black"/>
                </a:solidFill>
                <a:latin typeface="Arial" pitchFamily="34" charset="0"/>
                <a:cs typeface="Arial" pitchFamily="34" charset="0"/>
              </a:rPr>
              <a:t>membres</a:t>
            </a:r>
            <a:r>
              <a:rPr lang="de-CH" sz="1900" dirty="0">
                <a:solidFill>
                  <a:prstClr val="black"/>
                </a:solidFill>
                <a:latin typeface="Arial" pitchFamily="34" charset="0"/>
                <a:cs typeface="Arial" pitchFamily="34" charset="0"/>
              </a:rPr>
              <a:t> de </a:t>
            </a:r>
            <a:r>
              <a:rPr lang="de-CH" sz="1900" dirty="0" err="1">
                <a:solidFill>
                  <a:prstClr val="black"/>
                </a:solidFill>
                <a:latin typeface="Arial" pitchFamily="34" charset="0"/>
                <a:cs typeface="Arial" pitchFamily="34" charset="0"/>
              </a:rPr>
              <a:t>leur</a:t>
            </a:r>
            <a:r>
              <a:rPr lang="de-CH" sz="1900" dirty="0">
                <a:solidFill>
                  <a:prstClr val="black"/>
                </a:solidFill>
                <a:latin typeface="Arial" pitchFamily="34" charset="0"/>
                <a:cs typeface="Arial" pitchFamily="34" charset="0"/>
              </a:rPr>
              <a:t> </a:t>
            </a:r>
            <a:r>
              <a:rPr lang="de-CH" sz="1900" dirty="0" err="1">
                <a:solidFill>
                  <a:prstClr val="black"/>
                </a:solidFill>
                <a:latin typeface="Arial" pitchFamily="34" charset="0"/>
                <a:cs typeface="Arial" pitchFamily="34" charset="0"/>
              </a:rPr>
              <a:t>famille</a:t>
            </a:r>
            <a:endParaRPr lang="de-CH" sz="1900" dirty="0">
              <a:solidFill>
                <a:prstClr val="black"/>
              </a:solidFill>
              <a:latin typeface="Arial" pitchFamily="34" charset="0"/>
              <a:cs typeface="Arial" pitchFamily="34" charset="0"/>
            </a:endParaRPr>
          </a:p>
          <a:p>
            <a:pPr marL="0" marR="0" lvl="2" indent="0" algn="l" defTabSz="914400" rtl="0" eaLnBrk="1" fontAlgn="auto" latinLnBrk="0" hangingPunct="1">
              <a:lnSpc>
                <a:spcPts val="2700"/>
              </a:lnSpc>
              <a:spcBef>
                <a:spcPts val="300"/>
              </a:spcBef>
              <a:spcAft>
                <a:spcPts val="300"/>
              </a:spcAft>
              <a:buClr>
                <a:srgbClr val="BF1238"/>
              </a:buClr>
              <a:buSzTx/>
              <a:buNone/>
              <a:tabLst/>
              <a:defRPr/>
            </a:pPr>
            <a:endParaRPr kumimoji="0" lang="de-CH"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216000" marR="0" lvl="2" indent="-216000" algn="l" defTabSz="914400" rtl="0" eaLnBrk="1" fontAlgn="auto" latinLnBrk="0" hangingPunct="1">
              <a:lnSpc>
                <a:spcPts val="2700"/>
              </a:lnSpc>
              <a:spcBef>
                <a:spcPts val="300"/>
              </a:spcBef>
              <a:spcAft>
                <a:spcPts val="300"/>
              </a:spcAft>
              <a:buClr>
                <a:srgbClr val="BF1238"/>
              </a:buClr>
              <a:buSzTx/>
              <a:buFont typeface="Wingdings" panose="05000000000000000000" pitchFamily="2" charset="2"/>
              <a:buChar char="§"/>
              <a:tabLst/>
              <a:defRPr/>
            </a:pPr>
            <a:endParaRPr lang="de-CH" dirty="0">
              <a:solidFill>
                <a:prstClr val="black"/>
              </a:solidFill>
              <a:latin typeface="Arial" pitchFamily="34" charset="0"/>
              <a:cs typeface="Arial" pitchFamily="34" charset="0"/>
            </a:endParaRPr>
          </a:p>
          <a:p>
            <a:pPr marL="216000" marR="0" lvl="2" indent="-216000" algn="l" defTabSz="914400" rtl="0" eaLnBrk="1" fontAlgn="auto" latinLnBrk="0" hangingPunct="1">
              <a:lnSpc>
                <a:spcPts val="2700"/>
              </a:lnSpc>
              <a:spcBef>
                <a:spcPts val="300"/>
              </a:spcBef>
              <a:spcAft>
                <a:spcPts val="300"/>
              </a:spcAft>
              <a:buClr>
                <a:srgbClr val="BF1238"/>
              </a:buClr>
              <a:buSzTx/>
              <a:buFont typeface="Wingdings" panose="05000000000000000000" pitchFamily="2" charset="2"/>
              <a:buChar char="§"/>
              <a:tabLst/>
              <a:defRPr/>
            </a:pPr>
            <a:endParaRPr kumimoji="0" lang="de-CH"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endParaRPr lang="fr-CH" dirty="0"/>
          </a:p>
        </p:txBody>
      </p:sp>
    </p:spTree>
    <p:extLst>
      <p:ext uri="{BB962C8B-B14F-4D97-AF65-F5344CB8AC3E}">
        <p14:creationId xmlns:p14="http://schemas.microsoft.com/office/powerpoint/2010/main" val="22527610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94583B-416C-C6D0-449B-7A7950091B8E}"/>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603E26C-A9BC-162C-4731-DA52F8C77B03}"/>
              </a:ext>
            </a:extLst>
          </p:cNvPr>
          <p:cNvSpPr>
            <a:spLocks noGrp="1"/>
          </p:cNvSpPr>
          <p:nvPr>
            <p:ph type="body" sz="quarter" idx="12"/>
          </p:nvPr>
        </p:nvSpPr>
        <p:spPr>
          <a:xfrm>
            <a:off x="166650" y="372520"/>
            <a:ext cx="11169944" cy="646331"/>
          </a:xfrm>
        </p:spPr>
        <p:txBody>
          <a:bodyPr/>
          <a:lstStyle/>
          <a:p>
            <a:r>
              <a:rPr lang="de-CH" dirty="0"/>
              <a:t>III. 	</a:t>
            </a:r>
            <a:r>
              <a:rPr lang="de-CH" dirty="0" err="1"/>
              <a:t>Modifications</a:t>
            </a:r>
            <a:r>
              <a:rPr lang="de-CH" dirty="0"/>
              <a:t> de </a:t>
            </a:r>
            <a:r>
              <a:rPr lang="de-CH" dirty="0" err="1"/>
              <a:t>l’ALCP</a:t>
            </a:r>
            <a:r>
              <a:rPr lang="de-CH" dirty="0"/>
              <a:t> par </a:t>
            </a:r>
            <a:r>
              <a:rPr lang="de-CH" dirty="0" err="1"/>
              <a:t>les</a:t>
            </a:r>
            <a:r>
              <a:rPr lang="de-CH" dirty="0"/>
              <a:t> </a:t>
            </a:r>
            <a:r>
              <a:rPr lang="de-CH" dirty="0" err="1"/>
              <a:t>Bilatérales</a:t>
            </a:r>
            <a:r>
              <a:rPr lang="de-CH" dirty="0"/>
              <a:t> III</a:t>
            </a:r>
            <a:endParaRPr lang="fr-CH" dirty="0"/>
          </a:p>
          <a:p>
            <a:endParaRPr lang="fr-CH" dirty="0"/>
          </a:p>
        </p:txBody>
      </p:sp>
      <p:sp>
        <p:nvSpPr>
          <p:cNvPr id="3" name="Slide Number Placeholder 2">
            <a:extLst>
              <a:ext uri="{FF2B5EF4-FFF2-40B4-BE49-F238E27FC236}">
                <a16:creationId xmlns:a16="http://schemas.microsoft.com/office/drawing/2014/main" id="{8097D07E-669D-C375-4CF3-2DCF32F673A0}"/>
              </a:ext>
            </a:extLst>
          </p:cNvPr>
          <p:cNvSpPr>
            <a:spLocks noGrp="1"/>
          </p:cNvSpPr>
          <p:nvPr>
            <p:ph type="sldNum" sz="quarter" idx="10"/>
          </p:nvPr>
        </p:nvSpPr>
        <p:spPr/>
        <p:txBody>
          <a:bodyPr/>
          <a:lstStyle/>
          <a:p>
            <a:fld id="{142BD33C-CDCC-324B-BD76-250311637E3B}" type="slidenum">
              <a:rPr lang="fr-FR" smtClean="0"/>
              <a:pPr/>
              <a:t>9</a:t>
            </a:fld>
            <a:endParaRPr lang="fr-FR" dirty="0"/>
          </a:p>
        </p:txBody>
      </p:sp>
      <p:sp>
        <p:nvSpPr>
          <p:cNvPr id="4" name="Text Placeholder 3">
            <a:extLst>
              <a:ext uri="{FF2B5EF4-FFF2-40B4-BE49-F238E27FC236}">
                <a16:creationId xmlns:a16="http://schemas.microsoft.com/office/drawing/2014/main" id="{7260C0AD-6E49-C272-9B81-209479D3DD03}"/>
              </a:ext>
            </a:extLst>
          </p:cNvPr>
          <p:cNvSpPr>
            <a:spLocks noGrp="1"/>
          </p:cNvSpPr>
          <p:nvPr>
            <p:ph type="body" sz="quarter" idx="11"/>
          </p:nvPr>
        </p:nvSpPr>
        <p:spPr/>
        <p:txBody>
          <a:bodyPr/>
          <a:lstStyle/>
          <a:p>
            <a:pPr marL="0" lvl="2" indent="0">
              <a:lnSpc>
                <a:spcPts val="2700"/>
              </a:lnSpc>
              <a:spcBef>
                <a:spcPts val="300"/>
              </a:spcBef>
              <a:spcAft>
                <a:spcPts val="300"/>
              </a:spcAft>
              <a:buClr>
                <a:srgbClr val="BF1238"/>
              </a:buClr>
              <a:buNone/>
              <a:defRPr/>
            </a:pPr>
            <a:r>
              <a:rPr lang="fr-CH" i="1" noProof="0" dirty="0">
                <a:solidFill>
                  <a:prstClr val="black"/>
                </a:solidFill>
                <a:latin typeface="Arial" pitchFamily="34" charset="0"/>
                <a:cs typeface="Arial" pitchFamily="34" charset="0"/>
              </a:rPr>
              <a:t>2. Nouveaux droits en matière de libre circulation ou de séjour</a:t>
            </a:r>
          </a:p>
          <a:p>
            <a:pPr marL="0" marR="0" lvl="2" indent="0" algn="l" defTabSz="914400" rtl="0" eaLnBrk="1" fontAlgn="auto" latinLnBrk="0" hangingPunct="1">
              <a:lnSpc>
                <a:spcPts val="2700"/>
              </a:lnSpc>
              <a:spcBef>
                <a:spcPts val="300"/>
              </a:spcBef>
              <a:spcAft>
                <a:spcPts val="300"/>
              </a:spcAft>
              <a:buClr>
                <a:srgbClr val="BF1238"/>
              </a:buClr>
              <a:buSzTx/>
              <a:buNone/>
              <a:tabLst/>
              <a:defRPr/>
            </a:pPr>
            <a:endParaRPr lang="fr-CH" noProof="0" dirty="0">
              <a:solidFill>
                <a:prstClr val="black"/>
              </a:solidFill>
              <a:latin typeface="Arial" pitchFamily="34" charset="0"/>
              <a:cs typeface="Arial" pitchFamily="34" charset="0"/>
            </a:endParaRPr>
          </a:p>
          <a:p>
            <a:pPr marL="216000" marR="0" lvl="2" indent="-216000" algn="l" defTabSz="914400" rtl="0" eaLnBrk="1" fontAlgn="auto" latinLnBrk="0" hangingPunct="1">
              <a:lnSpc>
                <a:spcPts val="2700"/>
              </a:lnSpc>
              <a:spcBef>
                <a:spcPts val="300"/>
              </a:spcBef>
              <a:spcAft>
                <a:spcPts val="300"/>
              </a:spcAft>
              <a:buClr>
                <a:srgbClr val="BF1238"/>
              </a:buClr>
              <a:buSzTx/>
              <a:buFont typeface="Wingdings" panose="05000000000000000000" pitchFamily="2" charset="2"/>
              <a:buChar char="§"/>
              <a:tabLst/>
              <a:defRPr/>
            </a:pPr>
            <a:r>
              <a:rPr lang="fr-CH" noProof="0" dirty="0">
                <a:solidFill>
                  <a:prstClr val="black"/>
                </a:solidFill>
                <a:latin typeface="Arial" pitchFamily="34" charset="0"/>
                <a:cs typeface="Arial" pitchFamily="34" charset="0"/>
              </a:rPr>
              <a:t>N.B. : pas de droits de séjour pour la famille au sens large au sens de l’art. 3 al. 2 de la Directive citoyenneté (simple examen, le droit découle le cas échéant de l’art. 8 CEDH) ; pour le reste : large parallélisme avec l’art. 2 al. 2 sous-alinéa 2 de l’annexe I de l’ALCP</a:t>
            </a:r>
          </a:p>
          <a:p>
            <a:pPr marL="0" marR="0" lvl="2" indent="0" algn="l" defTabSz="914400" rtl="0" eaLnBrk="1" fontAlgn="auto" latinLnBrk="0" hangingPunct="1">
              <a:lnSpc>
                <a:spcPts val="2700"/>
              </a:lnSpc>
              <a:spcBef>
                <a:spcPts val="300"/>
              </a:spcBef>
              <a:spcAft>
                <a:spcPts val="300"/>
              </a:spcAft>
              <a:buClr>
                <a:srgbClr val="BF1238"/>
              </a:buClr>
              <a:buSzTx/>
              <a:buNone/>
              <a:tabLst/>
              <a:defRPr/>
            </a:pPr>
            <a:endParaRPr lang="fr-CH" noProof="0" dirty="0">
              <a:solidFill>
                <a:prstClr val="black"/>
              </a:solidFill>
              <a:latin typeface="Arial" pitchFamily="34" charset="0"/>
              <a:cs typeface="Arial" pitchFamily="34" charset="0"/>
            </a:endParaRPr>
          </a:p>
          <a:p>
            <a:pPr marL="216000" marR="0" lvl="2" indent="-216000" algn="l" defTabSz="914400" rtl="0" eaLnBrk="1" fontAlgn="auto" latinLnBrk="0" hangingPunct="1">
              <a:lnSpc>
                <a:spcPts val="2700"/>
              </a:lnSpc>
              <a:spcBef>
                <a:spcPts val="300"/>
              </a:spcBef>
              <a:spcAft>
                <a:spcPts val="300"/>
              </a:spcAft>
              <a:buClr>
                <a:srgbClr val="BF1238"/>
              </a:buClr>
              <a:buSzTx/>
              <a:buFont typeface="Wingdings" panose="05000000000000000000" pitchFamily="2" charset="2"/>
              <a:buChar char="§"/>
              <a:tabLst/>
              <a:defRPr/>
            </a:pPr>
            <a:r>
              <a:rPr lang="fr-CH" noProof="0" dirty="0">
                <a:solidFill>
                  <a:prstClr val="black"/>
                </a:solidFill>
                <a:latin typeface="Arial" pitchFamily="34" charset="0"/>
                <a:cs typeface="Arial" pitchFamily="34" charset="0"/>
              </a:rPr>
              <a:t>N.B.: </a:t>
            </a:r>
            <a:r>
              <a:rPr lang="fr-CH" i="1" noProof="0" dirty="0">
                <a:solidFill>
                  <a:prstClr val="black"/>
                </a:solidFill>
                <a:latin typeface="Arial" pitchFamily="34" charset="0"/>
                <a:cs typeface="Arial" pitchFamily="34" charset="0"/>
              </a:rPr>
              <a:t>statu quo</a:t>
            </a:r>
          </a:p>
          <a:p>
            <a:pPr marL="673200" lvl="3" indent="-216000">
              <a:lnSpc>
                <a:spcPts val="2700"/>
              </a:lnSpc>
              <a:spcBef>
                <a:spcPts val="300"/>
              </a:spcBef>
              <a:spcAft>
                <a:spcPts val="300"/>
              </a:spcAft>
              <a:buClr>
                <a:srgbClr val="BF1238"/>
              </a:buClr>
              <a:buFont typeface="Wingdings" panose="05000000000000000000" pitchFamily="2" charset="2"/>
              <a:buChar char="§"/>
              <a:defRPr/>
            </a:pPr>
            <a:r>
              <a:rPr lang="fr-CH" noProof="0" dirty="0">
                <a:solidFill>
                  <a:prstClr val="black"/>
                </a:solidFill>
                <a:latin typeface="Arial" pitchFamily="34" charset="0"/>
                <a:cs typeface="Arial" pitchFamily="34" charset="0"/>
              </a:rPr>
              <a:t>logement approprié, déjà en vertu du statu quo non-discrimination</a:t>
            </a:r>
          </a:p>
          <a:p>
            <a:pPr marL="673200" lvl="3" indent="-216000">
              <a:lnSpc>
                <a:spcPts val="2700"/>
              </a:lnSpc>
              <a:spcBef>
                <a:spcPts val="300"/>
              </a:spcBef>
              <a:spcAft>
                <a:spcPts val="300"/>
              </a:spcAft>
              <a:buClr>
                <a:srgbClr val="BF1238"/>
              </a:buClr>
              <a:buFont typeface="Wingdings" panose="05000000000000000000" pitchFamily="2" charset="2"/>
              <a:buChar char="§"/>
              <a:defRPr/>
            </a:pPr>
            <a:r>
              <a:rPr lang="fr-CH" noProof="0" dirty="0">
                <a:solidFill>
                  <a:prstClr val="black"/>
                </a:solidFill>
                <a:latin typeface="Arial" pitchFamily="34" charset="0"/>
                <a:cs typeface="Arial" pitchFamily="34" charset="0"/>
              </a:rPr>
              <a:t>Droits de séjour permanent des travailleurs et de leur famille (TF : cela inclut également la préretraite, du moins en cas de réglementation légale)</a:t>
            </a:r>
          </a:p>
          <a:p>
            <a:pPr marL="673200" lvl="3" indent="-216000">
              <a:lnSpc>
                <a:spcPts val="2700"/>
              </a:lnSpc>
              <a:spcBef>
                <a:spcPts val="300"/>
              </a:spcBef>
              <a:spcAft>
                <a:spcPts val="300"/>
              </a:spcAft>
              <a:buClr>
                <a:srgbClr val="BF1238"/>
              </a:buClr>
              <a:buFont typeface="Wingdings" panose="05000000000000000000" pitchFamily="2" charset="2"/>
              <a:buChar char="§"/>
              <a:defRPr/>
            </a:pPr>
            <a:r>
              <a:rPr lang="fr-CH" noProof="0" dirty="0">
                <a:solidFill>
                  <a:prstClr val="black"/>
                </a:solidFill>
                <a:latin typeface="Arial" pitchFamily="34" charset="0"/>
                <a:cs typeface="Arial" pitchFamily="34" charset="0"/>
              </a:rPr>
              <a:t>Droits de </a:t>
            </a:r>
            <a:r>
              <a:rPr lang="fr-CH" dirty="0">
                <a:solidFill>
                  <a:prstClr val="black"/>
                </a:solidFill>
                <a:latin typeface="Arial" pitchFamily="34" charset="0"/>
                <a:cs typeface="Arial" pitchFamily="34" charset="0"/>
              </a:rPr>
              <a:t>séjour permanent</a:t>
            </a:r>
            <a:r>
              <a:rPr lang="fr-CH" noProof="0" dirty="0">
                <a:solidFill>
                  <a:prstClr val="black"/>
                </a:solidFill>
                <a:latin typeface="Arial" pitchFamily="34" charset="0"/>
                <a:cs typeface="Arial" pitchFamily="34" charset="0"/>
              </a:rPr>
              <a:t> des travailleurs qui entament une formation professionnelle</a:t>
            </a:r>
          </a:p>
        </p:txBody>
      </p:sp>
    </p:spTree>
    <p:extLst>
      <p:ext uri="{BB962C8B-B14F-4D97-AF65-F5344CB8AC3E}">
        <p14:creationId xmlns:p14="http://schemas.microsoft.com/office/powerpoint/2010/main" val="3269520942"/>
      </p:ext>
    </p:extLst>
  </p:cSld>
  <p:clrMapOvr>
    <a:masterClrMapping/>
  </p:clrMapOvr>
</p:sld>
</file>

<file path=ppt/theme/theme1.xml><?xml version="1.0" encoding="utf-8"?>
<a:theme xmlns:a="http://schemas.openxmlformats.org/drawingml/2006/main" name="Thème Office">
  <a:themeElements>
    <a:clrScheme name="UniFr - Droit | Recht">
      <a:dk1>
        <a:srgbClr val="000000"/>
      </a:dk1>
      <a:lt1>
        <a:srgbClr val="FFFFFF"/>
      </a:lt1>
      <a:dk2>
        <a:srgbClr val="BE1137"/>
      </a:dk2>
      <a:lt2>
        <a:srgbClr val="FEFFFF"/>
      </a:lt2>
      <a:accent1>
        <a:srgbClr val="000000"/>
      </a:accent1>
      <a:accent2>
        <a:srgbClr val="424242"/>
      </a:accent2>
      <a:accent3>
        <a:srgbClr val="919191"/>
      </a:accent3>
      <a:accent4>
        <a:srgbClr val="A9A9A9"/>
      </a:accent4>
      <a:accent5>
        <a:srgbClr val="D5D5D5"/>
      </a:accent5>
      <a:accent6>
        <a:srgbClr val="FEFFFF"/>
      </a:accent6>
      <a:hlink>
        <a:srgbClr val="000000"/>
      </a:hlink>
      <a:folHlink>
        <a:srgbClr val="515151"/>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UniFR_Branding_PPT_FR_Template" id="{579FD7D5-D106-4D42-A62B-F294A1F8DAAB}" vid="{12CD38CA-DB85-814A-ACB7-81BD42C963F7}"/>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Klassifizierung xmlns="7f707e96-1f10-4a6c-ae52-3ad34ac89802">INTERN--INTERNE</Klassifizierung>
    <Dokumentendatum xmlns="7f707e96-1f10-4a6c-ae52-3ad34ac89802">2026-03-24T23:00:00+00:00</Dokumentendatum>
    <Teildossier xmlns="7f707e96-1f10-4a6c-ae52-3ad34ac89802">Anhörungen -- Auditions</Teildossier>
    <Entklassifizierungsvermerk xmlns="7f707e96-1f10-4a6c-ae52-3ad34ac89802" xsi:nil="true"/>
    <e-parl xmlns="7f707e96-1f10-4a6c-ae52-3ad34ac89802">true</e-parl>
    <Anzeigesprachen xmlns="7f707e96-1f10-4a6c-ae52-3ad34ac89802">
      <Value>fr</Value>
    </Anzeigesprachen>
    <Dokumententyp xmlns="7f707e96-1f10-4a6c-ae52-3ad34ac89802">Unterlagen Dritter--Documents émanant de tiers</Dokumententyp>
    <TeildossierZusatz xmlns="7f707e96-1f10-4a6c-ae52-3ad34ac89802" xsi:nil="true"/>
    <Autor xmlns="7f707e96-1f10-4a6c-ae52-3ad34ac89802">Astrid Epiney</Autor>
    <Aktenzeichen xmlns="7f707e96-1f10-4a6c-ae52-3ad34ac89802">101-01/26.023/APK--CPE</Aktenzeichen>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ParlDocEparl" ma:contentTypeID="0x010100F71585DFDA751D469ADC5A68BF7DD0BA0100A5783CB89D907D438DB10C6F5B6CE298" ma:contentTypeVersion="12" ma:contentTypeDescription="Ein neues Dokument erstellen." ma:contentTypeScope="" ma:versionID="8fc202970ed3d7b0c1951ab0bf807087">
  <xsd:schema xmlns:xsd="http://www.w3.org/2001/XMLSchema" xmlns:xs="http://www.w3.org/2001/XMLSchema" xmlns:p="http://schemas.microsoft.com/office/2006/metadata/properties" xmlns:ns2="7f707e96-1f10-4a6c-ae52-3ad34ac89802" targetNamespace="http://schemas.microsoft.com/office/2006/metadata/properties" ma:root="true" ma:fieldsID="6ea58144b2362a816352039280fa3a46" ns2:_="">
    <xsd:import namespace="7f707e96-1f10-4a6c-ae52-3ad34ac89802"/>
    <xsd:element name="properties">
      <xsd:complexType>
        <xsd:sequence>
          <xsd:element name="documentManagement">
            <xsd:complexType>
              <xsd:all>
                <xsd:element ref="ns2:Teildossier" minOccurs="0"/>
                <xsd:element ref="ns2:TeildossierZusatz" minOccurs="0"/>
                <xsd:element ref="ns2:Dokumentendatum"/>
                <xsd:element ref="ns2:Klassifizierung" minOccurs="0"/>
                <xsd:element ref="ns2:Dokumententyp"/>
                <xsd:element ref="ns2:Anzeigesprachen" minOccurs="0"/>
                <xsd:element ref="ns2:Autor"/>
                <xsd:element ref="ns2:Aktenzeichen" minOccurs="0"/>
                <xsd:element ref="ns2:e-parl" minOccurs="0"/>
                <xsd:element ref="ns2:Entklassifizierungsvermerk"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f707e96-1f10-4a6c-ae52-3ad34ac89802" elementFormDefault="qualified">
    <xsd:import namespace="http://schemas.microsoft.com/office/2006/documentManagement/types"/>
    <xsd:import namespace="http://schemas.microsoft.com/office/infopath/2007/PartnerControls"/>
    <xsd:element name="Teildossier" ma:index="5" nillable="true" ma:displayName="Teildossier--Sous-dossier" ma:default="" ma:internalName="Teildossier" ma:readOnly="false">
      <xsd:simpleType>
        <xsd:union memberTypes="dms:Text">
          <xsd:simpleType>
            <xsd:restriction base="dms:Choice">
              <xsd:enumeration value="Anträge, Fahnen--Propositions, dépliants"/>
              <xsd:enumeration value="Berichte--Rapports"/>
              <xsd:enumeration value="Dokumentation (alle Dokumente)--Documentation (tous les documents)"/>
              <xsd:enumeration value="Nicht sitzungsbezogene Unterlagen--Documents non liés à une séance particulière"/>
              <xsd:enumeration value="Protokolle--Procès-verbaux"/>
            </xsd:restriction>
          </xsd:simpleType>
        </xsd:union>
      </xsd:simpleType>
    </xsd:element>
    <xsd:element name="TeildossierZusatz" ma:index="6" nillable="true" ma:displayName="Teildossier-Zusatz--Supplément au sous-dossier" ma:default="" ma:internalName="TeildossierZusatz" ma:readOnly="false">
      <xsd:simpleType>
        <xsd:union memberTypes="dms:Text">
          <xsd:simpleType>
            <xsd:restriction base="dms:Choice">
              <xsd:enumeration value="1. Berichts- und Erlassentwurf / Stellungnahme des Bundesrates--Avant-projet de rapport et d'acte législatif / Prise de position du Conseil fédéral"/>
              <xsd:enumeration value="1. Botschaft des Bundesrates--Message du Conseil fédéral"/>
              <xsd:enumeration value="1. Text der Petition / Stellungnahme des Departements--Texte de la pétition / Prise de position du département"/>
              <xsd:enumeration value="1. Text der Standes- / parlamentarischen Initiative--Texte de l'initiaitve parlementaire/cantonale"/>
              <xsd:enumeration value="1. Text des Vorstosses--Texte de l'intervention"/>
              <xsd:enumeration value="10. Vernehmlassung--Consultation"/>
              <xsd:enumeration value="2. Fahnen und Anträge--Dépliants et propositions"/>
              <xsd:enumeration value="3. Verhandlungen der Räte und Kommissionen--Délibérations des Conseils et Commissions"/>
              <xsd:enumeration value="4. Parlamentarische Vorstösse und Initiativen / Verwandte Geschäfte--Interventions et initiatives parlementaires / objets apparentés"/>
              <xsd:enumeration value="5. Rechtsgrundlagen--Bases légales"/>
              <xsd:enumeration value="6. Berichte--Rapports"/>
              <xsd:enumeration value="7. Korrespondenzen--Correspondences"/>
              <xsd:enumeration value="8. Literatur--Littérature"/>
              <xsd:enumeration value="9. Weitere Unterlagen--Autres documents"/>
            </xsd:restriction>
          </xsd:simpleType>
        </xsd:union>
      </xsd:simpleType>
    </xsd:element>
    <xsd:element name="Dokumentendatum" ma:index="7" ma:displayName="Dok.datum--Date du doc." ma:default="[today]" ma:format="DateOnly" ma:internalName="Dokumentendatum" ma:readOnly="false">
      <xsd:simpleType>
        <xsd:restriction base="dms:DateTime"/>
      </xsd:simpleType>
    </xsd:element>
    <xsd:element name="Klassifizierung" ma:index="8" nillable="true" ma:displayName="Klassifizierung--Classification" ma:default="INTERN--INTERNE" ma:internalName="Klassifizierung" ma:readOnly="false">
      <xsd:simpleType>
        <xsd:restriction base="dms:Choice">
          <xsd:enumeration value=""/>
          <xsd:enumeration value="INTERN--INTERNE"/>
          <xsd:enumeration value="VERTRAULICH--CONFIDENTIEL"/>
          <xsd:enumeration value="GEHEIM--SECRET"/>
        </xsd:restriction>
      </xsd:simpleType>
    </xsd:element>
    <xsd:element name="Dokumententyp" ma:index="9" ma:displayName="Dokumententyp--Type de document" ma:format="Dropdown" ma:internalName="Dokumententyp" ma:readOnly="false">
      <xsd:simpleType>
        <xsd:restriction base="dms:Choice">
          <xsd:enumeration value="Sitzungseinladung--Invitation séance"/>
          <xsd:enumeration value="Protokoll--Procès-verbal"/>
          <xsd:enumeration value="Kommissionsprotokoll--PV-Commission"/>
          <xsd:enumeration value="Korrespondenz--Correspondance"/>
          <xsd:enumeration value="Medienmitteilung--Communiqué de presse"/>
          <xsd:enumeration value="Drehbuch--Scénario"/>
          <xsd:enumeration value="Unterlagen der Bundesverwaltung--Documents émanant de l'admin. fédérale"/>
          <xsd:enumeration value="Unterlagen Dritter--Documents émanant de tiers"/>
          <xsd:enumeration value="Unterlagen der PVK--Documents émanant du CPA"/>
          <xsd:enumeration value="Bericht--Rapport"/>
          <xsd:enumeration value="Bericht des Bundesrates--Rapport du Conseil fédéral"/>
          <xsd:enumeration value="Arbeitspapier--Document de travail"/>
          <xsd:enumeration value="Dokumentation--Documentation"/>
          <xsd:enumeration value="Dokumentationsverzeichnis--Liste de documents"/>
          <xsd:enumeration value="Antrag--Proposition"/>
          <xsd:enumeration value="Fahne--Dépliant"/>
          <xsd:enumeration value="Vorstoss--Intervention"/>
          <xsd:enumeration value="Fragen, Antworten--Questions, réponses"/>
          <xsd:enumeration value="Stellungnahme--Prise de position"/>
          <xsd:enumeration value="Empfehlung--Recommandation"/>
          <xsd:enumeration value="Präsentation--Présentation"/>
          <xsd:enumeration value="Publikation--Publication"/>
          <xsd:enumeration value="Vertrag--Contrat"/>
          <xsd:enumeration value="Bestellung--Commande"/>
          <xsd:enumeration value="Auftrag--Mandat"/>
          <xsd:enumeration value="Offerte--Soumission"/>
          <xsd:enumeration value="Planung--Planification"/>
          <xsd:enumeration value="Programm--Programme"/>
          <xsd:enumeration value="Botschaft--Message"/>
          <xsd:enumeration value="Rede--Discours"/>
          <xsd:enumeration value="Weisungen--Instructions"/>
          <xsd:enumeration value="Rechnung--Facture"/>
          <xsd:enumeration value="Baupläne--Plans constructions et aménagement"/>
          <xsd:enumeration value="Presseschau--Revue de presse"/>
          <xsd:enumeration value="Tagesordnung--Ordre du jour"/>
          <xsd:enumeration value="Fragestunde--Heure des questions"/>
          <xsd:enumeration value="Rednerliste--Liste des orateurs"/>
          <xsd:enumeration value="Schlussabstimmungstext--Texte pour le vote final"/>
          <xsd:enumeration value="Bericht in Erfüllung des Vorstosses--Rapport en réponse à l'intervention"/>
          <xsd:enumeration value="Vorabpublikation--Prépublication"/>
          <xsd:enumeration value="Vorabpublikation Pa.Iv.--Prépublication iv.pa."/>
          <xsd:enumeration value="Parl. Vorstösse--Interventions parlementaires"/>
          <xsd:enumeration value="Eingereichte Vorstösse--Interventions déposées"/>
        </xsd:restriction>
      </xsd:simpleType>
    </xsd:element>
    <xsd:element name="Anzeigesprachen" ma:index="10" nillable="true" ma:displayName="Anzeigesprachen--Langue d'affichage" ma:default="" ma:internalName="Anzeigesprachen" ma:readOnly="false">
      <xsd:complexType>
        <xsd:complexContent>
          <xsd:extension base="dms:MultiChoice">
            <xsd:sequence>
              <xsd:element name="Value" maxOccurs="unbounded" minOccurs="0" nillable="true">
                <xsd:simpleType>
                  <xsd:restriction base="dms:Choice">
                    <xsd:enumeration value="de"/>
                    <xsd:enumeration value="fr"/>
                    <xsd:enumeration value="it"/>
                  </xsd:restriction>
                </xsd:simpleType>
              </xsd:element>
            </xsd:sequence>
          </xsd:extension>
        </xsd:complexContent>
      </xsd:complexType>
    </xsd:element>
    <xsd:element name="Autor" ma:index="11" ma:displayName="AutorIn--Auteur" ma:internalName="Autor" ma:readOnly="false">
      <xsd:simpleType>
        <xsd:restriction base="dms:Text"/>
      </xsd:simpleType>
    </xsd:element>
    <xsd:element name="Aktenzeichen" ma:index="12" nillable="true" ma:displayName="Aktenzeichen--Référence" ma:internalName="Aktenzeichen" ma:readOnly="false">
      <xsd:simpleType>
        <xsd:restriction base="dms:Text"/>
      </xsd:simpleType>
    </xsd:element>
    <xsd:element name="e-parl" ma:index="13" nillable="true" ma:displayName="e-parl" ma:internalName="e_x002d_parl" ma:readOnly="false">
      <xsd:simpleType>
        <xsd:restriction base="dms:Boolean"/>
      </xsd:simpleType>
    </xsd:element>
    <xsd:element name="Entklassifizierungsvermerk" ma:index="14" nillable="true" ma:displayName="Entklassifizierungsvermerk--Note de déclassification" ma:internalName="Entklassifizierungsvermerk" ma:readOnly="fals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Inhaltstyp"/>
        <xsd:element ref="dc:title" maxOccurs="1" ma:index="2" ma:displayName="Dokumententitel--Titre du document"/>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e-parl Publishing - ItemAdding</Name>
    <Synchronization>Synchronous</Synchronization>
    <Type>1</Type>
    <SequenceNumber>12101</SequenceNumber>
    <Url/>
    <Assembly>Parl.Dms.Core, Version=1.0.0.0, Culture=neutral, PublicKeyToken=ffce76bc17c21d60</Assembly>
    <Class>Parl.Dms.Core.eparl.ContentTypeEventReceiver</Class>
    <Data/>
    <Filter/>
  </Receiver>
  <Receiver>
    <Name>e-parl Publishing - ItemUpdating</Name>
    <Synchronization>Synchronous</Synchronization>
    <Type>2</Type>
    <SequenceNumber>12102</SequenceNumber>
    <Url/>
    <Assembly>Parl.Dms.Core, Version=1.0.0.0, Culture=neutral, PublicKeyToken=ffce76bc17c21d60</Assembly>
    <Class>Parl.Dms.Core.eparl.ContentTypeEventReceiver</Class>
    <Data/>
    <Filter/>
  </Receiver>
  <Receiver>
    <Name>e-parl Publishing - ItemDeleting</Name>
    <Synchronization>Synchronous</Synchronization>
    <Type>3</Type>
    <SequenceNumber>12103</SequenceNumber>
    <Url/>
    <Assembly>Parl.Dms.Core, Version=1.0.0.0, Culture=neutral, PublicKeyToken=ffce76bc17c21d60</Assembly>
    <Class>Parl.Dms.Core.eparl.ContentTypeEventReceiver</Class>
    <Data/>
    <Filter/>
  </Receiver>
  <Receiver>
    <Name>e-parl Publishing - ItemFileMoving</Name>
    <Synchronization>Synchronous</Synchronization>
    <Type>9</Type>
    <SequenceNumber>12104</SequenceNumber>
    <Url/>
    <Assembly>Parl.Dms.Core, Version=1.0.0.0, Culture=neutral, PublicKeyToken=ffce76bc17c21d60</Assembly>
    <Class>Parl.Dms.Core.eparl.ContentTypeEventReceiver</Class>
    <Data/>
    <Filter/>
  </Receiver>
  <Receiver>
    <Name>e-parl Publishing - ItemCheckingOut</Name>
    <Synchronization>Synchronous</Synchronization>
    <Type>5</Type>
    <SequenceNumber>12105</SequenceNumber>
    <Url/>
    <Assembly>Parl.Dms.Core, Version=1.0.0.0, Culture=neutral, PublicKeyToken=ffce76bc17c21d60</Assembly>
    <Class>Parl.Dms.Core.eparl.ContentTypeEventReceiver</Class>
    <Data/>
    <Filter/>
  </Receiver>
  <Receiver>
    <Name>e-parl Publishing - ItemAdded</Name>
    <Synchronization>Asynchronous</Synchronization>
    <Type>10001</Type>
    <SequenceNumber>12106</SequenceNumber>
    <Url/>
    <Assembly>Parl.Dms.Core, Version=1.0.0.0, Culture=neutral, PublicKeyToken=ffce76bc17c21d60</Assembly>
    <Class>Parl.Dms.Core.eparl.ContentTypeEventReceiver</Class>
    <Data/>
    <Filter/>
  </Receiver>
  <Receiver>
    <Name>e-parl Publishing - ItemUpdated</Name>
    <Synchronization>Asynchronous</Synchronization>
    <Type>10002</Type>
    <SequenceNumber>12107</SequenceNumber>
    <Url/>
    <Assembly>Parl.Dms.Core, Version=1.0.0.0, Culture=neutral, PublicKeyToken=ffce76bc17c21d60</Assembly>
    <Class>Parl.Dms.Core.eparl.ContentTypeEventReceiver</Class>
    <Data/>
    <Filter/>
  </Receiver>
  <Receiver>
    <Name>ItemUpdating ArchiveDocumentReceiver</Name>
    <Synchronization>Synchronous</Synchronization>
    <Type>2</Type>
    <SequenceNumber>3000</SequenceNumber>
    <Url/>
    <Assembly>Parl.Dms.Core, Version=1.0.0.0, Culture=neutral, PublicKeyToken=ffce76bc17c21d60</Assembly>
    <Class>Parl.Dms.Core.EventReceivers.ArchiveDocumentReceiver</Class>
    <Data/>
    <Filter/>
  </Receiver>
  <Receiver>
    <Name>ItemDeleting ArchiveDocumentReceiver</Name>
    <Synchronization>Synchronous</Synchronization>
    <Type>3</Type>
    <SequenceNumber>3000</SequenceNumber>
    <Url/>
    <Assembly>Parl.Dms.Core, Version=1.0.0.0, Culture=neutral, PublicKeyToken=ffce76bc17c21d60</Assembly>
    <Class>Parl.Dms.Core.EventReceivers.ArchiveDocumentReceiver</Class>
    <Data/>
    <Filter/>
  </Receiver>
</spe:Receivers>
</file>

<file path=customXml/itemProps1.xml><?xml version="1.0" encoding="utf-8"?>
<ds:datastoreItem xmlns:ds="http://schemas.openxmlformats.org/officeDocument/2006/customXml" ds:itemID="{AF0D29FC-EA18-46F7-8154-CF8E873FFE7D}">
  <ds:schemaRefs>
    <ds:schemaRef ds:uri="http://schemas.microsoft.com/office/2006/metadata/properties"/>
    <ds:schemaRef ds:uri="http://schemas.microsoft.com/office/infopath/2007/PartnerControls"/>
    <ds:schemaRef ds:uri="3cf8b0d7-fb9e-459a-a817-ffcf70679701"/>
    <ds:schemaRef ds:uri="9b1c6089-0062-4ec5-aeba-b81ad65ba52d"/>
  </ds:schemaRefs>
</ds:datastoreItem>
</file>

<file path=customXml/itemProps2.xml><?xml version="1.0" encoding="utf-8"?>
<ds:datastoreItem xmlns:ds="http://schemas.openxmlformats.org/officeDocument/2006/customXml" ds:itemID="{30E1A197-E891-444D-984F-4950AEDBCD84}">
  <ds:schemaRefs>
    <ds:schemaRef ds:uri="http://schemas.microsoft.com/sharepoint/v3/contenttype/forms"/>
  </ds:schemaRefs>
</ds:datastoreItem>
</file>

<file path=customXml/itemProps3.xml><?xml version="1.0" encoding="utf-8"?>
<ds:datastoreItem xmlns:ds="http://schemas.openxmlformats.org/officeDocument/2006/customXml" ds:itemID="{2E5440C6-3EC9-4A8D-B175-3B9A80FB5480}"/>
</file>

<file path=customXml/itemProps4.xml><?xml version="1.0" encoding="utf-8"?>
<ds:datastoreItem xmlns:ds="http://schemas.openxmlformats.org/officeDocument/2006/customXml" ds:itemID="{4381237D-5097-4BF7-A86B-71D6190C7AE8}"/>
</file>

<file path=docProps/app.xml><?xml version="1.0" encoding="utf-8"?>
<Properties xmlns="http://schemas.openxmlformats.org/officeDocument/2006/extended-properties" xmlns:vt="http://schemas.openxmlformats.org/officeDocument/2006/docPropsVTypes">
  <Template>Thème Office</Template>
  <TotalTime>0</TotalTime>
  <Words>1610</Words>
  <Application>Microsoft Office PowerPoint</Application>
  <PresentationFormat>Breitbild</PresentationFormat>
  <Paragraphs>141</Paragraphs>
  <Slides>14</Slides>
  <Notes>1</Notes>
  <HiddenSlides>0</HiddenSlides>
  <MMClips>0</MMClips>
  <ScaleCrop>false</ScaleCrop>
  <HeadingPairs>
    <vt:vector size="6" baseType="variant">
      <vt:variant>
        <vt:lpstr>Verwendete Schriftarten</vt:lpstr>
      </vt:variant>
      <vt:variant>
        <vt:i4>9</vt:i4>
      </vt:variant>
      <vt:variant>
        <vt:lpstr>Design</vt:lpstr>
      </vt:variant>
      <vt:variant>
        <vt:i4>1</vt:i4>
      </vt:variant>
      <vt:variant>
        <vt:lpstr>Folientitel</vt:lpstr>
      </vt:variant>
      <vt:variant>
        <vt:i4>14</vt:i4>
      </vt:variant>
    </vt:vector>
  </HeadingPairs>
  <TitlesOfParts>
    <vt:vector size="24" baseType="lpstr">
      <vt:lpstr>Aptos</vt:lpstr>
      <vt:lpstr>Arial</vt:lpstr>
      <vt:lpstr>Helvetica</vt:lpstr>
      <vt:lpstr>National UniFr</vt:lpstr>
      <vt:lpstr>NATIONALUNIFR-BOOK</vt:lpstr>
      <vt:lpstr>NATIONALUNIFR-LIGHT</vt:lpstr>
      <vt:lpstr>NATIONALUNIFR-MEDIUM</vt:lpstr>
      <vt:lpstr>-webkit-standard</vt:lpstr>
      <vt:lpstr>Wingdings</vt:lpstr>
      <vt:lpstr>Thème 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2026-03-25 Präsentation Referendum Epiney F</dc:title>
  <dc:creator>Antoine Richard</dc:creator>
  <cp:lastModifiedBy>EPINEY Astrid</cp:lastModifiedBy>
  <cp:revision>474</cp:revision>
  <dcterms:created xsi:type="dcterms:W3CDTF">2024-06-25T11:39:37Z</dcterms:created>
  <dcterms:modified xsi:type="dcterms:W3CDTF">2026-03-17T17:53:19Z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0x010100F71585DFDA751D469ADC5A68BF7DD0BA0100A5783CB89D907D438DB10C6F5B6CE298</vt:lpwstr>
  </property>
  <property fmtid="{D5CDD505-2E9C-101B-9397-08002B2CF9AE}" pid="3" name="Anzeigesprachen--Langue d'affichage">
    <vt:lpwstr/>
  </property>
</Properties>
</file>