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5.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7.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2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3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42.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43.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46.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47.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48.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49.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50.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51.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52.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53.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54.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55.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56.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57.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58.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59.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60.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6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62.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63.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64.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65.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66.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67.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68.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72.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73.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74.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75.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76.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77.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78.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79.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80.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81.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82.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83.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84.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85.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91.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97"/>
  </p:notesMasterIdLst>
  <p:handoutMasterIdLst>
    <p:handoutMasterId r:id="rId98"/>
  </p:handoutMasterIdLst>
  <p:sldIdLst>
    <p:sldId id="257" r:id="rId5"/>
    <p:sldId id="258" r:id="rId6"/>
    <p:sldId id="260" r:id="rId7"/>
    <p:sldId id="261" r:id="rId8"/>
    <p:sldId id="262" r:id="rId9"/>
    <p:sldId id="263" r:id="rId10"/>
    <p:sldId id="264" r:id="rId11"/>
    <p:sldId id="377" r:id="rId12"/>
    <p:sldId id="266" r:id="rId13"/>
    <p:sldId id="267" r:id="rId14"/>
    <p:sldId id="268" r:id="rId15"/>
    <p:sldId id="269" r:id="rId16"/>
    <p:sldId id="270" r:id="rId17"/>
    <p:sldId id="271" r:id="rId18"/>
    <p:sldId id="273" r:id="rId19"/>
    <p:sldId id="272" r:id="rId20"/>
    <p:sldId id="274" r:id="rId21"/>
    <p:sldId id="275" r:id="rId22"/>
    <p:sldId id="276" r:id="rId23"/>
    <p:sldId id="277" r:id="rId24"/>
    <p:sldId id="278" r:id="rId25"/>
    <p:sldId id="376" r:id="rId26"/>
    <p:sldId id="280" r:id="rId27"/>
    <p:sldId id="356" r:id="rId28"/>
    <p:sldId id="357" r:id="rId29"/>
    <p:sldId id="360" r:id="rId30"/>
    <p:sldId id="359" r:id="rId31"/>
    <p:sldId id="358" r:id="rId32"/>
    <p:sldId id="361" r:id="rId33"/>
    <p:sldId id="362" r:id="rId34"/>
    <p:sldId id="363" r:id="rId35"/>
    <p:sldId id="364" r:id="rId36"/>
    <p:sldId id="365" r:id="rId37"/>
    <p:sldId id="367" r:id="rId38"/>
    <p:sldId id="289" r:id="rId39"/>
    <p:sldId id="290" r:id="rId40"/>
    <p:sldId id="349" r:id="rId41"/>
    <p:sldId id="368" r:id="rId42"/>
    <p:sldId id="351" r:id="rId43"/>
    <p:sldId id="294" r:id="rId44"/>
    <p:sldId id="369" r:id="rId45"/>
    <p:sldId id="296" r:id="rId46"/>
    <p:sldId id="297" r:id="rId47"/>
    <p:sldId id="298" r:id="rId48"/>
    <p:sldId id="370"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71" r:id="rId74"/>
    <p:sldId id="372"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73" r:id="rId91"/>
    <p:sldId id="374" r:id="rId92"/>
    <p:sldId id="344" r:id="rId93"/>
    <p:sldId id="375" r:id="rId94"/>
    <p:sldId id="346" r:id="rId95"/>
    <p:sldId id="347" r:id="rId96"/>
  </p:sldIdLst>
  <p:sldSz cx="12192000" cy="6858000"/>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as Oester" initials="MO" lastIdx="1" clrIdx="0">
    <p:extLst>
      <p:ext uri="{19B8F6BF-5375-455C-9EA6-DF929625EA0E}">
        <p15:presenceInfo xmlns:p15="http://schemas.microsoft.com/office/powerpoint/2012/main" userId="5b54acfce3cf82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7D0"/>
    <a:srgbClr val="AEC6BC"/>
    <a:srgbClr val="FF3399"/>
    <a:srgbClr val="FFFFFF"/>
    <a:srgbClr val="384D44"/>
    <a:srgbClr val="C846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4" autoAdjust="0"/>
    <p:restoredTop sz="62326" autoAdjust="0"/>
  </p:normalViewPr>
  <p:slideViewPr>
    <p:cSldViewPr showGuides="1">
      <p:cViewPr varScale="1">
        <p:scale>
          <a:sx n="72" d="100"/>
          <a:sy n="72" d="100"/>
        </p:scale>
        <p:origin x="1824" y="54"/>
      </p:cViewPr>
      <p:guideLst>
        <p:guide orient="horz" pos="2160"/>
        <p:guide pos="3840"/>
      </p:guideLst>
    </p:cSldViewPr>
  </p:slideViewPr>
  <p:outlineViewPr>
    <p:cViewPr>
      <p:scale>
        <a:sx n="33" d="100"/>
        <a:sy n="33" d="100"/>
      </p:scale>
      <p:origin x="0" y="-3741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24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Anzahl</c:v>
                </c:pt>
              </c:strCache>
            </c:strRef>
          </c:tx>
          <c:spPr>
            <a:pattFill prst="wdUpDiag">
              <a:fgClr>
                <a:schemeClr val="bg2"/>
              </a:fgClr>
              <a:bgClr>
                <a:schemeClr val="bg1"/>
              </a:bgClr>
            </a:patt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accent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25 - 29</c:v>
                </c:pt>
                <c:pt idx="1">
                  <c:v>30 - 34</c:v>
                </c:pt>
                <c:pt idx="2">
                  <c:v>35 - 39</c:v>
                </c:pt>
                <c:pt idx="3">
                  <c:v>40 - 44</c:v>
                </c:pt>
                <c:pt idx="4">
                  <c:v>45 - 49 </c:v>
                </c:pt>
                <c:pt idx="5">
                  <c:v>50 - 54</c:v>
                </c:pt>
                <c:pt idx="6">
                  <c:v>55 - 59</c:v>
                </c:pt>
                <c:pt idx="7">
                  <c:v>60 - 64</c:v>
                </c:pt>
                <c:pt idx="8">
                  <c:v>65 - 69</c:v>
                </c:pt>
                <c:pt idx="9">
                  <c:v>70 -</c:v>
                </c:pt>
              </c:strCache>
            </c:strRef>
          </c:cat>
          <c:val>
            <c:numRef>
              <c:f>Tabelle1!$B$2:$B$11</c:f>
              <c:numCache>
                <c:formatCode>General</c:formatCode>
                <c:ptCount val="10"/>
                <c:pt idx="0">
                  <c:v>7</c:v>
                </c:pt>
                <c:pt idx="1">
                  <c:v>11</c:v>
                </c:pt>
                <c:pt idx="2">
                  <c:v>32</c:v>
                </c:pt>
                <c:pt idx="3">
                  <c:v>32</c:v>
                </c:pt>
                <c:pt idx="4">
                  <c:v>25</c:v>
                </c:pt>
                <c:pt idx="5">
                  <c:v>43</c:v>
                </c:pt>
                <c:pt idx="6">
                  <c:v>51</c:v>
                </c:pt>
                <c:pt idx="7">
                  <c:v>37</c:v>
                </c:pt>
                <c:pt idx="8">
                  <c:v>6</c:v>
                </c:pt>
                <c:pt idx="9">
                  <c:v>2</c:v>
                </c:pt>
              </c:numCache>
            </c:numRef>
          </c:val>
          <c:extLst>
            <c:ext xmlns:c16="http://schemas.microsoft.com/office/drawing/2014/chart" uri="{C3380CC4-5D6E-409C-BE32-E72D297353CC}">
              <c16:uniqueId val="{00000000-9B36-49D4-B9E6-FF68D9763707}"/>
            </c:ext>
          </c:extLst>
        </c:ser>
        <c:dLbls>
          <c:showLegendKey val="0"/>
          <c:showVal val="0"/>
          <c:showCatName val="0"/>
          <c:showSerName val="0"/>
          <c:showPercent val="0"/>
          <c:showBubbleSize val="0"/>
        </c:dLbls>
        <c:gapWidth val="44"/>
        <c:overlap val="-27"/>
        <c:axId val="-839258352"/>
        <c:axId val="-839260528"/>
      </c:barChart>
      <c:catAx>
        <c:axId val="-839258352"/>
        <c:scaling>
          <c:orientation val="minMax"/>
        </c:scaling>
        <c:delete val="1"/>
        <c:axPos val="b"/>
        <c:numFmt formatCode="General" sourceLinked="1"/>
        <c:majorTickMark val="none"/>
        <c:minorTickMark val="none"/>
        <c:tickLblPos val="nextTo"/>
        <c:crossAx val="-839260528"/>
        <c:crosses val="autoZero"/>
        <c:auto val="1"/>
        <c:lblAlgn val="ctr"/>
        <c:lblOffset val="100"/>
        <c:noMultiLvlLbl val="0"/>
      </c:catAx>
      <c:valAx>
        <c:axId val="-839260528"/>
        <c:scaling>
          <c:orientation val="minMax"/>
          <c:max val="60"/>
          <c:min val="0"/>
        </c:scaling>
        <c:delete val="1"/>
        <c:axPos val="l"/>
        <c:numFmt formatCode="General" sourceLinked="1"/>
        <c:majorTickMark val="none"/>
        <c:minorTickMark val="none"/>
        <c:tickLblPos val="nextTo"/>
        <c:crossAx val="-83925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0206-4A23-94CF-62D963FC36D0}"/>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0206-4A23-94CF-62D963FC36D0}"/>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0206-4A23-94CF-62D963FC36D0}"/>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0206-4A23-94CF-62D963FC36D0}"/>
              </c:ext>
            </c:extLst>
          </c:dPt>
          <c:dPt>
            <c:idx val="4"/>
            <c:bubble3D val="0"/>
            <c:spPr>
              <a:solidFill>
                <a:schemeClr val="bg2"/>
              </a:solidFill>
              <a:ln w="19050">
                <a:noFill/>
              </a:ln>
              <a:effectLst/>
            </c:spPr>
            <c:extLst>
              <c:ext xmlns:c16="http://schemas.microsoft.com/office/drawing/2014/chart" uri="{C3380CC4-5D6E-409C-BE32-E72D297353CC}">
                <c16:uniqueId val="{00000009-0206-4A23-94CF-62D963FC36D0}"/>
              </c:ext>
            </c:extLst>
          </c:dPt>
          <c:dPt>
            <c:idx val="5"/>
            <c:bubble3D val="0"/>
            <c:spPr>
              <a:solidFill>
                <a:schemeClr val="bg1"/>
              </a:solidFill>
              <a:ln w="19050">
                <a:noFill/>
              </a:ln>
              <a:effectLst/>
            </c:spPr>
            <c:extLst>
              <c:ext xmlns:c16="http://schemas.microsoft.com/office/drawing/2014/chart" uri="{C3380CC4-5D6E-409C-BE32-E72D297353CC}">
                <c16:uniqueId val="{0000000B-0206-4A23-94CF-62D963FC36D0}"/>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62</c:v>
                </c:pt>
                <c:pt idx="1">
                  <c:v>48</c:v>
                </c:pt>
                <c:pt idx="2">
                  <c:v>44</c:v>
                </c:pt>
                <c:pt idx="3">
                  <c:v>41</c:v>
                </c:pt>
                <c:pt idx="4">
                  <c:v>33</c:v>
                </c:pt>
                <c:pt idx="5">
                  <c:v>18</c:v>
                </c:pt>
              </c:numCache>
            </c:numRef>
          </c:val>
          <c:extLst>
            <c:ext xmlns:c16="http://schemas.microsoft.com/office/drawing/2014/chart" uri="{C3380CC4-5D6E-409C-BE32-E72D297353CC}">
              <c16:uniqueId val="{0000000C-0206-4A23-94CF-62D963FC36D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065B-49B9-811E-DBBFF88BC31C}"/>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065B-49B9-811E-DBBFF88BC31C}"/>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065B-49B9-811E-DBBFF88BC31C}"/>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065B-49B9-811E-DBBFF88BC31C}"/>
              </c:ext>
            </c:extLst>
          </c:dPt>
          <c:dPt>
            <c:idx val="4"/>
            <c:bubble3D val="0"/>
            <c:spPr>
              <a:solidFill>
                <a:schemeClr val="bg2"/>
              </a:solidFill>
              <a:ln w="19050">
                <a:noFill/>
              </a:ln>
              <a:effectLst/>
            </c:spPr>
            <c:extLst>
              <c:ext xmlns:c16="http://schemas.microsoft.com/office/drawing/2014/chart" uri="{C3380CC4-5D6E-409C-BE32-E72D297353CC}">
                <c16:uniqueId val="{00000009-065B-49B9-811E-DBBFF88BC31C}"/>
              </c:ext>
            </c:extLst>
          </c:dPt>
          <c:dPt>
            <c:idx val="5"/>
            <c:bubble3D val="0"/>
            <c:spPr>
              <a:solidFill>
                <a:schemeClr val="bg1"/>
              </a:solidFill>
              <a:ln w="19050">
                <a:noFill/>
              </a:ln>
              <a:effectLst/>
            </c:spPr>
            <c:extLst>
              <c:ext xmlns:c16="http://schemas.microsoft.com/office/drawing/2014/chart" uri="{C3380CC4-5D6E-409C-BE32-E72D297353CC}">
                <c16:uniqueId val="{0000000B-065B-49B9-811E-DBBFF88BC31C}"/>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62</c:v>
                </c:pt>
                <c:pt idx="1">
                  <c:v>48</c:v>
                </c:pt>
                <c:pt idx="2">
                  <c:v>44</c:v>
                </c:pt>
                <c:pt idx="3">
                  <c:v>41</c:v>
                </c:pt>
                <c:pt idx="4">
                  <c:v>33</c:v>
                </c:pt>
                <c:pt idx="5">
                  <c:v>18</c:v>
                </c:pt>
              </c:numCache>
            </c:numRef>
          </c:val>
          <c:extLst>
            <c:ext xmlns:c16="http://schemas.microsoft.com/office/drawing/2014/chart" uri="{C3380CC4-5D6E-409C-BE32-E72D297353CC}">
              <c16:uniqueId val="{0000000C-065B-49B9-811E-DBBFF88BC31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7</c:v>
                </c:pt>
                <c:pt idx="1">
                  <c:v>7</c:v>
                </c:pt>
                <c:pt idx="2">
                  <c:v>4</c:v>
                </c:pt>
                <c:pt idx="3">
                  <c:v>13</c:v>
                </c:pt>
                <c:pt idx="4">
                  <c:v>12</c:v>
                </c:pt>
                <c:pt idx="5">
                  <c:v>33</c:v>
                </c:pt>
                <c:pt idx="6">
                  <c:v>18</c:v>
                </c:pt>
                <c:pt idx="7">
                  <c:v>28</c:v>
                </c:pt>
                <c:pt idx="8">
                  <c:v>11</c:v>
                </c:pt>
                <c:pt idx="9">
                  <c:v>10</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2</c:v>
                </c:pt>
                <c:pt idx="1">
                  <c:v>0</c:v>
                </c:pt>
                <c:pt idx="2">
                  <c:v>3</c:v>
                </c:pt>
                <c:pt idx="3">
                  <c:v>7</c:v>
                </c:pt>
                <c:pt idx="4">
                  <c:v>2</c:v>
                </c:pt>
                <c:pt idx="5">
                  <c:v>8</c:v>
                </c:pt>
                <c:pt idx="6">
                  <c:v>5</c:v>
                </c:pt>
                <c:pt idx="7">
                  <c:v>7</c:v>
                </c:pt>
                <c:pt idx="8">
                  <c:v>5</c:v>
                </c:pt>
                <c:pt idx="9">
                  <c:v>2</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9</c:v>
                </c:pt>
                <c:pt idx="1">
                  <c:v>7</c:v>
                </c:pt>
                <c:pt idx="2">
                  <c:v>7</c:v>
                </c:pt>
                <c:pt idx="3">
                  <c:v>20</c:v>
                </c:pt>
                <c:pt idx="4">
                  <c:v>14</c:v>
                </c:pt>
                <c:pt idx="5">
                  <c:v>41</c:v>
                </c:pt>
                <c:pt idx="6">
                  <c:v>23</c:v>
                </c:pt>
                <c:pt idx="7">
                  <c:v>35</c:v>
                </c:pt>
                <c:pt idx="8">
                  <c:v>16</c:v>
                </c:pt>
                <c:pt idx="9">
                  <c:v>12</c:v>
                </c:pt>
              </c:numCache>
            </c:numRef>
          </c:val>
          <c:smooth val="0"/>
          <c:extLst>
            <c:ext xmlns:c16="http://schemas.microsoft.com/office/drawing/2014/chart" uri="{C3380CC4-5D6E-409C-BE32-E72D297353CC}">
              <c16:uniqueId val="{00000002-4219-4E0F-A0CB-96FAFA6EDA0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2</c:v>
                </c:pt>
                <c:pt idx="1">
                  <c:v>0</c:v>
                </c:pt>
                <c:pt idx="2">
                  <c:v>1</c:v>
                </c:pt>
                <c:pt idx="3">
                  <c:v>0</c:v>
                </c:pt>
                <c:pt idx="4">
                  <c:v>0</c:v>
                </c:pt>
                <c:pt idx="5">
                  <c:v>0</c:v>
                </c:pt>
                <c:pt idx="6">
                  <c:v>2</c:v>
                </c:pt>
                <c:pt idx="7">
                  <c:v>2</c:v>
                </c:pt>
                <c:pt idx="8">
                  <c:v>5</c:v>
                </c:pt>
                <c:pt idx="9">
                  <c:v>4</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12</c:v>
                </c:pt>
                <c:pt idx="1">
                  <c:v>5</c:v>
                </c:pt>
                <c:pt idx="2">
                  <c:v>7</c:v>
                </c:pt>
                <c:pt idx="3">
                  <c:v>7</c:v>
                </c:pt>
                <c:pt idx="4">
                  <c:v>7</c:v>
                </c:pt>
                <c:pt idx="5">
                  <c:v>16</c:v>
                </c:pt>
                <c:pt idx="6">
                  <c:v>27</c:v>
                </c:pt>
                <c:pt idx="7">
                  <c:v>33</c:v>
                </c:pt>
                <c:pt idx="8">
                  <c:v>34</c:v>
                </c:pt>
                <c:pt idx="9">
                  <c:v>42</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10</c:v>
                </c:pt>
                <c:pt idx="1">
                  <c:v>5</c:v>
                </c:pt>
                <c:pt idx="2">
                  <c:v>6</c:v>
                </c:pt>
                <c:pt idx="3">
                  <c:v>7</c:v>
                </c:pt>
                <c:pt idx="4">
                  <c:v>7</c:v>
                </c:pt>
                <c:pt idx="5">
                  <c:v>16</c:v>
                </c:pt>
                <c:pt idx="6">
                  <c:v>25</c:v>
                </c:pt>
                <c:pt idx="7">
                  <c:v>31</c:v>
                </c:pt>
                <c:pt idx="8">
                  <c:v>29</c:v>
                </c:pt>
                <c:pt idx="9">
                  <c:v>38</c:v>
                </c:pt>
              </c:numCache>
            </c:numRef>
          </c:val>
          <c:smooth val="0"/>
          <c:extLst>
            <c:ext xmlns:c16="http://schemas.microsoft.com/office/drawing/2014/chart" uri="{C3380CC4-5D6E-409C-BE32-E72D297353CC}">
              <c16:uniqueId val="{00000000-8D31-4DDA-8EBE-E4CD3F7CEA1B}"/>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1</c:v>
                </c:pt>
                <c:pt idx="1">
                  <c:v>2</c:v>
                </c:pt>
                <c:pt idx="2">
                  <c:v>4</c:v>
                </c:pt>
                <c:pt idx="3">
                  <c:v>4</c:v>
                </c:pt>
                <c:pt idx="4">
                  <c:v>4</c:v>
                </c:pt>
                <c:pt idx="5">
                  <c:v>11</c:v>
                </c:pt>
                <c:pt idx="6">
                  <c:v>6</c:v>
                </c:pt>
                <c:pt idx="7">
                  <c:v>25</c:v>
                </c:pt>
                <c:pt idx="8">
                  <c:v>23</c:v>
                </c:pt>
                <c:pt idx="9">
                  <c:v>15</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4</c:v>
                </c:pt>
                <c:pt idx="1">
                  <c:v>7</c:v>
                </c:pt>
                <c:pt idx="2">
                  <c:v>3</c:v>
                </c:pt>
                <c:pt idx="3">
                  <c:v>7</c:v>
                </c:pt>
                <c:pt idx="4">
                  <c:v>4</c:v>
                </c:pt>
                <c:pt idx="5">
                  <c:v>7</c:v>
                </c:pt>
                <c:pt idx="6">
                  <c:v>6</c:v>
                </c:pt>
                <c:pt idx="7">
                  <c:v>11</c:v>
                </c:pt>
                <c:pt idx="8">
                  <c:v>5</c:v>
                </c:pt>
                <c:pt idx="9">
                  <c:v>6</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5</c:v>
                </c:pt>
                <c:pt idx="1">
                  <c:v>9</c:v>
                </c:pt>
                <c:pt idx="2">
                  <c:v>7</c:v>
                </c:pt>
                <c:pt idx="3">
                  <c:v>11</c:v>
                </c:pt>
                <c:pt idx="4">
                  <c:v>8</c:v>
                </c:pt>
                <c:pt idx="5">
                  <c:v>18</c:v>
                </c:pt>
                <c:pt idx="6">
                  <c:v>12</c:v>
                </c:pt>
                <c:pt idx="7">
                  <c:v>36</c:v>
                </c:pt>
                <c:pt idx="8">
                  <c:v>28</c:v>
                </c:pt>
                <c:pt idx="9">
                  <c:v>21</c:v>
                </c:pt>
              </c:numCache>
            </c:numRef>
          </c:val>
          <c:smooth val="0"/>
          <c:extLst>
            <c:ext xmlns:c16="http://schemas.microsoft.com/office/drawing/2014/chart" uri="{C3380CC4-5D6E-409C-BE32-E72D297353CC}">
              <c16:uniqueId val="{00000002-4219-4E0F-A0CB-96FAFA6EDA0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0.27744</cdr:x>
      <cdr:y>0.41085</cdr:y>
    </cdr:from>
    <cdr:to>
      <cdr:x>0.5</cdr:x>
      <cdr:y>0.49759</cdr:y>
    </cdr:to>
    <cdr:cxnSp macro="">
      <cdr:nvCxnSpPr>
        <cdr:cNvPr id="3" name="Gerader Verbinder 2">
          <a:extLst xmlns:a="http://schemas.openxmlformats.org/drawingml/2006/main">
            <a:ext uri="{FF2B5EF4-FFF2-40B4-BE49-F238E27FC236}">
              <a16:creationId xmlns:a16="http://schemas.microsoft.com/office/drawing/2014/main" id="{D416DA51-67C5-4DAD-AB26-3BC25649772C}"/>
            </a:ext>
          </a:extLst>
        </cdr:cNvPr>
        <cdr:cNvCxnSpPr/>
      </cdr:nvCxnSpPr>
      <cdr:spPr>
        <a:xfrm xmlns:a="http://schemas.openxmlformats.org/drawingml/2006/main" flipH="1" flipV="1">
          <a:off x="2333203" y="2303404"/>
          <a:ext cx="1871662" cy="486346"/>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0.39699</cdr:x>
      <cdr:y>0.19177</cdr:y>
    </cdr:from>
    <cdr:to>
      <cdr:x>0.5</cdr:x>
      <cdr:y>0.5</cdr:y>
    </cdr:to>
    <cdr:cxnSp macro="">
      <cdr:nvCxnSpPr>
        <cdr:cNvPr id="5" name="Gerader Verbinder 4">
          <a:extLst xmlns:a="http://schemas.openxmlformats.org/drawingml/2006/main">
            <a:ext uri="{FF2B5EF4-FFF2-40B4-BE49-F238E27FC236}">
              <a16:creationId xmlns:a16="http://schemas.microsoft.com/office/drawing/2014/main" id="{4CEB8BA3-8373-40BB-BDDB-FEF95673E3F1}"/>
            </a:ext>
          </a:extLst>
        </cdr:cNvPr>
        <cdr:cNvCxnSpPr/>
      </cdr:nvCxnSpPr>
      <cdr:spPr>
        <a:xfrm xmlns:a="http://schemas.openxmlformats.org/drawingml/2006/main" flipH="1" flipV="1">
          <a:off x="3338591" y="1075180"/>
          <a:ext cx="866274" cy="1728063"/>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0.49947</cdr:x>
      <cdr:y>0.15812</cdr:y>
    </cdr:from>
    <cdr:to>
      <cdr:x>0.5</cdr:x>
      <cdr:y>0.49759</cdr:y>
    </cdr:to>
    <cdr:cxnSp macro="">
      <cdr:nvCxnSpPr>
        <cdr:cNvPr id="8" name="Gerader Verbinder 7">
          <a:extLst xmlns:a="http://schemas.openxmlformats.org/drawingml/2006/main">
            <a:ext uri="{FF2B5EF4-FFF2-40B4-BE49-F238E27FC236}">
              <a16:creationId xmlns:a16="http://schemas.microsoft.com/office/drawing/2014/main" id="{541E1A79-91CC-4161-81BB-743CC3AB6D50}"/>
            </a:ext>
          </a:extLst>
        </cdr:cNvPr>
        <cdr:cNvCxnSpPr/>
      </cdr:nvCxnSpPr>
      <cdr:spPr>
        <a:xfrm xmlns:a="http://schemas.openxmlformats.org/drawingml/2006/main" flipV="1">
          <a:off x="4200407" y="886487"/>
          <a:ext cx="4458" cy="1903263"/>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0.49915</cdr:x>
      <cdr:y>0.49759</cdr:y>
    </cdr:from>
    <cdr:to>
      <cdr:x>0.73162</cdr:x>
      <cdr:y>0.50344</cdr:y>
    </cdr:to>
    <cdr:cxnSp macro="">
      <cdr:nvCxnSpPr>
        <cdr:cNvPr id="11" name="Gerader Verbinder 10">
          <a:extLst xmlns:a="http://schemas.openxmlformats.org/drawingml/2006/main">
            <a:ext uri="{FF2B5EF4-FFF2-40B4-BE49-F238E27FC236}">
              <a16:creationId xmlns:a16="http://schemas.microsoft.com/office/drawing/2014/main" id="{7F8CE216-3A97-4996-ACF3-854030C45378}"/>
            </a:ext>
          </a:extLst>
        </cdr:cNvPr>
        <cdr:cNvCxnSpPr/>
      </cdr:nvCxnSpPr>
      <cdr:spPr>
        <a:xfrm xmlns:a="http://schemas.openxmlformats.org/drawingml/2006/main">
          <a:off x="4197721" y="2789750"/>
          <a:ext cx="1955007" cy="32767"/>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0.49903</cdr:x>
      <cdr:y>0.49612</cdr:y>
    </cdr:from>
    <cdr:to>
      <cdr:x>0.57456</cdr:x>
      <cdr:y>0.82968</cdr:y>
    </cdr:to>
    <cdr:cxnSp macro="">
      <cdr:nvCxnSpPr>
        <cdr:cNvPr id="15" name="Gerader Verbinder 14">
          <a:extLst xmlns:a="http://schemas.openxmlformats.org/drawingml/2006/main">
            <a:ext uri="{FF2B5EF4-FFF2-40B4-BE49-F238E27FC236}">
              <a16:creationId xmlns:a16="http://schemas.microsoft.com/office/drawing/2014/main" id="{B312547F-619C-4846-ACA1-03AB75B8281F}"/>
            </a:ext>
          </a:extLst>
        </cdr:cNvPr>
        <cdr:cNvCxnSpPr/>
      </cdr:nvCxnSpPr>
      <cdr:spPr>
        <a:xfrm xmlns:a="http://schemas.openxmlformats.org/drawingml/2006/main">
          <a:off x="4196737" y="2781465"/>
          <a:ext cx="635171" cy="1870138"/>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0.33731</cdr:x>
      <cdr:y>0.49759</cdr:y>
    </cdr:from>
    <cdr:to>
      <cdr:x>0.49947</cdr:x>
      <cdr:y>0.74279</cdr:y>
    </cdr:to>
    <cdr:cxnSp macro="">
      <cdr:nvCxnSpPr>
        <cdr:cNvPr id="18" name="Gerader Verbinder 17">
          <a:extLst xmlns:a="http://schemas.openxmlformats.org/drawingml/2006/main">
            <a:ext uri="{FF2B5EF4-FFF2-40B4-BE49-F238E27FC236}">
              <a16:creationId xmlns:a16="http://schemas.microsoft.com/office/drawing/2014/main" id="{8C4E59EE-CE1F-43CF-A2D1-5CC331CE5E18}"/>
            </a:ext>
          </a:extLst>
        </cdr:cNvPr>
        <cdr:cNvCxnSpPr/>
      </cdr:nvCxnSpPr>
      <cdr:spPr>
        <a:xfrm xmlns:a="http://schemas.openxmlformats.org/drawingml/2006/main" flipH="1">
          <a:off x="2836713" y="2789750"/>
          <a:ext cx="1363695" cy="1374672"/>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3031" y="249469"/>
            <a:ext cx="4287477" cy="337297"/>
          </a:xfrm>
          <a:prstGeom prst="rect">
            <a:avLst/>
          </a:prstGeom>
        </p:spPr>
        <p:txBody>
          <a:bodyPr vert="horz" lIns="0" tIns="0" rIns="0" bIns="0" rtlCol="0"/>
          <a:lstStyle>
            <a:lvl1pPr algn="l">
              <a:defRPr sz="1200"/>
            </a:lvl1pPr>
          </a:lstStyle>
          <a:p>
            <a:endParaRPr lang="de-CH" sz="1000" dirty="0"/>
          </a:p>
        </p:txBody>
      </p:sp>
      <p:sp>
        <p:nvSpPr>
          <p:cNvPr id="3" name="Datumsplatzhalter 2"/>
          <p:cNvSpPr>
            <a:spLocks noGrp="1"/>
          </p:cNvSpPr>
          <p:nvPr>
            <p:ph type="dt" sz="quarter" idx="1"/>
          </p:nvPr>
        </p:nvSpPr>
        <p:spPr>
          <a:xfrm>
            <a:off x="5098475" y="249469"/>
            <a:ext cx="1234108" cy="337297"/>
          </a:xfrm>
          <a:prstGeom prst="rect">
            <a:avLst/>
          </a:prstGeom>
        </p:spPr>
        <p:txBody>
          <a:bodyPr vert="horz" lIns="0" tIns="0" rIns="0" bIns="0" rtlCol="0"/>
          <a:lstStyle>
            <a:lvl1pPr algn="r">
              <a:defRPr sz="1200"/>
            </a:lvl1pPr>
          </a:lstStyle>
          <a:p>
            <a:fld id="{D3AD8FE0-DA8D-4E18-B8A1-7AC4274A977A}" type="datetimeFigureOut">
              <a:rPr lang="de-CH" sz="1100"/>
              <a:t>16.06.2021</a:t>
            </a:fld>
            <a:endParaRPr lang="de-CH" sz="1100"/>
          </a:p>
        </p:txBody>
      </p:sp>
      <p:sp>
        <p:nvSpPr>
          <p:cNvPr id="4" name="Fußzeilenplatzhalter 3"/>
          <p:cNvSpPr>
            <a:spLocks noGrp="1"/>
          </p:cNvSpPr>
          <p:nvPr>
            <p:ph type="ftr" sz="quarter" idx="2"/>
          </p:nvPr>
        </p:nvSpPr>
        <p:spPr>
          <a:xfrm>
            <a:off x="473031" y="9231945"/>
            <a:ext cx="4287477" cy="360322"/>
          </a:xfrm>
          <a:prstGeom prst="rect">
            <a:avLst/>
          </a:prstGeom>
        </p:spPr>
        <p:txBody>
          <a:bodyPr vert="horz" lIns="0" tIns="0" rIns="0" bIns="0" rtlCol="0" anchor="b"/>
          <a:lstStyle>
            <a:lvl1pPr algn="l">
              <a:defRPr sz="1200"/>
            </a:lvl1pPr>
          </a:lstStyle>
          <a:p>
            <a:endParaRPr lang="de-CH" sz="1000" dirty="0"/>
          </a:p>
        </p:txBody>
      </p:sp>
      <p:sp>
        <p:nvSpPr>
          <p:cNvPr id="5" name="Foliennummernplatzhalter 4"/>
          <p:cNvSpPr>
            <a:spLocks noGrp="1"/>
          </p:cNvSpPr>
          <p:nvPr>
            <p:ph type="sldNum" sz="quarter" idx="3"/>
          </p:nvPr>
        </p:nvSpPr>
        <p:spPr>
          <a:xfrm>
            <a:off x="5098475" y="9231948"/>
            <a:ext cx="1234108" cy="360320"/>
          </a:xfrm>
          <a:prstGeom prst="rect">
            <a:avLst/>
          </a:prstGeom>
        </p:spPr>
        <p:txBody>
          <a:bodyPr vert="horz" lIns="0" tIns="0" rIns="0" bIns="0" rtlCol="0" anchor="b"/>
          <a:lstStyle>
            <a:lvl1pPr algn="r">
              <a:defRPr sz="1200"/>
            </a:lvl1pPr>
          </a:lstStyle>
          <a:p>
            <a:fld id="{2CEDAA2C-602C-494B-9BFF-F0D7FF14E319}" type="slidenum">
              <a:rPr lang="de-CH" sz="1000"/>
              <a:t>‹Nr.›</a:t>
            </a:fld>
            <a:endParaRPr lang="de-CH" sz="10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15948" y="249467"/>
            <a:ext cx="4001644" cy="337297"/>
          </a:xfrm>
          <a:prstGeom prst="rect">
            <a:avLst/>
          </a:prstGeom>
        </p:spPr>
        <p:txBody>
          <a:bodyPr vert="horz" lIns="0" tIns="0" rIns="0" bIns="0" rtlCol="0"/>
          <a:lstStyle>
            <a:lvl1pPr algn="l">
              <a:defRPr sz="1000"/>
            </a:lvl1pPr>
          </a:lstStyle>
          <a:p>
            <a:endParaRPr lang="de-CH" dirty="0"/>
          </a:p>
        </p:txBody>
      </p:sp>
      <p:sp>
        <p:nvSpPr>
          <p:cNvPr id="3" name="Datumsplatzhalter 2"/>
          <p:cNvSpPr>
            <a:spLocks noGrp="1"/>
          </p:cNvSpPr>
          <p:nvPr>
            <p:ph type="dt" idx="1"/>
          </p:nvPr>
        </p:nvSpPr>
        <p:spPr>
          <a:xfrm>
            <a:off x="4831965" y="249467"/>
            <a:ext cx="1357702" cy="337297"/>
          </a:xfrm>
          <a:prstGeom prst="rect">
            <a:avLst/>
          </a:prstGeom>
        </p:spPr>
        <p:txBody>
          <a:bodyPr vert="horz" lIns="0" tIns="0" rIns="0" bIns="0" rtlCol="0"/>
          <a:lstStyle>
            <a:lvl1pPr algn="r">
              <a:defRPr sz="1000"/>
            </a:lvl1pPr>
          </a:lstStyle>
          <a:p>
            <a:fld id="{67103740-C717-4353-A962-7DFFEF2467DB}" type="datetimeFigureOut">
              <a:rPr lang="de-CH" smtClean="0"/>
              <a:pPr/>
              <a:t>16.06.2021</a:t>
            </a:fld>
            <a:endParaRPr lang="de-CH" dirty="0"/>
          </a:p>
        </p:txBody>
      </p:sp>
      <p:sp>
        <p:nvSpPr>
          <p:cNvPr id="4" name="Folienbildplatzhalter 3"/>
          <p:cNvSpPr>
            <a:spLocks noGrp="1" noRot="1" noChangeAspect="1"/>
          </p:cNvSpPr>
          <p:nvPr>
            <p:ph type="sldImg" idx="2"/>
          </p:nvPr>
        </p:nvSpPr>
        <p:spPr>
          <a:xfrm>
            <a:off x="349250" y="1033463"/>
            <a:ext cx="6107113" cy="3436937"/>
          </a:xfrm>
          <a:prstGeom prst="rect">
            <a:avLst/>
          </a:prstGeom>
          <a:noFill/>
          <a:ln w="12700">
            <a:solidFill>
              <a:prstClr val="black"/>
            </a:solidFill>
          </a:ln>
        </p:spPr>
        <p:txBody>
          <a:bodyPr vert="horz" lIns="91568" tIns="45784" rIns="91568" bIns="45784" rtlCol="0" anchor="ctr"/>
          <a:lstStyle/>
          <a:p>
            <a:endParaRPr lang="de-CH"/>
          </a:p>
        </p:txBody>
      </p:sp>
      <p:sp>
        <p:nvSpPr>
          <p:cNvPr id="5" name="Notizenplatzhalter 4"/>
          <p:cNvSpPr>
            <a:spLocks noGrp="1"/>
          </p:cNvSpPr>
          <p:nvPr>
            <p:ph type="body" sz="quarter" idx="3"/>
          </p:nvPr>
        </p:nvSpPr>
        <p:spPr>
          <a:xfrm>
            <a:off x="615948" y="4917048"/>
            <a:ext cx="5573719" cy="4205364"/>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615948" y="9200722"/>
            <a:ext cx="4001644" cy="372958"/>
          </a:xfrm>
          <a:prstGeom prst="rect">
            <a:avLst/>
          </a:prstGeom>
        </p:spPr>
        <p:txBody>
          <a:bodyPr vert="horz" lIns="0" tIns="0" rIns="0" bIns="0" rtlCol="0" anchor="b"/>
          <a:lstStyle>
            <a:lvl1pPr algn="l">
              <a:defRPr sz="1000"/>
            </a:lvl1pPr>
          </a:lstStyle>
          <a:p>
            <a:endParaRPr lang="de-CH" dirty="0"/>
          </a:p>
        </p:txBody>
      </p:sp>
      <p:sp>
        <p:nvSpPr>
          <p:cNvPr id="7" name="Foliennummernplatzhalter 6"/>
          <p:cNvSpPr>
            <a:spLocks noGrp="1"/>
          </p:cNvSpPr>
          <p:nvPr>
            <p:ph type="sldNum" sz="quarter" idx="5"/>
          </p:nvPr>
        </p:nvSpPr>
        <p:spPr>
          <a:xfrm>
            <a:off x="4831965" y="9200722"/>
            <a:ext cx="1357702" cy="372958"/>
          </a:xfrm>
          <a:prstGeom prst="rect">
            <a:avLst/>
          </a:prstGeom>
        </p:spPr>
        <p:txBody>
          <a:bodyPr vert="horz" lIns="0" tIns="0" rIns="0" bIns="0" rtlCol="0" anchor="b"/>
          <a:lstStyle>
            <a:lvl1pPr algn="r">
              <a:defRPr sz="1000"/>
            </a:lvl1pPr>
          </a:lstStyle>
          <a:p>
            <a:fld id="{3A493298-6094-4361-B311-891E531296F6}" type="slidenum">
              <a:rPr lang="de-CH" smtClean="0"/>
              <a:pPr/>
              <a:t>‹Nr.›</a:t>
            </a:fld>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Mesdames</a:t>
            </a:r>
            <a:r>
              <a:rPr lang="fr-CH" dirty="0"/>
              <a:t>, Messieurs,</a:t>
            </a:r>
          </a:p>
          <a:p>
            <a:endParaRPr lang="fr-CH" dirty="0"/>
          </a:p>
          <a:p>
            <a:r>
              <a:rPr lang="fr-CH" dirty="0"/>
              <a:t>Nous</a:t>
            </a:r>
            <a:r>
              <a:rPr lang="fr-CH" baseline="0" dirty="0"/>
              <a:t> sommes ravis que vous vous intéressiez au Parlement, car lui aussi vous porte de l’intérêt. Laissez-nous vous le présenter d’un peu plus près.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a:t>
            </a:fld>
            <a:endParaRPr lang="de-CH" dirty="0"/>
          </a:p>
        </p:txBody>
      </p:sp>
    </p:spTree>
    <p:extLst>
      <p:ext uri="{BB962C8B-B14F-4D97-AF65-F5344CB8AC3E}">
        <p14:creationId xmlns:p14="http://schemas.microsoft.com/office/powerpoint/2010/main" val="359558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Les </a:t>
            </a:r>
            <a:r>
              <a:rPr lang="fr-CH" dirty="0"/>
              <a:t>six cantons qui,</a:t>
            </a:r>
            <a:r>
              <a:rPr lang="fr-CH" baseline="0" dirty="0"/>
              <a:t> jusqu’en 1999, étaient qualifiés de demi-cantons dans la Constitution ne disposent que d’un seul siège. Il s’agit des cantons d’Obwald, de Nidwald, d’Appenzell Rhodes-Extérieures, d’Appenzell Rhodes-Intérieures, de Bâle-Ville et de Bâle-Campagne.</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10</a:t>
            </a:fld>
            <a:endParaRPr lang="de-CH" dirty="0"/>
          </a:p>
        </p:txBody>
      </p:sp>
    </p:spTree>
    <p:extLst>
      <p:ext uri="{BB962C8B-B14F-4D97-AF65-F5344CB8AC3E}">
        <p14:creationId xmlns:p14="http://schemas.microsoft.com/office/powerpoint/2010/main" val="35935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sz="1200" kern="1200">
                <a:solidFill>
                  <a:schemeClr val="tx1"/>
                </a:solidFill>
                <a:effectLst/>
                <a:latin typeface="+mn-lt"/>
                <a:ea typeface="+mn-ea"/>
                <a:cs typeface="+mn-cs"/>
              </a:rPr>
              <a:t>Obwald </a:t>
            </a:r>
            <a:r>
              <a:rPr lang="fr-CH" sz="1200" kern="1200" dirty="0">
                <a:solidFill>
                  <a:schemeClr val="tx1"/>
                </a:solidFill>
                <a:effectLst/>
                <a:latin typeface="+mn-lt"/>
                <a:ea typeface="+mn-ea"/>
                <a:cs typeface="+mn-cs"/>
              </a:rPr>
              <a:t>et Nidwald se partageaient déjà leur voix à l’époque de la Diète. En 1597, Appenzell s’est séparé en deux États. Le canton de Bâle s’est divisé en 1833 ; en 1969, une constitution commune a été rejetée dans les urnes.</a:t>
            </a:r>
            <a:endParaRPr lang="de-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11</a:t>
            </a:fld>
            <a:endParaRPr lang="de-CH" dirty="0"/>
          </a:p>
        </p:txBody>
      </p:sp>
    </p:spTree>
    <p:extLst>
      <p:ext uri="{BB962C8B-B14F-4D97-AF65-F5344CB8AC3E}">
        <p14:creationId xmlns:p14="http://schemas.microsoft.com/office/powerpoint/2010/main" val="30979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Au </a:t>
            </a:r>
            <a:r>
              <a:rPr lang="fr-CH" dirty="0"/>
              <a:t>Conseil</a:t>
            </a:r>
            <a:r>
              <a:rPr lang="fr-CH" baseline="0" dirty="0"/>
              <a:t> des États, les effectifs démographiques ne jouent aucun rôle : Uri, un canton peu peuplé, dispose de deux sièges, à l’instar de Zurich, le canton comptant le plus d’habitants.</a:t>
            </a:r>
            <a:br>
              <a:rPr lang="fr-CH" baseline="0" dirty="0"/>
            </a:br>
            <a:r>
              <a:rPr lang="fr-CH" baseline="0" dirty="0"/>
              <a:t>Cette formule permet de contrebalancer le poids électoral dont jouissent les cantons à forte population au Conseil national.</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12</a:t>
            </a:fld>
            <a:endParaRPr lang="de-CH" dirty="0"/>
          </a:p>
        </p:txBody>
      </p:sp>
    </p:spTree>
    <p:extLst>
      <p:ext uri="{BB962C8B-B14F-4D97-AF65-F5344CB8AC3E}">
        <p14:creationId xmlns:p14="http://schemas.microsoft.com/office/powerpoint/2010/main" val="286070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13</a:t>
            </a:fld>
            <a:endParaRPr lang="de-CH" dirty="0"/>
          </a:p>
        </p:txBody>
      </p:sp>
    </p:spTree>
    <p:extLst>
      <p:ext uri="{BB962C8B-B14F-4D97-AF65-F5344CB8AC3E}">
        <p14:creationId xmlns:p14="http://schemas.microsoft.com/office/powerpoint/2010/main" val="54025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Selon</a:t>
            </a:r>
            <a:r>
              <a:rPr lang="fr-CH" baseline="0"/>
              <a:t> </a:t>
            </a:r>
            <a:r>
              <a:rPr lang="fr-CH" baseline="0" dirty="0"/>
              <a:t>ce principe, le Conseil national, bien qu’il soit plus grand, n’a pas plus de poids que le Conseil des États, dont la taille est moindre.</a:t>
            </a:r>
            <a:br>
              <a:rPr lang="fr-CH" baseline="0" dirty="0"/>
            </a:br>
            <a:r>
              <a:rPr lang="fr-CH" baseline="0" dirty="0"/>
              <a:t>Outre la Suisse, en Europe, seule l’Italie jouit d’un système bicaméral aussi absolu.</a:t>
            </a:r>
            <a:endParaRPr lang="fr-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14</a:t>
            </a:fld>
            <a:endParaRPr lang="de-CH" dirty="0"/>
          </a:p>
        </p:txBody>
      </p:sp>
    </p:spTree>
    <p:extLst>
      <p:ext uri="{BB962C8B-B14F-4D97-AF65-F5344CB8AC3E}">
        <p14:creationId xmlns:p14="http://schemas.microsoft.com/office/powerpoint/2010/main" val="2973634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pPr defTabSz="915680">
              <a:defRPr/>
            </a:pPr>
            <a:r>
              <a:rPr lang="fr-CH" baseline="0"/>
              <a:t>Les </a:t>
            </a:r>
            <a:r>
              <a:rPr lang="fr-CH" baseline="0" dirty="0"/>
              <a:t>deux chambres doivent adopter le même texte de loi : l’adoption par une chambre ne suffit pas. Généralement, il s’écoule un certain temps avant que les deux chambres tombent d’accord.</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15</a:t>
            </a:fld>
            <a:endParaRPr lang="de-CH" dirty="0"/>
          </a:p>
        </p:txBody>
      </p:sp>
    </p:spTree>
    <p:extLst>
      <p:ext uri="{BB962C8B-B14F-4D97-AF65-F5344CB8AC3E}">
        <p14:creationId xmlns:p14="http://schemas.microsoft.com/office/powerpoint/2010/main" val="4270279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Aux fins de l’élimination des</a:t>
            </a:r>
            <a:r>
              <a:rPr lang="fr-CH" baseline="0" dirty="0"/>
              <a:t> divergences, un objet passe d’un conseil à l’autre, </a:t>
            </a:r>
            <a:r>
              <a:rPr lang="fr-CH" baseline="0" dirty="0">
                <a:solidFill>
                  <a:srgbClr val="FF0000"/>
                </a:solidFill>
              </a:rPr>
              <a:t>chaque conseil le confiant à sa commission.</a:t>
            </a:r>
            <a:br>
              <a:rPr lang="fr-CH" baseline="0" dirty="0">
                <a:solidFill>
                  <a:srgbClr val="FF0000"/>
                </a:solidFill>
              </a:rPr>
            </a:br>
            <a:r>
              <a:rPr lang="fr-CH" sz="1200" kern="1200" noProof="0" dirty="0">
                <a:solidFill>
                  <a:schemeClr val="tx1"/>
                </a:solidFill>
                <a:effectLst/>
                <a:latin typeface="+mn-lt"/>
                <a:ea typeface="+mn-ea"/>
                <a:cs typeface="+mn-cs"/>
              </a:rPr>
              <a:t>Lorsque des divergences subsistent après que chacun des conseils</a:t>
            </a:r>
            <a:r>
              <a:rPr lang="fr-CH" sz="1200" b="1" kern="1200" noProof="0" dirty="0">
                <a:solidFill>
                  <a:schemeClr val="tx1"/>
                </a:solidFill>
                <a:effectLst/>
                <a:latin typeface="+mn-lt"/>
                <a:ea typeface="+mn-ea"/>
                <a:cs typeface="+mn-cs"/>
              </a:rPr>
              <a:t> </a:t>
            </a:r>
            <a:r>
              <a:rPr lang="fr-CH" sz="1200" kern="1200" noProof="0" dirty="0">
                <a:solidFill>
                  <a:schemeClr val="tx1"/>
                </a:solidFill>
                <a:effectLst/>
                <a:latin typeface="+mn-lt"/>
                <a:ea typeface="+mn-ea"/>
                <a:cs typeface="+mn-cs"/>
              </a:rPr>
              <a:t>a procédé à trois lectures d’un projet, une conférence de conciliation est réunie. Si la conciliation échoue, l’objet est réputé liquidé.</a:t>
            </a:r>
            <a:r>
              <a:rPr lang="de-CH" sz="1200" kern="1200" dirty="0">
                <a:solidFill>
                  <a:schemeClr val="tx1"/>
                </a:solidFill>
                <a:effectLst/>
                <a:latin typeface="+mn-lt"/>
                <a:ea typeface="+mn-ea"/>
                <a:cs typeface="+mn-cs"/>
              </a:rPr>
              <a:t/>
            </a:r>
            <a:br>
              <a:rPr lang="de-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En raison de leur composition politique différente, il arrive souvent que les deux chambres ne parviennent pas aux mêmes résultats lors de la première lecture.</a:t>
            </a:r>
            <a:endParaRPr lang="de-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16</a:t>
            </a:fld>
            <a:endParaRPr lang="de-CH" dirty="0"/>
          </a:p>
        </p:txBody>
      </p:sp>
    </p:spTree>
    <p:extLst>
      <p:ext uri="{BB962C8B-B14F-4D97-AF65-F5344CB8AC3E}">
        <p14:creationId xmlns:p14="http://schemas.microsoft.com/office/powerpoint/2010/main" val="212850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3463"/>
            <a:ext cx="6107113" cy="3436937"/>
          </a:xfrm>
        </p:spPr>
      </p:sp>
      <p:sp>
        <p:nvSpPr>
          <p:cNvPr id="3" name="Notizenplatzhalter 2"/>
          <p:cNvSpPr>
            <a:spLocks noGrp="1"/>
          </p:cNvSpPr>
          <p:nvPr>
            <p:ph type="body" idx="1"/>
          </p:nvPr>
        </p:nvSpPr>
        <p:spPr/>
        <p:txBody>
          <a:bodyPr/>
          <a:lstStyle/>
          <a:p>
            <a:pPr defTabSz="915680">
              <a:defRPr/>
            </a:pPr>
            <a:r>
              <a:rPr lang="fr-CH" baseline="0">
                <a:latin typeface="+mn-lt"/>
              </a:rPr>
              <a:t>Bien </a:t>
            </a:r>
            <a:r>
              <a:rPr lang="fr-CH" baseline="0" dirty="0">
                <a:latin typeface="+mn-lt"/>
              </a:rPr>
              <a:t>que chacune des chambres soit absolument dotée des mêmes compétences, elles se distinguent néanmoins par certaines spécificités </a:t>
            </a:r>
            <a:r>
              <a:rPr lang="fr-CH" baseline="0" dirty="0">
                <a:latin typeface="+mn-lt"/>
                <a:cs typeface="Times New Roman" panose="02020603050405020304" pitchFamily="18" charset="0"/>
              </a:rPr>
              <a:t>– ne serait-ce qu’en raison de leur taille.</a:t>
            </a:r>
          </a:p>
          <a:p>
            <a:pPr defTabSz="915680">
              <a:defRPr/>
            </a:pPr>
            <a:r>
              <a:rPr lang="fr-CH" baseline="0" dirty="0">
                <a:latin typeface="+mn-lt"/>
                <a:cs typeface="Times New Roman" panose="02020603050405020304" pitchFamily="18" charset="0"/>
              </a:rPr>
              <a:t>Au Conseil national, non seulement les débats sont strictement réglementés et le temps de parole limité, mais les interventions se font depuis la tribune des orateurs.</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17</a:t>
            </a:fld>
            <a:endParaRPr lang="de-CH" dirty="0"/>
          </a:p>
        </p:txBody>
      </p:sp>
    </p:spTree>
    <p:extLst>
      <p:ext uri="{BB962C8B-B14F-4D97-AF65-F5344CB8AC3E}">
        <p14:creationId xmlns:p14="http://schemas.microsoft.com/office/powerpoint/2010/main" val="168941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pPr defTabSz="915680">
              <a:defRPr/>
            </a:pPr>
            <a:r>
              <a:rPr lang="fr-CH" baseline="0" dirty="0"/>
              <a:t>Au Conseil des États, les députés s’expriment depuis leur place et leur temps de parole n’est pas limité. En théorie, tous les députés peuvent prendre la parole au cours d’un </a:t>
            </a:r>
            <a:r>
              <a:rPr lang="fr-CH" baseline="0" dirty="0">
                <a:latin typeface="+mn-lt"/>
              </a:rPr>
              <a:t>débat </a:t>
            </a:r>
            <a:r>
              <a:rPr lang="fr-CH" baseline="0" dirty="0">
                <a:latin typeface="+mn-lt"/>
                <a:cs typeface="Times New Roman" panose="02020603050405020304" pitchFamily="18" charset="0"/>
              </a:rPr>
              <a:t>– ce qui laisse la porte ouverte à la spontanéité.</a:t>
            </a:r>
            <a:endParaRPr lang="de-CH" dirty="0">
              <a:latin typeface="+mn-lt"/>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18</a:t>
            </a:fld>
            <a:endParaRPr lang="de-CH" dirty="0"/>
          </a:p>
        </p:txBody>
      </p:sp>
    </p:spTree>
    <p:extLst>
      <p:ext uri="{BB962C8B-B14F-4D97-AF65-F5344CB8AC3E}">
        <p14:creationId xmlns:p14="http://schemas.microsoft.com/office/powerpoint/2010/main" val="103642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19</a:t>
            </a:fld>
            <a:endParaRPr lang="de-CH" dirty="0"/>
          </a:p>
        </p:txBody>
      </p:sp>
    </p:spTree>
    <p:extLst>
      <p:ext uri="{BB962C8B-B14F-4D97-AF65-F5344CB8AC3E}">
        <p14:creationId xmlns:p14="http://schemas.microsoft.com/office/powerpoint/2010/main" val="227915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2</a:t>
            </a:fld>
            <a:endParaRPr lang="de-CH" dirty="0"/>
          </a:p>
        </p:txBody>
      </p:sp>
    </p:spTree>
    <p:extLst>
      <p:ext uri="{BB962C8B-B14F-4D97-AF65-F5344CB8AC3E}">
        <p14:creationId xmlns:p14="http://schemas.microsoft.com/office/powerpoint/2010/main" val="861857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20</a:t>
            </a:fld>
            <a:endParaRPr lang="de-CH" dirty="0"/>
          </a:p>
        </p:txBody>
      </p:sp>
    </p:spTree>
    <p:extLst>
      <p:ext uri="{BB962C8B-B14F-4D97-AF65-F5344CB8AC3E}">
        <p14:creationId xmlns:p14="http://schemas.microsoft.com/office/powerpoint/2010/main" val="14412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de-CH" dirty="0" smtClean="0"/>
              <a:t>Nous</a:t>
            </a:r>
            <a:r>
              <a:rPr lang="de-CH" baseline="0" dirty="0" smtClean="0"/>
              <a:t> </a:t>
            </a:r>
            <a:r>
              <a:rPr lang="de-CH" baseline="0" dirty="0" err="1" smtClean="0"/>
              <a:t>constatons</a:t>
            </a:r>
            <a:r>
              <a:rPr lang="de-CH" baseline="0" dirty="0" smtClean="0"/>
              <a:t> </a:t>
            </a:r>
            <a:r>
              <a:rPr lang="de-CH" baseline="0" dirty="0" err="1" smtClean="0"/>
              <a:t>que</a:t>
            </a:r>
            <a:r>
              <a:rPr lang="de-CH" baseline="0" dirty="0" smtClean="0"/>
              <a:t> le total de </a:t>
            </a:r>
            <a:r>
              <a:rPr lang="de-CH" baseline="0" dirty="0" err="1" smtClean="0"/>
              <a:t>députés</a:t>
            </a:r>
            <a:r>
              <a:rPr lang="de-CH" baseline="0" dirty="0" smtClean="0"/>
              <a:t> </a:t>
            </a:r>
            <a:r>
              <a:rPr lang="de-CH" baseline="0" dirty="0" err="1" smtClean="0"/>
              <a:t>s’élève</a:t>
            </a:r>
            <a:r>
              <a:rPr lang="de-CH" baseline="0" dirty="0" smtClean="0"/>
              <a:t> à </a:t>
            </a:r>
            <a:r>
              <a:rPr lang="de-CH" dirty="0" smtClean="0"/>
              <a:t>245 (</a:t>
            </a:r>
            <a:r>
              <a:rPr lang="de-CH" smtClean="0"/>
              <a:t>diapositives</a:t>
            </a:r>
            <a:r>
              <a:rPr lang="de-CH" baseline="0" smtClean="0"/>
              <a:t> </a:t>
            </a:r>
            <a:r>
              <a:rPr lang="de-CH" baseline="0" smtClean="0"/>
              <a:t>21 </a:t>
            </a:r>
            <a:r>
              <a:rPr lang="de-CH" baseline="0" smtClean="0"/>
              <a:t>et </a:t>
            </a:r>
            <a:r>
              <a:rPr lang="de-CH" baseline="0" smtClean="0"/>
              <a:t>22), </a:t>
            </a:r>
            <a:r>
              <a:rPr lang="de-CH" baseline="0" dirty="0" err="1" smtClean="0"/>
              <a:t>alors</a:t>
            </a:r>
            <a:r>
              <a:rPr lang="de-CH" baseline="0" dirty="0" smtClean="0"/>
              <a:t> </a:t>
            </a:r>
            <a:r>
              <a:rPr lang="de-CH" baseline="0" dirty="0" err="1" smtClean="0"/>
              <a:t>qu’il</a:t>
            </a:r>
            <a:r>
              <a:rPr lang="de-CH" baseline="0" dirty="0" smtClean="0"/>
              <a:t> </a:t>
            </a:r>
            <a:r>
              <a:rPr lang="de-CH" baseline="0" dirty="0" err="1" smtClean="0"/>
              <a:t>devrait</a:t>
            </a:r>
            <a:r>
              <a:rPr lang="de-CH" baseline="0" dirty="0" smtClean="0"/>
              <a:t> </a:t>
            </a:r>
            <a:r>
              <a:rPr lang="de-CH" baseline="0" dirty="0" err="1" smtClean="0"/>
              <a:t>être</a:t>
            </a:r>
            <a:r>
              <a:rPr lang="de-CH" baseline="0" dirty="0" smtClean="0"/>
              <a:t> de 246. </a:t>
            </a:r>
            <a:endParaRPr lang="de-C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sz="2000" i="1" dirty="0" smtClean="0"/>
              <a:t>Raison: 1 </a:t>
            </a:r>
            <a:r>
              <a:rPr lang="de-CH" sz="2000" i="1" dirty="0" err="1" smtClean="0"/>
              <a:t>député</a:t>
            </a:r>
            <a:r>
              <a:rPr lang="de-CH" sz="2000" i="1" baseline="0" dirty="0" smtClean="0"/>
              <a:t> </a:t>
            </a:r>
            <a:r>
              <a:rPr lang="de-CH" sz="2000" i="1" dirty="0" err="1" smtClean="0"/>
              <a:t>sans</a:t>
            </a:r>
            <a:r>
              <a:rPr lang="de-CH" sz="2000" i="1" dirty="0" smtClean="0"/>
              <a:t> </a:t>
            </a:r>
            <a:r>
              <a:rPr lang="de-CH" sz="2000" i="1" dirty="0" err="1" smtClean="0"/>
              <a:t>parti</a:t>
            </a:r>
            <a:r>
              <a:rPr lang="de-CH" sz="2000" i="1" dirty="0" smtClean="0"/>
              <a:t> </a:t>
            </a:r>
            <a:r>
              <a:rPr lang="de-CH" sz="2000" i="1" dirty="0" err="1" smtClean="0"/>
              <a:t>est</a:t>
            </a:r>
            <a:r>
              <a:rPr lang="de-CH" sz="2000" i="1" dirty="0" smtClean="0"/>
              <a:t> </a:t>
            </a:r>
            <a:r>
              <a:rPr lang="de-CH" sz="2000" i="1" dirty="0" err="1" smtClean="0"/>
              <a:t>dans</a:t>
            </a:r>
            <a:r>
              <a:rPr lang="de-CH" sz="2000" i="1" dirty="0" smtClean="0"/>
              <a:t> le </a:t>
            </a:r>
            <a:r>
              <a:rPr lang="de-CH" sz="2000" i="1" dirty="0" err="1" smtClean="0"/>
              <a:t>groupe</a:t>
            </a:r>
            <a:r>
              <a:rPr lang="de-CH" sz="2000" i="1" baseline="0" dirty="0" smtClean="0"/>
              <a:t> de </a:t>
            </a:r>
            <a:r>
              <a:rPr lang="de-CH" sz="2000" i="1" baseline="0" dirty="0" err="1" smtClean="0"/>
              <a:t>l’Union</a:t>
            </a:r>
            <a:r>
              <a:rPr lang="de-CH" sz="2000" i="1" baseline="0" dirty="0" smtClean="0"/>
              <a:t> </a:t>
            </a:r>
            <a:r>
              <a:rPr lang="de-CH" sz="2000" i="1" baseline="0" dirty="0" err="1" smtClean="0"/>
              <a:t>démocratique</a:t>
            </a:r>
            <a:r>
              <a:rPr lang="de-CH" sz="2000" i="1" baseline="0" dirty="0" smtClean="0"/>
              <a:t> du </a:t>
            </a:r>
            <a:r>
              <a:rPr lang="de-CH" sz="2000" i="1" baseline="0" dirty="0" err="1" smtClean="0"/>
              <a:t>centre</a:t>
            </a:r>
            <a:r>
              <a:rPr lang="de-CH" sz="2000" i="1" baseline="0" dirty="0" smtClean="0"/>
              <a:t>.</a:t>
            </a:r>
            <a:endParaRPr lang="de-CH" sz="2000" i="1" dirty="0" smtClean="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21</a:t>
            </a:fld>
            <a:endParaRPr lang="de-CH" dirty="0"/>
          </a:p>
        </p:txBody>
      </p:sp>
    </p:spTree>
    <p:extLst>
      <p:ext uri="{BB962C8B-B14F-4D97-AF65-F5344CB8AC3E}">
        <p14:creationId xmlns:p14="http://schemas.microsoft.com/office/powerpoint/2010/main" val="3732458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i="1"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22</a:t>
            </a:fld>
            <a:endParaRPr lang="de-CH" dirty="0"/>
          </a:p>
        </p:txBody>
      </p:sp>
    </p:spTree>
    <p:extLst>
      <p:ext uri="{BB962C8B-B14F-4D97-AF65-F5344CB8AC3E}">
        <p14:creationId xmlns:p14="http://schemas.microsoft.com/office/powerpoint/2010/main" val="2221098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sz="1200" kern="1200" dirty="0">
                <a:solidFill>
                  <a:schemeClr val="tx1"/>
                </a:solidFill>
                <a:effectLst/>
                <a:latin typeface="+mn-lt"/>
                <a:ea typeface="+mn-ea"/>
                <a:cs typeface="+mn-cs"/>
              </a:rPr>
              <a:t>Un groupe parlementaire compte au minimum cinq </a:t>
            </a:r>
            <a:r>
              <a:rPr lang="fr-CH" sz="1200" kern="1200" dirty="0" smtClean="0">
                <a:solidFill>
                  <a:schemeClr val="tx1"/>
                </a:solidFill>
                <a:effectLst/>
                <a:latin typeface="+mn-lt"/>
                <a:ea typeface="+mn-ea"/>
                <a:cs typeface="+mn-cs"/>
              </a:rPr>
              <a:t>membres du même conseil. </a:t>
            </a:r>
            <a:r>
              <a:rPr lang="fr-CH" sz="1200" kern="1200" dirty="0">
                <a:solidFill>
                  <a:schemeClr val="tx1"/>
                </a:solidFill>
                <a:effectLst/>
                <a:latin typeface="+mn-lt"/>
                <a:ea typeface="+mn-ea"/>
                <a:cs typeface="+mn-cs"/>
              </a:rPr>
              <a:t>La plupart du temps, les adhérents des petits partis cantonaux et ceux qui n’adhèrent à aucun parti se joignent aussi à un groupe parlementaire.</a:t>
            </a: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Les groupes parlementaires examinent les principaux objets avant qu’ils soient soumis aux conseils. Chaque groupe tente de s’accorder sur une position commune.</a:t>
            </a:r>
            <a:endParaRPr lang="de-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23</a:t>
            </a:fld>
            <a:endParaRPr lang="de-CH" dirty="0"/>
          </a:p>
        </p:txBody>
      </p:sp>
    </p:spTree>
    <p:extLst>
      <p:ext uri="{BB962C8B-B14F-4D97-AF65-F5344CB8AC3E}">
        <p14:creationId xmlns:p14="http://schemas.microsoft.com/office/powerpoint/2010/main" val="1544539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Au Conseil national, l’appartenance</a:t>
            </a:r>
            <a:r>
              <a:rPr lang="fr-CH" baseline="0" dirty="0"/>
              <a:t> à un groupe parlementaire revêt une importance particulière, étant donné qu’une partie du temps de parole y est attribuée aux groupes.</a:t>
            </a: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9170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7279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Petite anecdote</a:t>
            </a:r>
            <a:r>
              <a:rPr lang="fr-CH" baseline="0" dirty="0"/>
              <a:t> : contrairement à ce que l’on pourrait penser, l</a:t>
            </a:r>
            <a:r>
              <a:rPr lang="fr-CH" dirty="0"/>
              <a:t>es derniers rangs </a:t>
            </a:r>
            <a:r>
              <a:rPr lang="fr-CH" baseline="0" dirty="0"/>
              <a:t>ne sont pas réservés aux députés de « second ordre », mais </a:t>
            </a:r>
            <a:r>
              <a:rPr lang="fr-CH" dirty="0"/>
              <a:t>sont parmi</a:t>
            </a:r>
            <a:r>
              <a:rPr lang="fr-CH" baseline="0" dirty="0"/>
              <a:t> les plus prisés. Ceux qui y sont assis accèdent plus rapidement à l’antichambre ou à la salle des pas perdus, là où sont données les interviews.</a:t>
            </a:r>
            <a:endParaRPr lang="de-CH" dirty="0"/>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6868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3909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094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374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pPr defTabSz="915680">
              <a:defRPr/>
            </a:pPr>
            <a:endParaRPr lang="fr-CH" noProof="0"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3</a:t>
            </a:fld>
            <a:endParaRPr lang="de-CH" dirty="0"/>
          </a:p>
        </p:txBody>
      </p:sp>
    </p:spTree>
    <p:extLst>
      <p:ext uri="{BB962C8B-B14F-4D97-AF65-F5344CB8AC3E}">
        <p14:creationId xmlns:p14="http://schemas.microsoft.com/office/powerpoint/2010/main" val="33495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noProof="0" dirty="0">
                <a:solidFill>
                  <a:schemeClr val="tx1"/>
                </a:solidFill>
                <a:effectLst/>
                <a:latin typeface="+mn-lt"/>
                <a:ea typeface="+mn-ea"/>
                <a:cs typeface="+mn-cs"/>
              </a:rPr>
              <a:t>Au Conseil des États, la répartition entre les partis est différente</a:t>
            </a:r>
            <a:r>
              <a:rPr lang="fr-CH" baseline="0" noProof="0" dirty="0"/>
              <a:t>.</a:t>
            </a:r>
          </a:p>
          <a:p>
            <a:r>
              <a:rPr lang="fr-CH" sz="1200" kern="1200" noProof="0" dirty="0">
                <a:solidFill>
                  <a:schemeClr val="tx1"/>
                </a:solidFill>
                <a:effectLst/>
                <a:latin typeface="+mn-lt"/>
                <a:ea typeface="+mn-ea"/>
                <a:cs typeface="+mn-cs"/>
              </a:rPr>
              <a:t>Les groupes parlementaires sont constitués de manière plutôt informelle.</a:t>
            </a:r>
            <a:endParaRPr lang="fr-CH" baseline="0" noProof="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1364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9191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9289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4897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0634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pPr defTabSz="915680">
              <a:defRPr/>
            </a:pPr>
            <a:r>
              <a:rPr lang="fr-CH" dirty="0"/>
              <a:t>Tous les groupes parlementaires</a:t>
            </a:r>
            <a:r>
              <a:rPr lang="fr-CH" baseline="0" dirty="0"/>
              <a:t> du Conseil national en un coup d’œil.</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35</a:t>
            </a:fld>
            <a:endParaRPr lang="de-CH" dirty="0"/>
          </a:p>
        </p:txBody>
      </p:sp>
    </p:spTree>
    <p:extLst>
      <p:ext uri="{BB962C8B-B14F-4D97-AF65-F5344CB8AC3E}">
        <p14:creationId xmlns:p14="http://schemas.microsoft.com/office/powerpoint/2010/main" val="2095290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Tous les groupes parlementaires</a:t>
            </a:r>
            <a:r>
              <a:rPr lang="fr-CH" baseline="0" dirty="0"/>
              <a:t> du Conseil des États en un coup d’œil.</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36</a:t>
            </a:fld>
            <a:endParaRPr lang="de-CH" dirty="0"/>
          </a:p>
        </p:txBody>
      </p:sp>
    </p:spTree>
    <p:extLst>
      <p:ext uri="{BB962C8B-B14F-4D97-AF65-F5344CB8AC3E}">
        <p14:creationId xmlns:p14="http://schemas.microsoft.com/office/powerpoint/2010/main" val="1318473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Après un</a:t>
            </a:r>
            <a:r>
              <a:rPr lang="fr-CH" baseline="0" dirty="0"/>
              <a:t> aperçu de la question de l’appartenance politique, jetons encore un coup d’œil sur deux autres points. Ici, sur la répartition hommes/femmes.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37</a:t>
            </a:fld>
            <a:endParaRPr lang="de-CH"/>
          </a:p>
        </p:txBody>
      </p:sp>
    </p:spTree>
    <p:extLst>
      <p:ext uri="{BB962C8B-B14F-4D97-AF65-F5344CB8AC3E}">
        <p14:creationId xmlns:p14="http://schemas.microsoft.com/office/powerpoint/2010/main" val="3415761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S’agissant de l’âge, la différence entre les deux chambres est clairement moins marquée que s’agissant du sexe. </a:t>
            </a:r>
            <a:br>
              <a:rPr lang="fr-CH" baseline="0" dirty="0"/>
            </a:br>
            <a:r>
              <a:rPr lang="fr-CH" baseline="0" dirty="0"/>
              <a:t>L’âge moyen des députés du Conseil national est de 49 ans, alors que celui des députés du Conseil des États est de 54 ans (état au 1.2.2020). Le plus jeune député est né en 1994, le plus âgé en 1944. </a:t>
            </a:r>
          </a:p>
          <a:p>
            <a:r>
              <a:rPr lang="fr-CH" baseline="0" dirty="0"/>
              <a:t>Depuis des décennies, l’âge moyen des députés est plutôt stable et toujours supérieur de quelques années au Conseil des États.</a:t>
            </a: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9521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39</a:t>
            </a:fld>
            <a:endParaRPr lang="de-CH"/>
          </a:p>
        </p:txBody>
      </p:sp>
    </p:spTree>
    <p:extLst>
      <p:ext uri="{BB962C8B-B14F-4D97-AF65-F5344CB8AC3E}">
        <p14:creationId xmlns:p14="http://schemas.microsoft.com/office/powerpoint/2010/main" val="239884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Commençons </a:t>
            </a:r>
            <a:r>
              <a:rPr lang="fr-CH" dirty="0"/>
              <a:t>par jeter un coup d’œil</a:t>
            </a:r>
            <a:r>
              <a:rPr lang="fr-CH" baseline="0" dirty="0"/>
              <a:t> sur chacun des deux conseils. Distants d’à peine cinquante pas, ils siègent dans le même bâtiment.</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a:t>
            </a:fld>
            <a:endParaRPr lang="de-CH" dirty="0"/>
          </a:p>
        </p:txBody>
      </p:sp>
    </p:spTree>
    <p:extLst>
      <p:ext uri="{BB962C8B-B14F-4D97-AF65-F5344CB8AC3E}">
        <p14:creationId xmlns:p14="http://schemas.microsoft.com/office/powerpoint/2010/main" val="1324586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Dans 25 cantons, l’élection du Conseil des États a lieu en même temps que l’élection du Conseil national. Dans le canton</a:t>
            </a:r>
            <a:r>
              <a:rPr lang="fr-CH" baseline="0" dirty="0"/>
              <a:t> d’Appenzell Rhodes-Intérieures, la Landsgemeinde élit le représentant au Conseil des États au mois d’avril déjà.</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40</a:t>
            </a:fld>
            <a:endParaRPr lang="de-CH" dirty="0"/>
          </a:p>
        </p:txBody>
      </p:sp>
    </p:spTree>
    <p:extLst>
      <p:ext uri="{BB962C8B-B14F-4D97-AF65-F5344CB8AC3E}">
        <p14:creationId xmlns:p14="http://schemas.microsoft.com/office/powerpoint/2010/main" val="4277454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0061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Le Parlement examine les projets du gouvernement</a:t>
            </a:r>
            <a:r>
              <a:rPr lang="fr-CH" baseline="0" dirty="0"/>
              <a:t> et recommande au peuple d’accepter ou de rejeter les initiatives populaires. Il met aussi en œuvre des initiatives parlementaires et devient ainsi actif à l’initiative de ses propres membres</a:t>
            </a:r>
            <a:r>
              <a:rPr lang="fr-CH" baseline="0" dirty="0" smtClean="0"/>
              <a:t>. </a:t>
            </a:r>
            <a:r>
              <a:rPr lang="fr-FR" baseline="0" dirty="0" smtClean="0"/>
              <a:t>Voir l'aperçu de toutes les tâches: </a:t>
            </a:r>
            <a:r>
              <a:rPr lang="fr-CH" baseline="0" dirty="0" smtClean="0"/>
              <a:t>https://www.parlament.ch/fr/%C3%BCber-das-parlament/portrait-du-parlement/attributions-assemblee-federale </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42</a:t>
            </a:fld>
            <a:endParaRPr lang="de-CH" dirty="0"/>
          </a:p>
        </p:txBody>
      </p:sp>
    </p:spTree>
    <p:extLst>
      <p:ext uri="{BB962C8B-B14F-4D97-AF65-F5344CB8AC3E}">
        <p14:creationId xmlns:p14="http://schemas.microsoft.com/office/powerpoint/2010/main" val="2959662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Le </a:t>
            </a:r>
            <a:r>
              <a:rPr lang="fr-CH" dirty="0"/>
              <a:t>« dépliant » rend compte de</a:t>
            </a:r>
            <a:r>
              <a:rPr lang="fr-CH" baseline="0" dirty="0"/>
              <a:t> l’élaboration d’une loi sous forme d’un tableau synoptique en colonnes. Ce tableau présente, de gauche à droite :</a:t>
            </a:r>
          </a:p>
          <a:p>
            <a:endParaRPr lang="fr-CH" baseline="0" dirty="0"/>
          </a:p>
          <a:p>
            <a:r>
              <a:rPr lang="fr-CH" baseline="0" dirty="0"/>
              <a:t>le droit en vigueur ;</a:t>
            </a:r>
          </a:p>
          <a:p>
            <a:r>
              <a:rPr lang="fr-CH" baseline="0" dirty="0"/>
              <a:t>le projet du Conseil fédéral (ou de la commission) ;</a:t>
            </a:r>
          </a:p>
          <a:p>
            <a:r>
              <a:rPr lang="fr-FR" dirty="0">
                <a:effectLst/>
              </a:rPr>
              <a:t>les décisions prises </a:t>
            </a:r>
            <a:r>
              <a:rPr lang="fr-FR">
                <a:effectLst/>
              </a:rPr>
              <a:t>par les conseils</a:t>
            </a:r>
            <a:r>
              <a:rPr lang="fr-FR" baseline="0">
                <a:effectLst/>
              </a:rPr>
              <a:t> </a:t>
            </a:r>
            <a:r>
              <a:rPr lang="fr-FR" baseline="0" dirty="0">
                <a:effectLst/>
              </a:rPr>
              <a:t>;</a:t>
            </a:r>
            <a:endParaRPr lang="fr-FR" dirty="0">
              <a:effectLst/>
            </a:endParaRPr>
          </a:p>
          <a:p>
            <a:r>
              <a:rPr lang="fr-FR" dirty="0">
                <a:effectLst/>
              </a:rPr>
              <a:t>les propositions adoptées par la majorité de la commission et, le cas échéant, par une ou plusieurs minorités.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43</a:t>
            </a:fld>
            <a:endParaRPr lang="de-CH" dirty="0"/>
          </a:p>
        </p:txBody>
      </p:sp>
    </p:spTree>
    <p:extLst>
      <p:ext uri="{BB962C8B-B14F-4D97-AF65-F5344CB8AC3E}">
        <p14:creationId xmlns:p14="http://schemas.microsoft.com/office/powerpoint/2010/main" val="742846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44</a:t>
            </a:fld>
            <a:endParaRPr lang="de-CH" dirty="0"/>
          </a:p>
        </p:txBody>
      </p:sp>
    </p:spTree>
    <p:extLst>
      <p:ext uri="{BB962C8B-B14F-4D97-AF65-F5344CB8AC3E}">
        <p14:creationId xmlns:p14="http://schemas.microsoft.com/office/powerpoint/2010/main" val="4144182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 Parlement se prononce</a:t>
            </a:r>
            <a:r>
              <a:rPr lang="fr-CH" baseline="0" dirty="0"/>
              <a:t> sur le budget lors de la session d’hiver. Le projet passe rapidement d’un conseil à l’autre. Si les deux conseils ne parviennent pas à un consensus, la dépense la moins élevée est réputée adoptée ; cette réglementation reflète une tendance à l’économie.</a:t>
            </a: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1363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pPr defTabSz="915680">
              <a:defRPr/>
            </a:pPr>
            <a:endParaRPr lang="fr-CH" baseline="0" noProof="0" dirty="0">
              <a:solidFill>
                <a:schemeClr val="accent6"/>
              </a:solidFill>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46</a:t>
            </a:fld>
            <a:endParaRPr lang="de-CH" dirty="0"/>
          </a:p>
        </p:txBody>
      </p:sp>
    </p:spTree>
    <p:extLst>
      <p:ext uri="{BB962C8B-B14F-4D97-AF65-F5344CB8AC3E}">
        <p14:creationId xmlns:p14="http://schemas.microsoft.com/office/powerpoint/2010/main" val="1353328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pPr marL="0" marR="0" lvl="0" indent="0" algn="l" defTabSz="915680" rtl="0" eaLnBrk="1" fontAlgn="auto" latinLnBrk="0" hangingPunct="1">
              <a:lnSpc>
                <a:spcPct val="100000"/>
              </a:lnSpc>
              <a:spcBef>
                <a:spcPts val="0"/>
              </a:spcBef>
              <a:spcAft>
                <a:spcPts val="0"/>
              </a:spcAft>
              <a:buClrTx/>
              <a:buSzTx/>
              <a:buFontTx/>
              <a:buNone/>
              <a:tabLst/>
              <a:defRPr/>
            </a:pPr>
            <a:r>
              <a:rPr lang="fr-CH" dirty="0"/>
              <a:t>La haute</a:t>
            </a:r>
            <a:r>
              <a:rPr lang="fr-CH" baseline="0" dirty="0"/>
              <a:t> surveillance est exercée par les Commissions des finances et par les Commissions de gestion, ainsi que par leurs délégations. Ces organes contrôlent l’action du Conseil fédéral, de l’administration fédérale et des tribunaux fédéraux et examinent son efficacité.</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47</a:t>
            </a:fld>
            <a:endParaRPr lang="de-CH" dirty="0"/>
          </a:p>
        </p:txBody>
      </p:sp>
    </p:spTree>
    <p:extLst>
      <p:ext uri="{BB962C8B-B14F-4D97-AF65-F5344CB8AC3E}">
        <p14:creationId xmlns:p14="http://schemas.microsoft.com/office/powerpoint/2010/main" val="2990723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Lorsqu’ils doivent procéder à une élection, le Conseil national et le</a:t>
            </a:r>
            <a:r>
              <a:rPr lang="fr-CH" baseline="0" dirty="0"/>
              <a:t> Conseil des États siègent en Assemblée fédérale (Chambres réunies). À cet effet, des sièges sont spécialement prévus dans la salle du Conseil national pour accueillir les députés du Conseil des États.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48</a:t>
            </a:fld>
            <a:endParaRPr lang="de-CH" dirty="0"/>
          </a:p>
        </p:txBody>
      </p:sp>
    </p:spTree>
    <p:extLst>
      <p:ext uri="{BB962C8B-B14F-4D97-AF65-F5344CB8AC3E}">
        <p14:creationId xmlns:p14="http://schemas.microsoft.com/office/powerpoint/2010/main" val="3243946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Les Chambres réunies élisent les membres du gouvernement,</a:t>
            </a:r>
            <a:r>
              <a:rPr lang="fr-CH" baseline="0" dirty="0"/>
              <a:t> les juges des tribunaux fédéraux et, en cas de besoin, un général chargé de conduire l’Armée suisse. </a:t>
            </a:r>
            <a:br>
              <a:rPr lang="fr-CH" baseline="0" dirty="0"/>
            </a:br>
            <a:r>
              <a:rPr lang="fr-CH" baseline="0" dirty="0"/>
              <a:t>Lors de chaque session d’hiver, elles désignent le président de la Confédération et le vice-président pour l’année à venir parmi les membres du Conseil fédéral.</a:t>
            </a:r>
          </a:p>
          <a:p>
            <a:r>
              <a:rPr lang="fr-CH" baseline="0" dirty="0"/>
              <a:t>Les Chambres réunies nomment aussi le chancelier de la Confédération, chef de l’état-major du Conseil fédéral.</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49</a:t>
            </a:fld>
            <a:endParaRPr lang="de-CH" dirty="0"/>
          </a:p>
        </p:txBody>
      </p:sp>
    </p:spTree>
    <p:extLst>
      <p:ext uri="{BB962C8B-B14F-4D97-AF65-F5344CB8AC3E}">
        <p14:creationId xmlns:p14="http://schemas.microsoft.com/office/powerpoint/2010/main" val="128074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En raison de la croissance démographique,</a:t>
            </a:r>
            <a:r>
              <a:rPr lang="fr-CH" baseline="0" dirty="0"/>
              <a:t> l</a:t>
            </a:r>
            <a:r>
              <a:rPr lang="fr-CH" dirty="0"/>
              <a:t>e</a:t>
            </a:r>
            <a:r>
              <a:rPr lang="fr-CH" baseline="0" dirty="0"/>
              <a:t> nombre de députés au Conseil national </a:t>
            </a:r>
            <a:r>
              <a:rPr lang="fr-CH" baseline="0"/>
              <a:t>a augmenté : </a:t>
            </a:r>
            <a:r>
              <a:rPr lang="fr-CH" baseline="0" dirty="0"/>
              <a:t>en 1848, le Conseil national comptait 111 sièges ; depuis 1963, il en compte 200.</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a:t>
            </a:fld>
            <a:endParaRPr lang="de-CH" dirty="0"/>
          </a:p>
        </p:txBody>
      </p:sp>
    </p:spTree>
    <p:extLst>
      <p:ext uri="{BB962C8B-B14F-4D97-AF65-F5344CB8AC3E}">
        <p14:creationId xmlns:p14="http://schemas.microsoft.com/office/powerpoint/2010/main" val="4249221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50</a:t>
            </a:fld>
            <a:endParaRPr lang="de-CH" dirty="0"/>
          </a:p>
        </p:txBody>
      </p:sp>
    </p:spTree>
    <p:extLst>
      <p:ext uri="{BB962C8B-B14F-4D97-AF65-F5344CB8AC3E}">
        <p14:creationId xmlns:p14="http://schemas.microsoft.com/office/powerpoint/2010/main" val="1415911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51</a:t>
            </a:fld>
            <a:endParaRPr lang="de-CH" dirty="0"/>
          </a:p>
        </p:txBody>
      </p:sp>
    </p:spTree>
    <p:extLst>
      <p:ext uri="{BB962C8B-B14F-4D97-AF65-F5344CB8AC3E}">
        <p14:creationId xmlns:p14="http://schemas.microsoft.com/office/powerpoint/2010/main" val="4050149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Au </a:t>
            </a:r>
            <a:r>
              <a:rPr lang="fr-CH" dirty="0"/>
              <a:t>printemps</a:t>
            </a:r>
            <a:r>
              <a:rPr lang="fr-CH" baseline="0" dirty="0"/>
              <a:t>, en été, en automne et en hiver, chacune des chambres se réunit en session pendant trois semaines. Généralement, le Conseil national, en plus des sessions ordinaires, se réunit en session spéciale pendant une courte période au mois d’avril ou de mai.</a:t>
            </a:r>
            <a:br>
              <a:rPr lang="fr-CH" baseline="0" dirty="0"/>
            </a:br>
            <a:r>
              <a:rPr lang="fr-CH" baseline="0" dirty="0"/>
              <a:t>Entre les sessions, les commissions et les délégations tiennent séance.</a:t>
            </a: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52</a:t>
            </a:fld>
            <a:endParaRPr lang="de-CH" dirty="0"/>
          </a:p>
        </p:txBody>
      </p:sp>
    </p:spTree>
    <p:extLst>
      <p:ext uri="{BB962C8B-B14F-4D97-AF65-F5344CB8AC3E}">
        <p14:creationId xmlns:p14="http://schemas.microsoft.com/office/powerpoint/2010/main" val="30316318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53</a:t>
            </a:fld>
            <a:endParaRPr lang="de-CH" dirty="0"/>
          </a:p>
        </p:txBody>
      </p:sp>
    </p:spTree>
    <p:extLst>
      <p:ext uri="{BB962C8B-B14F-4D97-AF65-F5344CB8AC3E}">
        <p14:creationId xmlns:p14="http://schemas.microsoft.com/office/powerpoint/2010/main" val="1128857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Toutes </a:t>
            </a:r>
            <a:r>
              <a:rPr lang="fr-CH" dirty="0"/>
              <a:t>les interventions faites dans le</a:t>
            </a:r>
            <a:r>
              <a:rPr lang="fr-CH" baseline="0" dirty="0"/>
              <a:t> cadre des délibérations parlementaires sont publiées dans </a:t>
            </a:r>
            <a:r>
              <a:rPr lang="fr-FR" dirty="0">
                <a:effectLst/>
              </a:rPr>
              <a:t>leur langue d’origine</a:t>
            </a:r>
            <a:r>
              <a:rPr lang="fr-CH" baseline="0" dirty="0"/>
              <a:t>.</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54</a:t>
            </a:fld>
            <a:endParaRPr lang="de-CH" dirty="0"/>
          </a:p>
        </p:txBody>
      </p:sp>
    </p:spTree>
    <p:extLst>
      <p:ext uri="{BB962C8B-B14F-4D97-AF65-F5344CB8AC3E}">
        <p14:creationId xmlns:p14="http://schemas.microsoft.com/office/powerpoint/2010/main" val="1686443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55</a:t>
            </a:fld>
            <a:endParaRPr lang="de-CH" dirty="0"/>
          </a:p>
        </p:txBody>
      </p:sp>
    </p:spTree>
    <p:extLst>
      <p:ext uri="{BB962C8B-B14F-4D97-AF65-F5344CB8AC3E}">
        <p14:creationId xmlns:p14="http://schemas.microsoft.com/office/powerpoint/2010/main" val="3198103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La composition de ces</a:t>
            </a:r>
            <a:r>
              <a:rPr lang="fr-CH" baseline="0" dirty="0"/>
              <a:t> organes dépend de la force numérique des groupes parlementaires</a:t>
            </a:r>
            <a:r>
              <a:rPr lang="fr-CH" baseline="0" dirty="0" smtClean="0"/>
              <a:t>.</a:t>
            </a:r>
          </a:p>
          <a:p>
            <a:r>
              <a:rPr lang="fr-CH" baseline="0" dirty="0" smtClean="0"/>
              <a:t>Voir l’aperçu de toutes les commissions: https://www.parament.ch/fr/organe/commissions.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56</a:t>
            </a:fld>
            <a:endParaRPr lang="de-CH" dirty="0"/>
          </a:p>
        </p:txBody>
      </p:sp>
    </p:spTree>
    <p:extLst>
      <p:ext uri="{BB962C8B-B14F-4D97-AF65-F5344CB8AC3E}">
        <p14:creationId xmlns:p14="http://schemas.microsoft.com/office/powerpoint/2010/main" val="42573190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Les commissions du</a:t>
            </a:r>
            <a:r>
              <a:rPr lang="fr-CH" baseline="0" dirty="0"/>
              <a:t> Conseil national comptent 25 membres, celles du Conseil des États 13. Les deux conseils votant des lois qui touchent à tous les domaines, les thématiques traitées par leurs commissions sont vastes</a:t>
            </a:r>
            <a:r>
              <a:rPr lang="fr-CH" baseline="0" dirty="0" smtClean="0"/>
              <a:t>. Voir l’aperçu de toutes les commissions: https://www.parlament.ch/fr/organe/commissions </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57</a:t>
            </a:fld>
            <a:endParaRPr lang="de-CH" dirty="0"/>
          </a:p>
        </p:txBody>
      </p:sp>
    </p:spTree>
    <p:extLst>
      <p:ext uri="{BB962C8B-B14F-4D97-AF65-F5344CB8AC3E}">
        <p14:creationId xmlns:p14="http://schemas.microsoft.com/office/powerpoint/2010/main" val="3319575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58</a:t>
            </a:fld>
            <a:endParaRPr lang="de-CH" dirty="0"/>
          </a:p>
        </p:txBody>
      </p:sp>
    </p:spTree>
    <p:extLst>
      <p:ext uri="{BB962C8B-B14F-4D97-AF65-F5344CB8AC3E}">
        <p14:creationId xmlns:p14="http://schemas.microsoft.com/office/powerpoint/2010/main" val="771484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59</a:t>
            </a:fld>
            <a:endParaRPr lang="de-CH" dirty="0"/>
          </a:p>
        </p:txBody>
      </p:sp>
    </p:spTree>
    <p:extLst>
      <p:ext uri="{BB962C8B-B14F-4D97-AF65-F5344CB8AC3E}">
        <p14:creationId xmlns:p14="http://schemas.microsoft.com/office/powerpoint/2010/main" val="306539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FR" dirty="0"/>
              <a:t>Conformément</a:t>
            </a:r>
            <a:r>
              <a:rPr lang="fr-FR" baseline="0" dirty="0"/>
              <a:t> au principe du scrutin proportionnel</a:t>
            </a:r>
            <a:r>
              <a:rPr lang="fr-FR" dirty="0"/>
              <a:t>, les sièges dévolus à chaque canton sont répartis entre les différents partis, proportionnellement à la force numérique de ceux-ci. </a:t>
            </a:r>
            <a:br>
              <a:rPr lang="fr-FR" dirty="0"/>
            </a:br>
            <a:r>
              <a:rPr lang="fr-FR" dirty="0"/>
              <a:t>Ce mode d’élection</a:t>
            </a:r>
            <a:r>
              <a:rPr lang="fr-FR" baseline="0" dirty="0"/>
              <a:t> permet à de petits partis d’être aussi représentés à la Chambre basse.</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a:t>
            </a:fld>
            <a:endParaRPr lang="de-CH" dirty="0"/>
          </a:p>
        </p:txBody>
      </p:sp>
    </p:spTree>
    <p:extLst>
      <p:ext uri="{BB962C8B-B14F-4D97-AF65-F5344CB8AC3E}">
        <p14:creationId xmlns:p14="http://schemas.microsoft.com/office/powerpoint/2010/main" val="22100405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Par ailleurs</a:t>
            </a:r>
            <a:r>
              <a:rPr lang="fr-CH" baseline="0" dirty="0"/>
              <a:t>, cinq autres délégations sont chargées des relations avec les parlements des pays limitrophes. Le Parlement, à travers ses commissions et ses délégations, accompagne la politique extérieure du Conseil fédéral en tant que partenaire compétent.</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60</a:t>
            </a:fld>
            <a:endParaRPr lang="de-CH" dirty="0"/>
          </a:p>
        </p:txBody>
      </p:sp>
    </p:spTree>
    <p:extLst>
      <p:ext uri="{BB962C8B-B14F-4D97-AF65-F5344CB8AC3E}">
        <p14:creationId xmlns:p14="http://schemas.microsoft.com/office/powerpoint/2010/main" val="1857333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61</a:t>
            </a:fld>
            <a:endParaRPr lang="de-CH" dirty="0"/>
          </a:p>
        </p:txBody>
      </p:sp>
    </p:spTree>
    <p:extLst>
      <p:ext uri="{BB962C8B-B14F-4D97-AF65-F5344CB8AC3E}">
        <p14:creationId xmlns:p14="http://schemas.microsoft.com/office/powerpoint/2010/main" val="436800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baseline="0" dirty="0"/>
              <a:t>Au sein du Parlement, des critiques sont régulièrement émises contre le trop grand nombre d’interventions ; quant aux médias, ils se servent volontiers des interventions comme instrument de mesure de l’activité et de l’influence de chaque député.</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62</a:t>
            </a:fld>
            <a:endParaRPr lang="de-CH" dirty="0"/>
          </a:p>
        </p:txBody>
      </p:sp>
    </p:spTree>
    <p:extLst>
      <p:ext uri="{BB962C8B-B14F-4D97-AF65-F5344CB8AC3E}">
        <p14:creationId xmlns:p14="http://schemas.microsoft.com/office/powerpoint/2010/main" val="30724426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Les parlementaires votent sans suivre de directives, que ce soit de la part des</a:t>
            </a:r>
            <a:r>
              <a:rPr lang="fr-CH" baseline="0" dirty="0"/>
              <a:t> cantons ou de leur parti.</a:t>
            </a:r>
          </a:p>
          <a:p>
            <a:r>
              <a:rPr lang="fr-CH" baseline="0" dirty="0"/>
              <a:t>Cela s’applique aussi aux députés du Conseil des États, qui ne sont délégués ni par le gouvernement de leur canton, ni par son parlement.</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63</a:t>
            </a:fld>
            <a:endParaRPr lang="de-CH" dirty="0"/>
          </a:p>
        </p:txBody>
      </p:sp>
    </p:spTree>
    <p:extLst>
      <p:ext uri="{BB962C8B-B14F-4D97-AF65-F5344CB8AC3E}">
        <p14:creationId xmlns:p14="http://schemas.microsoft.com/office/powerpoint/2010/main" val="42791204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64</a:t>
            </a:fld>
            <a:endParaRPr lang="de-CH" dirty="0"/>
          </a:p>
        </p:txBody>
      </p:sp>
    </p:spTree>
    <p:extLst>
      <p:ext uri="{BB962C8B-B14F-4D97-AF65-F5344CB8AC3E}">
        <p14:creationId xmlns:p14="http://schemas.microsoft.com/office/powerpoint/2010/main" val="41819052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Dans</a:t>
            </a:r>
            <a:r>
              <a:rPr lang="fr-CH" baseline="0" dirty="0"/>
              <a:t> un parlement de milice, les députés, g</a:t>
            </a:r>
            <a:r>
              <a:rPr lang="fr-CH" dirty="0"/>
              <a:t>râce</a:t>
            </a:r>
            <a:r>
              <a:rPr lang="fr-CH" baseline="0" dirty="0"/>
              <a:t> à leur expérience professionnelle, peuvent faire valoir leurs connaissances spécialisées lors des débats. En outre, un tel parlement est vu comme plus proche du peuple.</a:t>
            </a:r>
          </a:p>
          <a:p>
            <a:r>
              <a:rPr lang="fr-CH" baseline="0" dirty="0">
                <a:latin typeface="+mn-lt"/>
              </a:rPr>
              <a:t>Néanmoins, les députés consacrent de plus en plus de temps à leur mandat politique </a:t>
            </a:r>
            <a:r>
              <a:rPr lang="fr-CH" baseline="0" dirty="0">
                <a:latin typeface="+mn-lt"/>
                <a:cs typeface="Times New Roman" panose="02020603050405020304" pitchFamily="18" charset="0"/>
              </a:rPr>
              <a:t>– certains même tout leur temps. Ainsi, le Parlement suisse combine en réalité les spécificités d’un parlement de milice et d’un parlement professionnel.</a:t>
            </a:r>
            <a:endParaRPr lang="de-CH" dirty="0">
              <a:latin typeface="+mn-lt"/>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65</a:t>
            </a:fld>
            <a:endParaRPr lang="de-CH" dirty="0"/>
          </a:p>
        </p:txBody>
      </p:sp>
    </p:spTree>
    <p:extLst>
      <p:ext uri="{BB962C8B-B14F-4D97-AF65-F5344CB8AC3E}">
        <p14:creationId xmlns:p14="http://schemas.microsoft.com/office/powerpoint/2010/main" val="1722977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66</a:t>
            </a:fld>
            <a:endParaRPr lang="de-CH" dirty="0"/>
          </a:p>
        </p:txBody>
      </p:sp>
    </p:spTree>
    <p:extLst>
      <p:ext uri="{BB962C8B-B14F-4D97-AF65-F5344CB8AC3E}">
        <p14:creationId xmlns:p14="http://schemas.microsoft.com/office/powerpoint/2010/main" val="2204604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Au sein des Services du Parlement, quelque</a:t>
            </a:r>
            <a:r>
              <a:rPr lang="fr-CH" baseline="0" dirty="0"/>
              <a:t> </a:t>
            </a:r>
            <a:r>
              <a:rPr lang="fr-CH" dirty="0"/>
              <a:t>300 collaborateurs se partagent plus de 200 postes à plein temps. Ils sont</a:t>
            </a:r>
            <a:r>
              <a:rPr lang="fr-CH" baseline="0" dirty="0"/>
              <a:t> chargés</a:t>
            </a:r>
            <a:r>
              <a:rPr lang="fr-CH" dirty="0"/>
              <a:t>, entre autres, d’organiser les séances des</a:t>
            </a:r>
            <a:r>
              <a:rPr lang="fr-CH" baseline="0" dirty="0"/>
              <a:t> conseils et des commissions ou de traduire toutes sortes de textes.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67</a:t>
            </a:fld>
            <a:endParaRPr lang="de-CH" dirty="0"/>
          </a:p>
        </p:txBody>
      </p:sp>
    </p:spTree>
    <p:extLst>
      <p:ext uri="{BB962C8B-B14F-4D97-AF65-F5344CB8AC3E}">
        <p14:creationId xmlns:p14="http://schemas.microsoft.com/office/powerpoint/2010/main" val="808312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baseline="0" dirty="0"/>
              <a:t>De par la nature de ses activités, le Parlement entretient des rapports de toutes sortes avec d’autres institutions officielles.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68</a:t>
            </a:fld>
            <a:endParaRPr lang="de-CH" dirty="0"/>
          </a:p>
        </p:txBody>
      </p:sp>
    </p:spTree>
    <p:extLst>
      <p:ext uri="{BB962C8B-B14F-4D97-AF65-F5344CB8AC3E}">
        <p14:creationId xmlns:p14="http://schemas.microsoft.com/office/powerpoint/2010/main" val="35502350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Les </a:t>
            </a:r>
            <a:r>
              <a:rPr lang="fr-CH" dirty="0"/>
              <a:t>rapports entre</a:t>
            </a:r>
            <a:r>
              <a:rPr lang="fr-CH" baseline="0" dirty="0"/>
              <a:t> le Parlement et le gouvernement sont particulièrement intenses. En témoigne le fait que c’est le Parlement qui, tous les quatre ans, détermine la composition du Conseil fédéral.</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69</a:t>
            </a:fld>
            <a:endParaRPr lang="de-CH" dirty="0"/>
          </a:p>
        </p:txBody>
      </p:sp>
    </p:spTree>
    <p:extLst>
      <p:ext uri="{BB962C8B-B14F-4D97-AF65-F5344CB8AC3E}">
        <p14:creationId xmlns:p14="http://schemas.microsoft.com/office/powerpoint/2010/main" val="1355834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latin typeface="+mn-lt"/>
              </a:rPr>
              <a:t>Le </a:t>
            </a:r>
            <a:r>
              <a:rPr lang="fr-CH" dirty="0">
                <a:latin typeface="+mn-lt"/>
              </a:rPr>
              <a:t>nombre de sièges dévolus à chaque canton</a:t>
            </a:r>
            <a:r>
              <a:rPr lang="fr-CH" baseline="0" dirty="0">
                <a:latin typeface="+mn-lt"/>
              </a:rPr>
              <a:t> dépend de sa population : Zurich dispose ainsi de 35 sièges. Appenzell Rhodes-Intérieures </a:t>
            </a:r>
            <a:r>
              <a:rPr lang="fr-CH" baseline="0" dirty="0">
                <a:latin typeface="+mn-lt"/>
                <a:cs typeface="Times New Roman" panose="02020603050405020304" pitchFamily="18" charset="0"/>
              </a:rPr>
              <a:t>– le canton le moins peuplé – envoie tout de même un représentant du peuple à Berne.</a:t>
            </a:r>
            <a:endParaRPr lang="de-CH" dirty="0">
              <a:latin typeface="+mn-lt"/>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a:t>
            </a:fld>
            <a:endParaRPr lang="de-CH" dirty="0"/>
          </a:p>
        </p:txBody>
      </p:sp>
    </p:spTree>
    <p:extLst>
      <p:ext uri="{BB962C8B-B14F-4D97-AF65-F5344CB8AC3E}">
        <p14:creationId xmlns:p14="http://schemas.microsoft.com/office/powerpoint/2010/main" val="3994047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La force numérique des partis représentés au Parlement joue un grand rôle lors de l’élection du Conseil fédéral. Pendant des décennies, la constitution du Conseil fédéral a reposé sur la même « formule magique », mais, depuis 2003, les partis représentés au gouvernement fédéral ont changé plusieurs fois.</a:t>
            </a:r>
            <a:endParaRPr lang="de-CH" dirty="0"/>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11457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Le Parlement constitue</a:t>
            </a:r>
            <a:r>
              <a:rPr lang="fr-CH" baseline="0" dirty="0"/>
              <a:t> le gouvernement de telle sorte que les quatre partis cumulant le plus de mandats parlementaires y soient représentés. </a:t>
            </a:r>
            <a:r>
              <a:rPr lang="fr-CH" baseline="0" dirty="0">
                <a:latin typeface="+mn-lt"/>
                <a:cs typeface="Times New Roman" panose="02020603050405020304" pitchFamily="18" charset="0"/>
              </a:rPr>
              <a:t>En dépit d’une progression notable aux élections de 2019, les Verts n’ont pas obtenu le siège qu’ils revendiquaient au sein du Conseil fédéral.</a:t>
            </a:r>
            <a:endParaRPr lang="de-CH" dirty="0">
              <a:latin typeface="+mn-lt"/>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08894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sz="1200" kern="1200" noProof="0">
                <a:solidFill>
                  <a:schemeClr val="tx1"/>
                </a:solidFill>
                <a:effectLst/>
                <a:latin typeface="+mn-lt"/>
                <a:ea typeface="+mn-ea"/>
                <a:cs typeface="+mn-cs"/>
              </a:rPr>
              <a:t>Cette </a:t>
            </a:r>
            <a:r>
              <a:rPr lang="fr-CH" sz="1200" kern="1200" noProof="0" dirty="0">
                <a:solidFill>
                  <a:schemeClr val="tx1"/>
                </a:solidFill>
                <a:effectLst/>
                <a:latin typeface="+mn-lt"/>
                <a:ea typeface="+mn-ea"/>
                <a:cs typeface="+mn-cs"/>
              </a:rPr>
              <a:t>participation transparaît dès l’abord : avant même qu’un projet de loi soit présenté au Parlement, le gouvernement entend des représentants des cantons, des partis et des associations.</a:t>
            </a: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72</a:t>
            </a:fld>
            <a:endParaRPr lang="de-CH" dirty="0"/>
          </a:p>
        </p:txBody>
      </p:sp>
    </p:spTree>
    <p:extLst>
      <p:ext uri="{BB962C8B-B14F-4D97-AF65-F5344CB8AC3E}">
        <p14:creationId xmlns:p14="http://schemas.microsoft.com/office/powerpoint/2010/main" val="9334141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baseline="0"/>
              <a:t>En </a:t>
            </a:r>
            <a:r>
              <a:rPr lang="fr-CH" baseline="0" dirty="0"/>
              <a:t>conséquence, les partis représentés au Conseil fédéral ne forment pas de coalition en vue de la formation du gouvernement. Et, le Conseil fédéral n’étant pas une coalition gouvernementale, il ne présente pas de programme politique.</a:t>
            </a:r>
          </a:p>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73</a:t>
            </a:fld>
            <a:endParaRPr lang="de-CH" dirty="0"/>
          </a:p>
        </p:txBody>
      </p:sp>
    </p:spTree>
    <p:extLst>
      <p:ext uri="{BB962C8B-B14F-4D97-AF65-F5344CB8AC3E}">
        <p14:creationId xmlns:p14="http://schemas.microsoft.com/office/powerpoint/2010/main" val="3443475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Par</a:t>
            </a:r>
            <a:r>
              <a:rPr lang="fr-CH" baseline="0" dirty="0"/>
              <a:t> leurs </a:t>
            </a:r>
            <a:r>
              <a:rPr lang="fr-CH" dirty="0"/>
              <a:t>décisions, les chambres </a:t>
            </a:r>
            <a:r>
              <a:rPr lang="fr-CH" baseline="0" dirty="0"/>
              <a:t>n’expriment pas leur confiance ou leur défiance à l’égard du gouvernement ; elles peuvent modifier ou rejeter les projets de loi du Conseil fédéral, ou les lui renvoyer, sans que le gouvernement doive pour autant démissionner.</a:t>
            </a:r>
          </a:p>
          <a:p>
            <a:r>
              <a:rPr lang="fr-CH" dirty="0"/>
              <a:t>Cela confère une position forte</a:t>
            </a:r>
            <a:r>
              <a:rPr lang="fr-CH" baseline="0" dirty="0"/>
              <a:t> au Parlement, qui, par ailleurs, est, au niveau national, le seul organe directement élu par le peuple.</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74</a:t>
            </a:fld>
            <a:endParaRPr lang="de-CH" dirty="0"/>
          </a:p>
        </p:txBody>
      </p:sp>
    </p:spTree>
    <p:extLst>
      <p:ext uri="{BB962C8B-B14F-4D97-AF65-F5344CB8AC3E}">
        <p14:creationId xmlns:p14="http://schemas.microsoft.com/office/powerpoint/2010/main" val="21112070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75</a:t>
            </a:fld>
            <a:endParaRPr lang="de-CH" dirty="0"/>
          </a:p>
        </p:txBody>
      </p:sp>
    </p:spTree>
    <p:extLst>
      <p:ext uri="{BB962C8B-B14F-4D97-AF65-F5344CB8AC3E}">
        <p14:creationId xmlns:p14="http://schemas.microsoft.com/office/powerpoint/2010/main" val="36027112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sz="1200" kern="1200" dirty="0">
                <a:solidFill>
                  <a:schemeClr val="tx1"/>
                </a:solidFill>
                <a:effectLst/>
                <a:latin typeface="+mn-lt"/>
                <a:ea typeface="+mn-ea"/>
                <a:cs typeface="+mn-cs"/>
              </a:rPr>
              <a:t>Notre pays se caractérise par sa structure fédéraliste très marquée, qui tient compte des différences historiques, linguistiques, culturelles et géographiques et permet ainsi la diversité dans l’unité.</a:t>
            </a:r>
            <a:endParaRPr lang="de-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76</a:t>
            </a:fld>
            <a:endParaRPr lang="de-CH" dirty="0"/>
          </a:p>
        </p:txBody>
      </p:sp>
    </p:spTree>
    <p:extLst>
      <p:ext uri="{BB962C8B-B14F-4D97-AF65-F5344CB8AC3E}">
        <p14:creationId xmlns:p14="http://schemas.microsoft.com/office/powerpoint/2010/main" val="1491706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Le </a:t>
            </a:r>
            <a:r>
              <a:rPr lang="fr-CH" baseline="0" dirty="0"/>
              <a:t>nombre de cantons a augmenté pour la dernière fois en 1979, lorsque le Jura a été créé. Quant au nombre de </a:t>
            </a:r>
            <a:r>
              <a:rPr lang="fr-CH" baseline="0" dirty="0">
                <a:latin typeface="+mn-lt"/>
              </a:rPr>
              <a:t>communes </a:t>
            </a:r>
            <a:r>
              <a:rPr lang="fr-CH" baseline="0" dirty="0">
                <a:latin typeface="+mn-lt"/>
                <a:cs typeface="Times New Roman" panose="02020603050405020304" pitchFamily="18" charset="0"/>
              </a:rPr>
              <a:t>sur le territoire restreint </a:t>
            </a:r>
            <a:r>
              <a:rPr lang="fr-CH" baseline="0" dirty="0"/>
              <a:t>de la Suisse</a:t>
            </a:r>
            <a:r>
              <a:rPr lang="fr-CH" baseline="0" dirty="0">
                <a:latin typeface="Times New Roman" panose="02020603050405020304" pitchFamily="18" charset="0"/>
                <a:cs typeface="Times New Roman" panose="02020603050405020304" pitchFamily="18" charset="0"/>
              </a:rPr>
              <a:t>,</a:t>
            </a:r>
            <a:r>
              <a:rPr lang="fr-CH" baseline="0" dirty="0"/>
              <a:t> il diminue suite à des fusions. Par exemple, le canton de Glaris ne compte plus que trois communes. Par contre, en 2016, le canton de Schaffhouse a massivement refusé le projet de suppression de ses communes couplée à la reprise par le canton de leurs tâches administratives et politiques.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77</a:t>
            </a:fld>
            <a:endParaRPr lang="de-CH" dirty="0"/>
          </a:p>
        </p:txBody>
      </p:sp>
    </p:spTree>
    <p:extLst>
      <p:ext uri="{BB962C8B-B14F-4D97-AF65-F5344CB8AC3E}">
        <p14:creationId xmlns:p14="http://schemas.microsoft.com/office/powerpoint/2010/main" val="1198400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78</a:t>
            </a:fld>
            <a:endParaRPr lang="de-CH" dirty="0"/>
          </a:p>
        </p:txBody>
      </p:sp>
    </p:spTree>
    <p:extLst>
      <p:ext uri="{BB962C8B-B14F-4D97-AF65-F5344CB8AC3E}">
        <p14:creationId xmlns:p14="http://schemas.microsoft.com/office/powerpoint/2010/main" val="26676243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baseline="0" dirty="0"/>
              <a:t>À l’heure d’élaborer des lois, l</a:t>
            </a:r>
            <a:r>
              <a:rPr lang="fr-CH" dirty="0"/>
              <a:t>e Parlement doit lui</a:t>
            </a:r>
            <a:r>
              <a:rPr lang="fr-CH" baseline="0" dirty="0"/>
              <a:t> aussi respecter le principe de subsidiarité, et la délégation des compétences qui en découle.</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79</a:t>
            </a:fld>
            <a:endParaRPr lang="de-CH" dirty="0"/>
          </a:p>
        </p:txBody>
      </p:sp>
    </p:spTree>
    <p:extLst>
      <p:ext uri="{BB962C8B-B14F-4D97-AF65-F5344CB8AC3E}">
        <p14:creationId xmlns:p14="http://schemas.microsoft.com/office/powerpoint/2010/main" val="837458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baseline="0"/>
              <a:t>En </a:t>
            </a:r>
            <a:r>
              <a:rPr lang="fr-CH" baseline="0" dirty="0"/>
              <a:t>nombre absolu, les cantons les plus peuplés ont plus de poids au Conseil national que les cantons les moins peuplés. Cependant, les petits cantons comptent plus de députés par habitant.</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a:t>
            </a:fld>
            <a:endParaRPr lang="de-CH" dirty="0"/>
          </a:p>
        </p:txBody>
      </p:sp>
    </p:spTree>
    <p:extLst>
      <p:ext uri="{BB962C8B-B14F-4D97-AF65-F5344CB8AC3E}">
        <p14:creationId xmlns:p14="http://schemas.microsoft.com/office/powerpoint/2010/main" val="10622861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80</a:t>
            </a:fld>
            <a:endParaRPr lang="de-CH" dirty="0"/>
          </a:p>
        </p:txBody>
      </p:sp>
    </p:spTree>
    <p:extLst>
      <p:ext uri="{BB962C8B-B14F-4D97-AF65-F5344CB8AC3E}">
        <p14:creationId xmlns:p14="http://schemas.microsoft.com/office/powerpoint/2010/main" val="8666522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81</a:t>
            </a:fld>
            <a:endParaRPr lang="de-CH" dirty="0"/>
          </a:p>
        </p:txBody>
      </p:sp>
    </p:spTree>
    <p:extLst>
      <p:ext uri="{BB962C8B-B14F-4D97-AF65-F5344CB8AC3E}">
        <p14:creationId xmlns:p14="http://schemas.microsoft.com/office/powerpoint/2010/main" val="19056719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82</a:t>
            </a:fld>
            <a:endParaRPr lang="de-CH" dirty="0"/>
          </a:p>
        </p:txBody>
      </p:sp>
    </p:spTree>
    <p:extLst>
      <p:ext uri="{BB962C8B-B14F-4D97-AF65-F5344CB8AC3E}">
        <p14:creationId xmlns:p14="http://schemas.microsoft.com/office/powerpoint/2010/main" val="3238139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Au </a:t>
            </a:r>
            <a:r>
              <a:rPr lang="fr-CH" dirty="0"/>
              <a:t>Conseil national, toutes les interventions sont traduites</a:t>
            </a:r>
            <a:r>
              <a:rPr lang="fr-CH" baseline="0" dirty="0"/>
              <a:t> simultanément dans les deux autres langues officielles. Ce plurilinguisme actif met en relief l’un des fondements de la Suisse : le respect des minorités.</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83</a:t>
            </a:fld>
            <a:endParaRPr lang="de-CH" dirty="0"/>
          </a:p>
        </p:txBody>
      </p:sp>
    </p:spTree>
    <p:extLst>
      <p:ext uri="{BB962C8B-B14F-4D97-AF65-F5344CB8AC3E}">
        <p14:creationId xmlns:p14="http://schemas.microsoft.com/office/powerpoint/2010/main" val="23492386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84</a:t>
            </a:fld>
            <a:endParaRPr lang="de-CH" dirty="0"/>
          </a:p>
        </p:txBody>
      </p:sp>
    </p:spTree>
    <p:extLst>
      <p:ext uri="{BB962C8B-B14F-4D97-AF65-F5344CB8AC3E}">
        <p14:creationId xmlns:p14="http://schemas.microsoft.com/office/powerpoint/2010/main" val="7943641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endParaRPr lang="fr-CH" baseline="0" dirty="0"/>
          </a:p>
          <a:p>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85</a:t>
            </a:fld>
            <a:endParaRPr lang="de-CH" dirty="0"/>
          </a:p>
        </p:txBody>
      </p:sp>
    </p:spTree>
    <p:extLst>
      <p:ext uri="{BB962C8B-B14F-4D97-AF65-F5344CB8AC3E}">
        <p14:creationId xmlns:p14="http://schemas.microsoft.com/office/powerpoint/2010/main" val="4068121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sz="1200" kern="1200" dirty="0">
                <a:solidFill>
                  <a:schemeClr val="tx1"/>
                </a:solidFill>
                <a:effectLst/>
                <a:latin typeface="+mn-lt"/>
                <a:ea typeface="+mn-ea"/>
                <a:cs typeface="+mn-cs"/>
              </a:rPr>
              <a:t>Sont </a:t>
            </a:r>
            <a:r>
              <a:rPr lang="fr-CH" sz="1200" kern="1200" dirty="0" smtClean="0">
                <a:solidFill>
                  <a:schemeClr val="tx1"/>
                </a:solidFill>
                <a:effectLst/>
                <a:latin typeface="+mn-lt"/>
                <a:ea typeface="+mn-ea"/>
                <a:cs typeface="+mn-cs"/>
              </a:rPr>
              <a:t>considérés </a:t>
            </a:r>
            <a:r>
              <a:rPr lang="fr-CH" sz="1200" kern="1200" dirty="0">
                <a:solidFill>
                  <a:schemeClr val="tx1"/>
                </a:solidFill>
                <a:effectLst/>
                <a:latin typeface="+mn-lt"/>
                <a:ea typeface="+mn-ea"/>
                <a:cs typeface="+mn-cs"/>
              </a:rPr>
              <a:t>comme des objets de portée majeure, entre autres, l’adhésion à des organisations de sécurité collective, par exemple à l’ONU, et à des communautés supranationales</a:t>
            </a:r>
            <a:r>
              <a:rPr lang="fr-CH" sz="1200" kern="1200" dirty="0" smtClean="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86</a:t>
            </a:fld>
            <a:endParaRPr lang="de-CH" dirty="0"/>
          </a:p>
        </p:txBody>
      </p:sp>
    </p:spTree>
    <p:extLst>
      <p:ext uri="{BB962C8B-B14F-4D97-AF65-F5344CB8AC3E}">
        <p14:creationId xmlns:p14="http://schemas.microsoft.com/office/powerpoint/2010/main" val="4477803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Entre 1980 et 2000, le peuple a souvent été appelé à se prononcer au moyen de cet instrument.</a:t>
            </a:r>
            <a:endParaRPr lang="de-CH" dirty="0"/>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10715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Le nombre grandissant d’initiatives populaires reflète la portée majeure de cet instrument. Quand bien même elle a été rejetée, voire n’a même pas été soumise à votation, une initiative peut néanmoins déployer concrètement ses effets. Notamment lorsqu’elle pousse le Conseil fédéral et le Parlement à poursuivre, au moins en partie, l’objectif visé par l’initiative ou à proposer un contre-projet.</a:t>
            </a:r>
            <a:endParaRPr lang="de-CH" dirty="0"/>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28366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Le</a:t>
            </a:r>
            <a:r>
              <a:rPr lang="fr-CH" baseline="0" dirty="0"/>
              <a:t> référendum rend impossible une politique exclusivement majoritaire et encourage le compromis ; il incite à coopérer en amont avec toutes les forces politiques susceptibles de lancer un référendum.</a:t>
            </a:r>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Lors d’un référendum, la majorité des votants suffit à rejeter le projet.</a:t>
            </a:r>
            <a:endParaRPr lang="fr-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89</a:t>
            </a:fld>
            <a:endParaRPr lang="de-CH" dirty="0"/>
          </a:p>
        </p:txBody>
      </p:sp>
    </p:spTree>
    <p:extLst>
      <p:ext uri="{BB962C8B-B14F-4D97-AF65-F5344CB8AC3E}">
        <p14:creationId xmlns:p14="http://schemas.microsoft.com/office/powerpoint/2010/main" val="80357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a:t>Les </a:t>
            </a:r>
            <a:r>
              <a:rPr lang="fr-CH" dirty="0"/>
              <a:t>cantons définissent</a:t>
            </a:r>
            <a:r>
              <a:rPr lang="fr-CH" baseline="0" dirty="0"/>
              <a:t> eux-mêmes à quel moment et selon quel système ils élisent leurs représentants à la Chambre haute. </a:t>
            </a:r>
            <a:br>
              <a:rPr lang="fr-CH" baseline="0" dirty="0"/>
            </a:br>
            <a:r>
              <a:rPr lang="fr-CH" baseline="0" dirty="0"/>
              <a:t>La plupart procède à cette élection parallèlement à celle du Conseil national, mais selon le système électoral majoritaire : est élu le candidat qui remporte le plus de voix. À cet effet, un second tour peut se révéler nécessaire.</a:t>
            </a:r>
            <a:endParaRPr lang="de-CH" dirty="0"/>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9</a:t>
            </a:fld>
            <a:endParaRPr lang="de-CH" dirty="0"/>
          </a:p>
        </p:txBody>
      </p:sp>
    </p:spTree>
    <p:extLst>
      <p:ext uri="{BB962C8B-B14F-4D97-AF65-F5344CB8AC3E}">
        <p14:creationId xmlns:p14="http://schemas.microsoft.com/office/powerpoint/2010/main" val="811863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Les acteurs de la vie politique se servent de cet instrument pour attirer l’attention sur les thématiques </a:t>
            </a:r>
            <a:r>
              <a:rPr lang="fr-CH" baseline="0" dirty="0">
                <a:latin typeface="+mn-lt"/>
              </a:rPr>
              <a:t>qu’ils défendent </a:t>
            </a:r>
            <a:r>
              <a:rPr lang="fr-CH" baseline="0" dirty="0">
                <a:latin typeface="+mn-lt"/>
                <a:cs typeface="Times New Roman" panose="02020603050405020304" pitchFamily="18" charset="0"/>
              </a:rPr>
              <a:t>– et sur eux-mêmes. Lors de la plupart des référendums, le peuple a partagé l’avis des institutions politiques.</a:t>
            </a:r>
            <a:endParaRPr lang="de-CH" dirty="0">
              <a:latin typeface="+mn-lt"/>
            </a:endParaRPr>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de-CH"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15644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3463"/>
            <a:ext cx="6107113" cy="3436937"/>
          </a:xfrm>
        </p:spPr>
      </p:sp>
      <p:sp>
        <p:nvSpPr>
          <p:cNvPr id="3" name="Notizenplatzhalter 2"/>
          <p:cNvSpPr>
            <a:spLocks noGrp="1"/>
          </p:cNvSpPr>
          <p:nvPr>
            <p:ph type="body" idx="1"/>
          </p:nvPr>
        </p:nvSpPr>
        <p:spPr/>
        <p:txBody>
          <a:bodyPr/>
          <a:lstStyle/>
          <a:p>
            <a:r>
              <a:rPr lang="fr-CH" baseline="0" dirty="0"/>
              <a:t>En référence aux 26 cantons suisses, 26 jets d’eau jaillissent de la Place fédérale d</a:t>
            </a:r>
            <a:r>
              <a:rPr lang="fr-CH" dirty="0"/>
              <a:t>u</a:t>
            </a:r>
            <a:r>
              <a:rPr lang="fr-CH" baseline="0" dirty="0"/>
              <a:t> printemps jusqu’à l’automne. Les cris de joie des enfants jouant entre les jets d’eau parviennent jusque dans les salles de </a:t>
            </a:r>
            <a:r>
              <a:rPr lang="fr-CH" baseline="0" dirty="0">
                <a:latin typeface="+mn-lt"/>
              </a:rPr>
              <a:t>commissions </a:t>
            </a:r>
            <a:r>
              <a:rPr lang="fr-CH" baseline="0" dirty="0">
                <a:latin typeface="+mn-lt"/>
                <a:cs typeface="Times New Roman" panose="02020603050405020304" pitchFamily="18" charset="0"/>
              </a:rPr>
              <a:t>– petite piqûre de rappel du quotidien.</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91</a:t>
            </a:fld>
            <a:endParaRPr lang="de-CH" dirty="0"/>
          </a:p>
        </p:txBody>
      </p:sp>
    </p:spTree>
    <p:extLst>
      <p:ext uri="{BB962C8B-B14F-4D97-AF65-F5344CB8AC3E}">
        <p14:creationId xmlns:p14="http://schemas.microsoft.com/office/powerpoint/2010/main" val="40825993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1033463"/>
            <a:ext cx="6107113" cy="3436937"/>
          </a:xfrm>
        </p:spPr>
      </p:sp>
      <p:sp>
        <p:nvSpPr>
          <p:cNvPr id="3" name="Espace réservé des commentaires 2"/>
          <p:cNvSpPr>
            <a:spLocks noGrp="1"/>
          </p:cNvSpPr>
          <p:nvPr>
            <p:ph type="body" idx="1"/>
          </p:nvPr>
        </p:nvSpPr>
        <p:spPr/>
        <p:txBody>
          <a:bodyPr/>
          <a:lstStyle/>
          <a:p>
            <a:r>
              <a:rPr lang="fr-CH" dirty="0"/>
              <a:t>Si nous n’avons pas répondu</a:t>
            </a:r>
            <a:r>
              <a:rPr lang="fr-CH" baseline="0" dirty="0"/>
              <a:t> à toutes vos questions ou en avons même appelé d’autres, vous pouvez continuer de vous informer sur le site www.parlement</a:t>
            </a:r>
            <a:r>
              <a:rPr lang="fr-CH" dirty="0"/>
              <a:t>.ch</a:t>
            </a:r>
            <a:r>
              <a:rPr lang="fr-CH" baseline="0" dirty="0"/>
              <a:t>, disponible dans les quatre langues nationales et en anglais.</a:t>
            </a:r>
            <a:r>
              <a:rPr lang="de-CH" baseline="0" dirty="0"/>
              <a:t> </a:t>
            </a:r>
            <a:r>
              <a:rPr lang="fr-CH" baseline="0" noProof="0" dirty="0"/>
              <a:t>Nous avons aussi le plaisir de proposer des visites guidées du Palais du Parlement.</a:t>
            </a:r>
          </a:p>
        </p:txBody>
      </p:sp>
      <p:sp>
        <p:nvSpPr>
          <p:cNvPr id="4" name="Espace réservé du numéro de diapositive 3"/>
          <p:cNvSpPr>
            <a:spLocks noGrp="1"/>
          </p:cNvSpPr>
          <p:nvPr>
            <p:ph type="sldNum" sz="quarter" idx="10"/>
          </p:nvPr>
        </p:nvSpPr>
        <p:spPr/>
        <p:txBody>
          <a:bodyPr/>
          <a:lstStyle/>
          <a:p>
            <a:fld id="{3A493298-6094-4361-B311-891E531296F6}" type="slidenum">
              <a:rPr lang="de-CH" smtClean="0"/>
              <a:pPr/>
              <a:t>92</a:t>
            </a:fld>
            <a:endParaRPr lang="de-CH" dirty="0"/>
          </a:p>
        </p:txBody>
      </p:sp>
    </p:spTree>
    <p:extLst>
      <p:ext uri="{BB962C8B-B14F-4D97-AF65-F5344CB8AC3E}">
        <p14:creationId xmlns:p14="http://schemas.microsoft.com/office/powerpoint/2010/main" val="2622659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Schweizer-Parlament-Parlement-suisse-Parlamento-svizzero-345958796467/" TargetMode="Externa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hyperlink" Target="http://www.parlament.ch/" TargetMode="External"/><Relationship Id="rId4" Type="http://schemas.openxmlformats.org/officeDocument/2006/relationships/hyperlink" Target="https://twitter.com/ParlCH"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778"/>
            <a:ext cx="12193387" cy="6857222"/>
          </a:xfrm>
          <a:prstGeom prst="rect">
            <a:avLst/>
          </a:prstGeom>
        </p:spPr>
      </p:pic>
      <p:sp>
        <p:nvSpPr>
          <p:cNvPr id="2" name="Titel 1"/>
          <p:cNvSpPr>
            <a:spLocks noGrp="1"/>
          </p:cNvSpPr>
          <p:nvPr>
            <p:ph type="ctrTitle"/>
          </p:nvPr>
        </p:nvSpPr>
        <p:spPr>
          <a:xfrm>
            <a:off x="2459641" y="2348879"/>
            <a:ext cx="5148528" cy="489671"/>
          </a:xfrm>
        </p:spPr>
        <p:txBody>
          <a:bodyPr anchor="t"/>
          <a:lstStyle>
            <a:lvl1pPr algn="l">
              <a:defRPr sz="2600">
                <a:solidFill>
                  <a:schemeClr val="bg1"/>
                </a:solidFill>
              </a:defRPr>
            </a:lvl1pPr>
          </a:lstStyle>
          <a:p>
            <a:endParaRPr lang="de-CH" dirty="0"/>
          </a:p>
        </p:txBody>
      </p:sp>
      <p:sp>
        <p:nvSpPr>
          <p:cNvPr id="3" name="Untertitel 2"/>
          <p:cNvSpPr>
            <a:spLocks noGrp="1"/>
          </p:cNvSpPr>
          <p:nvPr>
            <p:ph type="subTitle" idx="1"/>
          </p:nvPr>
        </p:nvSpPr>
        <p:spPr>
          <a:xfrm>
            <a:off x="2459640" y="3140968"/>
            <a:ext cx="5148529" cy="2104272"/>
          </a:xfrm>
        </p:spPr>
        <p:txBody>
          <a:bodyPr/>
          <a:lstStyle>
            <a:lvl1pPr marL="0" indent="0" algn="l">
              <a:buNone/>
              <a:defRPr sz="165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93</a:t>
            </a:r>
          </a:p>
        </p:txBody>
      </p:sp>
      <p:sp>
        <p:nvSpPr>
          <p:cNvPr id="10" name="Textfeld 9"/>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fr-FR" sz="700" spc="10" baseline="0" noProof="0" dirty="0">
                <a:solidFill>
                  <a:schemeClr val="bg1"/>
                </a:solidFill>
              </a:rPr>
              <a:t>Services du Parlement</a:t>
            </a:r>
          </a:p>
          <a:p>
            <a:pPr algn="l">
              <a:lnSpc>
                <a:spcPct val="110000"/>
              </a:lnSpc>
            </a:pPr>
            <a:r>
              <a:rPr lang="fr-FR" sz="700" spc="10" baseline="0" noProof="0" dirty="0">
                <a:solidFill>
                  <a:schemeClr val="bg1"/>
                </a:solidFill>
              </a:rPr>
              <a:t>Le Parlement suisse</a:t>
            </a:r>
            <a:endParaRPr lang="fr-CH" sz="700" spc="10" baseline="0" noProof="0" dirty="0">
              <a:solidFill>
                <a:schemeClr val="bg1"/>
              </a:solidFill>
            </a:endParaRPr>
          </a:p>
        </p:txBody>
      </p:sp>
      <p:grpSp>
        <p:nvGrpSpPr>
          <p:cNvPr id="11" name="Gruppieren 10"/>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hteck 16">
            <a:hlinkClick r:id="rId3"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Schlussfolie">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2603500"/>
            <a:ext cx="7309880" cy="1621129"/>
          </a:xfrm>
        </p:spPr>
        <p:txBody>
          <a:bodyPr/>
          <a:lstStyle>
            <a:lvl1pPr algn="ctr">
              <a:defRPr sz="5400" baseline="0">
                <a:solidFill>
                  <a:schemeClr val="bg1"/>
                </a:solidFill>
              </a:defRPr>
            </a:lvl1pPr>
          </a:lstStyle>
          <a:p>
            <a:endParaRPr lang="de-CH" dirty="0"/>
          </a:p>
        </p:txBody>
      </p:sp>
      <p:sp>
        <p:nvSpPr>
          <p:cNvPr id="3" name="Inhaltsplatzhalter 2"/>
          <p:cNvSpPr>
            <a:spLocks noGrp="1"/>
          </p:cNvSpPr>
          <p:nvPr>
            <p:ph idx="1"/>
          </p:nvPr>
        </p:nvSpPr>
        <p:spPr>
          <a:xfrm>
            <a:off x="2458528" y="4597400"/>
            <a:ext cx="7309880" cy="631800"/>
          </a:xfrm>
        </p:spPr>
        <p:txBody>
          <a:bodyPr/>
          <a:lstStyle>
            <a:lvl1pPr algn="ctr">
              <a:defRPr baseline="0">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93</a:t>
            </a:r>
          </a:p>
        </p:txBody>
      </p:sp>
      <p:sp>
        <p:nvSpPr>
          <p:cNvPr id="8" name="Textfeld 7"/>
          <p:cNvSpPr txBox="1"/>
          <p:nvPr userDrawn="1"/>
        </p:nvSpPr>
        <p:spPr>
          <a:xfrm>
            <a:off x="2459641" y="294556"/>
            <a:ext cx="1188088" cy="227819"/>
          </a:xfrm>
          <a:prstGeom prst="rect">
            <a:avLst/>
          </a:prstGeom>
          <a:noFill/>
        </p:spPr>
        <p:txBody>
          <a:bodyPr wrap="square" lIns="0" tIns="0" rIns="0" bIns="0" rtlCol="0">
            <a:spAutoFit/>
          </a:bodyPr>
          <a:lstStyle/>
          <a:p>
            <a:pPr algn="l">
              <a:lnSpc>
                <a:spcPct val="110000"/>
              </a:lnSpc>
            </a:pPr>
            <a:r>
              <a:rPr lang="fr-FR" sz="700" spc="10" baseline="0" noProof="0" dirty="0">
                <a:solidFill>
                  <a:schemeClr val="bg1"/>
                </a:solidFill>
              </a:rPr>
              <a:t>Services du Parlement</a:t>
            </a:r>
          </a:p>
          <a:p>
            <a:pPr algn="l">
              <a:lnSpc>
                <a:spcPct val="110000"/>
              </a:lnSpc>
            </a:pPr>
            <a:r>
              <a:rPr lang="fr-FR" sz="700" spc="10" baseline="0" noProof="0" dirty="0">
                <a:solidFill>
                  <a:schemeClr val="bg1"/>
                </a:solidFill>
              </a:rPr>
              <a:t>Le Parlement suisse</a:t>
            </a:r>
            <a:endParaRPr lang="fr-CH" sz="700" spc="10" baseline="0" noProof="0" dirty="0">
              <a:solidFill>
                <a:schemeClr val="bg1"/>
              </a:solidFill>
            </a:endParaRPr>
          </a:p>
        </p:txBody>
      </p:sp>
      <p:sp>
        <p:nvSpPr>
          <p:cNvPr id="15" name="Textfeld 14"/>
          <p:cNvSpPr txBox="1"/>
          <p:nvPr userDrawn="1"/>
        </p:nvSpPr>
        <p:spPr>
          <a:xfrm>
            <a:off x="2459641" y="6307079"/>
            <a:ext cx="1188088" cy="227819"/>
          </a:xfrm>
          <a:prstGeom prst="rect">
            <a:avLst/>
          </a:prstGeom>
          <a:noFill/>
        </p:spPr>
        <p:txBody>
          <a:bodyPr wrap="square" lIns="0" tIns="0" rIns="0" bIns="0" rtlCol="0">
            <a:spAutoFit/>
          </a:bodyPr>
          <a:lstStyle/>
          <a:p>
            <a:pPr algn="l">
              <a:lnSpc>
                <a:spcPct val="110000"/>
              </a:lnSpc>
            </a:pPr>
            <a:r>
              <a:rPr lang="de-CH" sz="700" spc="10" baseline="0" dirty="0">
                <a:solidFill>
                  <a:schemeClr val="bg1"/>
                </a:solidFill>
              </a:rPr>
              <a:t>Le </a:t>
            </a:r>
            <a:r>
              <a:rPr lang="fr-CH" sz="700" spc="10" baseline="0" noProof="0" dirty="0">
                <a:solidFill>
                  <a:schemeClr val="bg1"/>
                </a:solidFill>
              </a:rPr>
              <a:t>Parlement</a:t>
            </a:r>
            <a:r>
              <a:rPr lang="de-CH" sz="700" spc="10" baseline="0" dirty="0">
                <a:solidFill>
                  <a:schemeClr val="bg1"/>
                </a:solidFill>
              </a:rPr>
              <a:t> </a:t>
            </a:r>
            <a:r>
              <a:rPr lang="fr-CH" sz="700" spc="10" baseline="0" noProof="0" dirty="0">
                <a:solidFill>
                  <a:schemeClr val="bg1"/>
                </a:solidFill>
              </a:rPr>
              <a:t>suisse</a:t>
            </a:r>
          </a:p>
          <a:p>
            <a:pPr algn="l">
              <a:lnSpc>
                <a:spcPct val="110000"/>
              </a:lnSpc>
            </a:pPr>
            <a:r>
              <a:rPr lang="de-CH" sz="700" u="none" spc="10" baseline="0" dirty="0">
                <a:solidFill>
                  <a:schemeClr val="bg1"/>
                </a:solidFill>
              </a:rPr>
              <a:t>www.parlement.ch</a:t>
            </a:r>
          </a:p>
        </p:txBody>
      </p:sp>
      <p:sp>
        <p:nvSpPr>
          <p:cNvPr id="16" name="Textfeld 15"/>
          <p:cNvSpPr txBox="1"/>
          <p:nvPr userDrawn="1"/>
        </p:nvSpPr>
        <p:spPr>
          <a:xfrm>
            <a:off x="4339733" y="6310105"/>
            <a:ext cx="1188088" cy="227819"/>
          </a:xfrm>
          <a:prstGeom prst="rect">
            <a:avLst/>
          </a:prstGeom>
          <a:noFill/>
        </p:spPr>
        <p:txBody>
          <a:bodyPr wrap="square" lIns="0" tIns="0" rIns="0" bIns="0" rtlCol="0">
            <a:spAutoFit/>
          </a:bodyPr>
          <a:lstStyle/>
          <a:p>
            <a:pPr algn="l">
              <a:lnSpc>
                <a:spcPct val="110000"/>
              </a:lnSpc>
            </a:pPr>
            <a:r>
              <a:rPr lang="fr-CH" sz="700" spc="10" baseline="0" noProof="0" dirty="0">
                <a:solidFill>
                  <a:schemeClr val="bg1"/>
                </a:solidFill>
              </a:rPr>
              <a:t>Palais du Parlement</a:t>
            </a:r>
          </a:p>
          <a:p>
            <a:pPr algn="l">
              <a:lnSpc>
                <a:spcPct val="110000"/>
              </a:lnSpc>
            </a:pPr>
            <a:r>
              <a:rPr lang="fr-CH" sz="700" spc="10" baseline="0" noProof="0" dirty="0">
                <a:solidFill>
                  <a:schemeClr val="bg1"/>
                </a:solidFill>
              </a:rPr>
              <a:t>3003 Berne</a:t>
            </a:r>
          </a:p>
        </p:txBody>
      </p:sp>
      <p:sp>
        <p:nvSpPr>
          <p:cNvPr id="17" name="Textfeld 16"/>
          <p:cNvSpPr txBox="1"/>
          <p:nvPr userDrawn="1"/>
        </p:nvSpPr>
        <p:spPr>
          <a:xfrm>
            <a:off x="6219825" y="6309320"/>
            <a:ext cx="1188088" cy="236988"/>
          </a:xfrm>
          <a:prstGeom prst="rect">
            <a:avLst/>
          </a:prstGeom>
          <a:noFill/>
        </p:spPr>
        <p:txBody>
          <a:bodyPr wrap="square" lIns="0" tIns="0" rIns="0" bIns="0" rtlCol="0">
            <a:spAutoFit/>
          </a:bodyPr>
          <a:lstStyle/>
          <a:p>
            <a:pPr algn="l">
              <a:lnSpc>
                <a:spcPct val="110000"/>
              </a:lnSpc>
            </a:pPr>
            <a:r>
              <a:rPr lang="de-CH" sz="700" spc="10" baseline="0" dirty="0">
                <a:solidFill>
                  <a:schemeClr val="bg1"/>
                </a:solidFill>
              </a:rPr>
              <a:t>Facebook</a:t>
            </a:r>
          </a:p>
          <a:p>
            <a:pPr algn="l">
              <a:lnSpc>
                <a:spcPct val="110000"/>
              </a:lnSpc>
            </a:pPr>
            <a:r>
              <a:rPr lang="de-CH" sz="700" spc="10" baseline="0" dirty="0">
                <a:solidFill>
                  <a:schemeClr val="bg1"/>
                </a:solidFill>
              </a:rPr>
              <a:t>Twitter</a:t>
            </a:r>
          </a:p>
        </p:txBody>
      </p:sp>
      <p:sp>
        <p:nvSpPr>
          <p:cNvPr id="20" name="Freeform 5"/>
          <p:cNvSpPr>
            <a:spLocks noEditPoints="1"/>
          </p:cNvSpPr>
          <p:nvPr/>
        </p:nvSpPr>
        <p:spPr bwMode="auto">
          <a:xfrm>
            <a:off x="8122098" y="1989529"/>
            <a:ext cx="3490913" cy="4554538"/>
          </a:xfrm>
          <a:custGeom>
            <a:avLst/>
            <a:gdLst>
              <a:gd name="T0" fmla="*/ 3658 w 3658"/>
              <a:gd name="T1" fmla="*/ 3833 h 4769"/>
              <a:gd name="T2" fmla="*/ 3609 w 3658"/>
              <a:gd name="T3" fmla="*/ 3006 h 4769"/>
              <a:gd name="T4" fmla="*/ 2672 w 3658"/>
              <a:gd name="T5" fmla="*/ 3783 h 4769"/>
              <a:gd name="T6" fmla="*/ 1873 w 3658"/>
              <a:gd name="T7" fmla="*/ 4720 h 4769"/>
              <a:gd name="T8" fmla="*/ 926 w 3658"/>
              <a:gd name="T9" fmla="*/ 3783 h 4769"/>
              <a:gd name="T10" fmla="*/ 1863 w 3658"/>
              <a:gd name="T11" fmla="*/ 3024 h 4769"/>
              <a:gd name="T12" fmla="*/ 1814 w 3658"/>
              <a:gd name="T13" fmla="*/ 2545 h 4769"/>
              <a:gd name="T14" fmla="*/ 877 w 3658"/>
              <a:gd name="T15" fmla="*/ 2974 h 4769"/>
              <a:gd name="T16" fmla="*/ 1824 w 3658"/>
              <a:gd name="T17" fmla="*/ 3833 h 4769"/>
              <a:gd name="T18" fmla="*/ 2721 w 3658"/>
              <a:gd name="T19" fmla="*/ 4769 h 4769"/>
              <a:gd name="T20" fmla="*/ 3658 w 3658"/>
              <a:gd name="T21" fmla="*/ 3833 h 4769"/>
              <a:gd name="T22" fmla="*/ 2674 w 3658"/>
              <a:gd name="T23" fmla="*/ 3000 h 4769"/>
              <a:gd name="T24" fmla="*/ 3019 w 3658"/>
              <a:gd name="T25" fmla="*/ 1710 h 4769"/>
              <a:gd name="T26" fmla="*/ 2674 w 3658"/>
              <a:gd name="T27" fmla="*/ 1710 h 4769"/>
              <a:gd name="T28" fmla="*/ 2152 w 3658"/>
              <a:gd name="T29" fmla="*/ 964 h 4769"/>
              <a:gd name="T30" fmla="*/ 1625 w 3658"/>
              <a:gd name="T31" fmla="*/ 332 h 4769"/>
              <a:gd name="T32" fmla="*/ 1402 w 3658"/>
              <a:gd name="T33" fmla="*/ 0 h 4769"/>
              <a:gd name="T34" fmla="*/ 868 w 3658"/>
              <a:gd name="T35" fmla="*/ 964 h 4769"/>
              <a:gd name="T36" fmla="*/ 1 w 3658"/>
              <a:gd name="T37" fmla="*/ 1712 h 4769"/>
              <a:gd name="T38" fmla="*/ 0 w 3658"/>
              <a:gd name="T39" fmla="*/ 1720 h 4769"/>
              <a:gd name="T40" fmla="*/ 345 w 3658"/>
              <a:gd name="T41" fmla="*/ 3001 h 4769"/>
              <a:gd name="T42" fmla="*/ 1204 w 3658"/>
              <a:gd name="T43" fmla="*/ 2057 h 4769"/>
              <a:gd name="T44" fmla="*/ 1817 w 3658"/>
              <a:gd name="T45" fmla="*/ 1365 h 4769"/>
              <a:gd name="T46" fmla="*/ 1820 w 3658"/>
              <a:gd name="T47" fmla="*/ 2053 h 4769"/>
              <a:gd name="T48" fmla="*/ 2674 w 3658"/>
              <a:gd name="T49" fmla="*/ 2055 h 4769"/>
              <a:gd name="T50" fmla="*/ 1817 w 3658"/>
              <a:gd name="T51" fmla="*/ 1030 h 4769"/>
              <a:gd name="T52" fmla="*/ 1204 w 3658"/>
              <a:gd name="T53" fmla="*/ 1030 h 4769"/>
              <a:gd name="T54" fmla="*/ 1294 w 3658"/>
              <a:gd name="T55" fmla="*/ 747 h 4769"/>
              <a:gd name="T56" fmla="*/ 1727 w 3658"/>
              <a:gd name="T57" fmla="*/ 747 h 4769"/>
              <a:gd name="T58" fmla="*/ 1817 w 3658"/>
              <a:gd name="T59" fmla="*/ 1030 h 4769"/>
              <a:gd name="T60" fmla="*/ 2510 w 3658"/>
              <a:gd name="T61" fmla="*/ 1601 h 4769"/>
              <a:gd name="T62" fmla="*/ 3016 w 3658"/>
              <a:gd name="T63" fmla="*/ 1298 h 4769"/>
              <a:gd name="T64" fmla="*/ 2763 w 3658"/>
              <a:gd name="T65" fmla="*/ 1048 h 4769"/>
              <a:gd name="T66" fmla="*/ 2510 w 3658"/>
              <a:gd name="T67" fmla="*/ 1298 h 4769"/>
              <a:gd name="T68" fmla="*/ 2 w 3658"/>
              <a:gd name="T69" fmla="*/ 1601 h 4769"/>
              <a:gd name="T70" fmla="*/ 509 w 3658"/>
              <a:gd name="T71" fmla="*/ 1601 h 4769"/>
              <a:gd name="T72" fmla="*/ 509 w 3658"/>
              <a:gd name="T73" fmla="*/ 1318 h 4769"/>
              <a:gd name="T74" fmla="*/ 2 w 3658"/>
              <a:gd name="T75" fmla="*/ 1318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8" h="4769">
                <a:moveTo>
                  <a:pt x="3658" y="3833"/>
                </a:moveTo>
                <a:lnTo>
                  <a:pt x="3658" y="3833"/>
                </a:lnTo>
                <a:lnTo>
                  <a:pt x="3658" y="3006"/>
                </a:lnTo>
                <a:lnTo>
                  <a:pt x="3609" y="3006"/>
                </a:lnTo>
                <a:lnTo>
                  <a:pt x="3609" y="3783"/>
                </a:lnTo>
                <a:lnTo>
                  <a:pt x="2672" y="3783"/>
                </a:lnTo>
                <a:lnTo>
                  <a:pt x="2672" y="4720"/>
                </a:lnTo>
                <a:lnTo>
                  <a:pt x="1873" y="4720"/>
                </a:lnTo>
                <a:lnTo>
                  <a:pt x="1873" y="3783"/>
                </a:lnTo>
                <a:lnTo>
                  <a:pt x="926" y="3783"/>
                </a:lnTo>
                <a:lnTo>
                  <a:pt x="926" y="3024"/>
                </a:lnTo>
                <a:lnTo>
                  <a:pt x="1863" y="3024"/>
                </a:lnTo>
                <a:lnTo>
                  <a:pt x="1863" y="2545"/>
                </a:lnTo>
                <a:lnTo>
                  <a:pt x="1814" y="2545"/>
                </a:lnTo>
                <a:lnTo>
                  <a:pt x="1814" y="2975"/>
                </a:lnTo>
                <a:lnTo>
                  <a:pt x="877" y="2974"/>
                </a:lnTo>
                <a:lnTo>
                  <a:pt x="877" y="3833"/>
                </a:lnTo>
                <a:lnTo>
                  <a:pt x="1824" y="3833"/>
                </a:lnTo>
                <a:lnTo>
                  <a:pt x="1824" y="4769"/>
                </a:lnTo>
                <a:lnTo>
                  <a:pt x="2721" y="4769"/>
                </a:lnTo>
                <a:lnTo>
                  <a:pt x="2721" y="3833"/>
                </a:lnTo>
                <a:lnTo>
                  <a:pt x="3658" y="3833"/>
                </a:lnTo>
                <a:close/>
                <a:moveTo>
                  <a:pt x="2674" y="3000"/>
                </a:moveTo>
                <a:lnTo>
                  <a:pt x="2674" y="3000"/>
                </a:lnTo>
                <a:lnTo>
                  <a:pt x="3019" y="3000"/>
                </a:lnTo>
                <a:lnTo>
                  <a:pt x="3019" y="1710"/>
                </a:lnTo>
                <a:lnTo>
                  <a:pt x="3014" y="1710"/>
                </a:lnTo>
                <a:lnTo>
                  <a:pt x="2674" y="1710"/>
                </a:lnTo>
                <a:lnTo>
                  <a:pt x="2152" y="1710"/>
                </a:lnTo>
                <a:lnTo>
                  <a:pt x="2152" y="964"/>
                </a:lnTo>
                <a:cubicBezTo>
                  <a:pt x="2152" y="792"/>
                  <a:pt x="2086" y="631"/>
                  <a:pt x="1964" y="509"/>
                </a:cubicBezTo>
                <a:cubicBezTo>
                  <a:pt x="1871" y="416"/>
                  <a:pt x="1753" y="355"/>
                  <a:pt x="1625" y="332"/>
                </a:cubicBezTo>
                <a:lnTo>
                  <a:pt x="1625" y="0"/>
                </a:lnTo>
                <a:lnTo>
                  <a:pt x="1402" y="0"/>
                </a:lnTo>
                <a:lnTo>
                  <a:pt x="1402" y="331"/>
                </a:lnTo>
                <a:cubicBezTo>
                  <a:pt x="1099" y="383"/>
                  <a:pt x="868" y="647"/>
                  <a:pt x="868" y="964"/>
                </a:cubicBezTo>
                <a:lnTo>
                  <a:pt x="868" y="1712"/>
                </a:lnTo>
                <a:lnTo>
                  <a:pt x="1" y="1712"/>
                </a:lnTo>
                <a:lnTo>
                  <a:pt x="1" y="1720"/>
                </a:lnTo>
                <a:lnTo>
                  <a:pt x="0" y="1720"/>
                </a:lnTo>
                <a:lnTo>
                  <a:pt x="0" y="3001"/>
                </a:lnTo>
                <a:lnTo>
                  <a:pt x="345" y="3001"/>
                </a:lnTo>
                <a:lnTo>
                  <a:pt x="345" y="2057"/>
                </a:lnTo>
                <a:lnTo>
                  <a:pt x="1204" y="2057"/>
                </a:lnTo>
                <a:lnTo>
                  <a:pt x="1204" y="1365"/>
                </a:lnTo>
                <a:lnTo>
                  <a:pt x="1817" y="1365"/>
                </a:lnTo>
                <a:lnTo>
                  <a:pt x="1817" y="2053"/>
                </a:lnTo>
                <a:lnTo>
                  <a:pt x="1820" y="2053"/>
                </a:lnTo>
                <a:lnTo>
                  <a:pt x="1820" y="2055"/>
                </a:lnTo>
                <a:lnTo>
                  <a:pt x="2674" y="2055"/>
                </a:lnTo>
                <a:lnTo>
                  <a:pt x="2674" y="3000"/>
                </a:lnTo>
                <a:close/>
                <a:moveTo>
                  <a:pt x="1817" y="1030"/>
                </a:moveTo>
                <a:lnTo>
                  <a:pt x="1817" y="1030"/>
                </a:lnTo>
                <a:lnTo>
                  <a:pt x="1204" y="1030"/>
                </a:lnTo>
                <a:lnTo>
                  <a:pt x="1204" y="964"/>
                </a:lnTo>
                <a:cubicBezTo>
                  <a:pt x="1204" y="882"/>
                  <a:pt x="1236" y="805"/>
                  <a:pt x="1294" y="747"/>
                </a:cubicBezTo>
                <a:cubicBezTo>
                  <a:pt x="1351" y="689"/>
                  <a:pt x="1428" y="657"/>
                  <a:pt x="1510" y="657"/>
                </a:cubicBezTo>
                <a:cubicBezTo>
                  <a:pt x="1592" y="657"/>
                  <a:pt x="1669" y="689"/>
                  <a:pt x="1727" y="747"/>
                </a:cubicBezTo>
                <a:cubicBezTo>
                  <a:pt x="1785" y="805"/>
                  <a:pt x="1817" y="882"/>
                  <a:pt x="1817" y="964"/>
                </a:cubicBezTo>
                <a:lnTo>
                  <a:pt x="1817" y="1030"/>
                </a:lnTo>
                <a:close/>
                <a:moveTo>
                  <a:pt x="2510" y="1601"/>
                </a:moveTo>
                <a:lnTo>
                  <a:pt x="2510" y="1601"/>
                </a:lnTo>
                <a:lnTo>
                  <a:pt x="3016" y="1601"/>
                </a:lnTo>
                <a:lnTo>
                  <a:pt x="3016" y="1298"/>
                </a:lnTo>
                <a:lnTo>
                  <a:pt x="3015" y="1298"/>
                </a:lnTo>
                <a:cubicBezTo>
                  <a:pt x="3006" y="1145"/>
                  <a:pt x="2897" y="1048"/>
                  <a:pt x="2763" y="1048"/>
                </a:cubicBezTo>
                <a:cubicBezTo>
                  <a:pt x="2629" y="1048"/>
                  <a:pt x="2519" y="1145"/>
                  <a:pt x="2511" y="1298"/>
                </a:cubicBezTo>
                <a:lnTo>
                  <a:pt x="2510" y="1298"/>
                </a:lnTo>
                <a:lnTo>
                  <a:pt x="2510" y="1601"/>
                </a:lnTo>
                <a:close/>
                <a:moveTo>
                  <a:pt x="2" y="1601"/>
                </a:moveTo>
                <a:lnTo>
                  <a:pt x="2" y="1601"/>
                </a:lnTo>
                <a:lnTo>
                  <a:pt x="509" y="1601"/>
                </a:lnTo>
                <a:lnTo>
                  <a:pt x="509" y="1318"/>
                </a:lnTo>
                <a:lnTo>
                  <a:pt x="509" y="1318"/>
                </a:lnTo>
                <a:cubicBezTo>
                  <a:pt x="509" y="1154"/>
                  <a:pt x="395" y="1048"/>
                  <a:pt x="256" y="1048"/>
                </a:cubicBezTo>
                <a:cubicBezTo>
                  <a:pt x="116" y="1048"/>
                  <a:pt x="2" y="1154"/>
                  <a:pt x="2" y="1318"/>
                </a:cubicBezTo>
                <a:lnTo>
                  <a:pt x="2" y="1601"/>
                </a:lnTo>
                <a:close/>
              </a:path>
            </a:pathLst>
          </a:custGeom>
          <a:solidFill>
            <a:srgbClr val="FFFFFF">
              <a:alpha val="2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Rechteck 20">
            <a:hlinkClick r:id="rId3"/>
          </p:cNvPr>
          <p:cNvSpPr/>
          <p:nvPr userDrawn="1"/>
        </p:nvSpPr>
        <p:spPr>
          <a:xfrm>
            <a:off x="6187427" y="6207542"/>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hlinkClick r:id="rId4"/>
          </p:cNvPr>
          <p:cNvSpPr/>
          <p:nvPr userDrawn="1"/>
        </p:nvSpPr>
        <p:spPr>
          <a:xfrm>
            <a:off x="6188514" y="6417332"/>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5"/>
          </p:cNvPr>
          <p:cNvSpPr/>
          <p:nvPr userDrawn="1"/>
        </p:nvSpPr>
        <p:spPr>
          <a:xfrm>
            <a:off x="2405062" y="6409874"/>
            <a:ext cx="1098650" cy="134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42731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el und Inhalt (dunkelgrün)">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93</a:t>
            </a:r>
          </a:p>
        </p:txBody>
      </p:sp>
      <p:sp>
        <p:nvSpPr>
          <p:cNvPr id="8" name="Textfeld 7"/>
          <p:cNvSpPr txBox="1"/>
          <p:nvPr userDrawn="1"/>
        </p:nvSpPr>
        <p:spPr>
          <a:xfrm>
            <a:off x="2459641" y="294556"/>
            <a:ext cx="1188088" cy="227819"/>
          </a:xfrm>
          <a:prstGeom prst="rect">
            <a:avLst/>
          </a:prstGeom>
          <a:noFill/>
        </p:spPr>
        <p:txBody>
          <a:bodyPr wrap="square" lIns="0" tIns="0" rIns="0" bIns="0" rtlCol="0">
            <a:spAutoFit/>
          </a:bodyPr>
          <a:lstStyle/>
          <a:p>
            <a:pPr algn="l">
              <a:lnSpc>
                <a:spcPct val="110000"/>
              </a:lnSpc>
            </a:pPr>
            <a:r>
              <a:rPr lang="fr-FR" sz="700" spc="10" baseline="0" noProof="0" dirty="0">
                <a:solidFill>
                  <a:schemeClr val="bg1"/>
                </a:solidFill>
              </a:rPr>
              <a:t>Services du Parlement</a:t>
            </a:r>
          </a:p>
          <a:p>
            <a:pPr algn="l">
              <a:lnSpc>
                <a:spcPct val="110000"/>
              </a:lnSpc>
            </a:pPr>
            <a:r>
              <a:rPr lang="fr-FR" sz="700" spc="10" baseline="0" noProof="0" dirty="0">
                <a:solidFill>
                  <a:schemeClr val="bg1"/>
                </a:solidFill>
              </a:rPr>
              <a:t>Le Parlement suisse</a:t>
            </a:r>
            <a:endParaRPr lang="fr-CH" sz="700" spc="10" baseline="0" noProof="0" dirty="0">
              <a:solidFill>
                <a:schemeClr val="bg1"/>
              </a:solidFill>
            </a:endParaRPr>
          </a:p>
        </p:txBody>
      </p:sp>
    </p:spTree>
    <p:extLst>
      <p:ext uri="{BB962C8B-B14F-4D97-AF65-F5344CB8AC3E}">
        <p14:creationId xmlns:p14="http://schemas.microsoft.com/office/powerpoint/2010/main" val="10024758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551384" y="2416689"/>
            <a:ext cx="5256584"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Textfeld 7"/>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fr-FR" sz="700" spc="10" baseline="0" noProof="0" dirty="0">
                <a:solidFill>
                  <a:schemeClr val="bg1"/>
                </a:solidFill>
              </a:rPr>
              <a:t>Services du Parlement</a:t>
            </a:r>
          </a:p>
          <a:p>
            <a:pPr algn="l">
              <a:lnSpc>
                <a:spcPct val="110000"/>
              </a:lnSpc>
            </a:pPr>
            <a:r>
              <a:rPr lang="fr-FR" sz="700" spc="10" baseline="0" noProof="0" dirty="0">
                <a:solidFill>
                  <a:schemeClr val="bg1"/>
                </a:solidFill>
              </a:rPr>
              <a:t>Le Parlement suisse</a:t>
            </a:r>
            <a:endParaRPr lang="fr-CH" sz="700" spc="10" baseline="0" noProof="0" dirty="0">
              <a:solidFill>
                <a:schemeClr val="bg1"/>
              </a:solidFill>
            </a:endParaRPr>
          </a:p>
        </p:txBody>
      </p:sp>
      <p:sp>
        <p:nvSpPr>
          <p:cNvPr id="9" name="Inhaltsplatzhalter 2"/>
          <p:cNvSpPr>
            <a:spLocks noGrp="1"/>
          </p:cNvSpPr>
          <p:nvPr>
            <p:ph idx="13"/>
          </p:nvPr>
        </p:nvSpPr>
        <p:spPr>
          <a:xfrm>
            <a:off x="6240015" y="2419263"/>
            <a:ext cx="5472609"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16" name="Gruppieren 15"/>
          <p:cNvGrpSpPr/>
          <p:nvPr userDrawn="1"/>
        </p:nvGrpSpPr>
        <p:grpSpPr>
          <a:xfrm>
            <a:off x="596627" y="310361"/>
            <a:ext cx="136797" cy="94514"/>
            <a:chOff x="596627" y="310361"/>
            <a:chExt cx="136797" cy="94514"/>
          </a:xfrm>
        </p:grpSpPr>
        <p:cxnSp>
          <p:nvCxnSpPr>
            <p:cNvPr id="11" name="Gerader Verbinder 10"/>
            <p:cNvCxnSpPr/>
            <p:nvPr userDrawn="1"/>
          </p:nvCxnSpPr>
          <p:spPr>
            <a:xfrm>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a:xfrm flipH="1">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feld 1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93</a:t>
            </a:r>
          </a:p>
        </p:txBody>
      </p:sp>
      <p:sp>
        <p:nvSpPr>
          <p:cNvPr id="18" name="Rechteck 17">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9838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hellgrau)">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44042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Grafiken (hellgrau)">
    <p:bg>
      <p:bgPr>
        <a:solidFill>
          <a:schemeClr val="bg2"/>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43716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und Grafiken (rot)">
    <p:bg>
      <p:bgPr>
        <a:solidFill>
          <a:schemeClr val="accent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7" name="Gruppieren 6"/>
          <p:cNvGrpSpPr/>
          <p:nvPr userDrawn="1"/>
        </p:nvGrpSpPr>
        <p:grpSpPr>
          <a:xfrm>
            <a:off x="575767" y="325512"/>
            <a:ext cx="180000" cy="66799"/>
            <a:chOff x="575767" y="325512"/>
            <a:chExt cx="180000" cy="66799"/>
          </a:xfrm>
        </p:grpSpPr>
        <p:cxnSp>
          <p:nvCxnSpPr>
            <p:cNvPr id="9" name="Gerader Verbinder 8"/>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hteck 11">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93</a:t>
            </a:r>
          </a:p>
        </p:txBody>
      </p:sp>
      <p:sp>
        <p:nvSpPr>
          <p:cNvPr id="14" name="Textfeld 13"/>
          <p:cNvSpPr txBox="1"/>
          <p:nvPr userDrawn="1"/>
        </p:nvSpPr>
        <p:spPr>
          <a:xfrm>
            <a:off x="2459641" y="294556"/>
            <a:ext cx="1188088" cy="227819"/>
          </a:xfrm>
          <a:prstGeom prst="rect">
            <a:avLst/>
          </a:prstGeom>
          <a:noFill/>
        </p:spPr>
        <p:txBody>
          <a:bodyPr wrap="square" lIns="0" tIns="0" rIns="0" bIns="0" rtlCol="0">
            <a:spAutoFit/>
          </a:bodyPr>
          <a:lstStyle/>
          <a:p>
            <a:pPr algn="l">
              <a:lnSpc>
                <a:spcPct val="110000"/>
              </a:lnSpc>
            </a:pPr>
            <a:r>
              <a:rPr lang="fr-FR" sz="700" spc="10" baseline="0" noProof="0" dirty="0">
                <a:solidFill>
                  <a:schemeClr val="bg1"/>
                </a:solidFill>
              </a:rPr>
              <a:t>Services du Parlement</a:t>
            </a:r>
          </a:p>
          <a:p>
            <a:pPr algn="l">
              <a:lnSpc>
                <a:spcPct val="110000"/>
              </a:lnSpc>
            </a:pPr>
            <a:r>
              <a:rPr lang="fr-FR" sz="700" spc="10" baseline="0" noProof="0" dirty="0">
                <a:solidFill>
                  <a:schemeClr val="bg1"/>
                </a:solidFill>
              </a:rPr>
              <a:t>Le Parlement suisse</a:t>
            </a:r>
            <a:endParaRPr lang="fr-CH" sz="700" spc="10" baseline="0" noProof="0" dirty="0">
              <a:solidFill>
                <a:schemeClr val="bg1"/>
              </a:solidFill>
            </a:endParaRPr>
          </a:p>
        </p:txBody>
      </p:sp>
    </p:spTree>
    <p:extLst>
      <p:ext uri="{BB962C8B-B14F-4D97-AF65-F5344CB8AC3E}">
        <p14:creationId xmlns:p14="http://schemas.microsoft.com/office/powerpoint/2010/main" val="71187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el und Inhalt (anthrazit)">
    <p:bg>
      <p:bgPr>
        <a:solidFill>
          <a:schemeClr val="tx2"/>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2348880"/>
            <a:ext cx="9149586" cy="438355"/>
          </a:xfrm>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2458528" y="3165230"/>
            <a:ext cx="9149586" cy="3011731"/>
          </a:xfrm>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mai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93</a:t>
            </a:r>
          </a:p>
        </p:txBody>
      </p:sp>
      <p:sp>
        <p:nvSpPr>
          <p:cNvPr id="8" name="Textfeld 7"/>
          <p:cNvSpPr txBox="1"/>
          <p:nvPr userDrawn="1"/>
        </p:nvSpPr>
        <p:spPr>
          <a:xfrm>
            <a:off x="2459641" y="294556"/>
            <a:ext cx="1188088" cy="227819"/>
          </a:xfrm>
          <a:prstGeom prst="rect">
            <a:avLst/>
          </a:prstGeom>
          <a:noFill/>
        </p:spPr>
        <p:txBody>
          <a:bodyPr wrap="square" lIns="0" tIns="0" rIns="0" bIns="0" rtlCol="0">
            <a:spAutoFit/>
          </a:bodyPr>
          <a:lstStyle/>
          <a:p>
            <a:pPr algn="l">
              <a:lnSpc>
                <a:spcPct val="110000"/>
              </a:lnSpc>
            </a:pPr>
            <a:r>
              <a:rPr lang="fr-FR" sz="700" spc="10" baseline="0" noProof="0" dirty="0">
                <a:solidFill>
                  <a:schemeClr val="bg1"/>
                </a:solidFill>
              </a:rPr>
              <a:t>Services du Parlement</a:t>
            </a:r>
          </a:p>
          <a:p>
            <a:pPr algn="l">
              <a:lnSpc>
                <a:spcPct val="110000"/>
              </a:lnSpc>
            </a:pPr>
            <a:r>
              <a:rPr lang="fr-FR" sz="700" spc="10" baseline="0" noProof="0" dirty="0">
                <a:solidFill>
                  <a:schemeClr val="bg1"/>
                </a:solidFill>
              </a:rPr>
              <a:t>Le Parlement suisse</a:t>
            </a:r>
            <a:endParaRPr lang="fr-CH" sz="700" spc="10" baseline="0" noProof="0" dirty="0">
              <a:solidFill>
                <a:schemeClr val="bg1"/>
              </a:solidFill>
            </a:endParaRPr>
          </a:p>
        </p:txBody>
      </p:sp>
    </p:spTree>
    <p:extLst>
      <p:ext uri="{BB962C8B-B14F-4D97-AF65-F5344CB8AC3E}">
        <p14:creationId xmlns:p14="http://schemas.microsoft.com/office/powerpoint/2010/main" val="228404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bg>
      <p:bgPr>
        <a:solidFill>
          <a:schemeClr val="accent5"/>
        </a:solidFill>
        <a:effectLst/>
      </p:bgPr>
    </p:bg>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0" y="0"/>
            <a:ext cx="12192000" cy="6858000"/>
          </a:xfrm>
        </p:spPr>
        <p:txBody>
          <a:bodyPr/>
          <a:lstStyle>
            <a:lvl1pPr algn="ctr">
              <a:defRPr baseline="0"/>
            </a:lvl1pPr>
          </a:lstStyle>
          <a:p>
            <a:r>
              <a:rPr lang="de-CH" dirty="0"/>
              <a:t/>
            </a:r>
            <a:br>
              <a:rPr lang="de-CH" dirty="0"/>
            </a:br>
            <a:r>
              <a:rPr lang="de-CH" dirty="0"/>
              <a:t/>
            </a:r>
            <a:br>
              <a:rPr lang="de-CH" dirty="0"/>
            </a:br>
            <a:r>
              <a:rPr lang="de-CH" dirty="0"/>
              <a:t/>
            </a:r>
            <a:br>
              <a:rPr lang="de-CH" dirty="0"/>
            </a:br>
            <a:r>
              <a:rPr lang="de-CH" dirty="0"/>
              <a:t/>
            </a:r>
            <a:br>
              <a:rPr lang="de-CH" dirty="0"/>
            </a:br>
            <a:r>
              <a:rPr lang="de-CH" dirty="0"/>
              <a:t/>
            </a:r>
            <a:br>
              <a:rPr lang="de-CH" dirty="0"/>
            </a:br>
            <a:r>
              <a:rPr lang="de-CH" dirty="0"/>
              <a:t/>
            </a:r>
            <a:br>
              <a:rPr lang="de-CH" dirty="0"/>
            </a:br>
            <a:r>
              <a:rPr lang="de-CH" dirty="0"/>
              <a:t>Bild durch Klicken auf Symbol hinzufügen</a:t>
            </a:r>
          </a:p>
        </p:txBody>
      </p:sp>
      <p:sp>
        <p:nvSpPr>
          <p:cNvPr id="9" name="Datumsplatzhalter 8"/>
          <p:cNvSpPr>
            <a:spLocks noGrp="1"/>
          </p:cNvSpPr>
          <p:nvPr>
            <p:ph type="dt" sz="half" idx="11"/>
          </p:nvPr>
        </p:nvSpPr>
        <p:spPr/>
        <p:txBody>
          <a:bodyPr/>
          <a:lstStyle>
            <a:lvl1pPr>
              <a:defRPr>
                <a:solidFill>
                  <a:schemeClr val="bg1"/>
                </a:solidFill>
              </a:defRPr>
            </a:lvl1pPr>
          </a:lstStyle>
          <a:p>
            <a:r>
              <a:rPr lang="de-DE" smtClean="0"/>
              <a:t>mai 2021</a:t>
            </a:r>
            <a:endParaRPr lang="de-CH" dirty="0"/>
          </a:p>
        </p:txBody>
      </p:sp>
      <p:sp>
        <p:nvSpPr>
          <p:cNvPr id="10" name="Fußzeilenplatzhalter 9"/>
          <p:cNvSpPr>
            <a:spLocks noGrp="1"/>
          </p:cNvSpPr>
          <p:nvPr>
            <p:ph type="ftr" sz="quarter" idx="12"/>
          </p:nvPr>
        </p:nvSpPr>
        <p:spPr/>
        <p:txBody>
          <a:bodyPr/>
          <a:lstStyle>
            <a:lvl1pPr>
              <a:defRPr>
                <a:solidFill>
                  <a:schemeClr val="bg1"/>
                </a:solidFill>
              </a:defRPr>
            </a:lvl1pPr>
          </a:lstStyle>
          <a:p>
            <a:r>
              <a:rPr lang="de-CH"/>
              <a:t>Fusszeile (einfügen über «Einfügen &gt; Kopf- und Fusszeile»)</a:t>
            </a:r>
            <a:endParaRPr lang="de-CH" dirty="0"/>
          </a:p>
        </p:txBody>
      </p:sp>
      <p:sp>
        <p:nvSpPr>
          <p:cNvPr id="11" name="Foliennummernplatzhalter 10"/>
          <p:cNvSpPr>
            <a:spLocks noGrp="1"/>
          </p:cNvSpPr>
          <p:nvPr>
            <p:ph type="sldNum" sz="quarter" idx="13"/>
          </p:nvPr>
        </p:nvSpPr>
        <p:spPr/>
        <p:txBody>
          <a:bodyPr/>
          <a:lstStyle>
            <a:lvl1pPr>
              <a:defRPr>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22900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458528" y="1190445"/>
            <a:ext cx="9149586" cy="438355"/>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2458528" y="2303253"/>
            <a:ext cx="9149586" cy="3873709"/>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2"/>
          </p:nvPr>
        </p:nvSpPr>
        <p:spPr>
          <a:xfrm>
            <a:off x="4339733" y="315268"/>
            <a:ext cx="1108195" cy="108000"/>
          </a:xfrm>
          <a:prstGeom prst="rect">
            <a:avLst/>
          </a:prstGeom>
        </p:spPr>
        <p:txBody>
          <a:bodyPr vert="horz" lIns="0" tIns="0" rIns="0" bIns="0" rtlCol="0" anchor="t" anchorCtr="0"/>
          <a:lstStyle>
            <a:lvl1pPr algn="l">
              <a:defRPr sz="700" spc="10" baseline="0">
                <a:solidFill>
                  <a:schemeClr val="accent5"/>
                </a:solidFill>
              </a:defRPr>
            </a:lvl1pPr>
          </a:lstStyle>
          <a:p>
            <a:r>
              <a:rPr lang="de-DE" smtClean="0"/>
              <a:t>mai 2021</a:t>
            </a:r>
            <a:endParaRPr lang="de-CH" dirty="0"/>
          </a:p>
        </p:txBody>
      </p:sp>
      <p:sp>
        <p:nvSpPr>
          <p:cNvPr id="5" name="Fußzeilenplatzhalter 4"/>
          <p:cNvSpPr>
            <a:spLocks noGrp="1"/>
          </p:cNvSpPr>
          <p:nvPr>
            <p:ph type="ftr" sz="quarter" idx="3"/>
          </p:nvPr>
        </p:nvSpPr>
        <p:spPr>
          <a:xfrm>
            <a:off x="4339733" y="413934"/>
            <a:ext cx="6436787" cy="108000"/>
          </a:xfrm>
          <a:prstGeom prst="rect">
            <a:avLst/>
          </a:prstGeom>
        </p:spPr>
        <p:txBody>
          <a:bodyPr vert="horz" lIns="0" tIns="0" rIns="0" bIns="0" rtlCol="0" anchor="t" anchorCtr="0"/>
          <a:lstStyle>
            <a:lvl1pPr algn="l">
              <a:defRPr sz="700" spc="10" baseline="0">
                <a:solidFill>
                  <a:schemeClr val="tx1"/>
                </a:solidFill>
              </a:defRPr>
            </a:lvl1pPr>
          </a:lstStyle>
          <a:p>
            <a:r>
              <a:rPr lang="de-CH" dirty="0"/>
              <a:t>Fusszeile (einfügen über «Einfügen &gt; Kopf- und Fusszeile»)</a:t>
            </a:r>
          </a:p>
        </p:txBody>
      </p:sp>
      <p:sp>
        <p:nvSpPr>
          <p:cNvPr id="6" name="Foliennummernplatzhalter 5"/>
          <p:cNvSpPr>
            <a:spLocks noGrp="1"/>
          </p:cNvSpPr>
          <p:nvPr>
            <p:ph type="sldNum" sz="quarter" idx="4"/>
          </p:nvPr>
        </p:nvSpPr>
        <p:spPr>
          <a:xfrm>
            <a:off x="11208568" y="294556"/>
            <a:ext cx="399547" cy="108000"/>
          </a:xfrm>
          <a:prstGeom prst="rect">
            <a:avLst/>
          </a:prstGeom>
        </p:spPr>
        <p:txBody>
          <a:bodyPr vert="horz" lIns="0" tIns="0" rIns="0" bIns="0" rtlCol="0" anchor="t" anchorCtr="0"/>
          <a:lstStyle>
            <a:lvl1pPr algn="r">
              <a:defRPr sz="700" spc="10" baseline="0">
                <a:solidFill>
                  <a:schemeClr val="tx1"/>
                </a:solidFill>
              </a:defRPr>
            </a:lvl1pPr>
          </a:lstStyle>
          <a:p>
            <a:fld id="{442AD375-037F-43D0-B059-5172DA06796A}" type="slidenum">
              <a:rPr lang="de-CH" smtClean="0"/>
              <a:pPr/>
              <a:t>‹Nr.›</a:t>
            </a:fld>
            <a:endParaRPr lang="de-CH" dirty="0"/>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t>sur 93</a:t>
            </a:r>
          </a:p>
        </p:txBody>
      </p:sp>
      <p:sp>
        <p:nvSpPr>
          <p:cNvPr id="10" name="Textfeld 9"/>
          <p:cNvSpPr txBox="1"/>
          <p:nvPr userDrawn="1"/>
        </p:nvSpPr>
        <p:spPr>
          <a:xfrm>
            <a:off x="2447999" y="294556"/>
            <a:ext cx="1188088" cy="226922"/>
          </a:xfrm>
          <a:prstGeom prst="rect">
            <a:avLst/>
          </a:prstGeom>
          <a:noFill/>
        </p:spPr>
        <p:txBody>
          <a:bodyPr wrap="square" lIns="0" tIns="0" rIns="0" bIns="0" rtlCol="0">
            <a:spAutoFit/>
          </a:bodyPr>
          <a:lstStyle/>
          <a:p>
            <a:pPr algn="l">
              <a:lnSpc>
                <a:spcPct val="110000"/>
              </a:lnSpc>
            </a:pPr>
            <a:r>
              <a:rPr lang="fr-FR" sz="700" spc="10" baseline="0" noProof="0" dirty="0"/>
              <a:t>Services du Parlement</a:t>
            </a:r>
          </a:p>
          <a:p>
            <a:pPr algn="l">
              <a:lnSpc>
                <a:spcPct val="110000"/>
              </a:lnSpc>
            </a:pPr>
            <a:r>
              <a:rPr lang="fr-FR" sz="700" spc="10" baseline="0" noProof="0" dirty="0"/>
              <a:t>Le Parlement suisse</a:t>
            </a:r>
            <a:endParaRPr lang="fr-CH" sz="700" spc="10" baseline="0" noProof="0" dirty="0"/>
          </a:p>
        </p:txBody>
      </p:sp>
      <p:grpSp>
        <p:nvGrpSpPr>
          <p:cNvPr id="15" name="Gruppieren 14"/>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6" name="Rechteck 15">
            <a:hlinkClick r:id="rId1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0" r:id="rId4"/>
    <p:sldLayoutId id="2147483662" r:id="rId5"/>
    <p:sldLayoutId id="2147483664" r:id="rId6"/>
    <p:sldLayoutId id="2147483666" r:id="rId7"/>
    <p:sldLayoutId id="2147483663" r:id="rId8"/>
    <p:sldLayoutId id="2147483665" r:id="rId9"/>
    <p:sldLayoutId id="2147483667" r:id="rId10"/>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2600" kern="1200" spc="20" baseline="0">
          <a:solidFill>
            <a:schemeClr val="accent5"/>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2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68.xml"/></Relationships>
</file>

<file path=ppt/slides/_rels/slide11.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notesSlide" Target="../notesSlides/notesSlide1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6.xml"/><Relationship Id="rId5" Type="http://schemas.openxmlformats.org/officeDocument/2006/relationships/tags" Target="../tags/tag73.xml"/><Relationship Id="rId4" Type="http://schemas.openxmlformats.org/officeDocument/2006/relationships/tags" Target="../tags/tag72.xml"/></Relationships>
</file>

<file path=ppt/slides/_rels/slide12.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notesSlide" Target="../notesSlides/notesSlide1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6.xml"/><Relationship Id="rId5" Type="http://schemas.openxmlformats.org/officeDocument/2006/relationships/tags" Target="../tags/tag78.xml"/><Relationship Id="rId4" Type="http://schemas.openxmlformats.org/officeDocument/2006/relationships/tags" Target="../tags/tag77.xml"/></Relationships>
</file>

<file path=ppt/slides/_rels/slide13.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85.xml"/></Relationships>
</file>

<file path=ppt/slides/_rels/slide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88.xml"/><Relationship Id="rId7" Type="http://schemas.openxmlformats.org/officeDocument/2006/relationships/notesSlide" Target="../notesSlides/notesSlide15.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Layout" Target="../slideLayouts/slideLayout6.xml"/><Relationship Id="rId5" Type="http://schemas.openxmlformats.org/officeDocument/2006/relationships/tags" Target="../tags/tag90.xml"/><Relationship Id="rId4" Type="http://schemas.openxmlformats.org/officeDocument/2006/relationships/tags" Target="../tags/tag89.xml"/></Relationships>
</file>

<file path=ppt/slides/_rels/slide16.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4.emf"/><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tags" Target="../tags/tag94.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97.xml"/><Relationship Id="rId7" Type="http://schemas.openxmlformats.org/officeDocument/2006/relationships/slideLayout" Target="../slideLayouts/slideLayout9.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10" Type="http://schemas.openxmlformats.org/officeDocument/2006/relationships/slide" Target="slide2.xml"/><Relationship Id="rId4" Type="http://schemas.openxmlformats.org/officeDocument/2006/relationships/tags" Target="../tags/tag98.xml"/><Relationship Id="rId9"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3.xml"/><Relationship Id="rId7" Type="http://schemas.openxmlformats.org/officeDocument/2006/relationships/slideLayout" Target="../slideLayouts/slideLayout9.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10" Type="http://schemas.openxmlformats.org/officeDocument/2006/relationships/slide" Target="slide2.xml"/><Relationship Id="rId4" Type="http://schemas.openxmlformats.org/officeDocument/2006/relationships/tags" Target="../tags/tag104.xml"/><Relationship Id="rId9"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19.xml"/><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tags" Target="../tags/tag30.xml"/><Relationship Id="rId39" Type="http://schemas.openxmlformats.org/officeDocument/2006/relationships/slide" Target="slide75.xml"/><Relationship Id="rId3" Type="http://schemas.openxmlformats.org/officeDocument/2006/relationships/tags" Target="../tags/tag7.xml"/><Relationship Id="rId21" Type="http://schemas.openxmlformats.org/officeDocument/2006/relationships/tags" Target="../tags/tag25.xml"/><Relationship Id="rId34" Type="http://schemas.openxmlformats.org/officeDocument/2006/relationships/slide" Target="slide46.xml"/><Relationship Id="rId42" Type="http://schemas.openxmlformats.org/officeDocument/2006/relationships/slide" Target="slide64.xml"/><Relationship Id="rId47" Type="http://schemas.openxmlformats.org/officeDocument/2006/relationships/slide" Target="slide50.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33" Type="http://schemas.openxmlformats.org/officeDocument/2006/relationships/slide" Target="slide42.xml"/><Relationship Id="rId38" Type="http://schemas.openxmlformats.org/officeDocument/2006/relationships/slide" Target="slide80.xml"/><Relationship Id="rId46" Type="http://schemas.openxmlformats.org/officeDocument/2006/relationships/slide" Target="slide55.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29" Type="http://schemas.openxmlformats.org/officeDocument/2006/relationships/slide" Target="slide5.xml"/><Relationship Id="rId41" Type="http://schemas.openxmlformats.org/officeDocument/2006/relationships/slide" Target="slide61.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tags" Target="../tags/tag28.xml"/><Relationship Id="rId32" Type="http://schemas.openxmlformats.org/officeDocument/2006/relationships/slide" Target="slide19.xml"/><Relationship Id="rId37" Type="http://schemas.openxmlformats.org/officeDocument/2006/relationships/slide" Target="slide69.xml"/><Relationship Id="rId40" Type="http://schemas.openxmlformats.org/officeDocument/2006/relationships/slide" Target="slide84.xml"/><Relationship Id="rId45" Type="http://schemas.openxmlformats.org/officeDocument/2006/relationships/slide" Target="slide51.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notesSlide" Target="../notesSlides/notesSlide2.xml"/><Relationship Id="rId36" Type="http://schemas.openxmlformats.org/officeDocument/2006/relationships/slide" Target="slide48.xml"/><Relationship Id="rId10" Type="http://schemas.openxmlformats.org/officeDocument/2006/relationships/tags" Target="../tags/tag14.xml"/><Relationship Id="rId19" Type="http://schemas.openxmlformats.org/officeDocument/2006/relationships/tags" Target="../tags/tag23.xml"/><Relationship Id="rId31" Type="http://schemas.openxmlformats.org/officeDocument/2006/relationships/slide" Target="slide9.xml"/><Relationship Id="rId44" Type="http://schemas.openxmlformats.org/officeDocument/2006/relationships/slide" Target="slide66.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slideLayout" Target="../slideLayouts/slideLayout4.xml"/><Relationship Id="rId30" Type="http://schemas.openxmlformats.org/officeDocument/2006/relationships/slide" Target="slide13.xml"/><Relationship Id="rId35" Type="http://schemas.openxmlformats.org/officeDocument/2006/relationships/slide" Target="slide44.xml"/><Relationship Id="rId43" Type="http://schemas.openxmlformats.org/officeDocument/2006/relationships/slide" Target="slide63.xml"/><Relationship Id="rId48" Type="http://schemas.openxmlformats.org/officeDocument/2006/relationships/slide" Target="slide68.xml"/></Relationships>
</file>

<file path=ppt/slides/_rels/slide20.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13.xml"/></Relationships>
</file>

<file path=ppt/slides/_rels/slide21.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117.xml"/></Relationships>
</file>

<file path=ppt/slides/_rels/slide22.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121.xml"/></Relationships>
</file>

<file path=ppt/slides/_rels/slide23.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1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slide" Target="slide9.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slide" Target="slide1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slide" Target="slide5.xml"/><Relationship Id="rId5" Type="http://schemas.openxmlformats.org/officeDocument/2006/relationships/tags" Target="../tags/tag35.xml"/><Relationship Id="rId10" Type="http://schemas.openxmlformats.org/officeDocument/2006/relationships/notesSlide" Target="../notesSlides/notesSlide3.xml"/><Relationship Id="rId4" Type="http://schemas.openxmlformats.org/officeDocument/2006/relationships/tags" Target="../tags/tag34.xml"/><Relationship Id="rId9" Type="http://schemas.openxmlformats.org/officeDocument/2006/relationships/slideLayout" Target="../slideLayouts/slideLayout3.xml"/><Relationship Id="rId14" Type="http://schemas.openxmlformats.org/officeDocument/2006/relationships/slide" Target="slide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notesSlide" Target="../notesSlides/notesSlide35.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7.xml"/><Relationship Id="rId5" Type="http://schemas.openxmlformats.org/officeDocument/2006/relationships/tags" Target="../tags/tag130.xml"/><Relationship Id="rId4" Type="http://schemas.openxmlformats.org/officeDocument/2006/relationships/tags" Target="../tags/tag129.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133.xml"/><Relationship Id="rId7" Type="http://schemas.openxmlformats.org/officeDocument/2006/relationships/slideLayout" Target="../slideLayouts/slideLayout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emf"/><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7.jpg"/><Relationship Id="rId5" Type="http://schemas.openxmlformats.org/officeDocument/2006/relationships/notesSlide" Target="../notesSlides/notesSlide40.xml"/><Relationship Id="rId4"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slide" Target="slide44.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slide" Target="slide46.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slide" Target="slide42.xml"/><Relationship Id="rId5" Type="http://schemas.openxmlformats.org/officeDocument/2006/relationships/tags" Target="../tags/tag144.xml"/><Relationship Id="rId10" Type="http://schemas.openxmlformats.org/officeDocument/2006/relationships/notesSlide" Target="../notesSlides/notesSlide42.xml"/><Relationship Id="rId4" Type="http://schemas.openxmlformats.org/officeDocument/2006/relationships/tags" Target="../tags/tag143.xml"/><Relationship Id="rId9" Type="http://schemas.openxmlformats.org/officeDocument/2006/relationships/slideLayout" Target="../slideLayouts/slideLayout8.xml"/><Relationship Id="rId14" Type="http://schemas.openxmlformats.org/officeDocument/2006/relationships/slide" Target="slide48.xml"/></Relationships>
</file>

<file path=ppt/slides/_rels/slide4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8.png"/><Relationship Id="rId5" Type="http://schemas.openxmlformats.org/officeDocument/2006/relationships/notesSlide" Target="../notesSlides/notesSlide43.xml"/><Relationship Id="rId4"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slide" Target="slide44.xml"/><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slide" Target="slide46.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slide" Target="slide42.xml"/><Relationship Id="rId5" Type="http://schemas.openxmlformats.org/officeDocument/2006/relationships/tags" Target="../tags/tag155.xml"/><Relationship Id="rId10" Type="http://schemas.openxmlformats.org/officeDocument/2006/relationships/notesSlide" Target="../notesSlides/notesSlide44.xml"/><Relationship Id="rId4" Type="http://schemas.openxmlformats.org/officeDocument/2006/relationships/tags" Target="../tags/tag154.xml"/><Relationship Id="rId9" Type="http://schemas.openxmlformats.org/officeDocument/2006/relationships/slideLayout" Target="../slideLayouts/slideLayout8.xml"/><Relationship Id="rId14" Type="http://schemas.openxmlformats.org/officeDocument/2006/relationships/slide" Target="slide48.xml"/></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slide" Target="slide44.xml"/><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slide" Target="slide4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slide" Target="slide42.xml"/><Relationship Id="rId5" Type="http://schemas.openxmlformats.org/officeDocument/2006/relationships/tags" Target="../tags/tag163.xml"/><Relationship Id="rId10" Type="http://schemas.openxmlformats.org/officeDocument/2006/relationships/notesSlide" Target="../notesSlides/notesSlide46.xml"/><Relationship Id="rId4" Type="http://schemas.openxmlformats.org/officeDocument/2006/relationships/tags" Target="../tags/tag162.xml"/><Relationship Id="rId9" Type="http://schemas.openxmlformats.org/officeDocument/2006/relationships/slideLayout" Target="../slideLayouts/slideLayout8.xml"/><Relationship Id="rId1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10.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notesSlide" Target="../notesSlides/notesSlide47.xml"/><Relationship Id="rId5" Type="http://schemas.openxmlformats.org/officeDocument/2006/relationships/slideLayout" Target="../slideLayouts/slideLayout6.xml"/><Relationship Id="rId4" Type="http://schemas.openxmlformats.org/officeDocument/2006/relationships/tags" Target="../tags/tag170.xml"/></Relationships>
</file>

<file path=ppt/slides/_rels/slide48.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slide" Target="slide44.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slide" Target="slide46.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slide" Target="slide42.xml"/><Relationship Id="rId5" Type="http://schemas.openxmlformats.org/officeDocument/2006/relationships/tags" Target="../tags/tag175.xml"/><Relationship Id="rId10" Type="http://schemas.openxmlformats.org/officeDocument/2006/relationships/notesSlide" Target="../notesSlides/notesSlide48.xml"/><Relationship Id="rId4" Type="http://schemas.openxmlformats.org/officeDocument/2006/relationships/tags" Target="../tags/tag174.xml"/><Relationship Id="rId9" Type="http://schemas.openxmlformats.org/officeDocument/2006/relationships/slideLayout" Target="../slideLayouts/slideLayout8.xml"/><Relationship Id="rId14" Type="http://schemas.openxmlformats.org/officeDocument/2006/relationships/slide" Target="slide48.xml"/></Relationships>
</file>

<file path=ppt/slides/_rels/slide49.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notesSlide" Target="../notesSlides/notesSlide49.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tags" Target="../tags/tag45.xml"/></Relationships>
</file>

<file path=ppt/slides/_rels/slide50.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slide" Target="slide61.xml"/><Relationship Id="rId18" Type="http://schemas.openxmlformats.org/officeDocument/2006/relationships/slide" Target="slide55.xml"/><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notesSlide" Target="../notesSlides/notesSlide50.xml"/><Relationship Id="rId17" Type="http://schemas.openxmlformats.org/officeDocument/2006/relationships/slide" Target="slide51.xml"/><Relationship Id="rId2" Type="http://schemas.openxmlformats.org/officeDocument/2006/relationships/tags" Target="../tags/tag183.xml"/><Relationship Id="rId16" Type="http://schemas.openxmlformats.org/officeDocument/2006/relationships/slide" Target="slide66.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slideLayout" Target="../slideLayouts/slideLayout3.xml"/><Relationship Id="rId5" Type="http://schemas.openxmlformats.org/officeDocument/2006/relationships/tags" Target="../tags/tag186.xml"/><Relationship Id="rId15" Type="http://schemas.openxmlformats.org/officeDocument/2006/relationships/slide" Target="slide63.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slide" Target="slide64.xml"/></Relationships>
</file>

<file path=ppt/slides/_rels/slide51.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11.jpg"/><Relationship Id="rId5" Type="http://schemas.openxmlformats.org/officeDocument/2006/relationships/notesSlide" Target="../notesSlides/notesSlide51.xml"/><Relationship Id="rId4"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197.xml"/><Relationship Id="rId7" Type="http://schemas.openxmlformats.org/officeDocument/2006/relationships/notesSlide" Target="../notesSlides/notesSlide52.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Layout" Target="../slideLayouts/slideLayout6.xml"/><Relationship Id="rId5" Type="http://schemas.openxmlformats.org/officeDocument/2006/relationships/tags" Target="../tags/tag199.xml"/><Relationship Id="rId4" Type="http://schemas.openxmlformats.org/officeDocument/2006/relationships/tags" Target="../tags/tag198.xml"/></Relationships>
</file>

<file path=ppt/slides/_rels/slide53.xml.rels><?xml version="1.0" encoding="UTF-8" standalone="yes"?>
<Relationships xmlns="http://schemas.openxmlformats.org/package/2006/relationships"><Relationship Id="rId3" Type="http://schemas.openxmlformats.org/officeDocument/2006/relationships/tags" Target="../tags/tag202.xml"/><Relationship Id="rId7" Type="http://schemas.openxmlformats.org/officeDocument/2006/relationships/hyperlink" Target="https://www.parlament.ch/fr" TargetMode="Externa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notesSlide" Target="../notesSlides/notesSlide53.xml"/><Relationship Id="rId5" Type="http://schemas.openxmlformats.org/officeDocument/2006/relationships/slideLayout" Target="../slideLayouts/slideLayout2.xml"/><Relationship Id="rId4" Type="http://schemas.openxmlformats.org/officeDocument/2006/relationships/tags" Target="../tags/tag203.xml"/></Relationships>
</file>

<file path=ppt/slides/_rels/slide54.xml.rels><?xml version="1.0" encoding="UTF-8" standalone="yes"?>
<Relationships xmlns="http://schemas.openxmlformats.org/package/2006/relationships"><Relationship Id="rId3" Type="http://schemas.openxmlformats.org/officeDocument/2006/relationships/tags" Target="../tags/tag206.xml"/><Relationship Id="rId7" Type="http://schemas.openxmlformats.org/officeDocument/2006/relationships/image" Target="../media/image13.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notesSlide" Target="../notesSlides/notesSlide54.xml"/><Relationship Id="rId5" Type="http://schemas.openxmlformats.org/officeDocument/2006/relationships/slideLayout" Target="../slideLayouts/slideLayout8.xml"/><Relationship Id="rId4" Type="http://schemas.openxmlformats.org/officeDocument/2006/relationships/tags" Target="../tags/tag207.xml"/></Relationships>
</file>

<file path=ppt/slides/_rels/slide55.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4.jpg"/><Relationship Id="rId5" Type="http://schemas.openxmlformats.org/officeDocument/2006/relationships/notesSlide" Target="../notesSlides/notesSlide55.xml"/><Relationship Id="rId4"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notesSlide" Target="../notesSlides/notesSlide56.xml"/><Relationship Id="rId5" Type="http://schemas.openxmlformats.org/officeDocument/2006/relationships/slideLayout" Target="../slideLayouts/slideLayout2.xml"/><Relationship Id="rId4" Type="http://schemas.openxmlformats.org/officeDocument/2006/relationships/tags" Target="../tags/tag214.xml"/></Relationships>
</file>

<file path=ppt/slides/_rels/slide57.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notesSlide" Target="../notesSlides/notesSlide57.xml"/><Relationship Id="rId5" Type="http://schemas.openxmlformats.org/officeDocument/2006/relationships/slideLayout" Target="../slideLayouts/slideLayout2.xml"/><Relationship Id="rId4" Type="http://schemas.openxmlformats.org/officeDocument/2006/relationships/tags" Target="../tags/tag218.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58.xml"/><Relationship Id="rId3" Type="http://schemas.openxmlformats.org/officeDocument/2006/relationships/tags" Target="../tags/tag221.xml"/><Relationship Id="rId7" Type="http://schemas.openxmlformats.org/officeDocument/2006/relationships/slideLayout" Target="../slideLayouts/slideLayout2.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s>
</file>

<file path=ppt/slides/_rels/slide59.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notesSlide" Target="../notesSlides/notesSlide59.xml"/><Relationship Id="rId5" Type="http://schemas.openxmlformats.org/officeDocument/2006/relationships/slideLayout" Target="../slideLayouts/slideLayout2.xml"/><Relationship Id="rId4" Type="http://schemas.openxmlformats.org/officeDocument/2006/relationships/tags" Target="../tags/tag228.xml"/></Relationships>
</file>

<file path=ppt/slides/_rels/slide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49.xml"/></Relationships>
</file>

<file path=ppt/slides/_rels/slide60.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notesSlide" Target="../notesSlides/notesSlide60.xml"/><Relationship Id="rId5" Type="http://schemas.openxmlformats.org/officeDocument/2006/relationships/slideLayout" Target="../slideLayouts/slideLayout2.xml"/><Relationship Id="rId4" Type="http://schemas.openxmlformats.org/officeDocument/2006/relationships/tags" Target="../tags/tag232.xml"/></Relationships>
</file>

<file path=ppt/slides/_rels/slide61.xml.rels><?xml version="1.0" encoding="UTF-8" standalone="yes"?>
<Relationships xmlns="http://schemas.openxmlformats.org/package/2006/relationships"><Relationship Id="rId3" Type="http://schemas.openxmlformats.org/officeDocument/2006/relationships/tags" Target="../tags/tag235.xml"/><Relationship Id="rId7" Type="http://schemas.openxmlformats.org/officeDocument/2006/relationships/image" Target="../media/image15.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notesSlide" Target="../notesSlides/notesSlide61.xml"/><Relationship Id="rId5" Type="http://schemas.openxmlformats.org/officeDocument/2006/relationships/slideLayout" Target="../slideLayouts/slideLayout8.xml"/><Relationship Id="rId4" Type="http://schemas.openxmlformats.org/officeDocument/2006/relationships/tags" Target="../tags/tag236.xml"/></Relationships>
</file>

<file path=ppt/slides/_rels/slide62.xml.rels><?xml version="1.0" encoding="UTF-8" standalone="yes"?>
<Relationships xmlns="http://schemas.openxmlformats.org/package/2006/relationships"><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notesSlide" Target="../notesSlides/notesSlide62.xml"/><Relationship Id="rId5" Type="http://schemas.openxmlformats.org/officeDocument/2006/relationships/slideLayout" Target="../slideLayouts/slideLayout2.xml"/><Relationship Id="rId4" Type="http://schemas.openxmlformats.org/officeDocument/2006/relationships/tags" Target="../tags/tag240.xml"/></Relationships>
</file>

<file path=ppt/slides/_rels/slide63.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image" Target="../media/image16.jpg"/><Relationship Id="rId5" Type="http://schemas.openxmlformats.org/officeDocument/2006/relationships/notesSlide" Target="../notesSlides/notesSlide63.xml"/><Relationship Id="rId4"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17.jpg"/><Relationship Id="rId5" Type="http://schemas.openxmlformats.org/officeDocument/2006/relationships/notesSlide" Target="../notesSlides/notesSlide64.xml"/><Relationship Id="rId4"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notesSlide" Target="../notesSlides/notesSlide65.xml"/><Relationship Id="rId5" Type="http://schemas.openxmlformats.org/officeDocument/2006/relationships/slideLayout" Target="../slideLayouts/slideLayout2.xml"/><Relationship Id="rId4" Type="http://schemas.openxmlformats.org/officeDocument/2006/relationships/tags" Target="../tags/tag250.xml"/></Relationships>
</file>

<file path=ppt/slides/_rels/slide66.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notesSlide" Target="../notesSlides/notesSlide66.xml"/><Relationship Id="rId4"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notesSlide" Target="../notesSlides/notesSlide67.xml"/><Relationship Id="rId5" Type="http://schemas.openxmlformats.org/officeDocument/2006/relationships/slideLayout" Target="../slideLayouts/slideLayout2.xml"/><Relationship Id="rId4" Type="http://schemas.openxmlformats.org/officeDocument/2006/relationships/tags" Target="../tags/tag257.xml"/></Relationships>
</file>

<file path=ppt/slides/_rels/slide68.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slide" Target="slide75.xml"/><Relationship Id="rId3" Type="http://schemas.openxmlformats.org/officeDocument/2006/relationships/tags" Target="../tags/tag260.xml"/><Relationship Id="rId7" Type="http://schemas.openxmlformats.org/officeDocument/2006/relationships/tags" Target="../tags/tag264.xml"/><Relationship Id="rId12" Type="http://schemas.openxmlformats.org/officeDocument/2006/relationships/slide" Target="slide8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slide" Target="slide69.xml"/><Relationship Id="rId5" Type="http://schemas.openxmlformats.org/officeDocument/2006/relationships/tags" Target="../tags/tag262.xml"/><Relationship Id="rId10" Type="http://schemas.openxmlformats.org/officeDocument/2006/relationships/notesSlide" Target="../notesSlides/notesSlide68.xml"/><Relationship Id="rId4" Type="http://schemas.openxmlformats.org/officeDocument/2006/relationships/tags" Target="../tags/tag261.xml"/><Relationship Id="rId9" Type="http://schemas.openxmlformats.org/officeDocument/2006/relationships/slideLayout" Target="../slideLayouts/slideLayout3.xml"/><Relationship Id="rId14" Type="http://schemas.openxmlformats.org/officeDocument/2006/relationships/slide" Target="slide84.xml"/></Relationships>
</file>

<file path=ppt/slides/_rels/slide69.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notesSlide" Target="../notesSlides/notesSlide69.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52.xml"/><Relationship Id="rId7" Type="http://schemas.openxmlformats.org/officeDocument/2006/relationships/slideLayout" Target="../slideLayouts/slideLayout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s/_rels/slide7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notesSlide" Target="../notesSlides/notesSlide72.xml"/><Relationship Id="rId5" Type="http://schemas.openxmlformats.org/officeDocument/2006/relationships/slideLayout" Target="../slideLayouts/slideLayout2.xml"/><Relationship Id="rId4" Type="http://schemas.openxmlformats.org/officeDocument/2006/relationships/tags" Target="../tags/tag272.xml"/></Relationships>
</file>

<file path=ppt/slides/_rels/slide73.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notesSlide" Target="../notesSlides/notesSlide73.xml"/><Relationship Id="rId5" Type="http://schemas.openxmlformats.org/officeDocument/2006/relationships/slideLayout" Target="../slideLayouts/slideLayout2.xml"/><Relationship Id="rId4" Type="http://schemas.openxmlformats.org/officeDocument/2006/relationships/tags" Target="../tags/tag276.xml"/></Relationships>
</file>

<file path=ppt/slides/_rels/slide74.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notesSlide" Target="../notesSlides/notesSlide74.xml"/><Relationship Id="rId5" Type="http://schemas.openxmlformats.org/officeDocument/2006/relationships/slideLayout" Target="../slideLayouts/slideLayout2.xml"/><Relationship Id="rId4" Type="http://schemas.openxmlformats.org/officeDocument/2006/relationships/tags" Target="../tags/tag280.xml"/></Relationships>
</file>

<file path=ppt/slides/_rels/slide75.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18.jpg"/><Relationship Id="rId5" Type="http://schemas.openxmlformats.org/officeDocument/2006/relationships/notesSlide" Target="../notesSlides/notesSlide75.xml"/><Relationship Id="rId4"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notesSlide" Target="../notesSlides/notesSlide76.xml"/><Relationship Id="rId5" Type="http://schemas.openxmlformats.org/officeDocument/2006/relationships/slideLayout" Target="../slideLayouts/slideLayout2.xml"/><Relationship Id="rId4" Type="http://schemas.openxmlformats.org/officeDocument/2006/relationships/tags" Target="../tags/tag287.xml"/></Relationships>
</file>

<file path=ppt/slides/_rels/slide77.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image" Target="../media/image19.emf"/><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notesSlide" Target="../notesSlides/notesSlide77.xml"/><Relationship Id="rId5" Type="http://schemas.openxmlformats.org/officeDocument/2006/relationships/slideLayout" Target="../slideLayouts/slideLayout7.xml"/><Relationship Id="rId4" Type="http://schemas.openxmlformats.org/officeDocument/2006/relationships/tags" Target="../tags/tag291.xml"/></Relationships>
</file>

<file path=ppt/slides/_rels/slide78.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notesSlide" Target="../notesSlides/notesSlide78.xml"/><Relationship Id="rId5" Type="http://schemas.openxmlformats.org/officeDocument/2006/relationships/slideLayout" Target="../slideLayouts/slideLayout2.xml"/><Relationship Id="rId4" Type="http://schemas.openxmlformats.org/officeDocument/2006/relationships/tags" Target="../tags/tag295.xml"/></Relationships>
</file>

<file path=ppt/slides/_rels/slide79.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notesSlide" Target="../notesSlides/notesSlide79.xml"/><Relationship Id="rId5" Type="http://schemas.openxmlformats.org/officeDocument/2006/relationships/slideLayout" Target="../slideLayouts/slideLayout2.xml"/><Relationship Id="rId4" Type="http://schemas.openxmlformats.org/officeDocument/2006/relationships/tags" Target="../tags/tag299.xml"/></Relationships>
</file>

<file path=ppt/slides/_rels/slide8.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notesSlide" Target="../notesSlides/notesSlide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6.xml"/><Relationship Id="rId5" Type="http://schemas.openxmlformats.org/officeDocument/2006/relationships/tags" Target="../tags/tag60.xml"/><Relationship Id="rId4" Type="http://schemas.openxmlformats.org/officeDocument/2006/relationships/tags" Target="../tags/tag59.xml"/></Relationships>
</file>

<file path=ppt/slides/_rels/slide80.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notesSlide" Target="../notesSlides/notesSlide80.xml"/><Relationship Id="rId4"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notesSlide" Target="../notesSlides/notesSlide81.xml"/><Relationship Id="rId5" Type="http://schemas.openxmlformats.org/officeDocument/2006/relationships/slideLayout" Target="../slideLayouts/slideLayout2.xml"/><Relationship Id="rId4" Type="http://schemas.openxmlformats.org/officeDocument/2006/relationships/tags" Target="../tags/tag306.xml"/></Relationships>
</file>

<file path=ppt/slides/_rels/slide82.xml.rels><?xml version="1.0" encoding="UTF-8" standalone="yes"?>
<Relationships xmlns="http://schemas.openxmlformats.org/package/2006/relationships"><Relationship Id="rId3" Type="http://schemas.openxmlformats.org/officeDocument/2006/relationships/tags" Target="../tags/tag309.xml"/><Relationship Id="rId7" Type="http://schemas.openxmlformats.org/officeDocument/2006/relationships/notesSlide" Target="../notesSlides/notesSlide82.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6.xml"/><Relationship Id="rId5" Type="http://schemas.openxmlformats.org/officeDocument/2006/relationships/tags" Target="../tags/tag311.xml"/><Relationship Id="rId4" Type="http://schemas.openxmlformats.org/officeDocument/2006/relationships/tags" Target="../tags/tag310.xml"/></Relationships>
</file>

<file path=ppt/slides/_rels/slide83.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notesSlide" Target="../notesSlides/notesSlide83.xml"/><Relationship Id="rId5" Type="http://schemas.openxmlformats.org/officeDocument/2006/relationships/slideLayout" Target="../slideLayouts/slideLayout2.xml"/><Relationship Id="rId4" Type="http://schemas.openxmlformats.org/officeDocument/2006/relationships/tags" Target="../tags/tag315.xml"/></Relationships>
</file>

<file path=ppt/slides/_rels/slide84.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5" Type="http://schemas.openxmlformats.org/officeDocument/2006/relationships/notesSlide" Target="../notesSlides/notesSlide84.xml"/><Relationship Id="rId4"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notesSlide" Target="../notesSlides/notesSlide85.xml"/><Relationship Id="rId5" Type="http://schemas.openxmlformats.org/officeDocument/2006/relationships/slideLayout" Target="../slideLayouts/slideLayout2.xml"/><Relationship Id="rId4" Type="http://schemas.openxmlformats.org/officeDocument/2006/relationships/tags" Target="../tags/tag322.xml"/></Relationships>
</file>

<file path=ppt/slides/_rels/slide86.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notesSlide" Target="../notesSlides/notesSlide86.xml"/><Relationship Id="rId5" Type="http://schemas.openxmlformats.org/officeDocument/2006/relationships/slideLayout" Target="../slideLayouts/slideLayout2.xml"/><Relationship Id="rId4" Type="http://schemas.openxmlformats.org/officeDocument/2006/relationships/tags" Target="../tags/tag326.xml"/></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notesSlide" Target="../notesSlides/notesSlide89.xml"/><Relationship Id="rId5" Type="http://schemas.openxmlformats.org/officeDocument/2006/relationships/slideLayout" Target="../slideLayouts/slideLayout2.xml"/><Relationship Id="rId4" Type="http://schemas.openxmlformats.org/officeDocument/2006/relationships/tags" Target="../tags/tag330.xml"/></Relationships>
</file>

<file path=ppt/slides/_rels/slide9.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9.xml"/><Relationship Id="rId5" Type="http://schemas.openxmlformats.org/officeDocument/2006/relationships/slideLayout" Target="../slideLayouts/slideLayout8.xml"/><Relationship Id="rId4" Type="http://schemas.openxmlformats.org/officeDocument/2006/relationships/tags" Target="../tags/tag64.xml"/></Relationships>
</file>

<file path=ppt/slides/_rels/slide9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333.xml"/><Relationship Id="rId7" Type="http://schemas.openxmlformats.org/officeDocument/2006/relationships/tags" Target="../tags/tag337.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tags" Target="../tags/tag336.xml"/><Relationship Id="rId11" Type="http://schemas.openxmlformats.org/officeDocument/2006/relationships/slide" Target="slide2.xml"/><Relationship Id="rId5" Type="http://schemas.openxmlformats.org/officeDocument/2006/relationships/tags" Target="../tags/tag335.xml"/><Relationship Id="rId10" Type="http://schemas.openxmlformats.org/officeDocument/2006/relationships/image" Target="../media/image20.jpg"/><Relationship Id="rId4" Type="http://schemas.openxmlformats.org/officeDocument/2006/relationships/tags" Target="../tags/tag334.xml"/><Relationship Id="rId9"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8" Type="http://schemas.openxmlformats.org/officeDocument/2006/relationships/hyperlink" Target="http://www.parlament.ch/fr" TargetMode="External"/><Relationship Id="rId3" Type="http://schemas.openxmlformats.org/officeDocument/2006/relationships/tags" Target="../tags/tag340.xml"/><Relationship Id="rId7" Type="http://schemas.openxmlformats.org/officeDocument/2006/relationships/notesSlide" Target="../notesSlides/notesSlide92.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slideLayout" Target="../slideLayouts/slideLayout10.xml"/><Relationship Id="rId5" Type="http://schemas.openxmlformats.org/officeDocument/2006/relationships/tags" Target="../tags/tag342.xml"/><Relationship Id="rId4" Type="http://schemas.openxmlformats.org/officeDocument/2006/relationships/tags" Target="../tags/tag3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custDataLst>
              <p:tags r:id="rId1"/>
            </p:custDataLst>
          </p:nvPr>
        </p:nvSpPr>
        <p:spPr/>
        <p:txBody>
          <a:bodyPr/>
          <a:lstStyle/>
          <a:p>
            <a:r>
              <a:rPr lang="fr-CH" dirty="0"/>
              <a:t>Le Parlement suisse</a:t>
            </a:r>
          </a:p>
        </p:txBody>
      </p:sp>
      <p:sp>
        <p:nvSpPr>
          <p:cNvPr id="3" name="Untertitel 2"/>
          <p:cNvSpPr>
            <a:spLocks noGrp="1"/>
          </p:cNvSpPr>
          <p:nvPr>
            <p:ph type="subTitle" idx="1"/>
            <p:custDataLst>
              <p:tags r:id="rId2"/>
            </p:custDataLst>
          </p:nvPr>
        </p:nvSpPr>
        <p:spPr/>
        <p:txBody>
          <a:bodyPr/>
          <a:lstStyle/>
          <a:p>
            <a:r>
              <a:rPr lang="fr-CH" dirty="0" err="1">
                <a:solidFill>
                  <a:schemeClr val="accent6"/>
                </a:solidFill>
              </a:rPr>
              <a:t>Parlamentsdienste</a:t>
            </a:r>
            <a:endParaRPr lang="fr-CH" dirty="0">
              <a:solidFill>
                <a:schemeClr val="accent6"/>
              </a:solidFill>
            </a:endParaRPr>
          </a:p>
          <a:p>
            <a:r>
              <a:rPr lang="fr-CH" dirty="0">
                <a:solidFill>
                  <a:schemeClr val="accent6"/>
                </a:solidFill>
              </a:rPr>
              <a:t>Services du Parlement</a:t>
            </a:r>
          </a:p>
          <a:p>
            <a:r>
              <a:rPr lang="fr-CH" dirty="0" err="1">
                <a:solidFill>
                  <a:schemeClr val="accent6"/>
                </a:solidFill>
              </a:rPr>
              <a:t>Servizi</a:t>
            </a:r>
            <a:r>
              <a:rPr lang="fr-CH" dirty="0">
                <a:solidFill>
                  <a:schemeClr val="accent6"/>
                </a:solidFill>
              </a:rPr>
              <a:t> </a:t>
            </a:r>
            <a:r>
              <a:rPr lang="fr-CH" dirty="0" err="1">
                <a:solidFill>
                  <a:schemeClr val="accent6"/>
                </a:solidFill>
              </a:rPr>
              <a:t>del</a:t>
            </a:r>
            <a:r>
              <a:rPr lang="fr-CH" dirty="0">
                <a:solidFill>
                  <a:schemeClr val="accent6"/>
                </a:solidFill>
              </a:rPr>
              <a:t> </a:t>
            </a:r>
            <a:r>
              <a:rPr lang="fr-CH" dirty="0" err="1">
                <a:solidFill>
                  <a:schemeClr val="accent6"/>
                </a:solidFill>
              </a:rPr>
              <a:t>Parlamento</a:t>
            </a:r>
            <a:endParaRPr lang="fr-CH" dirty="0">
              <a:solidFill>
                <a:schemeClr val="accent6"/>
              </a:solidFill>
            </a:endParaRPr>
          </a:p>
          <a:p>
            <a:r>
              <a:rPr lang="fr-CH" dirty="0" err="1">
                <a:solidFill>
                  <a:schemeClr val="accent6"/>
                </a:solidFill>
              </a:rPr>
              <a:t>Servetschs</a:t>
            </a:r>
            <a:r>
              <a:rPr lang="fr-CH" dirty="0">
                <a:solidFill>
                  <a:schemeClr val="accent6"/>
                </a:solidFill>
              </a:rPr>
              <a:t> dal </a:t>
            </a:r>
            <a:r>
              <a:rPr lang="fr-CH" dirty="0" err="1">
                <a:solidFill>
                  <a:schemeClr val="accent6"/>
                </a:solidFill>
              </a:rPr>
              <a:t>parlament</a:t>
            </a:r>
            <a:endParaRPr lang="fr-CH" dirty="0">
              <a:solidFill>
                <a:schemeClr val="accent6"/>
              </a:solidFill>
            </a:endParaRP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pPr/>
              <a:t>1</a:t>
            </a:fld>
            <a:endParaRPr lang="de-CH" dirty="0"/>
          </a:p>
        </p:txBody>
      </p:sp>
    </p:spTree>
    <p:extLst>
      <p:ext uri="{BB962C8B-B14F-4D97-AF65-F5344CB8AC3E}">
        <p14:creationId xmlns:p14="http://schemas.microsoft.com/office/powerpoint/2010/main" val="3521967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Conseil des États</a:t>
            </a:r>
          </a:p>
        </p:txBody>
      </p:sp>
      <p:sp>
        <p:nvSpPr>
          <p:cNvPr id="3" name="Inhaltsplatzhalter 2"/>
          <p:cNvSpPr>
            <a:spLocks noGrp="1"/>
          </p:cNvSpPr>
          <p:nvPr>
            <p:ph idx="1"/>
            <p:custDataLst>
              <p:tags r:id="rId2"/>
            </p:custDataLst>
          </p:nvPr>
        </p:nvSpPr>
        <p:spPr/>
        <p:txBody>
          <a:bodyPr/>
          <a:lstStyle/>
          <a:p>
            <a:r>
              <a:rPr lang="fr-CH" noProof="0" dirty="0"/>
              <a:t>Vingt cantons</a:t>
            </a:r>
            <a:r>
              <a:rPr lang="fr-CH" baseline="0" noProof="0" dirty="0"/>
              <a:t> disposent de deux sièges</a:t>
            </a:r>
            <a:br>
              <a:rPr lang="fr-CH" baseline="0" noProof="0" dirty="0"/>
            </a:br>
            <a:r>
              <a:rPr lang="fr-CH" baseline="0" noProof="0" dirty="0"/>
              <a:t>et six cantons d’un seul.</a:t>
            </a:r>
            <a:endParaRPr lang="fr-CH" noProof="0" dirty="0"/>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10</a:t>
            </a:fld>
            <a:endParaRPr lang="de-CH" dirty="0"/>
          </a:p>
        </p:txBody>
      </p:sp>
    </p:spTree>
    <p:extLst>
      <p:ext uri="{BB962C8B-B14F-4D97-AF65-F5344CB8AC3E}">
        <p14:creationId xmlns:p14="http://schemas.microsoft.com/office/powerpoint/2010/main" val="3214474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custDataLst>
              <p:tags r:id="rId1"/>
            </p:custDataLst>
          </p:nvPr>
        </p:nvSpPr>
        <p:spPr/>
        <p:txBody>
          <a:bodyPr/>
          <a:lstStyle/>
          <a:p>
            <a:r>
              <a:rPr lang="fr-CH" dirty="0"/>
              <a:t>Cantons ne comptant que</a:t>
            </a:r>
            <a:br>
              <a:rPr lang="fr-CH" dirty="0"/>
            </a:br>
            <a:r>
              <a:rPr lang="fr-CH" dirty="0"/>
              <a:t>pour une demi-voix</a:t>
            </a:r>
            <a:endParaRPr lang="fr-CH" dirty="0">
              <a:solidFill>
                <a:srgbClr val="000000"/>
              </a:solidFill>
            </a:endParaRP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solidFill>
                <a:schemeClr val="tx1"/>
              </a:solidFill>
            </a:endParaRPr>
          </a:p>
        </p:txBody>
      </p:sp>
      <p:grpSp>
        <p:nvGrpSpPr>
          <p:cNvPr id="8" name="Group 4"/>
          <p:cNvGrpSpPr>
            <a:grpSpLocks noChangeAspect="1"/>
          </p:cNvGrpSpPr>
          <p:nvPr>
            <p:custDataLst>
              <p:tags r:id="rId3"/>
            </p:custDataLst>
          </p:nvPr>
        </p:nvGrpSpPr>
        <p:grpSpPr bwMode="auto">
          <a:xfrm>
            <a:off x="1696020" y="742776"/>
            <a:ext cx="9080500" cy="6070600"/>
            <a:chOff x="1168" y="1112"/>
            <a:chExt cx="5720" cy="3824"/>
          </a:xfrm>
        </p:grpSpPr>
        <p:sp>
          <p:nvSpPr>
            <p:cNvPr id="9" name="AutoShape 3"/>
            <p:cNvSpPr>
              <a:spLocks noChangeAspect="1" noChangeArrowheads="1" noTextEdit="1"/>
            </p:cNvSpPr>
            <p:nvPr/>
          </p:nvSpPr>
          <p:spPr bwMode="auto">
            <a:xfrm>
              <a:off x="1168" y="1112"/>
              <a:ext cx="5720" cy="382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Freeform 5"/>
            <p:cNvSpPr>
              <a:spLocks noEditPoints="1"/>
            </p:cNvSpPr>
            <p:nvPr/>
          </p:nvSpPr>
          <p:spPr bwMode="auto">
            <a:xfrm>
              <a:off x="1175" y="1136"/>
              <a:ext cx="5716" cy="3621"/>
            </a:xfrm>
            <a:custGeom>
              <a:avLst/>
              <a:gdLst>
                <a:gd name="T0" fmla="*/ 75 w 9515"/>
                <a:gd name="T1" fmla="*/ 4945 h 6026"/>
                <a:gd name="T2" fmla="*/ 562 w 9515"/>
                <a:gd name="T3" fmla="*/ 4875 h 6026"/>
                <a:gd name="T4" fmla="*/ 469 w 9515"/>
                <a:gd name="T5" fmla="*/ 4585 h 6026"/>
                <a:gd name="T6" fmla="*/ 5121 w 9515"/>
                <a:gd name="T7" fmla="*/ 323 h 6026"/>
                <a:gd name="T8" fmla="*/ 5523 w 9515"/>
                <a:gd name="T9" fmla="*/ 405 h 6026"/>
                <a:gd name="T10" fmla="*/ 5505 w 9515"/>
                <a:gd name="T11" fmla="*/ 641 h 6026"/>
                <a:gd name="T12" fmla="*/ 5437 w 9515"/>
                <a:gd name="T13" fmla="*/ 627 h 6026"/>
                <a:gd name="T14" fmla="*/ 5101 w 9515"/>
                <a:gd name="T15" fmla="*/ 705 h 6026"/>
                <a:gd name="T16" fmla="*/ 4543 w 9515"/>
                <a:gd name="T17" fmla="*/ 693 h 6026"/>
                <a:gd name="T18" fmla="*/ 3948 w 9515"/>
                <a:gd name="T19" fmla="*/ 698 h 6026"/>
                <a:gd name="T20" fmla="*/ 3531 w 9515"/>
                <a:gd name="T21" fmla="*/ 759 h 6026"/>
                <a:gd name="T22" fmla="*/ 3371 w 9515"/>
                <a:gd name="T23" fmla="*/ 754 h 6026"/>
                <a:gd name="T24" fmla="*/ 3095 w 9515"/>
                <a:gd name="T25" fmla="*/ 1007 h 6026"/>
                <a:gd name="T26" fmla="*/ 2551 w 9515"/>
                <a:gd name="T27" fmla="*/ 980 h 6026"/>
                <a:gd name="T28" fmla="*/ 2028 w 9515"/>
                <a:gd name="T29" fmla="*/ 1305 h 6026"/>
                <a:gd name="T30" fmla="*/ 2112 w 9515"/>
                <a:gd name="T31" fmla="*/ 1698 h 6026"/>
                <a:gd name="T32" fmla="*/ 1637 w 9515"/>
                <a:gd name="T33" fmla="*/ 2304 h 6026"/>
                <a:gd name="T34" fmla="*/ 1315 w 9515"/>
                <a:gd name="T35" fmla="*/ 2825 h 6026"/>
                <a:gd name="T36" fmla="*/ 2009 w 9515"/>
                <a:gd name="T37" fmla="*/ 2713 h 6026"/>
                <a:gd name="T38" fmla="*/ 2128 w 9515"/>
                <a:gd name="T39" fmla="*/ 3016 h 6026"/>
                <a:gd name="T40" fmla="*/ 1970 w 9515"/>
                <a:gd name="T41" fmla="*/ 3407 h 6026"/>
                <a:gd name="T42" fmla="*/ 1782 w 9515"/>
                <a:gd name="T43" fmla="*/ 3753 h 6026"/>
                <a:gd name="T44" fmla="*/ 1982 w 9515"/>
                <a:gd name="T45" fmla="*/ 3813 h 6026"/>
                <a:gd name="T46" fmla="*/ 1991 w 9515"/>
                <a:gd name="T47" fmla="*/ 3960 h 6026"/>
                <a:gd name="T48" fmla="*/ 2620 w 9515"/>
                <a:gd name="T49" fmla="*/ 3892 h 6026"/>
                <a:gd name="T50" fmla="*/ 2557 w 9515"/>
                <a:gd name="T51" fmla="*/ 4719 h 6026"/>
                <a:gd name="T52" fmla="*/ 2065 w 9515"/>
                <a:gd name="T53" fmla="*/ 4601 h 6026"/>
                <a:gd name="T54" fmla="*/ 1784 w 9515"/>
                <a:gd name="T55" fmla="*/ 4518 h 6026"/>
                <a:gd name="T56" fmla="*/ 1951 w 9515"/>
                <a:gd name="T57" fmla="*/ 5366 h 6026"/>
                <a:gd name="T58" fmla="*/ 2444 w 9515"/>
                <a:gd name="T59" fmla="*/ 5938 h 6026"/>
                <a:gd name="T60" fmla="*/ 3231 w 9515"/>
                <a:gd name="T61" fmla="*/ 5641 h 6026"/>
                <a:gd name="T62" fmla="*/ 3778 w 9515"/>
                <a:gd name="T63" fmla="*/ 5689 h 6026"/>
                <a:gd name="T64" fmla="*/ 4339 w 9515"/>
                <a:gd name="T65" fmla="*/ 5466 h 6026"/>
                <a:gd name="T66" fmla="*/ 4475 w 9515"/>
                <a:gd name="T67" fmla="*/ 4712 h 6026"/>
                <a:gd name="T68" fmla="*/ 5126 w 9515"/>
                <a:gd name="T69" fmla="*/ 4116 h 6026"/>
                <a:gd name="T70" fmla="*/ 5276 w 9515"/>
                <a:gd name="T71" fmla="*/ 4694 h 6026"/>
                <a:gd name="T72" fmla="*/ 5971 w 9515"/>
                <a:gd name="T73" fmla="*/ 5195 h 6026"/>
                <a:gd name="T74" fmla="*/ 6217 w 9515"/>
                <a:gd name="T75" fmla="*/ 5604 h 6026"/>
                <a:gd name="T76" fmla="*/ 6382 w 9515"/>
                <a:gd name="T77" fmla="*/ 5984 h 6026"/>
                <a:gd name="T78" fmla="*/ 6477 w 9515"/>
                <a:gd name="T79" fmla="*/ 5692 h 6026"/>
                <a:gd name="T80" fmla="*/ 6588 w 9515"/>
                <a:gd name="T81" fmla="*/ 5279 h 6026"/>
                <a:gd name="T82" fmla="*/ 6885 w 9515"/>
                <a:gd name="T83" fmla="*/ 4768 h 6026"/>
                <a:gd name="T84" fmla="*/ 6961 w 9515"/>
                <a:gd name="T85" fmla="*/ 4093 h 6026"/>
                <a:gd name="T86" fmla="*/ 7361 w 9515"/>
                <a:gd name="T87" fmla="*/ 3992 h 6026"/>
                <a:gd name="T88" fmla="*/ 7923 w 9515"/>
                <a:gd name="T89" fmla="*/ 4513 h 6026"/>
                <a:gd name="T90" fmla="*/ 8484 w 9515"/>
                <a:gd name="T91" fmla="*/ 4432 h 6026"/>
                <a:gd name="T92" fmla="*/ 8779 w 9515"/>
                <a:gd name="T93" fmla="*/ 4316 h 6026"/>
                <a:gd name="T94" fmla="*/ 8627 w 9515"/>
                <a:gd name="T95" fmla="*/ 3744 h 6026"/>
                <a:gd name="T96" fmla="*/ 9111 w 9515"/>
                <a:gd name="T97" fmla="*/ 3719 h 6026"/>
                <a:gd name="T98" fmla="*/ 9306 w 9515"/>
                <a:gd name="T99" fmla="*/ 3401 h 6026"/>
                <a:gd name="T100" fmla="*/ 9169 w 9515"/>
                <a:gd name="T101" fmla="*/ 2386 h 6026"/>
                <a:gd name="T102" fmla="*/ 8645 w 9515"/>
                <a:gd name="T103" fmla="*/ 2796 h 6026"/>
                <a:gd name="T104" fmla="*/ 8163 w 9515"/>
                <a:gd name="T105" fmla="*/ 2321 h 6026"/>
                <a:gd name="T106" fmla="*/ 7357 w 9515"/>
                <a:gd name="T107" fmla="*/ 2258 h 6026"/>
                <a:gd name="T108" fmla="*/ 7566 w 9515"/>
                <a:gd name="T109" fmla="*/ 1445 h 6026"/>
                <a:gd name="T110" fmla="*/ 7531 w 9515"/>
                <a:gd name="T111" fmla="*/ 933 h 6026"/>
                <a:gd name="T112" fmla="*/ 7180 w 9515"/>
                <a:gd name="T113" fmla="*/ 914 h 6026"/>
                <a:gd name="T114" fmla="*/ 6385 w 9515"/>
                <a:gd name="T115" fmla="*/ 361 h 6026"/>
                <a:gd name="T116" fmla="*/ 6012 w 9515"/>
                <a:gd name="T117" fmla="*/ 284 h 6026"/>
                <a:gd name="T118" fmla="*/ 5754 w 9515"/>
                <a:gd name="T119" fmla="*/ 351 h 6026"/>
                <a:gd name="T120" fmla="*/ 5649 w 9515"/>
                <a:gd name="T121" fmla="*/ 388 h 6026"/>
                <a:gd name="T122" fmla="*/ 5715 w 9515"/>
                <a:gd name="T123" fmla="*/ 142 h 6026"/>
                <a:gd name="T124" fmla="*/ 5453 w 9515"/>
                <a:gd name="T125" fmla="*/ 24 h 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15" h="6026">
                  <a:moveTo>
                    <a:pt x="364" y="4529"/>
                  </a:moveTo>
                  <a:lnTo>
                    <a:pt x="364" y="4529"/>
                  </a:lnTo>
                  <a:lnTo>
                    <a:pt x="352" y="4584"/>
                  </a:lnTo>
                  <a:lnTo>
                    <a:pt x="314" y="4620"/>
                  </a:lnTo>
                  <a:lnTo>
                    <a:pt x="349" y="4692"/>
                  </a:lnTo>
                  <a:lnTo>
                    <a:pt x="357" y="4726"/>
                  </a:lnTo>
                  <a:lnTo>
                    <a:pt x="306" y="4768"/>
                  </a:lnTo>
                  <a:lnTo>
                    <a:pt x="278" y="4738"/>
                  </a:lnTo>
                  <a:lnTo>
                    <a:pt x="246" y="4755"/>
                  </a:lnTo>
                  <a:lnTo>
                    <a:pt x="227" y="4741"/>
                  </a:lnTo>
                  <a:lnTo>
                    <a:pt x="189" y="4785"/>
                  </a:lnTo>
                  <a:lnTo>
                    <a:pt x="154" y="4757"/>
                  </a:lnTo>
                  <a:lnTo>
                    <a:pt x="92" y="4816"/>
                  </a:lnTo>
                  <a:lnTo>
                    <a:pt x="40" y="4830"/>
                  </a:lnTo>
                  <a:lnTo>
                    <a:pt x="17" y="4879"/>
                  </a:lnTo>
                  <a:lnTo>
                    <a:pt x="76" y="4912"/>
                  </a:lnTo>
                  <a:lnTo>
                    <a:pt x="75" y="4945"/>
                  </a:lnTo>
                  <a:lnTo>
                    <a:pt x="39" y="4994"/>
                  </a:lnTo>
                  <a:lnTo>
                    <a:pt x="0" y="5084"/>
                  </a:lnTo>
                  <a:lnTo>
                    <a:pt x="34" y="5074"/>
                  </a:lnTo>
                  <a:lnTo>
                    <a:pt x="47" y="5046"/>
                  </a:lnTo>
                  <a:lnTo>
                    <a:pt x="138" y="5052"/>
                  </a:lnTo>
                  <a:lnTo>
                    <a:pt x="161" y="5071"/>
                  </a:lnTo>
                  <a:lnTo>
                    <a:pt x="183" y="5047"/>
                  </a:lnTo>
                  <a:lnTo>
                    <a:pt x="193" y="5023"/>
                  </a:lnTo>
                  <a:lnTo>
                    <a:pt x="244" y="5028"/>
                  </a:lnTo>
                  <a:lnTo>
                    <a:pt x="284" y="5019"/>
                  </a:lnTo>
                  <a:lnTo>
                    <a:pt x="291" y="5050"/>
                  </a:lnTo>
                  <a:lnTo>
                    <a:pt x="361" y="5056"/>
                  </a:lnTo>
                  <a:lnTo>
                    <a:pt x="394" y="5037"/>
                  </a:lnTo>
                  <a:lnTo>
                    <a:pt x="456" y="5003"/>
                  </a:lnTo>
                  <a:lnTo>
                    <a:pt x="483" y="4981"/>
                  </a:lnTo>
                  <a:lnTo>
                    <a:pt x="478" y="4945"/>
                  </a:lnTo>
                  <a:lnTo>
                    <a:pt x="562" y="4875"/>
                  </a:lnTo>
                  <a:lnTo>
                    <a:pt x="598" y="4861"/>
                  </a:lnTo>
                  <a:lnTo>
                    <a:pt x="616" y="4863"/>
                  </a:lnTo>
                  <a:lnTo>
                    <a:pt x="673" y="4832"/>
                  </a:lnTo>
                  <a:lnTo>
                    <a:pt x="703" y="4809"/>
                  </a:lnTo>
                  <a:lnTo>
                    <a:pt x="743" y="4750"/>
                  </a:lnTo>
                  <a:lnTo>
                    <a:pt x="743" y="4717"/>
                  </a:lnTo>
                  <a:lnTo>
                    <a:pt x="712" y="4718"/>
                  </a:lnTo>
                  <a:lnTo>
                    <a:pt x="716" y="4693"/>
                  </a:lnTo>
                  <a:lnTo>
                    <a:pt x="715" y="4692"/>
                  </a:lnTo>
                  <a:lnTo>
                    <a:pt x="655" y="4743"/>
                  </a:lnTo>
                  <a:lnTo>
                    <a:pt x="617" y="4694"/>
                  </a:lnTo>
                  <a:lnTo>
                    <a:pt x="591" y="4646"/>
                  </a:lnTo>
                  <a:lnTo>
                    <a:pt x="607" y="4621"/>
                  </a:lnTo>
                  <a:lnTo>
                    <a:pt x="625" y="4606"/>
                  </a:lnTo>
                  <a:lnTo>
                    <a:pt x="627" y="4579"/>
                  </a:lnTo>
                  <a:lnTo>
                    <a:pt x="560" y="4546"/>
                  </a:lnTo>
                  <a:lnTo>
                    <a:pt x="469" y="4585"/>
                  </a:lnTo>
                  <a:lnTo>
                    <a:pt x="459" y="4591"/>
                  </a:lnTo>
                  <a:lnTo>
                    <a:pt x="457" y="4593"/>
                  </a:lnTo>
                  <a:lnTo>
                    <a:pt x="390" y="4562"/>
                  </a:lnTo>
                  <a:lnTo>
                    <a:pt x="364" y="4529"/>
                  </a:lnTo>
                  <a:close/>
                  <a:moveTo>
                    <a:pt x="5434" y="0"/>
                  </a:moveTo>
                  <a:lnTo>
                    <a:pt x="5434" y="0"/>
                  </a:lnTo>
                  <a:lnTo>
                    <a:pt x="5433" y="41"/>
                  </a:lnTo>
                  <a:lnTo>
                    <a:pt x="5466" y="76"/>
                  </a:lnTo>
                  <a:lnTo>
                    <a:pt x="5439" y="91"/>
                  </a:lnTo>
                  <a:lnTo>
                    <a:pt x="5411" y="71"/>
                  </a:lnTo>
                  <a:lnTo>
                    <a:pt x="5345" y="115"/>
                  </a:lnTo>
                  <a:lnTo>
                    <a:pt x="5324" y="98"/>
                  </a:lnTo>
                  <a:lnTo>
                    <a:pt x="5251" y="134"/>
                  </a:lnTo>
                  <a:lnTo>
                    <a:pt x="5206" y="209"/>
                  </a:lnTo>
                  <a:lnTo>
                    <a:pt x="5220" y="238"/>
                  </a:lnTo>
                  <a:lnTo>
                    <a:pt x="5216" y="261"/>
                  </a:lnTo>
                  <a:lnTo>
                    <a:pt x="5121" y="323"/>
                  </a:lnTo>
                  <a:lnTo>
                    <a:pt x="5148" y="378"/>
                  </a:lnTo>
                  <a:lnTo>
                    <a:pt x="5118" y="402"/>
                  </a:lnTo>
                  <a:lnTo>
                    <a:pt x="5129" y="428"/>
                  </a:lnTo>
                  <a:lnTo>
                    <a:pt x="5194" y="466"/>
                  </a:lnTo>
                  <a:lnTo>
                    <a:pt x="5203" y="461"/>
                  </a:lnTo>
                  <a:lnTo>
                    <a:pt x="5233" y="474"/>
                  </a:lnTo>
                  <a:lnTo>
                    <a:pt x="5249" y="509"/>
                  </a:lnTo>
                  <a:lnTo>
                    <a:pt x="5294" y="484"/>
                  </a:lnTo>
                  <a:lnTo>
                    <a:pt x="5368" y="494"/>
                  </a:lnTo>
                  <a:lnTo>
                    <a:pt x="5370" y="483"/>
                  </a:lnTo>
                  <a:lnTo>
                    <a:pt x="5358" y="440"/>
                  </a:lnTo>
                  <a:lnTo>
                    <a:pt x="5391" y="452"/>
                  </a:lnTo>
                  <a:lnTo>
                    <a:pt x="5401" y="421"/>
                  </a:lnTo>
                  <a:lnTo>
                    <a:pt x="5439" y="411"/>
                  </a:lnTo>
                  <a:lnTo>
                    <a:pt x="5467" y="436"/>
                  </a:lnTo>
                  <a:lnTo>
                    <a:pt x="5507" y="402"/>
                  </a:lnTo>
                  <a:lnTo>
                    <a:pt x="5523" y="405"/>
                  </a:lnTo>
                  <a:lnTo>
                    <a:pt x="5539" y="383"/>
                  </a:lnTo>
                  <a:lnTo>
                    <a:pt x="5558" y="385"/>
                  </a:lnTo>
                  <a:lnTo>
                    <a:pt x="5560" y="347"/>
                  </a:lnTo>
                  <a:lnTo>
                    <a:pt x="5567" y="347"/>
                  </a:lnTo>
                  <a:lnTo>
                    <a:pt x="5564" y="392"/>
                  </a:lnTo>
                  <a:lnTo>
                    <a:pt x="5542" y="390"/>
                  </a:lnTo>
                  <a:lnTo>
                    <a:pt x="5528" y="409"/>
                  </a:lnTo>
                  <a:lnTo>
                    <a:pt x="5534" y="422"/>
                  </a:lnTo>
                  <a:lnTo>
                    <a:pt x="5575" y="480"/>
                  </a:lnTo>
                  <a:lnTo>
                    <a:pt x="5547" y="516"/>
                  </a:lnTo>
                  <a:lnTo>
                    <a:pt x="5521" y="510"/>
                  </a:lnTo>
                  <a:lnTo>
                    <a:pt x="5538" y="482"/>
                  </a:lnTo>
                  <a:lnTo>
                    <a:pt x="5522" y="469"/>
                  </a:lnTo>
                  <a:lnTo>
                    <a:pt x="5509" y="496"/>
                  </a:lnTo>
                  <a:lnTo>
                    <a:pt x="5526" y="595"/>
                  </a:lnTo>
                  <a:lnTo>
                    <a:pt x="5510" y="611"/>
                  </a:lnTo>
                  <a:lnTo>
                    <a:pt x="5505" y="641"/>
                  </a:lnTo>
                  <a:lnTo>
                    <a:pt x="5499" y="640"/>
                  </a:lnTo>
                  <a:lnTo>
                    <a:pt x="5502" y="618"/>
                  </a:lnTo>
                  <a:lnTo>
                    <a:pt x="5485" y="632"/>
                  </a:lnTo>
                  <a:lnTo>
                    <a:pt x="5442" y="633"/>
                  </a:lnTo>
                  <a:lnTo>
                    <a:pt x="5429" y="639"/>
                  </a:lnTo>
                  <a:lnTo>
                    <a:pt x="5411" y="653"/>
                  </a:lnTo>
                  <a:lnTo>
                    <a:pt x="5406" y="656"/>
                  </a:lnTo>
                  <a:lnTo>
                    <a:pt x="5391" y="668"/>
                  </a:lnTo>
                  <a:lnTo>
                    <a:pt x="5387" y="701"/>
                  </a:lnTo>
                  <a:lnTo>
                    <a:pt x="5408" y="704"/>
                  </a:lnTo>
                  <a:lnTo>
                    <a:pt x="5407" y="711"/>
                  </a:lnTo>
                  <a:lnTo>
                    <a:pt x="5379" y="706"/>
                  </a:lnTo>
                  <a:lnTo>
                    <a:pt x="5385" y="665"/>
                  </a:lnTo>
                  <a:lnTo>
                    <a:pt x="5402" y="650"/>
                  </a:lnTo>
                  <a:lnTo>
                    <a:pt x="5407" y="648"/>
                  </a:lnTo>
                  <a:lnTo>
                    <a:pt x="5426" y="633"/>
                  </a:lnTo>
                  <a:lnTo>
                    <a:pt x="5437" y="627"/>
                  </a:lnTo>
                  <a:lnTo>
                    <a:pt x="5459" y="592"/>
                  </a:lnTo>
                  <a:lnTo>
                    <a:pt x="5450" y="578"/>
                  </a:lnTo>
                  <a:lnTo>
                    <a:pt x="5388" y="538"/>
                  </a:lnTo>
                  <a:lnTo>
                    <a:pt x="5345" y="536"/>
                  </a:lnTo>
                  <a:lnTo>
                    <a:pt x="5329" y="579"/>
                  </a:lnTo>
                  <a:lnTo>
                    <a:pt x="5265" y="601"/>
                  </a:lnTo>
                  <a:lnTo>
                    <a:pt x="5224" y="626"/>
                  </a:lnTo>
                  <a:lnTo>
                    <a:pt x="5232" y="664"/>
                  </a:lnTo>
                  <a:lnTo>
                    <a:pt x="5246" y="676"/>
                  </a:lnTo>
                  <a:lnTo>
                    <a:pt x="5285" y="665"/>
                  </a:lnTo>
                  <a:lnTo>
                    <a:pt x="5305" y="689"/>
                  </a:lnTo>
                  <a:lnTo>
                    <a:pt x="5281" y="703"/>
                  </a:lnTo>
                  <a:lnTo>
                    <a:pt x="5240" y="718"/>
                  </a:lnTo>
                  <a:lnTo>
                    <a:pt x="5158" y="733"/>
                  </a:lnTo>
                  <a:lnTo>
                    <a:pt x="5157" y="733"/>
                  </a:lnTo>
                  <a:lnTo>
                    <a:pt x="5136" y="724"/>
                  </a:lnTo>
                  <a:lnTo>
                    <a:pt x="5101" y="705"/>
                  </a:lnTo>
                  <a:lnTo>
                    <a:pt x="5087" y="709"/>
                  </a:lnTo>
                  <a:lnTo>
                    <a:pt x="5075" y="742"/>
                  </a:lnTo>
                  <a:lnTo>
                    <a:pt x="5026" y="729"/>
                  </a:lnTo>
                  <a:lnTo>
                    <a:pt x="4975" y="727"/>
                  </a:lnTo>
                  <a:lnTo>
                    <a:pt x="4932" y="702"/>
                  </a:lnTo>
                  <a:lnTo>
                    <a:pt x="4891" y="669"/>
                  </a:lnTo>
                  <a:lnTo>
                    <a:pt x="4891" y="619"/>
                  </a:lnTo>
                  <a:lnTo>
                    <a:pt x="4873" y="608"/>
                  </a:lnTo>
                  <a:lnTo>
                    <a:pt x="4819" y="598"/>
                  </a:lnTo>
                  <a:lnTo>
                    <a:pt x="4775" y="599"/>
                  </a:lnTo>
                  <a:lnTo>
                    <a:pt x="4740" y="621"/>
                  </a:lnTo>
                  <a:lnTo>
                    <a:pt x="4732" y="590"/>
                  </a:lnTo>
                  <a:lnTo>
                    <a:pt x="4697" y="579"/>
                  </a:lnTo>
                  <a:lnTo>
                    <a:pt x="4663" y="625"/>
                  </a:lnTo>
                  <a:lnTo>
                    <a:pt x="4610" y="661"/>
                  </a:lnTo>
                  <a:lnTo>
                    <a:pt x="4588" y="654"/>
                  </a:lnTo>
                  <a:lnTo>
                    <a:pt x="4543" y="693"/>
                  </a:lnTo>
                  <a:lnTo>
                    <a:pt x="4505" y="700"/>
                  </a:lnTo>
                  <a:lnTo>
                    <a:pt x="4485" y="761"/>
                  </a:lnTo>
                  <a:lnTo>
                    <a:pt x="4435" y="758"/>
                  </a:lnTo>
                  <a:lnTo>
                    <a:pt x="4407" y="753"/>
                  </a:lnTo>
                  <a:lnTo>
                    <a:pt x="4379" y="779"/>
                  </a:lnTo>
                  <a:lnTo>
                    <a:pt x="4327" y="795"/>
                  </a:lnTo>
                  <a:lnTo>
                    <a:pt x="4298" y="781"/>
                  </a:lnTo>
                  <a:lnTo>
                    <a:pt x="4210" y="775"/>
                  </a:lnTo>
                  <a:lnTo>
                    <a:pt x="4193" y="775"/>
                  </a:lnTo>
                  <a:lnTo>
                    <a:pt x="4162" y="815"/>
                  </a:lnTo>
                  <a:lnTo>
                    <a:pt x="4145" y="806"/>
                  </a:lnTo>
                  <a:lnTo>
                    <a:pt x="4112" y="806"/>
                  </a:lnTo>
                  <a:lnTo>
                    <a:pt x="4091" y="780"/>
                  </a:lnTo>
                  <a:lnTo>
                    <a:pt x="4096" y="733"/>
                  </a:lnTo>
                  <a:lnTo>
                    <a:pt x="4070" y="694"/>
                  </a:lnTo>
                  <a:lnTo>
                    <a:pt x="4013" y="680"/>
                  </a:lnTo>
                  <a:lnTo>
                    <a:pt x="3948" y="698"/>
                  </a:lnTo>
                  <a:lnTo>
                    <a:pt x="3912" y="686"/>
                  </a:lnTo>
                  <a:lnTo>
                    <a:pt x="3865" y="775"/>
                  </a:lnTo>
                  <a:lnTo>
                    <a:pt x="3787" y="801"/>
                  </a:lnTo>
                  <a:lnTo>
                    <a:pt x="3776" y="813"/>
                  </a:lnTo>
                  <a:lnTo>
                    <a:pt x="3714" y="822"/>
                  </a:lnTo>
                  <a:lnTo>
                    <a:pt x="3701" y="828"/>
                  </a:lnTo>
                  <a:lnTo>
                    <a:pt x="3768" y="868"/>
                  </a:lnTo>
                  <a:lnTo>
                    <a:pt x="3837" y="888"/>
                  </a:lnTo>
                  <a:lnTo>
                    <a:pt x="3836" y="895"/>
                  </a:lnTo>
                  <a:lnTo>
                    <a:pt x="3765" y="874"/>
                  </a:lnTo>
                  <a:lnTo>
                    <a:pt x="3734" y="856"/>
                  </a:lnTo>
                  <a:lnTo>
                    <a:pt x="3694" y="831"/>
                  </a:lnTo>
                  <a:lnTo>
                    <a:pt x="3637" y="852"/>
                  </a:lnTo>
                  <a:lnTo>
                    <a:pt x="3613" y="849"/>
                  </a:lnTo>
                  <a:lnTo>
                    <a:pt x="3551" y="793"/>
                  </a:lnTo>
                  <a:lnTo>
                    <a:pt x="3522" y="761"/>
                  </a:lnTo>
                  <a:lnTo>
                    <a:pt x="3531" y="759"/>
                  </a:lnTo>
                  <a:lnTo>
                    <a:pt x="3567" y="757"/>
                  </a:lnTo>
                  <a:lnTo>
                    <a:pt x="3617" y="751"/>
                  </a:lnTo>
                  <a:lnTo>
                    <a:pt x="3643" y="735"/>
                  </a:lnTo>
                  <a:lnTo>
                    <a:pt x="3624" y="704"/>
                  </a:lnTo>
                  <a:lnTo>
                    <a:pt x="3605" y="688"/>
                  </a:lnTo>
                  <a:lnTo>
                    <a:pt x="3638" y="656"/>
                  </a:lnTo>
                  <a:lnTo>
                    <a:pt x="3623" y="643"/>
                  </a:lnTo>
                  <a:lnTo>
                    <a:pt x="3594" y="670"/>
                  </a:lnTo>
                  <a:lnTo>
                    <a:pt x="3554" y="657"/>
                  </a:lnTo>
                  <a:lnTo>
                    <a:pt x="3512" y="710"/>
                  </a:lnTo>
                  <a:lnTo>
                    <a:pt x="3466" y="715"/>
                  </a:lnTo>
                  <a:lnTo>
                    <a:pt x="3466" y="692"/>
                  </a:lnTo>
                  <a:lnTo>
                    <a:pt x="3439" y="680"/>
                  </a:lnTo>
                  <a:lnTo>
                    <a:pt x="3430" y="723"/>
                  </a:lnTo>
                  <a:lnTo>
                    <a:pt x="3392" y="716"/>
                  </a:lnTo>
                  <a:lnTo>
                    <a:pt x="3370" y="752"/>
                  </a:lnTo>
                  <a:lnTo>
                    <a:pt x="3371" y="754"/>
                  </a:lnTo>
                  <a:lnTo>
                    <a:pt x="3368" y="756"/>
                  </a:lnTo>
                  <a:lnTo>
                    <a:pt x="3264" y="820"/>
                  </a:lnTo>
                  <a:lnTo>
                    <a:pt x="3251" y="833"/>
                  </a:lnTo>
                  <a:lnTo>
                    <a:pt x="3263" y="860"/>
                  </a:lnTo>
                  <a:lnTo>
                    <a:pt x="3286" y="845"/>
                  </a:lnTo>
                  <a:lnTo>
                    <a:pt x="3321" y="865"/>
                  </a:lnTo>
                  <a:lnTo>
                    <a:pt x="3304" y="905"/>
                  </a:lnTo>
                  <a:lnTo>
                    <a:pt x="3266" y="904"/>
                  </a:lnTo>
                  <a:lnTo>
                    <a:pt x="3253" y="886"/>
                  </a:lnTo>
                  <a:lnTo>
                    <a:pt x="3245" y="892"/>
                  </a:lnTo>
                  <a:lnTo>
                    <a:pt x="3266" y="920"/>
                  </a:lnTo>
                  <a:lnTo>
                    <a:pt x="3279" y="941"/>
                  </a:lnTo>
                  <a:lnTo>
                    <a:pt x="3252" y="984"/>
                  </a:lnTo>
                  <a:lnTo>
                    <a:pt x="3229" y="1006"/>
                  </a:lnTo>
                  <a:lnTo>
                    <a:pt x="3192" y="1011"/>
                  </a:lnTo>
                  <a:lnTo>
                    <a:pt x="3117" y="962"/>
                  </a:lnTo>
                  <a:lnTo>
                    <a:pt x="3095" y="1007"/>
                  </a:lnTo>
                  <a:lnTo>
                    <a:pt x="3167" y="1037"/>
                  </a:lnTo>
                  <a:lnTo>
                    <a:pt x="3146" y="1065"/>
                  </a:lnTo>
                  <a:lnTo>
                    <a:pt x="3164" y="1102"/>
                  </a:lnTo>
                  <a:lnTo>
                    <a:pt x="3158" y="1104"/>
                  </a:lnTo>
                  <a:lnTo>
                    <a:pt x="3140" y="1068"/>
                  </a:lnTo>
                  <a:lnTo>
                    <a:pt x="3112" y="1074"/>
                  </a:lnTo>
                  <a:lnTo>
                    <a:pt x="3093" y="1116"/>
                  </a:lnTo>
                  <a:lnTo>
                    <a:pt x="3009" y="1159"/>
                  </a:lnTo>
                  <a:lnTo>
                    <a:pt x="2898" y="1132"/>
                  </a:lnTo>
                  <a:lnTo>
                    <a:pt x="2819" y="1135"/>
                  </a:lnTo>
                  <a:lnTo>
                    <a:pt x="2726" y="1188"/>
                  </a:lnTo>
                  <a:lnTo>
                    <a:pt x="2702" y="1138"/>
                  </a:lnTo>
                  <a:lnTo>
                    <a:pt x="2619" y="1137"/>
                  </a:lnTo>
                  <a:lnTo>
                    <a:pt x="2569" y="1124"/>
                  </a:lnTo>
                  <a:lnTo>
                    <a:pt x="2587" y="1056"/>
                  </a:lnTo>
                  <a:lnTo>
                    <a:pt x="2632" y="971"/>
                  </a:lnTo>
                  <a:lnTo>
                    <a:pt x="2551" y="980"/>
                  </a:lnTo>
                  <a:lnTo>
                    <a:pt x="2487" y="940"/>
                  </a:lnTo>
                  <a:lnTo>
                    <a:pt x="2455" y="966"/>
                  </a:lnTo>
                  <a:lnTo>
                    <a:pt x="2377" y="987"/>
                  </a:lnTo>
                  <a:lnTo>
                    <a:pt x="2306" y="957"/>
                  </a:lnTo>
                  <a:lnTo>
                    <a:pt x="2299" y="958"/>
                  </a:lnTo>
                  <a:lnTo>
                    <a:pt x="2267" y="937"/>
                  </a:lnTo>
                  <a:lnTo>
                    <a:pt x="2191" y="965"/>
                  </a:lnTo>
                  <a:lnTo>
                    <a:pt x="2207" y="1043"/>
                  </a:lnTo>
                  <a:lnTo>
                    <a:pt x="2227" y="1043"/>
                  </a:lnTo>
                  <a:lnTo>
                    <a:pt x="2228" y="1061"/>
                  </a:lnTo>
                  <a:lnTo>
                    <a:pt x="2216" y="1102"/>
                  </a:lnTo>
                  <a:lnTo>
                    <a:pt x="2163" y="1110"/>
                  </a:lnTo>
                  <a:lnTo>
                    <a:pt x="2150" y="1144"/>
                  </a:lnTo>
                  <a:lnTo>
                    <a:pt x="2102" y="1151"/>
                  </a:lnTo>
                  <a:lnTo>
                    <a:pt x="2098" y="1234"/>
                  </a:lnTo>
                  <a:lnTo>
                    <a:pt x="2045" y="1238"/>
                  </a:lnTo>
                  <a:lnTo>
                    <a:pt x="2028" y="1305"/>
                  </a:lnTo>
                  <a:lnTo>
                    <a:pt x="1983" y="1333"/>
                  </a:lnTo>
                  <a:lnTo>
                    <a:pt x="1975" y="1385"/>
                  </a:lnTo>
                  <a:lnTo>
                    <a:pt x="2026" y="1370"/>
                  </a:lnTo>
                  <a:lnTo>
                    <a:pt x="2084" y="1373"/>
                  </a:lnTo>
                  <a:lnTo>
                    <a:pt x="2163" y="1367"/>
                  </a:lnTo>
                  <a:lnTo>
                    <a:pt x="2246" y="1330"/>
                  </a:lnTo>
                  <a:lnTo>
                    <a:pt x="2293" y="1345"/>
                  </a:lnTo>
                  <a:lnTo>
                    <a:pt x="2353" y="1421"/>
                  </a:lnTo>
                  <a:lnTo>
                    <a:pt x="2341" y="1453"/>
                  </a:lnTo>
                  <a:lnTo>
                    <a:pt x="2293" y="1472"/>
                  </a:lnTo>
                  <a:lnTo>
                    <a:pt x="2245" y="1482"/>
                  </a:lnTo>
                  <a:lnTo>
                    <a:pt x="2257" y="1511"/>
                  </a:lnTo>
                  <a:lnTo>
                    <a:pt x="2236" y="1549"/>
                  </a:lnTo>
                  <a:lnTo>
                    <a:pt x="2113" y="1584"/>
                  </a:lnTo>
                  <a:lnTo>
                    <a:pt x="2100" y="1597"/>
                  </a:lnTo>
                  <a:lnTo>
                    <a:pt x="2113" y="1698"/>
                  </a:lnTo>
                  <a:lnTo>
                    <a:pt x="2112" y="1698"/>
                  </a:lnTo>
                  <a:lnTo>
                    <a:pt x="2102" y="1756"/>
                  </a:lnTo>
                  <a:lnTo>
                    <a:pt x="1991" y="1843"/>
                  </a:lnTo>
                  <a:lnTo>
                    <a:pt x="1952" y="1899"/>
                  </a:lnTo>
                  <a:lnTo>
                    <a:pt x="1891" y="1938"/>
                  </a:lnTo>
                  <a:lnTo>
                    <a:pt x="1924" y="1958"/>
                  </a:lnTo>
                  <a:lnTo>
                    <a:pt x="1925" y="1958"/>
                  </a:lnTo>
                  <a:lnTo>
                    <a:pt x="1925" y="1958"/>
                  </a:lnTo>
                  <a:lnTo>
                    <a:pt x="1925" y="1958"/>
                  </a:lnTo>
                  <a:lnTo>
                    <a:pt x="1925" y="1963"/>
                  </a:lnTo>
                  <a:lnTo>
                    <a:pt x="1925" y="1964"/>
                  </a:lnTo>
                  <a:lnTo>
                    <a:pt x="1924" y="1964"/>
                  </a:lnTo>
                  <a:lnTo>
                    <a:pt x="1788" y="2080"/>
                  </a:lnTo>
                  <a:lnTo>
                    <a:pt x="1681" y="2132"/>
                  </a:lnTo>
                  <a:lnTo>
                    <a:pt x="1670" y="2193"/>
                  </a:lnTo>
                  <a:lnTo>
                    <a:pt x="1626" y="2197"/>
                  </a:lnTo>
                  <a:lnTo>
                    <a:pt x="1580" y="2256"/>
                  </a:lnTo>
                  <a:lnTo>
                    <a:pt x="1637" y="2304"/>
                  </a:lnTo>
                  <a:lnTo>
                    <a:pt x="1591" y="2347"/>
                  </a:lnTo>
                  <a:lnTo>
                    <a:pt x="1509" y="2381"/>
                  </a:lnTo>
                  <a:lnTo>
                    <a:pt x="1447" y="2454"/>
                  </a:lnTo>
                  <a:lnTo>
                    <a:pt x="1366" y="2491"/>
                  </a:lnTo>
                  <a:lnTo>
                    <a:pt x="1322" y="2515"/>
                  </a:lnTo>
                  <a:lnTo>
                    <a:pt x="1182" y="2566"/>
                  </a:lnTo>
                  <a:lnTo>
                    <a:pt x="1165" y="2541"/>
                  </a:lnTo>
                  <a:lnTo>
                    <a:pt x="1146" y="2559"/>
                  </a:lnTo>
                  <a:lnTo>
                    <a:pt x="1112" y="2601"/>
                  </a:lnTo>
                  <a:lnTo>
                    <a:pt x="1036" y="2673"/>
                  </a:lnTo>
                  <a:lnTo>
                    <a:pt x="1097" y="2781"/>
                  </a:lnTo>
                  <a:lnTo>
                    <a:pt x="1096" y="2835"/>
                  </a:lnTo>
                  <a:lnTo>
                    <a:pt x="1089" y="2906"/>
                  </a:lnTo>
                  <a:lnTo>
                    <a:pt x="1132" y="2920"/>
                  </a:lnTo>
                  <a:lnTo>
                    <a:pt x="1225" y="2885"/>
                  </a:lnTo>
                  <a:lnTo>
                    <a:pt x="1300" y="2835"/>
                  </a:lnTo>
                  <a:lnTo>
                    <a:pt x="1315" y="2825"/>
                  </a:lnTo>
                  <a:lnTo>
                    <a:pt x="1350" y="2809"/>
                  </a:lnTo>
                  <a:lnTo>
                    <a:pt x="1385" y="2802"/>
                  </a:lnTo>
                  <a:lnTo>
                    <a:pt x="1423" y="2796"/>
                  </a:lnTo>
                  <a:lnTo>
                    <a:pt x="1442" y="2786"/>
                  </a:lnTo>
                  <a:lnTo>
                    <a:pt x="1472" y="2744"/>
                  </a:lnTo>
                  <a:lnTo>
                    <a:pt x="1509" y="2709"/>
                  </a:lnTo>
                  <a:lnTo>
                    <a:pt x="1634" y="2652"/>
                  </a:lnTo>
                  <a:lnTo>
                    <a:pt x="1641" y="2672"/>
                  </a:lnTo>
                  <a:lnTo>
                    <a:pt x="1627" y="2747"/>
                  </a:lnTo>
                  <a:lnTo>
                    <a:pt x="1674" y="2789"/>
                  </a:lnTo>
                  <a:lnTo>
                    <a:pt x="1670" y="2812"/>
                  </a:lnTo>
                  <a:lnTo>
                    <a:pt x="1675" y="2813"/>
                  </a:lnTo>
                  <a:lnTo>
                    <a:pt x="1673" y="2830"/>
                  </a:lnTo>
                  <a:lnTo>
                    <a:pt x="1667" y="2851"/>
                  </a:lnTo>
                  <a:lnTo>
                    <a:pt x="1702" y="2853"/>
                  </a:lnTo>
                  <a:lnTo>
                    <a:pt x="1759" y="2858"/>
                  </a:lnTo>
                  <a:lnTo>
                    <a:pt x="2009" y="2713"/>
                  </a:lnTo>
                  <a:lnTo>
                    <a:pt x="2047" y="2739"/>
                  </a:lnTo>
                  <a:lnTo>
                    <a:pt x="2056" y="2751"/>
                  </a:lnTo>
                  <a:lnTo>
                    <a:pt x="2062" y="2790"/>
                  </a:lnTo>
                  <a:lnTo>
                    <a:pt x="2087" y="2799"/>
                  </a:lnTo>
                  <a:lnTo>
                    <a:pt x="2088" y="2800"/>
                  </a:lnTo>
                  <a:lnTo>
                    <a:pt x="2129" y="2869"/>
                  </a:lnTo>
                  <a:lnTo>
                    <a:pt x="2143" y="2865"/>
                  </a:lnTo>
                  <a:lnTo>
                    <a:pt x="2130" y="2816"/>
                  </a:lnTo>
                  <a:lnTo>
                    <a:pt x="2159" y="2805"/>
                  </a:lnTo>
                  <a:lnTo>
                    <a:pt x="2194" y="2852"/>
                  </a:lnTo>
                  <a:lnTo>
                    <a:pt x="2177" y="2872"/>
                  </a:lnTo>
                  <a:lnTo>
                    <a:pt x="2159" y="2916"/>
                  </a:lnTo>
                  <a:lnTo>
                    <a:pt x="2184" y="2949"/>
                  </a:lnTo>
                  <a:lnTo>
                    <a:pt x="2200" y="2983"/>
                  </a:lnTo>
                  <a:lnTo>
                    <a:pt x="2168" y="3009"/>
                  </a:lnTo>
                  <a:lnTo>
                    <a:pt x="2141" y="2993"/>
                  </a:lnTo>
                  <a:lnTo>
                    <a:pt x="2128" y="3016"/>
                  </a:lnTo>
                  <a:lnTo>
                    <a:pt x="2141" y="3058"/>
                  </a:lnTo>
                  <a:lnTo>
                    <a:pt x="2127" y="3106"/>
                  </a:lnTo>
                  <a:lnTo>
                    <a:pt x="2086" y="3132"/>
                  </a:lnTo>
                  <a:lnTo>
                    <a:pt x="2065" y="3175"/>
                  </a:lnTo>
                  <a:lnTo>
                    <a:pt x="2035" y="3189"/>
                  </a:lnTo>
                  <a:lnTo>
                    <a:pt x="2028" y="3213"/>
                  </a:lnTo>
                  <a:lnTo>
                    <a:pt x="2047" y="3217"/>
                  </a:lnTo>
                  <a:lnTo>
                    <a:pt x="2067" y="3210"/>
                  </a:lnTo>
                  <a:lnTo>
                    <a:pt x="2092" y="3240"/>
                  </a:lnTo>
                  <a:lnTo>
                    <a:pt x="2080" y="3274"/>
                  </a:lnTo>
                  <a:lnTo>
                    <a:pt x="2078" y="3286"/>
                  </a:lnTo>
                  <a:lnTo>
                    <a:pt x="2051" y="3316"/>
                  </a:lnTo>
                  <a:lnTo>
                    <a:pt x="2042" y="3310"/>
                  </a:lnTo>
                  <a:lnTo>
                    <a:pt x="1999" y="3355"/>
                  </a:lnTo>
                  <a:lnTo>
                    <a:pt x="1988" y="3370"/>
                  </a:lnTo>
                  <a:lnTo>
                    <a:pt x="1991" y="3378"/>
                  </a:lnTo>
                  <a:lnTo>
                    <a:pt x="1970" y="3407"/>
                  </a:lnTo>
                  <a:lnTo>
                    <a:pt x="1955" y="3419"/>
                  </a:lnTo>
                  <a:lnTo>
                    <a:pt x="1931" y="3447"/>
                  </a:lnTo>
                  <a:lnTo>
                    <a:pt x="1945" y="3457"/>
                  </a:lnTo>
                  <a:lnTo>
                    <a:pt x="1936" y="3499"/>
                  </a:lnTo>
                  <a:lnTo>
                    <a:pt x="1902" y="3516"/>
                  </a:lnTo>
                  <a:lnTo>
                    <a:pt x="1892" y="3510"/>
                  </a:lnTo>
                  <a:lnTo>
                    <a:pt x="1881" y="3499"/>
                  </a:lnTo>
                  <a:lnTo>
                    <a:pt x="1865" y="3496"/>
                  </a:lnTo>
                  <a:lnTo>
                    <a:pt x="1830" y="3537"/>
                  </a:lnTo>
                  <a:lnTo>
                    <a:pt x="1795" y="3534"/>
                  </a:lnTo>
                  <a:lnTo>
                    <a:pt x="1801" y="3545"/>
                  </a:lnTo>
                  <a:lnTo>
                    <a:pt x="1788" y="3565"/>
                  </a:lnTo>
                  <a:lnTo>
                    <a:pt x="1800" y="3657"/>
                  </a:lnTo>
                  <a:lnTo>
                    <a:pt x="1789" y="3681"/>
                  </a:lnTo>
                  <a:lnTo>
                    <a:pt x="1794" y="3702"/>
                  </a:lnTo>
                  <a:lnTo>
                    <a:pt x="1790" y="3731"/>
                  </a:lnTo>
                  <a:lnTo>
                    <a:pt x="1782" y="3753"/>
                  </a:lnTo>
                  <a:lnTo>
                    <a:pt x="1787" y="3755"/>
                  </a:lnTo>
                  <a:lnTo>
                    <a:pt x="1813" y="3744"/>
                  </a:lnTo>
                  <a:lnTo>
                    <a:pt x="1815" y="3719"/>
                  </a:lnTo>
                  <a:lnTo>
                    <a:pt x="1835" y="3727"/>
                  </a:lnTo>
                  <a:lnTo>
                    <a:pt x="1844" y="3747"/>
                  </a:lnTo>
                  <a:lnTo>
                    <a:pt x="1860" y="3752"/>
                  </a:lnTo>
                  <a:lnTo>
                    <a:pt x="1871" y="3739"/>
                  </a:lnTo>
                  <a:lnTo>
                    <a:pt x="1875" y="3732"/>
                  </a:lnTo>
                  <a:lnTo>
                    <a:pt x="1900" y="3733"/>
                  </a:lnTo>
                  <a:lnTo>
                    <a:pt x="1925" y="3745"/>
                  </a:lnTo>
                  <a:lnTo>
                    <a:pt x="1928" y="3752"/>
                  </a:lnTo>
                  <a:lnTo>
                    <a:pt x="1941" y="3771"/>
                  </a:lnTo>
                  <a:lnTo>
                    <a:pt x="1969" y="3790"/>
                  </a:lnTo>
                  <a:lnTo>
                    <a:pt x="1995" y="3765"/>
                  </a:lnTo>
                  <a:lnTo>
                    <a:pt x="2007" y="3801"/>
                  </a:lnTo>
                  <a:lnTo>
                    <a:pt x="1986" y="3810"/>
                  </a:lnTo>
                  <a:lnTo>
                    <a:pt x="1982" y="3813"/>
                  </a:lnTo>
                  <a:lnTo>
                    <a:pt x="1965" y="3830"/>
                  </a:lnTo>
                  <a:lnTo>
                    <a:pt x="1930" y="3864"/>
                  </a:lnTo>
                  <a:lnTo>
                    <a:pt x="1915" y="3899"/>
                  </a:lnTo>
                  <a:lnTo>
                    <a:pt x="1893" y="3864"/>
                  </a:lnTo>
                  <a:lnTo>
                    <a:pt x="1854" y="3874"/>
                  </a:lnTo>
                  <a:lnTo>
                    <a:pt x="1839" y="3864"/>
                  </a:lnTo>
                  <a:lnTo>
                    <a:pt x="1817" y="3905"/>
                  </a:lnTo>
                  <a:lnTo>
                    <a:pt x="1840" y="3944"/>
                  </a:lnTo>
                  <a:lnTo>
                    <a:pt x="1853" y="3943"/>
                  </a:lnTo>
                  <a:lnTo>
                    <a:pt x="1858" y="3966"/>
                  </a:lnTo>
                  <a:lnTo>
                    <a:pt x="1872" y="3963"/>
                  </a:lnTo>
                  <a:lnTo>
                    <a:pt x="1890" y="4001"/>
                  </a:lnTo>
                  <a:lnTo>
                    <a:pt x="1907" y="4002"/>
                  </a:lnTo>
                  <a:lnTo>
                    <a:pt x="1955" y="3945"/>
                  </a:lnTo>
                  <a:lnTo>
                    <a:pt x="1971" y="3912"/>
                  </a:lnTo>
                  <a:lnTo>
                    <a:pt x="1996" y="3923"/>
                  </a:lnTo>
                  <a:lnTo>
                    <a:pt x="1991" y="3960"/>
                  </a:lnTo>
                  <a:lnTo>
                    <a:pt x="2004" y="3963"/>
                  </a:lnTo>
                  <a:lnTo>
                    <a:pt x="2020" y="3942"/>
                  </a:lnTo>
                  <a:lnTo>
                    <a:pt x="2137" y="3985"/>
                  </a:lnTo>
                  <a:lnTo>
                    <a:pt x="2130" y="3999"/>
                  </a:lnTo>
                  <a:lnTo>
                    <a:pt x="2178" y="4064"/>
                  </a:lnTo>
                  <a:lnTo>
                    <a:pt x="2167" y="4096"/>
                  </a:lnTo>
                  <a:lnTo>
                    <a:pt x="2174" y="4171"/>
                  </a:lnTo>
                  <a:lnTo>
                    <a:pt x="2240" y="4145"/>
                  </a:lnTo>
                  <a:lnTo>
                    <a:pt x="2287" y="4061"/>
                  </a:lnTo>
                  <a:lnTo>
                    <a:pt x="2337" y="4026"/>
                  </a:lnTo>
                  <a:lnTo>
                    <a:pt x="2423" y="4026"/>
                  </a:lnTo>
                  <a:lnTo>
                    <a:pt x="2435" y="4002"/>
                  </a:lnTo>
                  <a:lnTo>
                    <a:pt x="2493" y="3969"/>
                  </a:lnTo>
                  <a:lnTo>
                    <a:pt x="2507" y="3924"/>
                  </a:lnTo>
                  <a:lnTo>
                    <a:pt x="2564" y="3886"/>
                  </a:lnTo>
                  <a:lnTo>
                    <a:pt x="2612" y="3840"/>
                  </a:lnTo>
                  <a:lnTo>
                    <a:pt x="2620" y="3892"/>
                  </a:lnTo>
                  <a:lnTo>
                    <a:pt x="2649" y="3880"/>
                  </a:lnTo>
                  <a:lnTo>
                    <a:pt x="2668" y="3849"/>
                  </a:lnTo>
                  <a:lnTo>
                    <a:pt x="2706" y="3824"/>
                  </a:lnTo>
                  <a:lnTo>
                    <a:pt x="2733" y="3926"/>
                  </a:lnTo>
                  <a:lnTo>
                    <a:pt x="2680" y="4029"/>
                  </a:lnTo>
                  <a:lnTo>
                    <a:pt x="2698" y="4130"/>
                  </a:lnTo>
                  <a:lnTo>
                    <a:pt x="2675" y="4168"/>
                  </a:lnTo>
                  <a:lnTo>
                    <a:pt x="2620" y="4175"/>
                  </a:lnTo>
                  <a:lnTo>
                    <a:pt x="2653" y="4251"/>
                  </a:lnTo>
                  <a:lnTo>
                    <a:pt x="2652" y="4252"/>
                  </a:lnTo>
                  <a:lnTo>
                    <a:pt x="2616" y="4356"/>
                  </a:lnTo>
                  <a:lnTo>
                    <a:pt x="2645" y="4390"/>
                  </a:lnTo>
                  <a:lnTo>
                    <a:pt x="2670" y="4516"/>
                  </a:lnTo>
                  <a:lnTo>
                    <a:pt x="2629" y="4560"/>
                  </a:lnTo>
                  <a:lnTo>
                    <a:pt x="2616" y="4587"/>
                  </a:lnTo>
                  <a:lnTo>
                    <a:pt x="2645" y="4652"/>
                  </a:lnTo>
                  <a:lnTo>
                    <a:pt x="2557" y="4719"/>
                  </a:lnTo>
                  <a:lnTo>
                    <a:pt x="2514" y="4782"/>
                  </a:lnTo>
                  <a:lnTo>
                    <a:pt x="2472" y="4790"/>
                  </a:lnTo>
                  <a:lnTo>
                    <a:pt x="2449" y="4853"/>
                  </a:lnTo>
                  <a:lnTo>
                    <a:pt x="2389" y="4899"/>
                  </a:lnTo>
                  <a:lnTo>
                    <a:pt x="2360" y="4905"/>
                  </a:lnTo>
                  <a:lnTo>
                    <a:pt x="2352" y="4901"/>
                  </a:lnTo>
                  <a:lnTo>
                    <a:pt x="2326" y="4914"/>
                  </a:lnTo>
                  <a:lnTo>
                    <a:pt x="2270" y="4943"/>
                  </a:lnTo>
                  <a:lnTo>
                    <a:pt x="2223" y="4884"/>
                  </a:lnTo>
                  <a:lnTo>
                    <a:pt x="2215" y="4839"/>
                  </a:lnTo>
                  <a:lnTo>
                    <a:pt x="2204" y="4823"/>
                  </a:lnTo>
                  <a:lnTo>
                    <a:pt x="2173" y="4741"/>
                  </a:lnTo>
                  <a:lnTo>
                    <a:pt x="2156" y="4727"/>
                  </a:lnTo>
                  <a:lnTo>
                    <a:pt x="2137" y="4705"/>
                  </a:lnTo>
                  <a:lnTo>
                    <a:pt x="2118" y="4657"/>
                  </a:lnTo>
                  <a:lnTo>
                    <a:pt x="2093" y="4623"/>
                  </a:lnTo>
                  <a:lnTo>
                    <a:pt x="2065" y="4601"/>
                  </a:lnTo>
                  <a:lnTo>
                    <a:pt x="2057" y="4517"/>
                  </a:lnTo>
                  <a:lnTo>
                    <a:pt x="2031" y="4478"/>
                  </a:lnTo>
                  <a:lnTo>
                    <a:pt x="1982" y="4474"/>
                  </a:lnTo>
                  <a:lnTo>
                    <a:pt x="1951" y="4424"/>
                  </a:lnTo>
                  <a:lnTo>
                    <a:pt x="1962" y="4394"/>
                  </a:lnTo>
                  <a:lnTo>
                    <a:pt x="1959" y="4375"/>
                  </a:lnTo>
                  <a:lnTo>
                    <a:pt x="1958" y="4363"/>
                  </a:lnTo>
                  <a:lnTo>
                    <a:pt x="1905" y="4307"/>
                  </a:lnTo>
                  <a:lnTo>
                    <a:pt x="1899" y="4296"/>
                  </a:lnTo>
                  <a:lnTo>
                    <a:pt x="1797" y="4309"/>
                  </a:lnTo>
                  <a:lnTo>
                    <a:pt x="1790" y="4319"/>
                  </a:lnTo>
                  <a:lnTo>
                    <a:pt x="1795" y="4361"/>
                  </a:lnTo>
                  <a:lnTo>
                    <a:pt x="1727" y="4407"/>
                  </a:lnTo>
                  <a:lnTo>
                    <a:pt x="1746" y="4449"/>
                  </a:lnTo>
                  <a:lnTo>
                    <a:pt x="1757" y="4491"/>
                  </a:lnTo>
                  <a:lnTo>
                    <a:pt x="1777" y="4488"/>
                  </a:lnTo>
                  <a:lnTo>
                    <a:pt x="1784" y="4518"/>
                  </a:lnTo>
                  <a:lnTo>
                    <a:pt x="1826" y="4543"/>
                  </a:lnTo>
                  <a:lnTo>
                    <a:pt x="1863" y="4597"/>
                  </a:lnTo>
                  <a:lnTo>
                    <a:pt x="1909" y="4621"/>
                  </a:lnTo>
                  <a:lnTo>
                    <a:pt x="1898" y="4719"/>
                  </a:lnTo>
                  <a:lnTo>
                    <a:pt x="1838" y="4807"/>
                  </a:lnTo>
                  <a:lnTo>
                    <a:pt x="1788" y="4887"/>
                  </a:lnTo>
                  <a:lnTo>
                    <a:pt x="1808" y="4953"/>
                  </a:lnTo>
                  <a:lnTo>
                    <a:pt x="1765" y="5012"/>
                  </a:lnTo>
                  <a:lnTo>
                    <a:pt x="1775" y="5087"/>
                  </a:lnTo>
                  <a:lnTo>
                    <a:pt x="1810" y="5108"/>
                  </a:lnTo>
                  <a:lnTo>
                    <a:pt x="1879" y="5116"/>
                  </a:lnTo>
                  <a:lnTo>
                    <a:pt x="1993" y="5126"/>
                  </a:lnTo>
                  <a:lnTo>
                    <a:pt x="1962" y="5218"/>
                  </a:lnTo>
                  <a:lnTo>
                    <a:pt x="1972" y="5282"/>
                  </a:lnTo>
                  <a:lnTo>
                    <a:pt x="1949" y="5305"/>
                  </a:lnTo>
                  <a:lnTo>
                    <a:pt x="1930" y="5347"/>
                  </a:lnTo>
                  <a:lnTo>
                    <a:pt x="1951" y="5366"/>
                  </a:lnTo>
                  <a:lnTo>
                    <a:pt x="2003" y="5350"/>
                  </a:lnTo>
                  <a:lnTo>
                    <a:pt x="2038" y="5305"/>
                  </a:lnTo>
                  <a:lnTo>
                    <a:pt x="2069" y="5307"/>
                  </a:lnTo>
                  <a:lnTo>
                    <a:pt x="2066" y="5336"/>
                  </a:lnTo>
                  <a:lnTo>
                    <a:pt x="2092" y="5348"/>
                  </a:lnTo>
                  <a:lnTo>
                    <a:pt x="2093" y="5349"/>
                  </a:lnTo>
                  <a:lnTo>
                    <a:pt x="2162" y="5447"/>
                  </a:lnTo>
                  <a:lnTo>
                    <a:pt x="2169" y="5491"/>
                  </a:lnTo>
                  <a:lnTo>
                    <a:pt x="2212" y="5501"/>
                  </a:lnTo>
                  <a:lnTo>
                    <a:pt x="2248" y="5567"/>
                  </a:lnTo>
                  <a:lnTo>
                    <a:pt x="2220" y="5601"/>
                  </a:lnTo>
                  <a:lnTo>
                    <a:pt x="2279" y="5643"/>
                  </a:lnTo>
                  <a:lnTo>
                    <a:pt x="2283" y="5700"/>
                  </a:lnTo>
                  <a:lnTo>
                    <a:pt x="2298" y="5743"/>
                  </a:lnTo>
                  <a:lnTo>
                    <a:pt x="2401" y="5885"/>
                  </a:lnTo>
                  <a:lnTo>
                    <a:pt x="2412" y="5932"/>
                  </a:lnTo>
                  <a:lnTo>
                    <a:pt x="2444" y="5938"/>
                  </a:lnTo>
                  <a:lnTo>
                    <a:pt x="2522" y="5871"/>
                  </a:lnTo>
                  <a:lnTo>
                    <a:pt x="2569" y="5923"/>
                  </a:lnTo>
                  <a:lnTo>
                    <a:pt x="2603" y="5936"/>
                  </a:lnTo>
                  <a:lnTo>
                    <a:pt x="2623" y="5925"/>
                  </a:lnTo>
                  <a:lnTo>
                    <a:pt x="2622" y="5887"/>
                  </a:lnTo>
                  <a:lnTo>
                    <a:pt x="2669" y="5840"/>
                  </a:lnTo>
                  <a:lnTo>
                    <a:pt x="2671" y="5840"/>
                  </a:lnTo>
                  <a:lnTo>
                    <a:pt x="2747" y="5851"/>
                  </a:lnTo>
                  <a:lnTo>
                    <a:pt x="2820" y="5747"/>
                  </a:lnTo>
                  <a:lnTo>
                    <a:pt x="2884" y="5785"/>
                  </a:lnTo>
                  <a:lnTo>
                    <a:pt x="2929" y="5764"/>
                  </a:lnTo>
                  <a:lnTo>
                    <a:pt x="3015" y="5821"/>
                  </a:lnTo>
                  <a:lnTo>
                    <a:pt x="3109" y="5760"/>
                  </a:lnTo>
                  <a:lnTo>
                    <a:pt x="3149" y="5713"/>
                  </a:lnTo>
                  <a:lnTo>
                    <a:pt x="3200" y="5703"/>
                  </a:lnTo>
                  <a:lnTo>
                    <a:pt x="3197" y="5667"/>
                  </a:lnTo>
                  <a:lnTo>
                    <a:pt x="3231" y="5641"/>
                  </a:lnTo>
                  <a:lnTo>
                    <a:pt x="3232" y="5641"/>
                  </a:lnTo>
                  <a:lnTo>
                    <a:pt x="3297" y="5637"/>
                  </a:lnTo>
                  <a:lnTo>
                    <a:pt x="3338" y="5643"/>
                  </a:lnTo>
                  <a:lnTo>
                    <a:pt x="3354" y="5633"/>
                  </a:lnTo>
                  <a:lnTo>
                    <a:pt x="3341" y="5584"/>
                  </a:lnTo>
                  <a:lnTo>
                    <a:pt x="3355" y="5565"/>
                  </a:lnTo>
                  <a:lnTo>
                    <a:pt x="3418" y="5544"/>
                  </a:lnTo>
                  <a:lnTo>
                    <a:pt x="3444" y="5595"/>
                  </a:lnTo>
                  <a:lnTo>
                    <a:pt x="3555" y="5602"/>
                  </a:lnTo>
                  <a:lnTo>
                    <a:pt x="3605" y="5578"/>
                  </a:lnTo>
                  <a:lnTo>
                    <a:pt x="3636" y="5620"/>
                  </a:lnTo>
                  <a:lnTo>
                    <a:pt x="3644" y="5644"/>
                  </a:lnTo>
                  <a:lnTo>
                    <a:pt x="3704" y="5656"/>
                  </a:lnTo>
                  <a:lnTo>
                    <a:pt x="3703" y="5707"/>
                  </a:lnTo>
                  <a:lnTo>
                    <a:pt x="3725" y="5741"/>
                  </a:lnTo>
                  <a:lnTo>
                    <a:pt x="3752" y="5739"/>
                  </a:lnTo>
                  <a:lnTo>
                    <a:pt x="3778" y="5689"/>
                  </a:lnTo>
                  <a:lnTo>
                    <a:pt x="3831" y="5705"/>
                  </a:lnTo>
                  <a:lnTo>
                    <a:pt x="3864" y="5729"/>
                  </a:lnTo>
                  <a:lnTo>
                    <a:pt x="3900" y="5765"/>
                  </a:lnTo>
                  <a:lnTo>
                    <a:pt x="3931" y="5732"/>
                  </a:lnTo>
                  <a:lnTo>
                    <a:pt x="3959" y="5734"/>
                  </a:lnTo>
                  <a:lnTo>
                    <a:pt x="3987" y="5750"/>
                  </a:lnTo>
                  <a:lnTo>
                    <a:pt x="4033" y="5759"/>
                  </a:lnTo>
                  <a:lnTo>
                    <a:pt x="4051" y="5737"/>
                  </a:lnTo>
                  <a:lnTo>
                    <a:pt x="4038" y="5699"/>
                  </a:lnTo>
                  <a:lnTo>
                    <a:pt x="4054" y="5649"/>
                  </a:lnTo>
                  <a:lnTo>
                    <a:pt x="4061" y="5589"/>
                  </a:lnTo>
                  <a:lnTo>
                    <a:pt x="4089" y="5570"/>
                  </a:lnTo>
                  <a:lnTo>
                    <a:pt x="4122" y="5517"/>
                  </a:lnTo>
                  <a:lnTo>
                    <a:pt x="4124" y="5517"/>
                  </a:lnTo>
                  <a:lnTo>
                    <a:pt x="4292" y="5515"/>
                  </a:lnTo>
                  <a:lnTo>
                    <a:pt x="4319" y="5468"/>
                  </a:lnTo>
                  <a:lnTo>
                    <a:pt x="4339" y="5466"/>
                  </a:lnTo>
                  <a:lnTo>
                    <a:pt x="4347" y="5404"/>
                  </a:lnTo>
                  <a:lnTo>
                    <a:pt x="4384" y="5370"/>
                  </a:lnTo>
                  <a:lnTo>
                    <a:pt x="4363" y="5316"/>
                  </a:lnTo>
                  <a:lnTo>
                    <a:pt x="4363" y="5273"/>
                  </a:lnTo>
                  <a:lnTo>
                    <a:pt x="4363" y="5273"/>
                  </a:lnTo>
                  <a:lnTo>
                    <a:pt x="4385" y="5203"/>
                  </a:lnTo>
                  <a:lnTo>
                    <a:pt x="4462" y="5178"/>
                  </a:lnTo>
                  <a:lnTo>
                    <a:pt x="4525" y="5169"/>
                  </a:lnTo>
                  <a:lnTo>
                    <a:pt x="4547" y="5150"/>
                  </a:lnTo>
                  <a:lnTo>
                    <a:pt x="4559" y="5102"/>
                  </a:lnTo>
                  <a:lnTo>
                    <a:pt x="4616" y="5084"/>
                  </a:lnTo>
                  <a:lnTo>
                    <a:pt x="4637" y="5053"/>
                  </a:lnTo>
                  <a:lnTo>
                    <a:pt x="4626" y="5012"/>
                  </a:lnTo>
                  <a:lnTo>
                    <a:pt x="4658" y="4948"/>
                  </a:lnTo>
                  <a:lnTo>
                    <a:pt x="4585" y="4814"/>
                  </a:lnTo>
                  <a:lnTo>
                    <a:pt x="4523" y="4748"/>
                  </a:lnTo>
                  <a:lnTo>
                    <a:pt x="4475" y="4712"/>
                  </a:lnTo>
                  <a:lnTo>
                    <a:pt x="4606" y="4581"/>
                  </a:lnTo>
                  <a:lnTo>
                    <a:pt x="4654" y="4601"/>
                  </a:lnTo>
                  <a:lnTo>
                    <a:pt x="4747" y="4585"/>
                  </a:lnTo>
                  <a:lnTo>
                    <a:pt x="4776" y="4484"/>
                  </a:lnTo>
                  <a:lnTo>
                    <a:pt x="4805" y="4463"/>
                  </a:lnTo>
                  <a:lnTo>
                    <a:pt x="4856" y="4465"/>
                  </a:lnTo>
                  <a:lnTo>
                    <a:pt x="4852" y="4404"/>
                  </a:lnTo>
                  <a:lnTo>
                    <a:pt x="4864" y="4385"/>
                  </a:lnTo>
                  <a:lnTo>
                    <a:pt x="4903" y="4388"/>
                  </a:lnTo>
                  <a:lnTo>
                    <a:pt x="4963" y="4347"/>
                  </a:lnTo>
                  <a:lnTo>
                    <a:pt x="4974" y="4319"/>
                  </a:lnTo>
                  <a:lnTo>
                    <a:pt x="4961" y="4278"/>
                  </a:lnTo>
                  <a:lnTo>
                    <a:pt x="4915" y="4259"/>
                  </a:lnTo>
                  <a:lnTo>
                    <a:pt x="4949" y="4202"/>
                  </a:lnTo>
                  <a:lnTo>
                    <a:pt x="4986" y="4204"/>
                  </a:lnTo>
                  <a:lnTo>
                    <a:pt x="5069" y="4124"/>
                  </a:lnTo>
                  <a:lnTo>
                    <a:pt x="5126" y="4116"/>
                  </a:lnTo>
                  <a:lnTo>
                    <a:pt x="5128" y="4001"/>
                  </a:lnTo>
                  <a:lnTo>
                    <a:pt x="5135" y="3999"/>
                  </a:lnTo>
                  <a:lnTo>
                    <a:pt x="5135" y="4003"/>
                  </a:lnTo>
                  <a:lnTo>
                    <a:pt x="5133" y="4114"/>
                  </a:lnTo>
                  <a:lnTo>
                    <a:pt x="5224" y="4078"/>
                  </a:lnTo>
                  <a:lnTo>
                    <a:pt x="5281" y="4125"/>
                  </a:lnTo>
                  <a:lnTo>
                    <a:pt x="5267" y="4178"/>
                  </a:lnTo>
                  <a:lnTo>
                    <a:pt x="5273" y="4207"/>
                  </a:lnTo>
                  <a:lnTo>
                    <a:pt x="5296" y="4243"/>
                  </a:lnTo>
                  <a:lnTo>
                    <a:pt x="5286" y="4261"/>
                  </a:lnTo>
                  <a:lnTo>
                    <a:pt x="5293" y="4340"/>
                  </a:lnTo>
                  <a:lnTo>
                    <a:pt x="5288" y="4452"/>
                  </a:lnTo>
                  <a:lnTo>
                    <a:pt x="5283" y="4495"/>
                  </a:lnTo>
                  <a:lnTo>
                    <a:pt x="5252" y="4531"/>
                  </a:lnTo>
                  <a:lnTo>
                    <a:pt x="5241" y="4574"/>
                  </a:lnTo>
                  <a:lnTo>
                    <a:pt x="5210" y="4584"/>
                  </a:lnTo>
                  <a:lnTo>
                    <a:pt x="5276" y="4694"/>
                  </a:lnTo>
                  <a:lnTo>
                    <a:pt x="5249" y="4738"/>
                  </a:lnTo>
                  <a:lnTo>
                    <a:pt x="5292" y="4749"/>
                  </a:lnTo>
                  <a:lnTo>
                    <a:pt x="5304" y="4785"/>
                  </a:lnTo>
                  <a:lnTo>
                    <a:pt x="5438" y="4827"/>
                  </a:lnTo>
                  <a:lnTo>
                    <a:pt x="5457" y="4892"/>
                  </a:lnTo>
                  <a:lnTo>
                    <a:pt x="5521" y="4962"/>
                  </a:lnTo>
                  <a:lnTo>
                    <a:pt x="5527" y="4990"/>
                  </a:lnTo>
                  <a:lnTo>
                    <a:pt x="5594" y="5023"/>
                  </a:lnTo>
                  <a:lnTo>
                    <a:pt x="5571" y="5057"/>
                  </a:lnTo>
                  <a:lnTo>
                    <a:pt x="5605" y="5086"/>
                  </a:lnTo>
                  <a:lnTo>
                    <a:pt x="5610" y="5124"/>
                  </a:lnTo>
                  <a:lnTo>
                    <a:pt x="5685" y="5111"/>
                  </a:lnTo>
                  <a:lnTo>
                    <a:pt x="5707" y="5144"/>
                  </a:lnTo>
                  <a:lnTo>
                    <a:pt x="5824" y="5189"/>
                  </a:lnTo>
                  <a:lnTo>
                    <a:pt x="5899" y="5136"/>
                  </a:lnTo>
                  <a:lnTo>
                    <a:pt x="5915" y="5165"/>
                  </a:lnTo>
                  <a:lnTo>
                    <a:pt x="5971" y="5195"/>
                  </a:lnTo>
                  <a:lnTo>
                    <a:pt x="6008" y="5186"/>
                  </a:lnTo>
                  <a:lnTo>
                    <a:pt x="6018" y="5172"/>
                  </a:lnTo>
                  <a:lnTo>
                    <a:pt x="6123" y="5254"/>
                  </a:lnTo>
                  <a:lnTo>
                    <a:pt x="6132" y="5300"/>
                  </a:lnTo>
                  <a:lnTo>
                    <a:pt x="6104" y="5338"/>
                  </a:lnTo>
                  <a:lnTo>
                    <a:pt x="6087" y="5353"/>
                  </a:lnTo>
                  <a:lnTo>
                    <a:pt x="6072" y="5381"/>
                  </a:lnTo>
                  <a:lnTo>
                    <a:pt x="6054" y="5409"/>
                  </a:lnTo>
                  <a:lnTo>
                    <a:pt x="6025" y="5421"/>
                  </a:lnTo>
                  <a:lnTo>
                    <a:pt x="6008" y="5450"/>
                  </a:lnTo>
                  <a:lnTo>
                    <a:pt x="6000" y="5462"/>
                  </a:lnTo>
                  <a:lnTo>
                    <a:pt x="5989" y="5503"/>
                  </a:lnTo>
                  <a:lnTo>
                    <a:pt x="6064" y="5519"/>
                  </a:lnTo>
                  <a:lnTo>
                    <a:pt x="6144" y="5582"/>
                  </a:lnTo>
                  <a:lnTo>
                    <a:pt x="6168" y="5603"/>
                  </a:lnTo>
                  <a:lnTo>
                    <a:pt x="6187" y="5608"/>
                  </a:lnTo>
                  <a:lnTo>
                    <a:pt x="6217" y="5604"/>
                  </a:lnTo>
                  <a:lnTo>
                    <a:pt x="6227" y="5641"/>
                  </a:lnTo>
                  <a:lnTo>
                    <a:pt x="6215" y="5680"/>
                  </a:lnTo>
                  <a:lnTo>
                    <a:pt x="6221" y="5699"/>
                  </a:lnTo>
                  <a:lnTo>
                    <a:pt x="6250" y="5722"/>
                  </a:lnTo>
                  <a:lnTo>
                    <a:pt x="6268" y="5743"/>
                  </a:lnTo>
                  <a:lnTo>
                    <a:pt x="6275" y="5757"/>
                  </a:lnTo>
                  <a:lnTo>
                    <a:pt x="6289" y="5808"/>
                  </a:lnTo>
                  <a:lnTo>
                    <a:pt x="6305" y="5871"/>
                  </a:lnTo>
                  <a:lnTo>
                    <a:pt x="6324" y="5874"/>
                  </a:lnTo>
                  <a:lnTo>
                    <a:pt x="6332" y="5884"/>
                  </a:lnTo>
                  <a:lnTo>
                    <a:pt x="6317" y="5896"/>
                  </a:lnTo>
                  <a:lnTo>
                    <a:pt x="6266" y="5961"/>
                  </a:lnTo>
                  <a:lnTo>
                    <a:pt x="6263" y="5992"/>
                  </a:lnTo>
                  <a:lnTo>
                    <a:pt x="6292" y="5983"/>
                  </a:lnTo>
                  <a:lnTo>
                    <a:pt x="6331" y="5954"/>
                  </a:lnTo>
                  <a:lnTo>
                    <a:pt x="6353" y="5957"/>
                  </a:lnTo>
                  <a:lnTo>
                    <a:pt x="6382" y="5984"/>
                  </a:lnTo>
                  <a:lnTo>
                    <a:pt x="6417" y="5964"/>
                  </a:lnTo>
                  <a:lnTo>
                    <a:pt x="6443" y="5977"/>
                  </a:lnTo>
                  <a:lnTo>
                    <a:pt x="6437" y="6016"/>
                  </a:lnTo>
                  <a:lnTo>
                    <a:pt x="6484" y="6026"/>
                  </a:lnTo>
                  <a:lnTo>
                    <a:pt x="6516" y="6011"/>
                  </a:lnTo>
                  <a:lnTo>
                    <a:pt x="6517" y="5962"/>
                  </a:lnTo>
                  <a:lnTo>
                    <a:pt x="6550" y="5913"/>
                  </a:lnTo>
                  <a:lnTo>
                    <a:pt x="6556" y="5859"/>
                  </a:lnTo>
                  <a:lnTo>
                    <a:pt x="6593" y="5831"/>
                  </a:lnTo>
                  <a:lnTo>
                    <a:pt x="6619" y="5788"/>
                  </a:lnTo>
                  <a:lnTo>
                    <a:pt x="6621" y="5776"/>
                  </a:lnTo>
                  <a:lnTo>
                    <a:pt x="6602" y="5785"/>
                  </a:lnTo>
                  <a:lnTo>
                    <a:pt x="6600" y="5745"/>
                  </a:lnTo>
                  <a:lnTo>
                    <a:pt x="6563" y="5730"/>
                  </a:lnTo>
                  <a:lnTo>
                    <a:pt x="6529" y="5699"/>
                  </a:lnTo>
                  <a:lnTo>
                    <a:pt x="6502" y="5702"/>
                  </a:lnTo>
                  <a:lnTo>
                    <a:pt x="6477" y="5692"/>
                  </a:lnTo>
                  <a:lnTo>
                    <a:pt x="6483" y="5667"/>
                  </a:lnTo>
                  <a:lnTo>
                    <a:pt x="6461" y="5649"/>
                  </a:lnTo>
                  <a:lnTo>
                    <a:pt x="6464" y="5598"/>
                  </a:lnTo>
                  <a:lnTo>
                    <a:pt x="6409" y="5562"/>
                  </a:lnTo>
                  <a:lnTo>
                    <a:pt x="6426" y="5558"/>
                  </a:lnTo>
                  <a:lnTo>
                    <a:pt x="6423" y="5534"/>
                  </a:lnTo>
                  <a:lnTo>
                    <a:pt x="6454" y="5531"/>
                  </a:lnTo>
                  <a:lnTo>
                    <a:pt x="6492" y="5494"/>
                  </a:lnTo>
                  <a:lnTo>
                    <a:pt x="6484" y="5474"/>
                  </a:lnTo>
                  <a:lnTo>
                    <a:pt x="6480" y="5428"/>
                  </a:lnTo>
                  <a:lnTo>
                    <a:pt x="6467" y="5413"/>
                  </a:lnTo>
                  <a:lnTo>
                    <a:pt x="6446" y="5387"/>
                  </a:lnTo>
                  <a:lnTo>
                    <a:pt x="6463" y="5333"/>
                  </a:lnTo>
                  <a:lnTo>
                    <a:pt x="6471" y="5319"/>
                  </a:lnTo>
                  <a:lnTo>
                    <a:pt x="6472" y="5319"/>
                  </a:lnTo>
                  <a:lnTo>
                    <a:pt x="6538" y="5285"/>
                  </a:lnTo>
                  <a:lnTo>
                    <a:pt x="6588" y="5279"/>
                  </a:lnTo>
                  <a:lnTo>
                    <a:pt x="6594" y="5264"/>
                  </a:lnTo>
                  <a:lnTo>
                    <a:pt x="6597" y="5238"/>
                  </a:lnTo>
                  <a:lnTo>
                    <a:pt x="6615" y="5215"/>
                  </a:lnTo>
                  <a:lnTo>
                    <a:pt x="6595" y="5154"/>
                  </a:lnTo>
                  <a:lnTo>
                    <a:pt x="6577" y="5114"/>
                  </a:lnTo>
                  <a:lnTo>
                    <a:pt x="6592" y="5102"/>
                  </a:lnTo>
                  <a:lnTo>
                    <a:pt x="6683" y="5048"/>
                  </a:lnTo>
                  <a:lnTo>
                    <a:pt x="6715" y="4998"/>
                  </a:lnTo>
                  <a:lnTo>
                    <a:pt x="6754" y="4974"/>
                  </a:lnTo>
                  <a:lnTo>
                    <a:pt x="6759" y="4951"/>
                  </a:lnTo>
                  <a:lnTo>
                    <a:pt x="6777" y="4949"/>
                  </a:lnTo>
                  <a:lnTo>
                    <a:pt x="6789" y="4949"/>
                  </a:lnTo>
                  <a:lnTo>
                    <a:pt x="6804" y="4948"/>
                  </a:lnTo>
                  <a:lnTo>
                    <a:pt x="6831" y="4924"/>
                  </a:lnTo>
                  <a:lnTo>
                    <a:pt x="6846" y="4835"/>
                  </a:lnTo>
                  <a:lnTo>
                    <a:pt x="6872" y="4833"/>
                  </a:lnTo>
                  <a:lnTo>
                    <a:pt x="6885" y="4768"/>
                  </a:lnTo>
                  <a:lnTo>
                    <a:pt x="6938" y="4758"/>
                  </a:lnTo>
                  <a:lnTo>
                    <a:pt x="6944" y="4654"/>
                  </a:lnTo>
                  <a:lnTo>
                    <a:pt x="7001" y="4554"/>
                  </a:lnTo>
                  <a:lnTo>
                    <a:pt x="7014" y="4506"/>
                  </a:lnTo>
                  <a:lnTo>
                    <a:pt x="7034" y="4495"/>
                  </a:lnTo>
                  <a:lnTo>
                    <a:pt x="7031" y="4443"/>
                  </a:lnTo>
                  <a:lnTo>
                    <a:pt x="7034" y="4385"/>
                  </a:lnTo>
                  <a:lnTo>
                    <a:pt x="7000" y="4375"/>
                  </a:lnTo>
                  <a:lnTo>
                    <a:pt x="6990" y="4347"/>
                  </a:lnTo>
                  <a:lnTo>
                    <a:pt x="6994" y="4314"/>
                  </a:lnTo>
                  <a:lnTo>
                    <a:pt x="7006" y="4296"/>
                  </a:lnTo>
                  <a:lnTo>
                    <a:pt x="6987" y="4264"/>
                  </a:lnTo>
                  <a:lnTo>
                    <a:pt x="6997" y="4235"/>
                  </a:lnTo>
                  <a:lnTo>
                    <a:pt x="6993" y="4201"/>
                  </a:lnTo>
                  <a:lnTo>
                    <a:pt x="6931" y="4157"/>
                  </a:lnTo>
                  <a:lnTo>
                    <a:pt x="6924" y="4105"/>
                  </a:lnTo>
                  <a:lnTo>
                    <a:pt x="6961" y="4093"/>
                  </a:lnTo>
                  <a:lnTo>
                    <a:pt x="6988" y="4060"/>
                  </a:lnTo>
                  <a:lnTo>
                    <a:pt x="6975" y="3990"/>
                  </a:lnTo>
                  <a:lnTo>
                    <a:pt x="6995" y="3959"/>
                  </a:lnTo>
                  <a:lnTo>
                    <a:pt x="7016" y="3956"/>
                  </a:lnTo>
                  <a:lnTo>
                    <a:pt x="7056" y="3927"/>
                  </a:lnTo>
                  <a:lnTo>
                    <a:pt x="7165" y="3908"/>
                  </a:lnTo>
                  <a:lnTo>
                    <a:pt x="7192" y="3926"/>
                  </a:lnTo>
                  <a:lnTo>
                    <a:pt x="7180" y="3953"/>
                  </a:lnTo>
                  <a:lnTo>
                    <a:pt x="7227" y="4018"/>
                  </a:lnTo>
                  <a:lnTo>
                    <a:pt x="7271" y="4034"/>
                  </a:lnTo>
                  <a:lnTo>
                    <a:pt x="7291" y="4010"/>
                  </a:lnTo>
                  <a:lnTo>
                    <a:pt x="7296" y="3963"/>
                  </a:lnTo>
                  <a:lnTo>
                    <a:pt x="7309" y="3940"/>
                  </a:lnTo>
                  <a:lnTo>
                    <a:pt x="7310" y="3940"/>
                  </a:lnTo>
                  <a:lnTo>
                    <a:pt x="7383" y="3905"/>
                  </a:lnTo>
                  <a:lnTo>
                    <a:pt x="7381" y="3964"/>
                  </a:lnTo>
                  <a:lnTo>
                    <a:pt x="7361" y="3992"/>
                  </a:lnTo>
                  <a:lnTo>
                    <a:pt x="7381" y="4015"/>
                  </a:lnTo>
                  <a:lnTo>
                    <a:pt x="7368" y="4178"/>
                  </a:lnTo>
                  <a:lnTo>
                    <a:pt x="7386" y="4200"/>
                  </a:lnTo>
                  <a:lnTo>
                    <a:pt x="7401" y="4272"/>
                  </a:lnTo>
                  <a:lnTo>
                    <a:pt x="7387" y="4310"/>
                  </a:lnTo>
                  <a:lnTo>
                    <a:pt x="7456" y="4341"/>
                  </a:lnTo>
                  <a:lnTo>
                    <a:pt x="7502" y="4441"/>
                  </a:lnTo>
                  <a:lnTo>
                    <a:pt x="7571" y="4532"/>
                  </a:lnTo>
                  <a:lnTo>
                    <a:pt x="7588" y="4518"/>
                  </a:lnTo>
                  <a:lnTo>
                    <a:pt x="7647" y="4552"/>
                  </a:lnTo>
                  <a:lnTo>
                    <a:pt x="7692" y="4550"/>
                  </a:lnTo>
                  <a:lnTo>
                    <a:pt x="7726" y="4572"/>
                  </a:lnTo>
                  <a:lnTo>
                    <a:pt x="7770" y="4571"/>
                  </a:lnTo>
                  <a:lnTo>
                    <a:pt x="7842" y="4521"/>
                  </a:lnTo>
                  <a:lnTo>
                    <a:pt x="7866" y="4551"/>
                  </a:lnTo>
                  <a:lnTo>
                    <a:pt x="7920" y="4547"/>
                  </a:lnTo>
                  <a:lnTo>
                    <a:pt x="7923" y="4513"/>
                  </a:lnTo>
                  <a:lnTo>
                    <a:pt x="7943" y="4497"/>
                  </a:lnTo>
                  <a:lnTo>
                    <a:pt x="7919" y="4456"/>
                  </a:lnTo>
                  <a:lnTo>
                    <a:pt x="7943" y="4427"/>
                  </a:lnTo>
                  <a:lnTo>
                    <a:pt x="7932" y="4403"/>
                  </a:lnTo>
                  <a:lnTo>
                    <a:pt x="7964" y="4368"/>
                  </a:lnTo>
                  <a:lnTo>
                    <a:pt x="8037" y="4415"/>
                  </a:lnTo>
                  <a:lnTo>
                    <a:pt x="8065" y="4397"/>
                  </a:lnTo>
                  <a:lnTo>
                    <a:pt x="8122" y="4380"/>
                  </a:lnTo>
                  <a:lnTo>
                    <a:pt x="8162" y="4333"/>
                  </a:lnTo>
                  <a:lnTo>
                    <a:pt x="8241" y="4322"/>
                  </a:lnTo>
                  <a:lnTo>
                    <a:pt x="8277" y="4288"/>
                  </a:lnTo>
                  <a:lnTo>
                    <a:pt x="8321" y="4266"/>
                  </a:lnTo>
                  <a:lnTo>
                    <a:pt x="8363" y="4300"/>
                  </a:lnTo>
                  <a:lnTo>
                    <a:pt x="8403" y="4269"/>
                  </a:lnTo>
                  <a:lnTo>
                    <a:pt x="8428" y="4270"/>
                  </a:lnTo>
                  <a:lnTo>
                    <a:pt x="8518" y="4358"/>
                  </a:lnTo>
                  <a:lnTo>
                    <a:pt x="8484" y="4432"/>
                  </a:lnTo>
                  <a:lnTo>
                    <a:pt x="8531" y="4475"/>
                  </a:lnTo>
                  <a:lnTo>
                    <a:pt x="8514" y="4527"/>
                  </a:lnTo>
                  <a:lnTo>
                    <a:pt x="8520" y="4560"/>
                  </a:lnTo>
                  <a:lnTo>
                    <a:pt x="8591" y="4575"/>
                  </a:lnTo>
                  <a:lnTo>
                    <a:pt x="8649" y="4604"/>
                  </a:lnTo>
                  <a:lnTo>
                    <a:pt x="8660" y="4663"/>
                  </a:lnTo>
                  <a:lnTo>
                    <a:pt x="8632" y="4721"/>
                  </a:lnTo>
                  <a:lnTo>
                    <a:pt x="8681" y="4752"/>
                  </a:lnTo>
                  <a:lnTo>
                    <a:pt x="8711" y="4720"/>
                  </a:lnTo>
                  <a:lnTo>
                    <a:pt x="8791" y="4729"/>
                  </a:lnTo>
                  <a:lnTo>
                    <a:pt x="8836" y="4708"/>
                  </a:lnTo>
                  <a:lnTo>
                    <a:pt x="8896" y="4623"/>
                  </a:lnTo>
                  <a:lnTo>
                    <a:pt x="8837" y="4521"/>
                  </a:lnTo>
                  <a:lnTo>
                    <a:pt x="8764" y="4455"/>
                  </a:lnTo>
                  <a:lnTo>
                    <a:pt x="8738" y="4402"/>
                  </a:lnTo>
                  <a:lnTo>
                    <a:pt x="8744" y="4341"/>
                  </a:lnTo>
                  <a:lnTo>
                    <a:pt x="8779" y="4316"/>
                  </a:lnTo>
                  <a:lnTo>
                    <a:pt x="8781" y="4263"/>
                  </a:lnTo>
                  <a:lnTo>
                    <a:pt x="8851" y="4237"/>
                  </a:lnTo>
                  <a:lnTo>
                    <a:pt x="8858" y="4175"/>
                  </a:lnTo>
                  <a:lnTo>
                    <a:pt x="8786" y="4104"/>
                  </a:lnTo>
                  <a:lnTo>
                    <a:pt x="8680" y="4139"/>
                  </a:lnTo>
                  <a:lnTo>
                    <a:pt x="8634" y="4115"/>
                  </a:lnTo>
                  <a:lnTo>
                    <a:pt x="8625" y="4082"/>
                  </a:lnTo>
                  <a:lnTo>
                    <a:pt x="8593" y="4077"/>
                  </a:lnTo>
                  <a:lnTo>
                    <a:pt x="8588" y="4058"/>
                  </a:lnTo>
                  <a:lnTo>
                    <a:pt x="8588" y="4057"/>
                  </a:lnTo>
                  <a:lnTo>
                    <a:pt x="8611" y="3998"/>
                  </a:lnTo>
                  <a:lnTo>
                    <a:pt x="8592" y="3965"/>
                  </a:lnTo>
                  <a:lnTo>
                    <a:pt x="8588" y="3867"/>
                  </a:lnTo>
                  <a:lnTo>
                    <a:pt x="8589" y="3866"/>
                  </a:lnTo>
                  <a:lnTo>
                    <a:pt x="8608" y="3829"/>
                  </a:lnTo>
                  <a:lnTo>
                    <a:pt x="8588" y="3769"/>
                  </a:lnTo>
                  <a:lnTo>
                    <a:pt x="8627" y="3744"/>
                  </a:lnTo>
                  <a:lnTo>
                    <a:pt x="8649" y="3710"/>
                  </a:lnTo>
                  <a:lnTo>
                    <a:pt x="8661" y="3660"/>
                  </a:lnTo>
                  <a:lnTo>
                    <a:pt x="8702" y="3635"/>
                  </a:lnTo>
                  <a:lnTo>
                    <a:pt x="8692" y="3591"/>
                  </a:lnTo>
                  <a:lnTo>
                    <a:pt x="8704" y="3560"/>
                  </a:lnTo>
                  <a:lnTo>
                    <a:pt x="8766" y="3567"/>
                  </a:lnTo>
                  <a:lnTo>
                    <a:pt x="8895" y="3502"/>
                  </a:lnTo>
                  <a:lnTo>
                    <a:pt x="8941" y="3526"/>
                  </a:lnTo>
                  <a:lnTo>
                    <a:pt x="8988" y="3468"/>
                  </a:lnTo>
                  <a:lnTo>
                    <a:pt x="9007" y="3511"/>
                  </a:lnTo>
                  <a:lnTo>
                    <a:pt x="9034" y="3542"/>
                  </a:lnTo>
                  <a:lnTo>
                    <a:pt x="9005" y="3605"/>
                  </a:lnTo>
                  <a:lnTo>
                    <a:pt x="9011" y="3645"/>
                  </a:lnTo>
                  <a:lnTo>
                    <a:pt x="9030" y="3663"/>
                  </a:lnTo>
                  <a:lnTo>
                    <a:pt x="9061" y="3643"/>
                  </a:lnTo>
                  <a:lnTo>
                    <a:pt x="9102" y="3665"/>
                  </a:lnTo>
                  <a:lnTo>
                    <a:pt x="9111" y="3719"/>
                  </a:lnTo>
                  <a:lnTo>
                    <a:pt x="9155" y="3730"/>
                  </a:lnTo>
                  <a:lnTo>
                    <a:pt x="9182" y="3717"/>
                  </a:lnTo>
                  <a:lnTo>
                    <a:pt x="9208" y="3742"/>
                  </a:lnTo>
                  <a:lnTo>
                    <a:pt x="9247" y="3704"/>
                  </a:lnTo>
                  <a:lnTo>
                    <a:pt x="9285" y="3709"/>
                  </a:lnTo>
                  <a:lnTo>
                    <a:pt x="9331" y="3735"/>
                  </a:lnTo>
                  <a:lnTo>
                    <a:pt x="9365" y="3707"/>
                  </a:lnTo>
                  <a:lnTo>
                    <a:pt x="9442" y="3767"/>
                  </a:lnTo>
                  <a:lnTo>
                    <a:pt x="9463" y="3742"/>
                  </a:lnTo>
                  <a:lnTo>
                    <a:pt x="9486" y="3733"/>
                  </a:lnTo>
                  <a:lnTo>
                    <a:pt x="9505" y="3620"/>
                  </a:lnTo>
                  <a:lnTo>
                    <a:pt x="9515" y="3520"/>
                  </a:lnTo>
                  <a:lnTo>
                    <a:pt x="9422" y="3443"/>
                  </a:lnTo>
                  <a:lnTo>
                    <a:pt x="9340" y="3457"/>
                  </a:lnTo>
                  <a:lnTo>
                    <a:pt x="9324" y="3454"/>
                  </a:lnTo>
                  <a:lnTo>
                    <a:pt x="9316" y="3419"/>
                  </a:lnTo>
                  <a:lnTo>
                    <a:pt x="9306" y="3401"/>
                  </a:lnTo>
                  <a:lnTo>
                    <a:pt x="9302" y="3348"/>
                  </a:lnTo>
                  <a:lnTo>
                    <a:pt x="9280" y="3312"/>
                  </a:lnTo>
                  <a:lnTo>
                    <a:pt x="9338" y="3248"/>
                  </a:lnTo>
                  <a:lnTo>
                    <a:pt x="9353" y="3207"/>
                  </a:lnTo>
                  <a:lnTo>
                    <a:pt x="9312" y="3163"/>
                  </a:lnTo>
                  <a:lnTo>
                    <a:pt x="9400" y="3096"/>
                  </a:lnTo>
                  <a:lnTo>
                    <a:pt x="9396" y="3044"/>
                  </a:lnTo>
                  <a:lnTo>
                    <a:pt x="9361" y="2989"/>
                  </a:lnTo>
                  <a:lnTo>
                    <a:pt x="9418" y="2945"/>
                  </a:lnTo>
                  <a:lnTo>
                    <a:pt x="9446" y="2874"/>
                  </a:lnTo>
                  <a:lnTo>
                    <a:pt x="9450" y="2807"/>
                  </a:lnTo>
                  <a:lnTo>
                    <a:pt x="9423" y="2694"/>
                  </a:lnTo>
                  <a:lnTo>
                    <a:pt x="9459" y="2533"/>
                  </a:lnTo>
                  <a:lnTo>
                    <a:pt x="9336" y="2471"/>
                  </a:lnTo>
                  <a:lnTo>
                    <a:pt x="9341" y="2426"/>
                  </a:lnTo>
                  <a:lnTo>
                    <a:pt x="9280" y="2359"/>
                  </a:lnTo>
                  <a:lnTo>
                    <a:pt x="9169" y="2386"/>
                  </a:lnTo>
                  <a:lnTo>
                    <a:pt x="9144" y="2501"/>
                  </a:lnTo>
                  <a:lnTo>
                    <a:pt x="9104" y="2520"/>
                  </a:lnTo>
                  <a:lnTo>
                    <a:pt x="9124" y="2589"/>
                  </a:lnTo>
                  <a:lnTo>
                    <a:pt x="9070" y="2601"/>
                  </a:lnTo>
                  <a:lnTo>
                    <a:pt x="8996" y="2581"/>
                  </a:lnTo>
                  <a:lnTo>
                    <a:pt x="8965" y="2578"/>
                  </a:lnTo>
                  <a:lnTo>
                    <a:pt x="8955" y="2654"/>
                  </a:lnTo>
                  <a:lnTo>
                    <a:pt x="8941" y="2682"/>
                  </a:lnTo>
                  <a:lnTo>
                    <a:pt x="8954" y="2764"/>
                  </a:lnTo>
                  <a:lnTo>
                    <a:pt x="8872" y="2776"/>
                  </a:lnTo>
                  <a:lnTo>
                    <a:pt x="8844" y="2799"/>
                  </a:lnTo>
                  <a:lnTo>
                    <a:pt x="8799" y="2836"/>
                  </a:lnTo>
                  <a:lnTo>
                    <a:pt x="8720" y="2839"/>
                  </a:lnTo>
                  <a:lnTo>
                    <a:pt x="8687" y="2861"/>
                  </a:lnTo>
                  <a:lnTo>
                    <a:pt x="8669" y="2837"/>
                  </a:lnTo>
                  <a:lnTo>
                    <a:pt x="8653" y="2818"/>
                  </a:lnTo>
                  <a:lnTo>
                    <a:pt x="8645" y="2796"/>
                  </a:lnTo>
                  <a:lnTo>
                    <a:pt x="8572" y="2795"/>
                  </a:lnTo>
                  <a:lnTo>
                    <a:pt x="8562" y="2761"/>
                  </a:lnTo>
                  <a:lnTo>
                    <a:pt x="8542" y="2728"/>
                  </a:lnTo>
                  <a:lnTo>
                    <a:pt x="8495" y="2682"/>
                  </a:lnTo>
                  <a:lnTo>
                    <a:pt x="8472" y="2691"/>
                  </a:lnTo>
                  <a:lnTo>
                    <a:pt x="8432" y="2680"/>
                  </a:lnTo>
                  <a:lnTo>
                    <a:pt x="8399" y="2644"/>
                  </a:lnTo>
                  <a:lnTo>
                    <a:pt x="8340" y="2653"/>
                  </a:lnTo>
                  <a:lnTo>
                    <a:pt x="8311" y="2644"/>
                  </a:lnTo>
                  <a:lnTo>
                    <a:pt x="8285" y="2627"/>
                  </a:lnTo>
                  <a:lnTo>
                    <a:pt x="8200" y="2585"/>
                  </a:lnTo>
                  <a:lnTo>
                    <a:pt x="8200" y="2522"/>
                  </a:lnTo>
                  <a:lnTo>
                    <a:pt x="8185" y="2503"/>
                  </a:lnTo>
                  <a:lnTo>
                    <a:pt x="8220" y="2409"/>
                  </a:lnTo>
                  <a:lnTo>
                    <a:pt x="8180" y="2362"/>
                  </a:lnTo>
                  <a:lnTo>
                    <a:pt x="8199" y="2337"/>
                  </a:lnTo>
                  <a:lnTo>
                    <a:pt x="8163" y="2321"/>
                  </a:lnTo>
                  <a:lnTo>
                    <a:pt x="8143" y="2339"/>
                  </a:lnTo>
                  <a:lnTo>
                    <a:pt x="8100" y="2354"/>
                  </a:lnTo>
                  <a:lnTo>
                    <a:pt x="7997" y="2279"/>
                  </a:lnTo>
                  <a:lnTo>
                    <a:pt x="7848" y="2259"/>
                  </a:lnTo>
                  <a:lnTo>
                    <a:pt x="7781" y="2217"/>
                  </a:lnTo>
                  <a:lnTo>
                    <a:pt x="7711" y="2224"/>
                  </a:lnTo>
                  <a:lnTo>
                    <a:pt x="7688" y="2249"/>
                  </a:lnTo>
                  <a:lnTo>
                    <a:pt x="7646" y="2232"/>
                  </a:lnTo>
                  <a:lnTo>
                    <a:pt x="7625" y="2222"/>
                  </a:lnTo>
                  <a:lnTo>
                    <a:pt x="7592" y="2236"/>
                  </a:lnTo>
                  <a:lnTo>
                    <a:pt x="7528" y="2266"/>
                  </a:lnTo>
                  <a:lnTo>
                    <a:pt x="7491" y="2217"/>
                  </a:lnTo>
                  <a:lnTo>
                    <a:pt x="7474" y="2223"/>
                  </a:lnTo>
                  <a:lnTo>
                    <a:pt x="7365" y="2259"/>
                  </a:lnTo>
                  <a:lnTo>
                    <a:pt x="7367" y="2264"/>
                  </a:lnTo>
                  <a:lnTo>
                    <a:pt x="7360" y="2266"/>
                  </a:lnTo>
                  <a:lnTo>
                    <a:pt x="7357" y="2258"/>
                  </a:lnTo>
                  <a:lnTo>
                    <a:pt x="7353" y="2204"/>
                  </a:lnTo>
                  <a:lnTo>
                    <a:pt x="7431" y="2152"/>
                  </a:lnTo>
                  <a:lnTo>
                    <a:pt x="7436" y="2062"/>
                  </a:lnTo>
                  <a:lnTo>
                    <a:pt x="7432" y="2042"/>
                  </a:lnTo>
                  <a:lnTo>
                    <a:pt x="7405" y="1968"/>
                  </a:lnTo>
                  <a:lnTo>
                    <a:pt x="7389" y="1938"/>
                  </a:lnTo>
                  <a:lnTo>
                    <a:pt x="7371" y="1884"/>
                  </a:lnTo>
                  <a:lnTo>
                    <a:pt x="7371" y="1836"/>
                  </a:lnTo>
                  <a:lnTo>
                    <a:pt x="7376" y="1811"/>
                  </a:lnTo>
                  <a:lnTo>
                    <a:pt x="7388" y="1783"/>
                  </a:lnTo>
                  <a:lnTo>
                    <a:pt x="7390" y="1778"/>
                  </a:lnTo>
                  <a:lnTo>
                    <a:pt x="7414" y="1707"/>
                  </a:lnTo>
                  <a:lnTo>
                    <a:pt x="7453" y="1590"/>
                  </a:lnTo>
                  <a:lnTo>
                    <a:pt x="7456" y="1587"/>
                  </a:lnTo>
                  <a:lnTo>
                    <a:pt x="7479" y="1562"/>
                  </a:lnTo>
                  <a:lnTo>
                    <a:pt x="7524" y="1482"/>
                  </a:lnTo>
                  <a:lnTo>
                    <a:pt x="7566" y="1445"/>
                  </a:lnTo>
                  <a:lnTo>
                    <a:pt x="7590" y="1354"/>
                  </a:lnTo>
                  <a:lnTo>
                    <a:pt x="7640" y="1290"/>
                  </a:lnTo>
                  <a:lnTo>
                    <a:pt x="7709" y="1279"/>
                  </a:lnTo>
                  <a:lnTo>
                    <a:pt x="7737" y="1246"/>
                  </a:lnTo>
                  <a:lnTo>
                    <a:pt x="7738" y="1215"/>
                  </a:lnTo>
                  <a:lnTo>
                    <a:pt x="7692" y="1176"/>
                  </a:lnTo>
                  <a:lnTo>
                    <a:pt x="7690" y="1139"/>
                  </a:lnTo>
                  <a:lnTo>
                    <a:pt x="7674" y="1083"/>
                  </a:lnTo>
                  <a:lnTo>
                    <a:pt x="7688" y="1057"/>
                  </a:lnTo>
                  <a:lnTo>
                    <a:pt x="7696" y="1027"/>
                  </a:lnTo>
                  <a:lnTo>
                    <a:pt x="7628" y="1018"/>
                  </a:lnTo>
                  <a:lnTo>
                    <a:pt x="7621" y="995"/>
                  </a:lnTo>
                  <a:lnTo>
                    <a:pt x="7599" y="988"/>
                  </a:lnTo>
                  <a:lnTo>
                    <a:pt x="7591" y="1007"/>
                  </a:lnTo>
                  <a:lnTo>
                    <a:pt x="7569" y="998"/>
                  </a:lnTo>
                  <a:lnTo>
                    <a:pt x="7546" y="943"/>
                  </a:lnTo>
                  <a:lnTo>
                    <a:pt x="7531" y="933"/>
                  </a:lnTo>
                  <a:lnTo>
                    <a:pt x="7504" y="912"/>
                  </a:lnTo>
                  <a:lnTo>
                    <a:pt x="7494" y="866"/>
                  </a:lnTo>
                  <a:cubicBezTo>
                    <a:pt x="7481" y="869"/>
                    <a:pt x="7436" y="881"/>
                    <a:pt x="7431" y="882"/>
                  </a:cubicBezTo>
                  <a:cubicBezTo>
                    <a:pt x="7426" y="883"/>
                    <a:pt x="7377" y="900"/>
                    <a:pt x="7356" y="907"/>
                  </a:cubicBezTo>
                  <a:cubicBezTo>
                    <a:pt x="7350" y="909"/>
                    <a:pt x="7345" y="911"/>
                    <a:pt x="7344" y="911"/>
                  </a:cubicBezTo>
                  <a:cubicBezTo>
                    <a:pt x="7339" y="913"/>
                    <a:pt x="7333" y="923"/>
                    <a:pt x="7330" y="928"/>
                  </a:cubicBezTo>
                  <a:lnTo>
                    <a:pt x="7328" y="932"/>
                  </a:lnTo>
                  <a:lnTo>
                    <a:pt x="7303" y="909"/>
                  </a:lnTo>
                  <a:lnTo>
                    <a:pt x="7269" y="895"/>
                  </a:lnTo>
                  <a:lnTo>
                    <a:pt x="7243" y="881"/>
                  </a:lnTo>
                  <a:lnTo>
                    <a:pt x="7214" y="912"/>
                  </a:lnTo>
                  <a:lnTo>
                    <a:pt x="7203" y="908"/>
                  </a:lnTo>
                  <a:lnTo>
                    <a:pt x="7184" y="920"/>
                  </a:lnTo>
                  <a:lnTo>
                    <a:pt x="7182" y="917"/>
                  </a:lnTo>
                  <a:lnTo>
                    <a:pt x="7182" y="917"/>
                  </a:lnTo>
                  <a:lnTo>
                    <a:pt x="7182" y="917"/>
                  </a:lnTo>
                  <a:lnTo>
                    <a:pt x="7180" y="914"/>
                  </a:lnTo>
                  <a:lnTo>
                    <a:pt x="7202" y="900"/>
                  </a:lnTo>
                  <a:lnTo>
                    <a:pt x="7213" y="904"/>
                  </a:lnTo>
                  <a:lnTo>
                    <a:pt x="7242" y="872"/>
                  </a:lnTo>
                  <a:lnTo>
                    <a:pt x="7242" y="873"/>
                  </a:lnTo>
                  <a:lnTo>
                    <a:pt x="7316" y="821"/>
                  </a:lnTo>
                  <a:lnTo>
                    <a:pt x="7202" y="633"/>
                  </a:lnTo>
                  <a:lnTo>
                    <a:pt x="6975" y="522"/>
                  </a:lnTo>
                  <a:lnTo>
                    <a:pt x="6750" y="449"/>
                  </a:lnTo>
                  <a:lnTo>
                    <a:pt x="6742" y="435"/>
                  </a:lnTo>
                  <a:lnTo>
                    <a:pt x="6707" y="438"/>
                  </a:lnTo>
                  <a:lnTo>
                    <a:pt x="6668" y="424"/>
                  </a:lnTo>
                  <a:lnTo>
                    <a:pt x="6654" y="409"/>
                  </a:lnTo>
                  <a:lnTo>
                    <a:pt x="6617" y="415"/>
                  </a:lnTo>
                  <a:lnTo>
                    <a:pt x="6580" y="396"/>
                  </a:lnTo>
                  <a:lnTo>
                    <a:pt x="6542" y="385"/>
                  </a:lnTo>
                  <a:lnTo>
                    <a:pt x="6474" y="370"/>
                  </a:lnTo>
                  <a:lnTo>
                    <a:pt x="6385" y="361"/>
                  </a:lnTo>
                  <a:lnTo>
                    <a:pt x="6313" y="385"/>
                  </a:lnTo>
                  <a:lnTo>
                    <a:pt x="6266" y="413"/>
                  </a:lnTo>
                  <a:lnTo>
                    <a:pt x="6217" y="443"/>
                  </a:lnTo>
                  <a:lnTo>
                    <a:pt x="6176" y="455"/>
                  </a:lnTo>
                  <a:lnTo>
                    <a:pt x="6115" y="471"/>
                  </a:lnTo>
                  <a:lnTo>
                    <a:pt x="6080" y="458"/>
                  </a:lnTo>
                  <a:lnTo>
                    <a:pt x="6076" y="448"/>
                  </a:lnTo>
                  <a:lnTo>
                    <a:pt x="6074" y="443"/>
                  </a:lnTo>
                  <a:lnTo>
                    <a:pt x="6078" y="442"/>
                  </a:lnTo>
                  <a:lnTo>
                    <a:pt x="6074" y="443"/>
                  </a:lnTo>
                  <a:lnTo>
                    <a:pt x="6060" y="390"/>
                  </a:lnTo>
                  <a:lnTo>
                    <a:pt x="6025" y="374"/>
                  </a:lnTo>
                  <a:lnTo>
                    <a:pt x="6028" y="328"/>
                  </a:lnTo>
                  <a:lnTo>
                    <a:pt x="6074" y="328"/>
                  </a:lnTo>
                  <a:lnTo>
                    <a:pt x="6068" y="302"/>
                  </a:lnTo>
                  <a:lnTo>
                    <a:pt x="6018" y="308"/>
                  </a:lnTo>
                  <a:lnTo>
                    <a:pt x="6012" y="284"/>
                  </a:lnTo>
                  <a:lnTo>
                    <a:pt x="5966" y="286"/>
                  </a:lnTo>
                  <a:lnTo>
                    <a:pt x="5969" y="260"/>
                  </a:lnTo>
                  <a:lnTo>
                    <a:pt x="5943" y="245"/>
                  </a:lnTo>
                  <a:lnTo>
                    <a:pt x="5931" y="205"/>
                  </a:lnTo>
                  <a:lnTo>
                    <a:pt x="5917" y="213"/>
                  </a:lnTo>
                  <a:lnTo>
                    <a:pt x="5923" y="236"/>
                  </a:lnTo>
                  <a:lnTo>
                    <a:pt x="5862" y="263"/>
                  </a:lnTo>
                  <a:lnTo>
                    <a:pt x="5862" y="294"/>
                  </a:lnTo>
                  <a:lnTo>
                    <a:pt x="5909" y="301"/>
                  </a:lnTo>
                  <a:lnTo>
                    <a:pt x="5948" y="337"/>
                  </a:lnTo>
                  <a:lnTo>
                    <a:pt x="5919" y="355"/>
                  </a:lnTo>
                  <a:lnTo>
                    <a:pt x="5919" y="393"/>
                  </a:lnTo>
                  <a:lnTo>
                    <a:pt x="5915" y="395"/>
                  </a:lnTo>
                  <a:lnTo>
                    <a:pt x="5914" y="395"/>
                  </a:lnTo>
                  <a:lnTo>
                    <a:pt x="5804" y="348"/>
                  </a:lnTo>
                  <a:lnTo>
                    <a:pt x="5775" y="344"/>
                  </a:lnTo>
                  <a:lnTo>
                    <a:pt x="5754" y="351"/>
                  </a:lnTo>
                  <a:lnTo>
                    <a:pt x="5754" y="351"/>
                  </a:lnTo>
                  <a:lnTo>
                    <a:pt x="5752" y="351"/>
                  </a:lnTo>
                  <a:lnTo>
                    <a:pt x="5752" y="351"/>
                  </a:lnTo>
                  <a:lnTo>
                    <a:pt x="5719" y="347"/>
                  </a:lnTo>
                  <a:lnTo>
                    <a:pt x="5697" y="338"/>
                  </a:lnTo>
                  <a:lnTo>
                    <a:pt x="5658" y="370"/>
                  </a:lnTo>
                  <a:lnTo>
                    <a:pt x="5656" y="387"/>
                  </a:lnTo>
                  <a:lnTo>
                    <a:pt x="5674" y="404"/>
                  </a:lnTo>
                  <a:lnTo>
                    <a:pt x="5674" y="420"/>
                  </a:lnTo>
                  <a:lnTo>
                    <a:pt x="5698" y="470"/>
                  </a:lnTo>
                  <a:lnTo>
                    <a:pt x="5738" y="493"/>
                  </a:lnTo>
                  <a:lnTo>
                    <a:pt x="5735" y="499"/>
                  </a:lnTo>
                  <a:lnTo>
                    <a:pt x="5693" y="475"/>
                  </a:lnTo>
                  <a:lnTo>
                    <a:pt x="5667" y="421"/>
                  </a:lnTo>
                  <a:lnTo>
                    <a:pt x="5667" y="407"/>
                  </a:lnTo>
                  <a:lnTo>
                    <a:pt x="5649" y="390"/>
                  </a:lnTo>
                  <a:lnTo>
                    <a:pt x="5649" y="388"/>
                  </a:lnTo>
                  <a:lnTo>
                    <a:pt x="5651" y="369"/>
                  </a:lnTo>
                  <a:lnTo>
                    <a:pt x="5636" y="361"/>
                  </a:lnTo>
                  <a:lnTo>
                    <a:pt x="5664" y="326"/>
                  </a:lnTo>
                  <a:lnTo>
                    <a:pt x="5636" y="285"/>
                  </a:lnTo>
                  <a:lnTo>
                    <a:pt x="5658" y="269"/>
                  </a:lnTo>
                  <a:lnTo>
                    <a:pt x="5688" y="290"/>
                  </a:lnTo>
                  <a:lnTo>
                    <a:pt x="5713" y="270"/>
                  </a:lnTo>
                  <a:lnTo>
                    <a:pt x="5755" y="343"/>
                  </a:lnTo>
                  <a:lnTo>
                    <a:pt x="5771" y="338"/>
                  </a:lnTo>
                  <a:lnTo>
                    <a:pt x="5786" y="271"/>
                  </a:lnTo>
                  <a:lnTo>
                    <a:pt x="5749" y="256"/>
                  </a:lnTo>
                  <a:lnTo>
                    <a:pt x="5741" y="200"/>
                  </a:lnTo>
                  <a:lnTo>
                    <a:pt x="5794" y="171"/>
                  </a:lnTo>
                  <a:lnTo>
                    <a:pt x="5784" y="155"/>
                  </a:lnTo>
                  <a:lnTo>
                    <a:pt x="5770" y="133"/>
                  </a:lnTo>
                  <a:lnTo>
                    <a:pt x="5743" y="124"/>
                  </a:lnTo>
                  <a:lnTo>
                    <a:pt x="5715" y="142"/>
                  </a:lnTo>
                  <a:lnTo>
                    <a:pt x="5685" y="144"/>
                  </a:lnTo>
                  <a:lnTo>
                    <a:pt x="5682" y="93"/>
                  </a:lnTo>
                  <a:lnTo>
                    <a:pt x="5671" y="60"/>
                  </a:lnTo>
                  <a:lnTo>
                    <a:pt x="5650" y="58"/>
                  </a:lnTo>
                  <a:lnTo>
                    <a:pt x="5631" y="43"/>
                  </a:lnTo>
                  <a:lnTo>
                    <a:pt x="5625" y="19"/>
                  </a:lnTo>
                  <a:lnTo>
                    <a:pt x="5611" y="24"/>
                  </a:lnTo>
                  <a:lnTo>
                    <a:pt x="5603" y="54"/>
                  </a:lnTo>
                  <a:lnTo>
                    <a:pt x="5617" y="96"/>
                  </a:lnTo>
                  <a:lnTo>
                    <a:pt x="5604" y="126"/>
                  </a:lnTo>
                  <a:lnTo>
                    <a:pt x="5578" y="143"/>
                  </a:lnTo>
                  <a:lnTo>
                    <a:pt x="5545" y="118"/>
                  </a:lnTo>
                  <a:lnTo>
                    <a:pt x="5540" y="79"/>
                  </a:lnTo>
                  <a:lnTo>
                    <a:pt x="5540" y="78"/>
                  </a:lnTo>
                  <a:lnTo>
                    <a:pt x="5549" y="35"/>
                  </a:lnTo>
                  <a:lnTo>
                    <a:pt x="5534" y="18"/>
                  </a:lnTo>
                  <a:lnTo>
                    <a:pt x="5453" y="24"/>
                  </a:lnTo>
                  <a:lnTo>
                    <a:pt x="5449" y="4"/>
                  </a:lnTo>
                  <a:lnTo>
                    <a:pt x="5434" y="0"/>
                  </a:lnTo>
                  <a:close/>
                </a:path>
              </a:pathLst>
            </a:custGeom>
            <a:solidFill>
              <a:srgbClr val="FAFAF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6"/>
            <p:cNvSpPr>
              <a:spLocks noEditPoints="1"/>
            </p:cNvSpPr>
            <p:nvPr/>
          </p:nvSpPr>
          <p:spPr bwMode="auto">
            <a:xfrm>
              <a:off x="1168" y="1131"/>
              <a:ext cx="5727" cy="3631"/>
            </a:xfrm>
            <a:custGeom>
              <a:avLst/>
              <a:gdLst>
                <a:gd name="T0" fmla="*/ 6005 w 9533"/>
                <a:gd name="T1" fmla="*/ 5466 h 6041"/>
                <a:gd name="T2" fmla="*/ 5258 w 9533"/>
                <a:gd name="T3" fmla="*/ 4535 h 6041"/>
                <a:gd name="T4" fmla="*/ 4619 w 9533"/>
                <a:gd name="T5" fmla="*/ 4597 h 6041"/>
                <a:gd name="T6" fmla="*/ 3838 w 9533"/>
                <a:gd name="T7" fmla="*/ 5719 h 6041"/>
                <a:gd name="T8" fmla="*/ 2576 w 9533"/>
                <a:gd name="T9" fmla="*/ 5936 h 6041"/>
                <a:gd name="T10" fmla="*/ 1913 w 9533"/>
                <a:gd name="T11" fmla="*/ 4632 h 6041"/>
                <a:gd name="T12" fmla="*/ 1991 w 9533"/>
                <a:gd name="T13" fmla="*/ 4184 h 6041"/>
                <a:gd name="T14" fmla="*/ 1325 w 9533"/>
                <a:gd name="T15" fmla="*/ 3950 h 6041"/>
                <a:gd name="T16" fmla="*/ 729 w 9533"/>
                <a:gd name="T17" fmla="*/ 4217 h 6041"/>
                <a:gd name="T18" fmla="*/ 688 w 9533"/>
                <a:gd name="T19" fmla="*/ 4846 h 6041"/>
                <a:gd name="T20" fmla="*/ 353 w 9533"/>
                <a:gd name="T21" fmla="*/ 4702 h 6041"/>
                <a:gd name="T22" fmla="*/ 1039 w 9533"/>
                <a:gd name="T23" fmla="*/ 3069 h 6041"/>
                <a:gd name="T24" fmla="*/ 2247 w 9533"/>
                <a:gd name="T25" fmla="*/ 1486 h 6041"/>
                <a:gd name="T26" fmla="*/ 2588 w 9533"/>
                <a:gd name="T27" fmla="*/ 1127 h 6041"/>
                <a:gd name="T28" fmla="*/ 3483 w 9533"/>
                <a:gd name="T29" fmla="*/ 696 h 6041"/>
                <a:gd name="T30" fmla="*/ 4312 w 9533"/>
                <a:gd name="T31" fmla="*/ 783 h 6041"/>
                <a:gd name="T32" fmla="*/ 5237 w 9533"/>
                <a:gd name="T33" fmla="*/ 676 h 6041"/>
                <a:gd name="T34" fmla="*/ 5204 w 9533"/>
                <a:gd name="T35" fmla="*/ 482 h 6041"/>
                <a:gd name="T36" fmla="*/ 5702 w 9533"/>
                <a:gd name="T37" fmla="*/ 145 h 6041"/>
                <a:gd name="T38" fmla="*/ 6126 w 9533"/>
                <a:gd name="T39" fmla="*/ 472 h 6041"/>
                <a:gd name="T40" fmla="*/ 7585 w 9533"/>
                <a:gd name="T41" fmla="*/ 1001 h 6041"/>
                <a:gd name="T42" fmla="*/ 7504 w 9533"/>
                <a:gd name="T43" fmla="*/ 2217 h 6041"/>
                <a:gd name="T44" fmla="*/ 8700 w 9533"/>
                <a:gd name="T45" fmla="*/ 2860 h 6041"/>
                <a:gd name="T46" fmla="*/ 9324 w 9533"/>
                <a:gd name="T47" fmla="*/ 3408 h 6041"/>
                <a:gd name="T48" fmla="*/ 8721 w 9533"/>
                <a:gd name="T49" fmla="*/ 3647 h 6041"/>
                <a:gd name="T50" fmla="*/ 8599 w 9533"/>
                <a:gd name="T51" fmla="*/ 4589 h 6041"/>
                <a:gd name="T52" fmla="*/ 7507 w 9533"/>
                <a:gd name="T53" fmla="*/ 4452 h 6041"/>
                <a:gd name="T54" fmla="*/ 7016 w 9533"/>
                <a:gd name="T55" fmla="*/ 4377 h 6041"/>
                <a:gd name="T56" fmla="*/ 6502 w 9533"/>
                <a:gd name="T57" fmla="*/ 5481 h 6041"/>
                <a:gd name="T58" fmla="*/ 6632 w 9533"/>
                <a:gd name="T59" fmla="*/ 5784 h 6041"/>
                <a:gd name="T60" fmla="*/ 6765 w 9533"/>
                <a:gd name="T61" fmla="*/ 4982 h 6041"/>
                <a:gd name="T62" fmla="*/ 7203 w 9533"/>
                <a:gd name="T63" fmla="*/ 3934 h 6041"/>
                <a:gd name="T64" fmla="*/ 7975 w 9533"/>
                <a:gd name="T65" fmla="*/ 4376 h 6041"/>
                <a:gd name="T66" fmla="*/ 8869 w 9533"/>
                <a:gd name="T67" fmla="*/ 4183 h 6041"/>
                <a:gd name="T68" fmla="*/ 9166 w 9533"/>
                <a:gd name="T69" fmla="*/ 3738 h 6041"/>
                <a:gd name="T70" fmla="*/ 9291 w 9533"/>
                <a:gd name="T71" fmla="*/ 2367 h 6041"/>
                <a:gd name="T72" fmla="*/ 8231 w 9533"/>
                <a:gd name="T73" fmla="*/ 2417 h 6041"/>
                <a:gd name="T74" fmla="*/ 7425 w 9533"/>
                <a:gd name="T75" fmla="*/ 1715 h 6041"/>
                <a:gd name="T76" fmla="*/ 7254 w 9533"/>
                <a:gd name="T77" fmla="*/ 889 h 6041"/>
                <a:gd name="T78" fmla="*/ 6071 w 9533"/>
                <a:gd name="T79" fmla="*/ 398 h 6041"/>
                <a:gd name="T80" fmla="*/ 5685 w 9533"/>
                <a:gd name="T81" fmla="*/ 428 h 6041"/>
                <a:gd name="T82" fmla="*/ 5622 w 9533"/>
                <a:gd name="T83" fmla="*/ 32 h 6041"/>
                <a:gd name="T84" fmla="*/ 5379 w 9533"/>
                <a:gd name="T85" fmla="*/ 502 h 6041"/>
                <a:gd name="T86" fmla="*/ 5417 w 9533"/>
                <a:gd name="T87" fmla="*/ 664 h 6041"/>
                <a:gd name="T88" fmla="*/ 4943 w 9533"/>
                <a:gd name="T89" fmla="*/ 710 h 6041"/>
                <a:gd name="T90" fmla="*/ 3798 w 9533"/>
                <a:gd name="T91" fmla="*/ 809 h 6041"/>
                <a:gd name="T92" fmla="*/ 3379 w 9533"/>
                <a:gd name="T93" fmla="*/ 764 h 6041"/>
                <a:gd name="T94" fmla="*/ 2643 w 9533"/>
                <a:gd name="T95" fmla="*/ 979 h 6041"/>
                <a:gd name="T96" fmla="*/ 2124 w 9533"/>
                <a:gd name="T97" fmla="*/ 1592 h 6041"/>
                <a:gd name="T98" fmla="*/ 1107 w 9533"/>
                <a:gd name="T99" fmla="*/ 2843 h 6041"/>
                <a:gd name="T100" fmla="*/ 363 w 9533"/>
                <a:gd name="T101" fmla="*/ 4592 h 6041"/>
                <a:gd name="T102" fmla="*/ 609 w 9533"/>
                <a:gd name="T103" fmla="*/ 4869 h 6041"/>
                <a:gd name="T104" fmla="*/ 631 w 9533"/>
                <a:gd name="T105" fmla="*/ 4322 h 6041"/>
                <a:gd name="T106" fmla="*/ 1127 w 9533"/>
                <a:gd name="T107" fmla="*/ 4005 h 6041"/>
                <a:gd name="T108" fmla="*/ 1872 w 9533"/>
                <a:gd name="T109" fmla="*/ 4110 h 6041"/>
                <a:gd name="T110" fmla="*/ 1806 w 9533"/>
                <a:gd name="T111" fmla="*/ 4369 h 6041"/>
                <a:gd name="T112" fmla="*/ 2259 w 9533"/>
                <a:gd name="T113" fmla="*/ 5575 h 6041"/>
                <a:gd name="T114" fmla="*/ 3455 w 9533"/>
                <a:gd name="T115" fmla="*/ 5603 h 6041"/>
                <a:gd name="T116" fmla="*/ 4396 w 9533"/>
                <a:gd name="T117" fmla="*/ 5211 h 6041"/>
                <a:gd name="T118" fmla="*/ 5144 w 9533"/>
                <a:gd name="T119" fmla="*/ 4122 h 6041"/>
                <a:gd name="T120" fmla="*/ 6029 w 9533"/>
                <a:gd name="T121" fmla="*/ 5180 h 6041"/>
                <a:gd name="T122" fmla="*/ 6393 w 9533"/>
                <a:gd name="T123" fmla="*/ 5992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33" h="6041">
                  <a:moveTo>
                    <a:pt x="6496" y="6041"/>
                  </a:moveTo>
                  <a:lnTo>
                    <a:pt x="6496" y="6041"/>
                  </a:lnTo>
                  <a:lnTo>
                    <a:pt x="6440" y="6029"/>
                  </a:lnTo>
                  <a:lnTo>
                    <a:pt x="6447" y="5989"/>
                  </a:lnTo>
                  <a:lnTo>
                    <a:pt x="6428" y="5980"/>
                  </a:lnTo>
                  <a:lnTo>
                    <a:pt x="6392" y="6000"/>
                  </a:lnTo>
                  <a:lnTo>
                    <a:pt x="6361" y="5971"/>
                  </a:lnTo>
                  <a:lnTo>
                    <a:pt x="6343" y="5969"/>
                  </a:lnTo>
                  <a:lnTo>
                    <a:pt x="6305" y="5997"/>
                  </a:lnTo>
                  <a:lnTo>
                    <a:pt x="6266" y="6009"/>
                  </a:lnTo>
                  <a:lnTo>
                    <a:pt x="6270" y="5967"/>
                  </a:lnTo>
                  <a:lnTo>
                    <a:pt x="6271" y="5966"/>
                  </a:lnTo>
                  <a:lnTo>
                    <a:pt x="6323" y="5899"/>
                  </a:lnTo>
                  <a:lnTo>
                    <a:pt x="6333" y="5891"/>
                  </a:lnTo>
                  <a:lnTo>
                    <a:pt x="6331" y="5888"/>
                  </a:lnTo>
                  <a:lnTo>
                    <a:pt x="6310" y="5885"/>
                  </a:lnTo>
                  <a:lnTo>
                    <a:pt x="6294" y="5818"/>
                  </a:lnTo>
                  <a:lnTo>
                    <a:pt x="6279" y="5767"/>
                  </a:lnTo>
                  <a:lnTo>
                    <a:pt x="6273" y="5754"/>
                  </a:lnTo>
                  <a:lnTo>
                    <a:pt x="6256" y="5735"/>
                  </a:lnTo>
                  <a:lnTo>
                    <a:pt x="6227" y="5711"/>
                  </a:lnTo>
                  <a:lnTo>
                    <a:pt x="6219" y="5688"/>
                  </a:lnTo>
                  <a:lnTo>
                    <a:pt x="6231" y="5649"/>
                  </a:lnTo>
                  <a:lnTo>
                    <a:pt x="6223" y="5619"/>
                  </a:lnTo>
                  <a:lnTo>
                    <a:pt x="6198" y="5622"/>
                  </a:lnTo>
                  <a:lnTo>
                    <a:pt x="6176" y="5618"/>
                  </a:lnTo>
                  <a:lnTo>
                    <a:pt x="6150" y="5595"/>
                  </a:lnTo>
                  <a:lnTo>
                    <a:pt x="6072" y="5533"/>
                  </a:lnTo>
                  <a:lnTo>
                    <a:pt x="5995" y="5517"/>
                  </a:lnTo>
                  <a:lnTo>
                    <a:pt x="5991" y="5517"/>
                  </a:lnTo>
                  <a:lnTo>
                    <a:pt x="5992" y="5512"/>
                  </a:lnTo>
                  <a:lnTo>
                    <a:pt x="6005" y="5466"/>
                  </a:lnTo>
                  <a:lnTo>
                    <a:pt x="6013" y="5454"/>
                  </a:lnTo>
                  <a:lnTo>
                    <a:pt x="6031" y="5423"/>
                  </a:lnTo>
                  <a:lnTo>
                    <a:pt x="6060" y="5412"/>
                  </a:lnTo>
                  <a:lnTo>
                    <a:pt x="6077" y="5386"/>
                  </a:lnTo>
                  <a:lnTo>
                    <a:pt x="6093" y="5356"/>
                  </a:lnTo>
                  <a:lnTo>
                    <a:pt x="6111" y="5342"/>
                  </a:lnTo>
                  <a:lnTo>
                    <a:pt x="6136" y="5307"/>
                  </a:lnTo>
                  <a:lnTo>
                    <a:pt x="6128" y="5265"/>
                  </a:lnTo>
                  <a:lnTo>
                    <a:pt x="6030" y="5189"/>
                  </a:lnTo>
                  <a:lnTo>
                    <a:pt x="6023" y="5200"/>
                  </a:lnTo>
                  <a:lnTo>
                    <a:pt x="5981" y="5210"/>
                  </a:lnTo>
                  <a:lnTo>
                    <a:pt x="5921" y="5178"/>
                  </a:lnTo>
                  <a:lnTo>
                    <a:pt x="5908" y="5154"/>
                  </a:lnTo>
                  <a:lnTo>
                    <a:pt x="5836" y="5204"/>
                  </a:lnTo>
                  <a:lnTo>
                    <a:pt x="5798" y="5190"/>
                  </a:lnTo>
                  <a:lnTo>
                    <a:pt x="5713" y="5158"/>
                  </a:lnTo>
                  <a:lnTo>
                    <a:pt x="5693" y="5127"/>
                  </a:lnTo>
                  <a:lnTo>
                    <a:pt x="5616" y="5139"/>
                  </a:lnTo>
                  <a:lnTo>
                    <a:pt x="5610" y="5097"/>
                  </a:lnTo>
                  <a:lnTo>
                    <a:pt x="5573" y="5066"/>
                  </a:lnTo>
                  <a:lnTo>
                    <a:pt x="5595" y="5034"/>
                  </a:lnTo>
                  <a:lnTo>
                    <a:pt x="5533" y="5003"/>
                  </a:lnTo>
                  <a:lnTo>
                    <a:pt x="5526" y="4973"/>
                  </a:lnTo>
                  <a:lnTo>
                    <a:pt x="5462" y="4902"/>
                  </a:lnTo>
                  <a:lnTo>
                    <a:pt x="5444" y="4841"/>
                  </a:lnTo>
                  <a:lnTo>
                    <a:pt x="5310" y="4799"/>
                  </a:lnTo>
                  <a:lnTo>
                    <a:pt x="5298" y="4763"/>
                  </a:lnTo>
                  <a:lnTo>
                    <a:pt x="5249" y="4750"/>
                  </a:lnTo>
                  <a:lnTo>
                    <a:pt x="5279" y="4702"/>
                  </a:lnTo>
                  <a:lnTo>
                    <a:pt x="5211" y="4588"/>
                  </a:lnTo>
                  <a:lnTo>
                    <a:pt x="5246" y="4577"/>
                  </a:lnTo>
                  <a:lnTo>
                    <a:pt x="5258" y="4535"/>
                  </a:lnTo>
                  <a:lnTo>
                    <a:pt x="5288" y="4501"/>
                  </a:lnTo>
                  <a:lnTo>
                    <a:pt x="5292" y="4459"/>
                  </a:lnTo>
                  <a:lnTo>
                    <a:pt x="5297" y="4348"/>
                  </a:lnTo>
                  <a:lnTo>
                    <a:pt x="5290" y="4267"/>
                  </a:lnTo>
                  <a:lnTo>
                    <a:pt x="5299" y="4252"/>
                  </a:lnTo>
                  <a:lnTo>
                    <a:pt x="5278" y="4217"/>
                  </a:lnTo>
                  <a:lnTo>
                    <a:pt x="5271" y="4186"/>
                  </a:lnTo>
                  <a:lnTo>
                    <a:pt x="5271" y="4186"/>
                  </a:lnTo>
                  <a:lnTo>
                    <a:pt x="5285" y="4135"/>
                  </a:lnTo>
                  <a:lnTo>
                    <a:pt x="5234" y="4094"/>
                  </a:lnTo>
                  <a:lnTo>
                    <a:pt x="5144" y="4129"/>
                  </a:lnTo>
                  <a:lnTo>
                    <a:pt x="5144" y="4130"/>
                  </a:lnTo>
                  <a:lnTo>
                    <a:pt x="5141" y="4130"/>
                  </a:lnTo>
                  <a:lnTo>
                    <a:pt x="5137" y="4132"/>
                  </a:lnTo>
                  <a:lnTo>
                    <a:pt x="5137" y="4131"/>
                  </a:lnTo>
                  <a:lnTo>
                    <a:pt x="5083" y="4138"/>
                  </a:lnTo>
                  <a:lnTo>
                    <a:pt x="4999" y="4219"/>
                  </a:lnTo>
                  <a:lnTo>
                    <a:pt x="4963" y="4217"/>
                  </a:lnTo>
                  <a:lnTo>
                    <a:pt x="4936" y="4263"/>
                  </a:lnTo>
                  <a:lnTo>
                    <a:pt x="4977" y="4281"/>
                  </a:lnTo>
                  <a:lnTo>
                    <a:pt x="4992" y="4327"/>
                  </a:lnTo>
                  <a:lnTo>
                    <a:pt x="4979" y="4360"/>
                  </a:lnTo>
                  <a:lnTo>
                    <a:pt x="4978" y="4360"/>
                  </a:lnTo>
                  <a:lnTo>
                    <a:pt x="4915" y="4403"/>
                  </a:lnTo>
                  <a:lnTo>
                    <a:pt x="4879" y="4400"/>
                  </a:lnTo>
                  <a:lnTo>
                    <a:pt x="4870" y="4414"/>
                  </a:lnTo>
                  <a:lnTo>
                    <a:pt x="4874" y="4480"/>
                  </a:lnTo>
                  <a:lnTo>
                    <a:pt x="4818" y="4478"/>
                  </a:lnTo>
                  <a:lnTo>
                    <a:pt x="4793" y="4496"/>
                  </a:lnTo>
                  <a:lnTo>
                    <a:pt x="4763" y="4599"/>
                  </a:lnTo>
                  <a:lnTo>
                    <a:pt x="4664" y="4616"/>
                  </a:lnTo>
                  <a:lnTo>
                    <a:pt x="4619" y="4597"/>
                  </a:lnTo>
                  <a:lnTo>
                    <a:pt x="4497" y="4719"/>
                  </a:lnTo>
                  <a:lnTo>
                    <a:pt x="4538" y="4751"/>
                  </a:lnTo>
                  <a:lnTo>
                    <a:pt x="4601" y="4818"/>
                  </a:lnTo>
                  <a:lnTo>
                    <a:pt x="4676" y="4956"/>
                  </a:lnTo>
                  <a:lnTo>
                    <a:pt x="4644" y="5021"/>
                  </a:lnTo>
                  <a:lnTo>
                    <a:pt x="4655" y="5062"/>
                  </a:lnTo>
                  <a:lnTo>
                    <a:pt x="4631" y="5098"/>
                  </a:lnTo>
                  <a:lnTo>
                    <a:pt x="4575" y="5115"/>
                  </a:lnTo>
                  <a:lnTo>
                    <a:pt x="4564" y="5161"/>
                  </a:lnTo>
                  <a:lnTo>
                    <a:pt x="4538" y="5184"/>
                  </a:lnTo>
                  <a:lnTo>
                    <a:pt x="4475" y="5192"/>
                  </a:lnTo>
                  <a:lnTo>
                    <a:pt x="4401" y="5216"/>
                  </a:lnTo>
                  <a:lnTo>
                    <a:pt x="4380" y="5282"/>
                  </a:lnTo>
                  <a:lnTo>
                    <a:pt x="4381" y="5323"/>
                  </a:lnTo>
                  <a:lnTo>
                    <a:pt x="4403" y="5379"/>
                  </a:lnTo>
                  <a:lnTo>
                    <a:pt x="4365" y="5415"/>
                  </a:lnTo>
                  <a:lnTo>
                    <a:pt x="4356" y="5480"/>
                  </a:lnTo>
                  <a:lnTo>
                    <a:pt x="4334" y="5482"/>
                  </a:lnTo>
                  <a:lnTo>
                    <a:pt x="4306" y="5529"/>
                  </a:lnTo>
                  <a:lnTo>
                    <a:pt x="4137" y="5531"/>
                  </a:lnTo>
                  <a:lnTo>
                    <a:pt x="4105" y="5583"/>
                  </a:lnTo>
                  <a:lnTo>
                    <a:pt x="4078" y="5601"/>
                  </a:lnTo>
                  <a:lnTo>
                    <a:pt x="4072" y="5658"/>
                  </a:lnTo>
                  <a:lnTo>
                    <a:pt x="4056" y="5707"/>
                  </a:lnTo>
                  <a:lnTo>
                    <a:pt x="4069" y="5747"/>
                  </a:lnTo>
                  <a:lnTo>
                    <a:pt x="4047" y="5774"/>
                  </a:lnTo>
                  <a:lnTo>
                    <a:pt x="3996" y="5764"/>
                  </a:lnTo>
                  <a:lnTo>
                    <a:pt x="3967" y="5748"/>
                  </a:lnTo>
                  <a:lnTo>
                    <a:pt x="3944" y="5747"/>
                  </a:lnTo>
                  <a:lnTo>
                    <a:pt x="3911" y="5783"/>
                  </a:lnTo>
                  <a:lnTo>
                    <a:pt x="3871" y="5742"/>
                  </a:lnTo>
                  <a:lnTo>
                    <a:pt x="3838" y="5719"/>
                  </a:lnTo>
                  <a:lnTo>
                    <a:pt x="3792" y="5705"/>
                  </a:lnTo>
                  <a:lnTo>
                    <a:pt x="3768" y="5754"/>
                  </a:lnTo>
                  <a:lnTo>
                    <a:pt x="3733" y="5755"/>
                  </a:lnTo>
                  <a:lnTo>
                    <a:pt x="3707" y="5716"/>
                  </a:lnTo>
                  <a:lnTo>
                    <a:pt x="3708" y="5669"/>
                  </a:lnTo>
                  <a:lnTo>
                    <a:pt x="3650" y="5658"/>
                  </a:lnTo>
                  <a:lnTo>
                    <a:pt x="3641" y="5631"/>
                  </a:lnTo>
                  <a:lnTo>
                    <a:pt x="3614" y="5595"/>
                  </a:lnTo>
                  <a:lnTo>
                    <a:pt x="3568" y="5617"/>
                  </a:lnTo>
                  <a:lnTo>
                    <a:pt x="3567" y="5617"/>
                  </a:lnTo>
                  <a:lnTo>
                    <a:pt x="3450" y="5609"/>
                  </a:lnTo>
                  <a:lnTo>
                    <a:pt x="3426" y="5560"/>
                  </a:lnTo>
                  <a:lnTo>
                    <a:pt x="3370" y="5579"/>
                  </a:lnTo>
                  <a:lnTo>
                    <a:pt x="3360" y="5593"/>
                  </a:lnTo>
                  <a:lnTo>
                    <a:pt x="3372" y="5644"/>
                  </a:lnTo>
                  <a:lnTo>
                    <a:pt x="3350" y="5658"/>
                  </a:lnTo>
                  <a:lnTo>
                    <a:pt x="3307" y="5652"/>
                  </a:lnTo>
                  <a:lnTo>
                    <a:pt x="3244" y="5655"/>
                  </a:lnTo>
                  <a:lnTo>
                    <a:pt x="3215" y="5678"/>
                  </a:lnTo>
                  <a:lnTo>
                    <a:pt x="3219" y="5716"/>
                  </a:lnTo>
                  <a:lnTo>
                    <a:pt x="3164" y="5727"/>
                  </a:lnTo>
                  <a:lnTo>
                    <a:pt x="3124" y="5774"/>
                  </a:lnTo>
                  <a:lnTo>
                    <a:pt x="3026" y="5837"/>
                  </a:lnTo>
                  <a:lnTo>
                    <a:pt x="2939" y="5780"/>
                  </a:lnTo>
                  <a:lnTo>
                    <a:pt x="2895" y="5800"/>
                  </a:lnTo>
                  <a:lnTo>
                    <a:pt x="2833" y="5764"/>
                  </a:lnTo>
                  <a:lnTo>
                    <a:pt x="2762" y="5866"/>
                  </a:lnTo>
                  <a:lnTo>
                    <a:pt x="2682" y="5855"/>
                  </a:lnTo>
                  <a:lnTo>
                    <a:pt x="2640" y="5898"/>
                  </a:lnTo>
                  <a:lnTo>
                    <a:pt x="2640" y="5937"/>
                  </a:lnTo>
                  <a:lnTo>
                    <a:pt x="2614" y="5952"/>
                  </a:lnTo>
                  <a:lnTo>
                    <a:pt x="2576" y="5936"/>
                  </a:lnTo>
                  <a:lnTo>
                    <a:pt x="2532" y="5889"/>
                  </a:lnTo>
                  <a:lnTo>
                    <a:pt x="2457" y="5953"/>
                  </a:lnTo>
                  <a:lnTo>
                    <a:pt x="2417" y="5946"/>
                  </a:lnTo>
                  <a:lnTo>
                    <a:pt x="2406" y="5895"/>
                  </a:lnTo>
                  <a:lnTo>
                    <a:pt x="2303" y="5754"/>
                  </a:lnTo>
                  <a:lnTo>
                    <a:pt x="2287" y="5709"/>
                  </a:lnTo>
                  <a:lnTo>
                    <a:pt x="2283" y="5655"/>
                  </a:lnTo>
                  <a:lnTo>
                    <a:pt x="2221" y="5610"/>
                  </a:lnTo>
                  <a:lnTo>
                    <a:pt x="2251" y="5574"/>
                  </a:lnTo>
                  <a:lnTo>
                    <a:pt x="2218" y="5515"/>
                  </a:lnTo>
                  <a:lnTo>
                    <a:pt x="2174" y="5505"/>
                  </a:lnTo>
                  <a:lnTo>
                    <a:pt x="2166" y="5457"/>
                  </a:lnTo>
                  <a:lnTo>
                    <a:pt x="2099" y="5361"/>
                  </a:lnTo>
                  <a:lnTo>
                    <a:pt x="2070" y="5348"/>
                  </a:lnTo>
                  <a:lnTo>
                    <a:pt x="2072" y="5321"/>
                  </a:lnTo>
                  <a:lnTo>
                    <a:pt x="2052" y="5320"/>
                  </a:lnTo>
                  <a:lnTo>
                    <a:pt x="2018" y="5364"/>
                  </a:lnTo>
                  <a:lnTo>
                    <a:pt x="1960" y="5382"/>
                  </a:lnTo>
                  <a:lnTo>
                    <a:pt x="1933" y="5357"/>
                  </a:lnTo>
                  <a:lnTo>
                    <a:pt x="1955" y="5309"/>
                  </a:lnTo>
                  <a:lnTo>
                    <a:pt x="1976" y="5287"/>
                  </a:lnTo>
                  <a:lnTo>
                    <a:pt x="1966" y="5225"/>
                  </a:lnTo>
                  <a:lnTo>
                    <a:pt x="1995" y="5140"/>
                  </a:lnTo>
                  <a:lnTo>
                    <a:pt x="1889" y="5131"/>
                  </a:lnTo>
                  <a:lnTo>
                    <a:pt x="1818" y="5122"/>
                  </a:lnTo>
                  <a:lnTo>
                    <a:pt x="1780" y="5099"/>
                  </a:lnTo>
                  <a:lnTo>
                    <a:pt x="1769" y="5018"/>
                  </a:lnTo>
                  <a:lnTo>
                    <a:pt x="1812" y="4960"/>
                  </a:lnTo>
                  <a:lnTo>
                    <a:pt x="1792" y="4894"/>
                  </a:lnTo>
                  <a:lnTo>
                    <a:pt x="1843" y="4811"/>
                  </a:lnTo>
                  <a:lnTo>
                    <a:pt x="1903" y="4724"/>
                  </a:lnTo>
                  <a:lnTo>
                    <a:pt x="1913" y="4632"/>
                  </a:lnTo>
                  <a:lnTo>
                    <a:pt x="1869" y="4609"/>
                  </a:lnTo>
                  <a:lnTo>
                    <a:pt x="1832" y="4556"/>
                  </a:lnTo>
                  <a:lnTo>
                    <a:pt x="1790" y="4530"/>
                  </a:lnTo>
                  <a:lnTo>
                    <a:pt x="1783" y="4503"/>
                  </a:lnTo>
                  <a:lnTo>
                    <a:pt x="1763" y="4507"/>
                  </a:lnTo>
                  <a:lnTo>
                    <a:pt x="1750" y="4459"/>
                  </a:lnTo>
                  <a:lnTo>
                    <a:pt x="1729" y="4413"/>
                  </a:lnTo>
                  <a:lnTo>
                    <a:pt x="1798" y="4365"/>
                  </a:lnTo>
                  <a:lnTo>
                    <a:pt x="1794" y="4325"/>
                  </a:lnTo>
                  <a:lnTo>
                    <a:pt x="1804" y="4310"/>
                  </a:lnTo>
                  <a:lnTo>
                    <a:pt x="1907" y="4298"/>
                  </a:lnTo>
                  <a:lnTo>
                    <a:pt x="1901" y="4291"/>
                  </a:lnTo>
                  <a:lnTo>
                    <a:pt x="1910" y="4297"/>
                  </a:lnTo>
                  <a:lnTo>
                    <a:pt x="1913" y="4297"/>
                  </a:lnTo>
                  <a:lnTo>
                    <a:pt x="1916" y="4302"/>
                  </a:lnTo>
                  <a:lnTo>
                    <a:pt x="1935" y="4315"/>
                  </a:lnTo>
                  <a:lnTo>
                    <a:pt x="1956" y="4309"/>
                  </a:lnTo>
                  <a:lnTo>
                    <a:pt x="1980" y="4307"/>
                  </a:lnTo>
                  <a:lnTo>
                    <a:pt x="1993" y="4312"/>
                  </a:lnTo>
                  <a:lnTo>
                    <a:pt x="2005" y="4306"/>
                  </a:lnTo>
                  <a:lnTo>
                    <a:pt x="2043" y="4309"/>
                  </a:lnTo>
                  <a:lnTo>
                    <a:pt x="2051" y="4303"/>
                  </a:lnTo>
                  <a:lnTo>
                    <a:pt x="2054" y="4290"/>
                  </a:lnTo>
                  <a:lnTo>
                    <a:pt x="2066" y="4272"/>
                  </a:lnTo>
                  <a:lnTo>
                    <a:pt x="2051" y="4235"/>
                  </a:lnTo>
                  <a:lnTo>
                    <a:pt x="2046" y="4221"/>
                  </a:lnTo>
                  <a:lnTo>
                    <a:pt x="2040" y="4214"/>
                  </a:lnTo>
                  <a:lnTo>
                    <a:pt x="2029" y="4216"/>
                  </a:lnTo>
                  <a:lnTo>
                    <a:pt x="2020" y="4207"/>
                  </a:lnTo>
                  <a:lnTo>
                    <a:pt x="2019" y="4193"/>
                  </a:lnTo>
                  <a:lnTo>
                    <a:pt x="2006" y="4181"/>
                  </a:lnTo>
                  <a:lnTo>
                    <a:pt x="1991" y="4184"/>
                  </a:lnTo>
                  <a:lnTo>
                    <a:pt x="1958" y="4174"/>
                  </a:lnTo>
                  <a:lnTo>
                    <a:pt x="1956" y="4161"/>
                  </a:lnTo>
                  <a:lnTo>
                    <a:pt x="1930" y="4156"/>
                  </a:lnTo>
                  <a:lnTo>
                    <a:pt x="1915" y="4149"/>
                  </a:lnTo>
                  <a:lnTo>
                    <a:pt x="1903" y="4129"/>
                  </a:lnTo>
                  <a:lnTo>
                    <a:pt x="1877" y="4122"/>
                  </a:lnTo>
                  <a:lnTo>
                    <a:pt x="1866" y="4115"/>
                  </a:lnTo>
                  <a:lnTo>
                    <a:pt x="1861" y="4096"/>
                  </a:lnTo>
                  <a:lnTo>
                    <a:pt x="1824" y="4091"/>
                  </a:lnTo>
                  <a:lnTo>
                    <a:pt x="1793" y="4085"/>
                  </a:lnTo>
                  <a:lnTo>
                    <a:pt x="1767" y="4077"/>
                  </a:lnTo>
                  <a:lnTo>
                    <a:pt x="1746" y="4075"/>
                  </a:lnTo>
                  <a:lnTo>
                    <a:pt x="1707" y="4056"/>
                  </a:lnTo>
                  <a:lnTo>
                    <a:pt x="1691" y="4037"/>
                  </a:lnTo>
                  <a:lnTo>
                    <a:pt x="1675" y="4029"/>
                  </a:lnTo>
                  <a:lnTo>
                    <a:pt x="1663" y="4029"/>
                  </a:lnTo>
                  <a:lnTo>
                    <a:pt x="1650" y="4038"/>
                  </a:lnTo>
                  <a:lnTo>
                    <a:pt x="1629" y="4038"/>
                  </a:lnTo>
                  <a:lnTo>
                    <a:pt x="1612" y="4025"/>
                  </a:lnTo>
                  <a:lnTo>
                    <a:pt x="1590" y="4006"/>
                  </a:lnTo>
                  <a:lnTo>
                    <a:pt x="1563" y="3992"/>
                  </a:lnTo>
                  <a:lnTo>
                    <a:pt x="1536" y="3983"/>
                  </a:lnTo>
                  <a:lnTo>
                    <a:pt x="1517" y="3981"/>
                  </a:lnTo>
                  <a:lnTo>
                    <a:pt x="1510" y="3978"/>
                  </a:lnTo>
                  <a:lnTo>
                    <a:pt x="1465" y="3980"/>
                  </a:lnTo>
                  <a:lnTo>
                    <a:pt x="1464" y="3979"/>
                  </a:lnTo>
                  <a:lnTo>
                    <a:pt x="1415" y="3966"/>
                  </a:lnTo>
                  <a:lnTo>
                    <a:pt x="1388" y="3954"/>
                  </a:lnTo>
                  <a:lnTo>
                    <a:pt x="1360" y="3938"/>
                  </a:lnTo>
                  <a:lnTo>
                    <a:pt x="1349" y="3938"/>
                  </a:lnTo>
                  <a:lnTo>
                    <a:pt x="1336" y="3939"/>
                  </a:lnTo>
                  <a:lnTo>
                    <a:pt x="1325" y="3950"/>
                  </a:lnTo>
                  <a:lnTo>
                    <a:pt x="1292" y="3969"/>
                  </a:lnTo>
                  <a:lnTo>
                    <a:pt x="1245" y="3968"/>
                  </a:lnTo>
                  <a:lnTo>
                    <a:pt x="1215" y="3946"/>
                  </a:lnTo>
                  <a:lnTo>
                    <a:pt x="1192" y="3941"/>
                  </a:lnTo>
                  <a:lnTo>
                    <a:pt x="1181" y="3948"/>
                  </a:lnTo>
                  <a:lnTo>
                    <a:pt x="1162" y="3978"/>
                  </a:lnTo>
                  <a:lnTo>
                    <a:pt x="1142" y="3984"/>
                  </a:lnTo>
                  <a:lnTo>
                    <a:pt x="1132" y="4009"/>
                  </a:lnTo>
                  <a:lnTo>
                    <a:pt x="1125" y="4017"/>
                  </a:lnTo>
                  <a:lnTo>
                    <a:pt x="1108" y="4017"/>
                  </a:lnTo>
                  <a:lnTo>
                    <a:pt x="1091" y="4032"/>
                  </a:lnTo>
                  <a:lnTo>
                    <a:pt x="1090" y="4051"/>
                  </a:lnTo>
                  <a:lnTo>
                    <a:pt x="1084" y="4056"/>
                  </a:lnTo>
                  <a:lnTo>
                    <a:pt x="1074" y="4054"/>
                  </a:lnTo>
                  <a:lnTo>
                    <a:pt x="1059" y="4068"/>
                  </a:lnTo>
                  <a:lnTo>
                    <a:pt x="1032" y="4077"/>
                  </a:lnTo>
                  <a:lnTo>
                    <a:pt x="1002" y="4082"/>
                  </a:lnTo>
                  <a:lnTo>
                    <a:pt x="979" y="4099"/>
                  </a:lnTo>
                  <a:lnTo>
                    <a:pt x="974" y="4107"/>
                  </a:lnTo>
                  <a:lnTo>
                    <a:pt x="954" y="4112"/>
                  </a:lnTo>
                  <a:lnTo>
                    <a:pt x="935" y="4106"/>
                  </a:lnTo>
                  <a:lnTo>
                    <a:pt x="923" y="4094"/>
                  </a:lnTo>
                  <a:lnTo>
                    <a:pt x="910" y="4094"/>
                  </a:lnTo>
                  <a:lnTo>
                    <a:pt x="855" y="4103"/>
                  </a:lnTo>
                  <a:lnTo>
                    <a:pt x="845" y="4104"/>
                  </a:lnTo>
                  <a:lnTo>
                    <a:pt x="831" y="4115"/>
                  </a:lnTo>
                  <a:lnTo>
                    <a:pt x="818" y="4135"/>
                  </a:lnTo>
                  <a:lnTo>
                    <a:pt x="789" y="4156"/>
                  </a:lnTo>
                  <a:lnTo>
                    <a:pt x="782" y="4170"/>
                  </a:lnTo>
                  <a:lnTo>
                    <a:pt x="767" y="4189"/>
                  </a:lnTo>
                  <a:lnTo>
                    <a:pt x="762" y="4197"/>
                  </a:lnTo>
                  <a:lnTo>
                    <a:pt x="729" y="4217"/>
                  </a:lnTo>
                  <a:lnTo>
                    <a:pt x="726" y="4243"/>
                  </a:lnTo>
                  <a:lnTo>
                    <a:pt x="709" y="4268"/>
                  </a:lnTo>
                  <a:lnTo>
                    <a:pt x="710" y="4294"/>
                  </a:lnTo>
                  <a:lnTo>
                    <a:pt x="699" y="4300"/>
                  </a:lnTo>
                  <a:lnTo>
                    <a:pt x="690" y="4318"/>
                  </a:lnTo>
                  <a:lnTo>
                    <a:pt x="665" y="4309"/>
                  </a:lnTo>
                  <a:lnTo>
                    <a:pt x="657" y="4309"/>
                  </a:lnTo>
                  <a:lnTo>
                    <a:pt x="636" y="4327"/>
                  </a:lnTo>
                  <a:lnTo>
                    <a:pt x="604" y="4372"/>
                  </a:lnTo>
                  <a:lnTo>
                    <a:pt x="590" y="4387"/>
                  </a:lnTo>
                  <a:lnTo>
                    <a:pt x="561" y="4424"/>
                  </a:lnTo>
                  <a:lnTo>
                    <a:pt x="549" y="4472"/>
                  </a:lnTo>
                  <a:lnTo>
                    <a:pt x="548" y="4472"/>
                  </a:lnTo>
                  <a:lnTo>
                    <a:pt x="535" y="4510"/>
                  </a:lnTo>
                  <a:lnTo>
                    <a:pt x="522" y="4538"/>
                  </a:lnTo>
                  <a:lnTo>
                    <a:pt x="505" y="4557"/>
                  </a:lnTo>
                  <a:lnTo>
                    <a:pt x="494" y="4574"/>
                  </a:lnTo>
                  <a:lnTo>
                    <a:pt x="488" y="4582"/>
                  </a:lnTo>
                  <a:lnTo>
                    <a:pt x="572" y="4547"/>
                  </a:lnTo>
                  <a:lnTo>
                    <a:pt x="645" y="4583"/>
                  </a:lnTo>
                  <a:lnTo>
                    <a:pt x="642" y="4617"/>
                  </a:lnTo>
                  <a:lnTo>
                    <a:pt x="622" y="4634"/>
                  </a:lnTo>
                  <a:lnTo>
                    <a:pt x="610" y="4655"/>
                  </a:lnTo>
                  <a:lnTo>
                    <a:pt x="633" y="4698"/>
                  </a:lnTo>
                  <a:lnTo>
                    <a:pt x="667" y="4741"/>
                  </a:lnTo>
                  <a:lnTo>
                    <a:pt x="726" y="4692"/>
                  </a:lnTo>
                  <a:lnTo>
                    <a:pt x="734" y="4699"/>
                  </a:lnTo>
                  <a:lnTo>
                    <a:pt x="731" y="4719"/>
                  </a:lnTo>
                  <a:lnTo>
                    <a:pt x="760" y="4718"/>
                  </a:lnTo>
                  <a:lnTo>
                    <a:pt x="761" y="4760"/>
                  </a:lnTo>
                  <a:lnTo>
                    <a:pt x="719" y="4822"/>
                  </a:lnTo>
                  <a:lnTo>
                    <a:pt x="688" y="4846"/>
                  </a:lnTo>
                  <a:lnTo>
                    <a:pt x="628" y="4878"/>
                  </a:lnTo>
                  <a:lnTo>
                    <a:pt x="610" y="4876"/>
                  </a:lnTo>
                  <a:lnTo>
                    <a:pt x="576" y="4889"/>
                  </a:lnTo>
                  <a:lnTo>
                    <a:pt x="496" y="4956"/>
                  </a:lnTo>
                  <a:lnTo>
                    <a:pt x="501" y="4992"/>
                  </a:lnTo>
                  <a:lnTo>
                    <a:pt x="471" y="5017"/>
                  </a:lnTo>
                  <a:lnTo>
                    <a:pt x="408" y="5051"/>
                  </a:lnTo>
                  <a:lnTo>
                    <a:pt x="374" y="5071"/>
                  </a:lnTo>
                  <a:lnTo>
                    <a:pt x="297" y="5064"/>
                  </a:lnTo>
                  <a:lnTo>
                    <a:pt x="290" y="5035"/>
                  </a:lnTo>
                  <a:lnTo>
                    <a:pt x="255" y="5043"/>
                  </a:lnTo>
                  <a:lnTo>
                    <a:pt x="208" y="5038"/>
                  </a:lnTo>
                  <a:lnTo>
                    <a:pt x="199" y="5059"/>
                  </a:lnTo>
                  <a:lnTo>
                    <a:pt x="172" y="5088"/>
                  </a:lnTo>
                  <a:lnTo>
                    <a:pt x="147" y="5067"/>
                  </a:lnTo>
                  <a:lnTo>
                    <a:pt x="62" y="5061"/>
                  </a:lnTo>
                  <a:lnTo>
                    <a:pt x="50" y="5087"/>
                  </a:lnTo>
                  <a:lnTo>
                    <a:pt x="0" y="5102"/>
                  </a:lnTo>
                  <a:lnTo>
                    <a:pt x="44" y="4999"/>
                  </a:lnTo>
                  <a:lnTo>
                    <a:pt x="79" y="4951"/>
                  </a:lnTo>
                  <a:lnTo>
                    <a:pt x="80" y="4924"/>
                  </a:lnTo>
                  <a:lnTo>
                    <a:pt x="20" y="4890"/>
                  </a:lnTo>
                  <a:lnTo>
                    <a:pt x="46" y="4832"/>
                  </a:lnTo>
                  <a:lnTo>
                    <a:pt x="100" y="4818"/>
                  </a:lnTo>
                  <a:lnTo>
                    <a:pt x="165" y="4757"/>
                  </a:lnTo>
                  <a:lnTo>
                    <a:pt x="199" y="4784"/>
                  </a:lnTo>
                  <a:lnTo>
                    <a:pt x="236" y="4740"/>
                  </a:lnTo>
                  <a:lnTo>
                    <a:pt x="257" y="4755"/>
                  </a:lnTo>
                  <a:lnTo>
                    <a:pt x="290" y="4738"/>
                  </a:lnTo>
                  <a:lnTo>
                    <a:pt x="317" y="4767"/>
                  </a:lnTo>
                  <a:lnTo>
                    <a:pt x="360" y="4731"/>
                  </a:lnTo>
                  <a:lnTo>
                    <a:pt x="353" y="4702"/>
                  </a:lnTo>
                  <a:lnTo>
                    <a:pt x="317" y="4627"/>
                  </a:lnTo>
                  <a:lnTo>
                    <a:pt x="357" y="4588"/>
                  </a:lnTo>
                  <a:lnTo>
                    <a:pt x="370" y="4528"/>
                  </a:lnTo>
                  <a:lnTo>
                    <a:pt x="376" y="4516"/>
                  </a:lnTo>
                  <a:lnTo>
                    <a:pt x="382" y="4505"/>
                  </a:lnTo>
                  <a:lnTo>
                    <a:pt x="399" y="4475"/>
                  </a:lnTo>
                  <a:lnTo>
                    <a:pt x="440" y="4426"/>
                  </a:lnTo>
                  <a:lnTo>
                    <a:pt x="464" y="4383"/>
                  </a:lnTo>
                  <a:lnTo>
                    <a:pt x="447" y="4358"/>
                  </a:lnTo>
                  <a:lnTo>
                    <a:pt x="442" y="4346"/>
                  </a:lnTo>
                  <a:lnTo>
                    <a:pt x="425" y="4352"/>
                  </a:lnTo>
                  <a:lnTo>
                    <a:pt x="316" y="4253"/>
                  </a:lnTo>
                  <a:lnTo>
                    <a:pt x="242" y="4228"/>
                  </a:lnTo>
                  <a:lnTo>
                    <a:pt x="268" y="4177"/>
                  </a:lnTo>
                  <a:lnTo>
                    <a:pt x="287" y="4156"/>
                  </a:lnTo>
                  <a:lnTo>
                    <a:pt x="265" y="4077"/>
                  </a:lnTo>
                  <a:lnTo>
                    <a:pt x="317" y="4028"/>
                  </a:lnTo>
                  <a:lnTo>
                    <a:pt x="352" y="3943"/>
                  </a:lnTo>
                  <a:lnTo>
                    <a:pt x="444" y="3838"/>
                  </a:lnTo>
                  <a:lnTo>
                    <a:pt x="349" y="3741"/>
                  </a:lnTo>
                  <a:lnTo>
                    <a:pt x="447" y="3655"/>
                  </a:lnTo>
                  <a:lnTo>
                    <a:pt x="490" y="3640"/>
                  </a:lnTo>
                  <a:lnTo>
                    <a:pt x="590" y="3543"/>
                  </a:lnTo>
                  <a:lnTo>
                    <a:pt x="718" y="3401"/>
                  </a:lnTo>
                  <a:lnTo>
                    <a:pt x="770" y="3373"/>
                  </a:lnTo>
                  <a:lnTo>
                    <a:pt x="933" y="3275"/>
                  </a:lnTo>
                  <a:lnTo>
                    <a:pt x="955" y="3225"/>
                  </a:lnTo>
                  <a:lnTo>
                    <a:pt x="1002" y="3212"/>
                  </a:lnTo>
                  <a:lnTo>
                    <a:pt x="1047" y="3170"/>
                  </a:lnTo>
                  <a:lnTo>
                    <a:pt x="1061" y="3159"/>
                  </a:lnTo>
                  <a:lnTo>
                    <a:pt x="1080" y="3112"/>
                  </a:lnTo>
                  <a:lnTo>
                    <a:pt x="1039" y="3069"/>
                  </a:lnTo>
                  <a:lnTo>
                    <a:pt x="1031" y="3034"/>
                  </a:lnTo>
                  <a:lnTo>
                    <a:pt x="1032" y="3033"/>
                  </a:lnTo>
                  <a:lnTo>
                    <a:pt x="1093" y="2916"/>
                  </a:lnTo>
                  <a:lnTo>
                    <a:pt x="1100" y="2843"/>
                  </a:lnTo>
                  <a:lnTo>
                    <a:pt x="1101" y="2791"/>
                  </a:lnTo>
                  <a:lnTo>
                    <a:pt x="1038" y="2680"/>
                  </a:lnTo>
                  <a:lnTo>
                    <a:pt x="1118" y="2605"/>
                  </a:lnTo>
                  <a:lnTo>
                    <a:pt x="1152" y="2562"/>
                  </a:lnTo>
                  <a:lnTo>
                    <a:pt x="1178" y="2539"/>
                  </a:lnTo>
                  <a:lnTo>
                    <a:pt x="1195" y="2566"/>
                  </a:lnTo>
                  <a:lnTo>
                    <a:pt x="1330" y="2517"/>
                  </a:lnTo>
                  <a:lnTo>
                    <a:pt x="1374" y="2493"/>
                  </a:lnTo>
                  <a:lnTo>
                    <a:pt x="1455" y="2456"/>
                  </a:lnTo>
                  <a:lnTo>
                    <a:pt x="1516" y="2383"/>
                  </a:lnTo>
                  <a:lnTo>
                    <a:pt x="1598" y="2349"/>
                  </a:lnTo>
                  <a:lnTo>
                    <a:pt x="1638" y="2312"/>
                  </a:lnTo>
                  <a:lnTo>
                    <a:pt x="1582" y="2265"/>
                  </a:lnTo>
                  <a:lnTo>
                    <a:pt x="1633" y="2199"/>
                  </a:lnTo>
                  <a:lnTo>
                    <a:pt x="1675" y="2195"/>
                  </a:lnTo>
                  <a:lnTo>
                    <a:pt x="1686" y="2136"/>
                  </a:lnTo>
                  <a:lnTo>
                    <a:pt x="1796" y="2082"/>
                  </a:lnTo>
                  <a:lnTo>
                    <a:pt x="1928" y="1970"/>
                  </a:lnTo>
                  <a:lnTo>
                    <a:pt x="1889" y="1947"/>
                  </a:lnTo>
                  <a:lnTo>
                    <a:pt x="1958" y="1901"/>
                  </a:lnTo>
                  <a:lnTo>
                    <a:pt x="1998" y="1846"/>
                  </a:lnTo>
                  <a:lnTo>
                    <a:pt x="2107" y="1760"/>
                  </a:lnTo>
                  <a:lnTo>
                    <a:pt x="2117" y="1705"/>
                  </a:lnTo>
                  <a:lnTo>
                    <a:pt x="2104" y="1603"/>
                  </a:lnTo>
                  <a:lnTo>
                    <a:pt x="2121" y="1586"/>
                  </a:lnTo>
                  <a:lnTo>
                    <a:pt x="2243" y="1551"/>
                  </a:lnTo>
                  <a:lnTo>
                    <a:pt x="2261" y="1518"/>
                  </a:lnTo>
                  <a:lnTo>
                    <a:pt x="2247" y="1486"/>
                  </a:lnTo>
                  <a:lnTo>
                    <a:pt x="2302" y="1473"/>
                  </a:lnTo>
                  <a:lnTo>
                    <a:pt x="2346" y="1456"/>
                  </a:lnTo>
                  <a:lnTo>
                    <a:pt x="2357" y="1430"/>
                  </a:lnTo>
                  <a:lnTo>
                    <a:pt x="2300" y="1359"/>
                  </a:lnTo>
                  <a:lnTo>
                    <a:pt x="2257" y="1345"/>
                  </a:lnTo>
                  <a:lnTo>
                    <a:pt x="2175" y="1381"/>
                  </a:lnTo>
                  <a:lnTo>
                    <a:pt x="2095" y="1388"/>
                  </a:lnTo>
                  <a:lnTo>
                    <a:pt x="2038" y="1385"/>
                  </a:lnTo>
                  <a:lnTo>
                    <a:pt x="1977" y="1402"/>
                  </a:lnTo>
                  <a:lnTo>
                    <a:pt x="1988" y="1337"/>
                  </a:lnTo>
                  <a:lnTo>
                    <a:pt x="2033" y="1308"/>
                  </a:lnTo>
                  <a:lnTo>
                    <a:pt x="2051" y="1240"/>
                  </a:lnTo>
                  <a:lnTo>
                    <a:pt x="2102" y="1236"/>
                  </a:lnTo>
                  <a:lnTo>
                    <a:pt x="2106" y="1154"/>
                  </a:lnTo>
                  <a:lnTo>
                    <a:pt x="2156" y="1146"/>
                  </a:lnTo>
                  <a:lnTo>
                    <a:pt x="2170" y="1112"/>
                  </a:lnTo>
                  <a:lnTo>
                    <a:pt x="2222" y="1104"/>
                  </a:lnTo>
                  <a:lnTo>
                    <a:pt x="2232" y="1068"/>
                  </a:lnTo>
                  <a:lnTo>
                    <a:pt x="2231" y="1057"/>
                  </a:lnTo>
                  <a:lnTo>
                    <a:pt x="2212" y="1058"/>
                  </a:lnTo>
                  <a:lnTo>
                    <a:pt x="2195" y="969"/>
                  </a:lnTo>
                  <a:lnTo>
                    <a:pt x="2279" y="937"/>
                  </a:lnTo>
                  <a:lnTo>
                    <a:pt x="2311" y="959"/>
                  </a:lnTo>
                  <a:lnTo>
                    <a:pt x="2318" y="958"/>
                  </a:lnTo>
                  <a:lnTo>
                    <a:pt x="2319" y="958"/>
                  </a:lnTo>
                  <a:lnTo>
                    <a:pt x="2388" y="988"/>
                  </a:lnTo>
                  <a:lnTo>
                    <a:pt x="2463" y="967"/>
                  </a:lnTo>
                  <a:lnTo>
                    <a:pt x="2497" y="940"/>
                  </a:lnTo>
                  <a:lnTo>
                    <a:pt x="2563" y="981"/>
                  </a:lnTo>
                  <a:lnTo>
                    <a:pt x="2655" y="971"/>
                  </a:lnTo>
                  <a:lnTo>
                    <a:pt x="2604" y="1066"/>
                  </a:lnTo>
                  <a:lnTo>
                    <a:pt x="2588" y="1127"/>
                  </a:lnTo>
                  <a:lnTo>
                    <a:pt x="2631" y="1138"/>
                  </a:lnTo>
                  <a:lnTo>
                    <a:pt x="2717" y="1140"/>
                  </a:lnTo>
                  <a:lnTo>
                    <a:pt x="2740" y="1186"/>
                  </a:lnTo>
                  <a:lnTo>
                    <a:pt x="2829" y="1137"/>
                  </a:lnTo>
                  <a:lnTo>
                    <a:pt x="2910" y="1133"/>
                  </a:lnTo>
                  <a:lnTo>
                    <a:pt x="2911" y="1133"/>
                  </a:lnTo>
                  <a:lnTo>
                    <a:pt x="3019" y="1160"/>
                  </a:lnTo>
                  <a:lnTo>
                    <a:pt x="3099" y="1119"/>
                  </a:lnTo>
                  <a:lnTo>
                    <a:pt x="3118" y="1077"/>
                  </a:lnTo>
                  <a:lnTo>
                    <a:pt x="3151" y="1069"/>
                  </a:lnTo>
                  <a:lnTo>
                    <a:pt x="3168" y="1047"/>
                  </a:lnTo>
                  <a:lnTo>
                    <a:pt x="3097" y="1018"/>
                  </a:lnTo>
                  <a:lnTo>
                    <a:pt x="3125" y="961"/>
                  </a:lnTo>
                  <a:lnTo>
                    <a:pt x="3205" y="1012"/>
                  </a:lnTo>
                  <a:lnTo>
                    <a:pt x="3237" y="1008"/>
                  </a:lnTo>
                  <a:lnTo>
                    <a:pt x="3258" y="988"/>
                  </a:lnTo>
                  <a:lnTo>
                    <a:pt x="3282" y="949"/>
                  </a:lnTo>
                  <a:lnTo>
                    <a:pt x="3271" y="932"/>
                  </a:lnTo>
                  <a:lnTo>
                    <a:pt x="3247" y="898"/>
                  </a:lnTo>
                  <a:lnTo>
                    <a:pt x="3265" y="885"/>
                  </a:lnTo>
                  <a:lnTo>
                    <a:pt x="3281" y="906"/>
                  </a:lnTo>
                  <a:lnTo>
                    <a:pt x="3311" y="907"/>
                  </a:lnTo>
                  <a:lnTo>
                    <a:pt x="3324" y="876"/>
                  </a:lnTo>
                  <a:lnTo>
                    <a:pt x="3297" y="861"/>
                  </a:lnTo>
                  <a:lnTo>
                    <a:pt x="3272" y="878"/>
                  </a:lnTo>
                  <a:lnTo>
                    <a:pt x="3253" y="839"/>
                  </a:lnTo>
                  <a:lnTo>
                    <a:pt x="3270" y="823"/>
                  </a:lnTo>
                  <a:lnTo>
                    <a:pt x="3374" y="759"/>
                  </a:lnTo>
                  <a:lnTo>
                    <a:pt x="3399" y="717"/>
                  </a:lnTo>
                  <a:lnTo>
                    <a:pt x="3436" y="723"/>
                  </a:lnTo>
                  <a:lnTo>
                    <a:pt x="3445" y="678"/>
                  </a:lnTo>
                  <a:lnTo>
                    <a:pt x="3483" y="696"/>
                  </a:lnTo>
                  <a:lnTo>
                    <a:pt x="3483" y="716"/>
                  </a:lnTo>
                  <a:lnTo>
                    <a:pt x="3519" y="712"/>
                  </a:lnTo>
                  <a:lnTo>
                    <a:pt x="3563" y="658"/>
                  </a:lnTo>
                  <a:lnTo>
                    <a:pt x="3603" y="671"/>
                  </a:lnTo>
                  <a:lnTo>
                    <a:pt x="3634" y="642"/>
                  </a:lnTo>
                  <a:lnTo>
                    <a:pt x="3659" y="664"/>
                  </a:lnTo>
                  <a:lnTo>
                    <a:pt x="3626" y="696"/>
                  </a:lnTo>
                  <a:lnTo>
                    <a:pt x="3640" y="708"/>
                  </a:lnTo>
                  <a:lnTo>
                    <a:pt x="3663" y="745"/>
                  </a:lnTo>
                  <a:lnTo>
                    <a:pt x="3630" y="766"/>
                  </a:lnTo>
                  <a:lnTo>
                    <a:pt x="3579" y="772"/>
                  </a:lnTo>
                  <a:lnTo>
                    <a:pt x="3546" y="773"/>
                  </a:lnTo>
                  <a:lnTo>
                    <a:pt x="3567" y="796"/>
                  </a:lnTo>
                  <a:lnTo>
                    <a:pt x="3627" y="851"/>
                  </a:lnTo>
                  <a:lnTo>
                    <a:pt x="3648" y="854"/>
                  </a:lnTo>
                  <a:lnTo>
                    <a:pt x="3704" y="832"/>
                  </a:lnTo>
                  <a:lnTo>
                    <a:pt x="3724" y="823"/>
                  </a:lnTo>
                  <a:lnTo>
                    <a:pt x="3784" y="815"/>
                  </a:lnTo>
                  <a:lnTo>
                    <a:pt x="3794" y="803"/>
                  </a:lnTo>
                  <a:lnTo>
                    <a:pt x="3872" y="778"/>
                  </a:lnTo>
                  <a:lnTo>
                    <a:pt x="3920" y="686"/>
                  </a:lnTo>
                  <a:lnTo>
                    <a:pt x="3959" y="699"/>
                  </a:lnTo>
                  <a:lnTo>
                    <a:pt x="4024" y="681"/>
                  </a:lnTo>
                  <a:lnTo>
                    <a:pt x="4085" y="696"/>
                  </a:lnTo>
                  <a:lnTo>
                    <a:pt x="4114" y="739"/>
                  </a:lnTo>
                  <a:lnTo>
                    <a:pt x="4109" y="786"/>
                  </a:lnTo>
                  <a:lnTo>
                    <a:pt x="4126" y="807"/>
                  </a:lnTo>
                  <a:lnTo>
                    <a:pt x="4159" y="808"/>
                  </a:lnTo>
                  <a:lnTo>
                    <a:pt x="4171" y="814"/>
                  </a:lnTo>
                  <a:lnTo>
                    <a:pt x="4200" y="777"/>
                  </a:lnTo>
                  <a:lnTo>
                    <a:pt x="4221" y="776"/>
                  </a:lnTo>
                  <a:lnTo>
                    <a:pt x="4312" y="783"/>
                  </a:lnTo>
                  <a:lnTo>
                    <a:pt x="4338" y="796"/>
                  </a:lnTo>
                  <a:lnTo>
                    <a:pt x="4387" y="781"/>
                  </a:lnTo>
                  <a:lnTo>
                    <a:pt x="4415" y="754"/>
                  </a:lnTo>
                  <a:lnTo>
                    <a:pt x="4447" y="759"/>
                  </a:lnTo>
                  <a:lnTo>
                    <a:pt x="4491" y="762"/>
                  </a:lnTo>
                  <a:lnTo>
                    <a:pt x="4511" y="702"/>
                  </a:lnTo>
                  <a:lnTo>
                    <a:pt x="4551" y="694"/>
                  </a:lnTo>
                  <a:lnTo>
                    <a:pt x="4597" y="655"/>
                  </a:lnTo>
                  <a:lnTo>
                    <a:pt x="4620" y="662"/>
                  </a:lnTo>
                  <a:lnTo>
                    <a:pt x="4670" y="628"/>
                  </a:lnTo>
                  <a:lnTo>
                    <a:pt x="4706" y="579"/>
                  </a:lnTo>
                  <a:lnTo>
                    <a:pt x="4748" y="593"/>
                  </a:lnTo>
                  <a:lnTo>
                    <a:pt x="4755" y="619"/>
                  </a:lnTo>
                  <a:lnTo>
                    <a:pt x="4784" y="600"/>
                  </a:lnTo>
                  <a:lnTo>
                    <a:pt x="4830" y="599"/>
                  </a:lnTo>
                  <a:lnTo>
                    <a:pt x="4887" y="610"/>
                  </a:lnTo>
                  <a:lnTo>
                    <a:pt x="4909" y="623"/>
                  </a:lnTo>
                  <a:lnTo>
                    <a:pt x="4909" y="674"/>
                  </a:lnTo>
                  <a:lnTo>
                    <a:pt x="4947" y="705"/>
                  </a:lnTo>
                  <a:lnTo>
                    <a:pt x="4989" y="729"/>
                  </a:lnTo>
                  <a:lnTo>
                    <a:pt x="5038" y="730"/>
                  </a:lnTo>
                  <a:lnTo>
                    <a:pt x="5082" y="742"/>
                  </a:lnTo>
                  <a:lnTo>
                    <a:pt x="5093" y="711"/>
                  </a:lnTo>
                  <a:lnTo>
                    <a:pt x="5113" y="706"/>
                  </a:lnTo>
                  <a:lnTo>
                    <a:pt x="5150" y="726"/>
                  </a:lnTo>
                  <a:lnTo>
                    <a:pt x="5170" y="734"/>
                  </a:lnTo>
                  <a:lnTo>
                    <a:pt x="5249" y="720"/>
                  </a:lnTo>
                  <a:lnTo>
                    <a:pt x="5289" y="705"/>
                  </a:lnTo>
                  <a:lnTo>
                    <a:pt x="5306" y="695"/>
                  </a:lnTo>
                  <a:lnTo>
                    <a:pt x="5294" y="680"/>
                  </a:lnTo>
                  <a:lnTo>
                    <a:pt x="5256" y="692"/>
                  </a:lnTo>
                  <a:lnTo>
                    <a:pt x="5237" y="676"/>
                  </a:lnTo>
                  <a:lnTo>
                    <a:pt x="5228" y="630"/>
                  </a:lnTo>
                  <a:lnTo>
                    <a:pt x="5273" y="603"/>
                  </a:lnTo>
                  <a:lnTo>
                    <a:pt x="5335" y="582"/>
                  </a:lnTo>
                  <a:lnTo>
                    <a:pt x="5351" y="537"/>
                  </a:lnTo>
                  <a:lnTo>
                    <a:pt x="5401" y="539"/>
                  </a:lnTo>
                  <a:lnTo>
                    <a:pt x="5466" y="582"/>
                  </a:lnTo>
                  <a:lnTo>
                    <a:pt x="5478" y="600"/>
                  </a:lnTo>
                  <a:lnTo>
                    <a:pt x="5457" y="634"/>
                  </a:lnTo>
                  <a:lnTo>
                    <a:pt x="5493" y="633"/>
                  </a:lnTo>
                  <a:lnTo>
                    <a:pt x="5516" y="615"/>
                  </a:lnTo>
                  <a:lnTo>
                    <a:pt x="5530" y="601"/>
                  </a:lnTo>
                  <a:lnTo>
                    <a:pt x="5513" y="503"/>
                  </a:lnTo>
                  <a:lnTo>
                    <a:pt x="5531" y="467"/>
                  </a:lnTo>
                  <a:lnTo>
                    <a:pt x="5557" y="488"/>
                  </a:lnTo>
                  <a:lnTo>
                    <a:pt x="5543" y="514"/>
                  </a:lnTo>
                  <a:lnTo>
                    <a:pt x="5556" y="516"/>
                  </a:lnTo>
                  <a:lnTo>
                    <a:pt x="5578" y="488"/>
                  </a:lnTo>
                  <a:lnTo>
                    <a:pt x="5539" y="433"/>
                  </a:lnTo>
                  <a:lnTo>
                    <a:pt x="5533" y="419"/>
                  </a:lnTo>
                  <a:lnTo>
                    <a:pt x="5520" y="417"/>
                  </a:lnTo>
                  <a:lnTo>
                    <a:pt x="5478" y="453"/>
                  </a:lnTo>
                  <a:lnTo>
                    <a:pt x="5448" y="427"/>
                  </a:lnTo>
                  <a:lnTo>
                    <a:pt x="5417" y="434"/>
                  </a:lnTo>
                  <a:lnTo>
                    <a:pt x="5406" y="468"/>
                  </a:lnTo>
                  <a:lnTo>
                    <a:pt x="5379" y="459"/>
                  </a:lnTo>
                  <a:lnTo>
                    <a:pt x="5388" y="491"/>
                  </a:lnTo>
                  <a:lnTo>
                    <a:pt x="5384" y="509"/>
                  </a:lnTo>
                  <a:lnTo>
                    <a:pt x="5306" y="499"/>
                  </a:lnTo>
                  <a:lnTo>
                    <a:pt x="5257" y="526"/>
                  </a:lnTo>
                  <a:lnTo>
                    <a:pt x="5239" y="487"/>
                  </a:lnTo>
                  <a:lnTo>
                    <a:pt x="5214" y="477"/>
                  </a:lnTo>
                  <a:lnTo>
                    <a:pt x="5204" y="482"/>
                  </a:lnTo>
                  <a:lnTo>
                    <a:pt x="5135" y="441"/>
                  </a:lnTo>
                  <a:lnTo>
                    <a:pt x="5121" y="408"/>
                  </a:lnTo>
                  <a:lnTo>
                    <a:pt x="5151" y="384"/>
                  </a:lnTo>
                  <a:lnTo>
                    <a:pt x="5124" y="329"/>
                  </a:lnTo>
                  <a:lnTo>
                    <a:pt x="5220" y="265"/>
                  </a:lnTo>
                  <a:lnTo>
                    <a:pt x="5224" y="247"/>
                  </a:lnTo>
                  <a:lnTo>
                    <a:pt x="5209" y="217"/>
                  </a:lnTo>
                  <a:lnTo>
                    <a:pt x="5257" y="137"/>
                  </a:lnTo>
                  <a:lnTo>
                    <a:pt x="5335" y="98"/>
                  </a:lnTo>
                  <a:lnTo>
                    <a:pt x="5356" y="115"/>
                  </a:lnTo>
                  <a:lnTo>
                    <a:pt x="5422" y="71"/>
                  </a:lnTo>
                  <a:lnTo>
                    <a:pt x="5450" y="91"/>
                  </a:lnTo>
                  <a:lnTo>
                    <a:pt x="5467" y="82"/>
                  </a:lnTo>
                  <a:lnTo>
                    <a:pt x="5437" y="52"/>
                  </a:lnTo>
                  <a:lnTo>
                    <a:pt x="5439" y="0"/>
                  </a:lnTo>
                  <a:lnTo>
                    <a:pt x="5466" y="6"/>
                  </a:lnTo>
                  <a:lnTo>
                    <a:pt x="5470" y="25"/>
                  </a:lnTo>
                  <a:lnTo>
                    <a:pt x="5548" y="19"/>
                  </a:lnTo>
                  <a:lnTo>
                    <a:pt x="5567" y="41"/>
                  </a:lnTo>
                  <a:lnTo>
                    <a:pt x="5558" y="87"/>
                  </a:lnTo>
                  <a:lnTo>
                    <a:pt x="5562" y="123"/>
                  </a:lnTo>
                  <a:lnTo>
                    <a:pt x="5589" y="143"/>
                  </a:lnTo>
                  <a:lnTo>
                    <a:pt x="5609" y="130"/>
                  </a:lnTo>
                  <a:lnTo>
                    <a:pt x="5621" y="103"/>
                  </a:lnTo>
                  <a:lnTo>
                    <a:pt x="5607" y="62"/>
                  </a:lnTo>
                  <a:lnTo>
                    <a:pt x="5617" y="27"/>
                  </a:lnTo>
                  <a:lnTo>
                    <a:pt x="5641" y="18"/>
                  </a:lnTo>
                  <a:lnTo>
                    <a:pt x="5648" y="47"/>
                  </a:lnTo>
                  <a:lnTo>
                    <a:pt x="5663" y="60"/>
                  </a:lnTo>
                  <a:lnTo>
                    <a:pt x="5687" y="62"/>
                  </a:lnTo>
                  <a:lnTo>
                    <a:pt x="5700" y="100"/>
                  </a:lnTo>
                  <a:lnTo>
                    <a:pt x="5702" y="145"/>
                  </a:lnTo>
                  <a:lnTo>
                    <a:pt x="5724" y="144"/>
                  </a:lnTo>
                  <a:lnTo>
                    <a:pt x="5753" y="125"/>
                  </a:lnTo>
                  <a:lnTo>
                    <a:pt x="5785" y="135"/>
                  </a:lnTo>
                  <a:lnTo>
                    <a:pt x="5800" y="160"/>
                  </a:lnTo>
                  <a:lnTo>
                    <a:pt x="5815" y="181"/>
                  </a:lnTo>
                  <a:lnTo>
                    <a:pt x="5759" y="212"/>
                  </a:lnTo>
                  <a:lnTo>
                    <a:pt x="5766" y="259"/>
                  </a:lnTo>
                  <a:lnTo>
                    <a:pt x="5805" y="275"/>
                  </a:lnTo>
                  <a:lnTo>
                    <a:pt x="5789" y="346"/>
                  </a:lnTo>
                  <a:lnTo>
                    <a:pt x="5816" y="350"/>
                  </a:lnTo>
                  <a:lnTo>
                    <a:pt x="5923" y="395"/>
                  </a:lnTo>
                  <a:lnTo>
                    <a:pt x="5924" y="359"/>
                  </a:lnTo>
                  <a:lnTo>
                    <a:pt x="5948" y="344"/>
                  </a:lnTo>
                  <a:lnTo>
                    <a:pt x="5917" y="315"/>
                  </a:lnTo>
                  <a:lnTo>
                    <a:pt x="5866" y="307"/>
                  </a:lnTo>
                  <a:lnTo>
                    <a:pt x="5867" y="267"/>
                  </a:lnTo>
                  <a:lnTo>
                    <a:pt x="5926" y="240"/>
                  </a:lnTo>
                  <a:lnTo>
                    <a:pt x="5920" y="218"/>
                  </a:lnTo>
                  <a:lnTo>
                    <a:pt x="5947" y="203"/>
                  </a:lnTo>
                  <a:lnTo>
                    <a:pt x="5960" y="249"/>
                  </a:lnTo>
                  <a:lnTo>
                    <a:pt x="5987" y="265"/>
                  </a:lnTo>
                  <a:lnTo>
                    <a:pt x="5985" y="287"/>
                  </a:lnTo>
                  <a:lnTo>
                    <a:pt x="6028" y="285"/>
                  </a:lnTo>
                  <a:lnTo>
                    <a:pt x="6034" y="309"/>
                  </a:lnTo>
                  <a:lnTo>
                    <a:pt x="6085" y="302"/>
                  </a:lnTo>
                  <a:lnTo>
                    <a:pt x="6093" y="343"/>
                  </a:lnTo>
                  <a:lnTo>
                    <a:pt x="6045" y="342"/>
                  </a:lnTo>
                  <a:lnTo>
                    <a:pt x="6043" y="378"/>
                  </a:lnTo>
                  <a:lnTo>
                    <a:pt x="6076" y="393"/>
                  </a:lnTo>
                  <a:lnTo>
                    <a:pt x="6093" y="454"/>
                  </a:lnTo>
                  <a:lnTo>
                    <a:pt x="6096" y="461"/>
                  </a:lnTo>
                  <a:lnTo>
                    <a:pt x="6126" y="472"/>
                  </a:lnTo>
                  <a:lnTo>
                    <a:pt x="6185" y="457"/>
                  </a:lnTo>
                  <a:lnTo>
                    <a:pt x="6226" y="445"/>
                  </a:lnTo>
                  <a:lnTo>
                    <a:pt x="6273" y="415"/>
                  </a:lnTo>
                  <a:lnTo>
                    <a:pt x="6321" y="387"/>
                  </a:lnTo>
                  <a:lnTo>
                    <a:pt x="6395" y="362"/>
                  </a:lnTo>
                  <a:lnTo>
                    <a:pt x="6396" y="362"/>
                  </a:lnTo>
                  <a:lnTo>
                    <a:pt x="6486" y="371"/>
                  </a:lnTo>
                  <a:lnTo>
                    <a:pt x="6554" y="387"/>
                  </a:lnTo>
                  <a:lnTo>
                    <a:pt x="6593" y="398"/>
                  </a:lnTo>
                  <a:lnTo>
                    <a:pt x="6629" y="416"/>
                  </a:lnTo>
                  <a:lnTo>
                    <a:pt x="6668" y="410"/>
                  </a:lnTo>
                  <a:lnTo>
                    <a:pt x="6683" y="427"/>
                  </a:lnTo>
                  <a:lnTo>
                    <a:pt x="6719" y="439"/>
                  </a:lnTo>
                  <a:lnTo>
                    <a:pt x="6757" y="436"/>
                  </a:lnTo>
                  <a:lnTo>
                    <a:pt x="6766" y="452"/>
                  </a:lnTo>
                  <a:lnTo>
                    <a:pt x="6988" y="524"/>
                  </a:lnTo>
                  <a:lnTo>
                    <a:pt x="7218" y="636"/>
                  </a:lnTo>
                  <a:lnTo>
                    <a:pt x="7336" y="831"/>
                  </a:lnTo>
                  <a:lnTo>
                    <a:pt x="7260" y="884"/>
                  </a:lnTo>
                  <a:lnTo>
                    <a:pt x="7283" y="897"/>
                  </a:lnTo>
                  <a:lnTo>
                    <a:pt x="7319" y="912"/>
                  </a:lnTo>
                  <a:lnTo>
                    <a:pt x="7337" y="929"/>
                  </a:lnTo>
                  <a:cubicBezTo>
                    <a:pt x="7340" y="924"/>
                    <a:pt x="7346" y="915"/>
                    <a:pt x="7353" y="913"/>
                  </a:cubicBezTo>
                  <a:cubicBezTo>
                    <a:pt x="7354" y="913"/>
                    <a:pt x="7359" y="911"/>
                    <a:pt x="7365" y="909"/>
                  </a:cubicBezTo>
                  <a:cubicBezTo>
                    <a:pt x="7401" y="896"/>
                    <a:pt x="7436" y="885"/>
                    <a:pt x="7440" y="884"/>
                  </a:cubicBezTo>
                  <a:cubicBezTo>
                    <a:pt x="7447" y="883"/>
                    <a:pt x="7506" y="867"/>
                    <a:pt x="7506" y="866"/>
                  </a:cubicBezTo>
                  <a:lnTo>
                    <a:pt x="7510" y="866"/>
                  </a:lnTo>
                  <a:lnTo>
                    <a:pt x="7521" y="916"/>
                  </a:lnTo>
                  <a:lnTo>
                    <a:pt x="7546" y="935"/>
                  </a:lnTo>
                  <a:lnTo>
                    <a:pt x="7562" y="946"/>
                  </a:lnTo>
                  <a:lnTo>
                    <a:pt x="7563" y="947"/>
                  </a:lnTo>
                  <a:lnTo>
                    <a:pt x="7585" y="1001"/>
                  </a:lnTo>
                  <a:lnTo>
                    <a:pt x="7598" y="1007"/>
                  </a:lnTo>
                  <a:lnTo>
                    <a:pt x="7606" y="988"/>
                  </a:lnTo>
                  <a:lnTo>
                    <a:pt x="7637" y="997"/>
                  </a:lnTo>
                  <a:lnTo>
                    <a:pt x="7644" y="1020"/>
                  </a:lnTo>
                  <a:lnTo>
                    <a:pt x="7716" y="1030"/>
                  </a:lnTo>
                  <a:lnTo>
                    <a:pt x="7705" y="1067"/>
                  </a:lnTo>
                  <a:lnTo>
                    <a:pt x="7692" y="1091"/>
                  </a:lnTo>
                  <a:lnTo>
                    <a:pt x="7707" y="1145"/>
                  </a:lnTo>
                  <a:lnTo>
                    <a:pt x="7709" y="1181"/>
                  </a:lnTo>
                  <a:lnTo>
                    <a:pt x="7756" y="1220"/>
                  </a:lnTo>
                  <a:lnTo>
                    <a:pt x="7755" y="1257"/>
                  </a:lnTo>
                  <a:lnTo>
                    <a:pt x="7723" y="1293"/>
                  </a:lnTo>
                  <a:lnTo>
                    <a:pt x="7655" y="1304"/>
                  </a:lnTo>
                  <a:lnTo>
                    <a:pt x="7607" y="1366"/>
                  </a:lnTo>
                  <a:lnTo>
                    <a:pt x="7583" y="1457"/>
                  </a:lnTo>
                  <a:lnTo>
                    <a:pt x="7539" y="1495"/>
                  </a:lnTo>
                  <a:lnTo>
                    <a:pt x="7496" y="1574"/>
                  </a:lnTo>
                  <a:lnTo>
                    <a:pt x="7470" y="1602"/>
                  </a:lnTo>
                  <a:lnTo>
                    <a:pt x="7432" y="1717"/>
                  </a:lnTo>
                  <a:lnTo>
                    <a:pt x="7405" y="1794"/>
                  </a:lnTo>
                  <a:lnTo>
                    <a:pt x="7393" y="1821"/>
                  </a:lnTo>
                  <a:lnTo>
                    <a:pt x="7389" y="1844"/>
                  </a:lnTo>
                  <a:lnTo>
                    <a:pt x="7389" y="1892"/>
                  </a:lnTo>
                  <a:lnTo>
                    <a:pt x="7406" y="1943"/>
                  </a:lnTo>
                  <a:lnTo>
                    <a:pt x="7422" y="1973"/>
                  </a:lnTo>
                  <a:lnTo>
                    <a:pt x="7449" y="2048"/>
                  </a:lnTo>
                  <a:lnTo>
                    <a:pt x="7454" y="2070"/>
                  </a:lnTo>
                  <a:lnTo>
                    <a:pt x="7448" y="2163"/>
                  </a:lnTo>
                  <a:lnTo>
                    <a:pt x="7371" y="2215"/>
                  </a:lnTo>
                  <a:lnTo>
                    <a:pt x="7374" y="2261"/>
                  </a:lnTo>
                  <a:lnTo>
                    <a:pt x="7483" y="2224"/>
                  </a:lnTo>
                  <a:lnTo>
                    <a:pt x="7504" y="2217"/>
                  </a:lnTo>
                  <a:lnTo>
                    <a:pt x="7541" y="2266"/>
                  </a:lnTo>
                  <a:lnTo>
                    <a:pt x="7600" y="2238"/>
                  </a:lnTo>
                  <a:lnTo>
                    <a:pt x="7636" y="2222"/>
                  </a:lnTo>
                  <a:lnTo>
                    <a:pt x="7660" y="2234"/>
                  </a:lnTo>
                  <a:lnTo>
                    <a:pt x="7697" y="2249"/>
                  </a:lnTo>
                  <a:lnTo>
                    <a:pt x="7719" y="2225"/>
                  </a:lnTo>
                  <a:lnTo>
                    <a:pt x="7794" y="2218"/>
                  </a:lnTo>
                  <a:lnTo>
                    <a:pt x="7862" y="2261"/>
                  </a:lnTo>
                  <a:lnTo>
                    <a:pt x="8011" y="2281"/>
                  </a:lnTo>
                  <a:lnTo>
                    <a:pt x="8112" y="2354"/>
                  </a:lnTo>
                  <a:lnTo>
                    <a:pt x="8151" y="2340"/>
                  </a:lnTo>
                  <a:lnTo>
                    <a:pt x="8173" y="2321"/>
                  </a:lnTo>
                  <a:lnTo>
                    <a:pt x="8220" y="2343"/>
                  </a:lnTo>
                  <a:lnTo>
                    <a:pt x="8200" y="2369"/>
                  </a:lnTo>
                  <a:lnTo>
                    <a:pt x="8238" y="2416"/>
                  </a:lnTo>
                  <a:lnTo>
                    <a:pt x="8203" y="2510"/>
                  </a:lnTo>
                  <a:lnTo>
                    <a:pt x="8217" y="2528"/>
                  </a:lnTo>
                  <a:lnTo>
                    <a:pt x="8217" y="2589"/>
                  </a:lnTo>
                  <a:lnTo>
                    <a:pt x="8300" y="2629"/>
                  </a:lnTo>
                  <a:lnTo>
                    <a:pt x="8325" y="2646"/>
                  </a:lnTo>
                  <a:lnTo>
                    <a:pt x="8351" y="2654"/>
                  </a:lnTo>
                  <a:lnTo>
                    <a:pt x="8413" y="2645"/>
                  </a:lnTo>
                  <a:lnTo>
                    <a:pt x="8447" y="2682"/>
                  </a:lnTo>
                  <a:lnTo>
                    <a:pt x="8482" y="2692"/>
                  </a:lnTo>
                  <a:lnTo>
                    <a:pt x="8508" y="2683"/>
                  </a:lnTo>
                  <a:lnTo>
                    <a:pt x="8558" y="2732"/>
                  </a:lnTo>
                  <a:lnTo>
                    <a:pt x="8579" y="2767"/>
                  </a:lnTo>
                  <a:lnTo>
                    <a:pt x="8588" y="2797"/>
                  </a:lnTo>
                  <a:lnTo>
                    <a:pt x="8661" y="2798"/>
                  </a:lnTo>
                  <a:lnTo>
                    <a:pt x="8670" y="2823"/>
                  </a:lnTo>
                  <a:lnTo>
                    <a:pt x="8685" y="2841"/>
                  </a:lnTo>
                  <a:lnTo>
                    <a:pt x="8700" y="2860"/>
                  </a:lnTo>
                  <a:lnTo>
                    <a:pt x="8729" y="2840"/>
                  </a:lnTo>
                  <a:lnTo>
                    <a:pt x="8807" y="2838"/>
                  </a:lnTo>
                  <a:lnTo>
                    <a:pt x="8851" y="2802"/>
                  </a:lnTo>
                  <a:lnTo>
                    <a:pt x="8880" y="2777"/>
                  </a:lnTo>
                  <a:lnTo>
                    <a:pt x="8881" y="2777"/>
                  </a:lnTo>
                  <a:lnTo>
                    <a:pt x="8958" y="2766"/>
                  </a:lnTo>
                  <a:lnTo>
                    <a:pt x="8945" y="2689"/>
                  </a:lnTo>
                  <a:lnTo>
                    <a:pt x="8960" y="2659"/>
                  </a:lnTo>
                  <a:lnTo>
                    <a:pt x="8970" y="2579"/>
                  </a:lnTo>
                  <a:lnTo>
                    <a:pt x="9008" y="2582"/>
                  </a:lnTo>
                  <a:lnTo>
                    <a:pt x="9081" y="2602"/>
                  </a:lnTo>
                  <a:lnTo>
                    <a:pt x="9126" y="2592"/>
                  </a:lnTo>
                  <a:lnTo>
                    <a:pt x="9107" y="2525"/>
                  </a:lnTo>
                  <a:lnTo>
                    <a:pt x="9149" y="2504"/>
                  </a:lnTo>
                  <a:lnTo>
                    <a:pt x="9174" y="2389"/>
                  </a:lnTo>
                  <a:lnTo>
                    <a:pt x="9294" y="2360"/>
                  </a:lnTo>
                  <a:lnTo>
                    <a:pt x="9359" y="2432"/>
                  </a:lnTo>
                  <a:lnTo>
                    <a:pt x="9354" y="2475"/>
                  </a:lnTo>
                  <a:lnTo>
                    <a:pt x="9478" y="2538"/>
                  </a:lnTo>
                  <a:lnTo>
                    <a:pt x="9441" y="2702"/>
                  </a:lnTo>
                  <a:lnTo>
                    <a:pt x="9467" y="2814"/>
                  </a:lnTo>
                  <a:lnTo>
                    <a:pt x="9464" y="2884"/>
                  </a:lnTo>
                  <a:lnTo>
                    <a:pt x="9435" y="2957"/>
                  </a:lnTo>
                  <a:lnTo>
                    <a:pt x="9381" y="2998"/>
                  </a:lnTo>
                  <a:lnTo>
                    <a:pt x="9413" y="3051"/>
                  </a:lnTo>
                  <a:lnTo>
                    <a:pt x="9417" y="3107"/>
                  </a:lnTo>
                  <a:lnTo>
                    <a:pt x="9333" y="3172"/>
                  </a:lnTo>
                  <a:lnTo>
                    <a:pt x="9372" y="3214"/>
                  </a:lnTo>
                  <a:lnTo>
                    <a:pt x="9354" y="3260"/>
                  </a:lnTo>
                  <a:lnTo>
                    <a:pt x="9299" y="3321"/>
                  </a:lnTo>
                  <a:lnTo>
                    <a:pt x="9320" y="3355"/>
                  </a:lnTo>
                  <a:lnTo>
                    <a:pt x="9324" y="3408"/>
                  </a:lnTo>
                  <a:lnTo>
                    <a:pt x="9333" y="3425"/>
                  </a:lnTo>
                  <a:lnTo>
                    <a:pt x="9340" y="3456"/>
                  </a:lnTo>
                  <a:lnTo>
                    <a:pt x="9351" y="3458"/>
                  </a:lnTo>
                  <a:lnTo>
                    <a:pt x="9435" y="3444"/>
                  </a:lnTo>
                  <a:lnTo>
                    <a:pt x="9436" y="3445"/>
                  </a:lnTo>
                  <a:lnTo>
                    <a:pt x="9533" y="3525"/>
                  </a:lnTo>
                  <a:lnTo>
                    <a:pt x="9523" y="3628"/>
                  </a:lnTo>
                  <a:lnTo>
                    <a:pt x="9503" y="3746"/>
                  </a:lnTo>
                  <a:lnTo>
                    <a:pt x="9477" y="3756"/>
                  </a:lnTo>
                  <a:lnTo>
                    <a:pt x="9454" y="3784"/>
                  </a:lnTo>
                  <a:lnTo>
                    <a:pt x="9376" y="3723"/>
                  </a:lnTo>
                  <a:lnTo>
                    <a:pt x="9343" y="3751"/>
                  </a:lnTo>
                  <a:lnTo>
                    <a:pt x="9294" y="3724"/>
                  </a:lnTo>
                  <a:lnTo>
                    <a:pt x="9260" y="3719"/>
                  </a:lnTo>
                  <a:lnTo>
                    <a:pt x="9220" y="3760"/>
                  </a:lnTo>
                  <a:lnTo>
                    <a:pt x="9191" y="3733"/>
                  </a:lnTo>
                  <a:lnTo>
                    <a:pt x="9167" y="3745"/>
                  </a:lnTo>
                  <a:lnTo>
                    <a:pt x="9116" y="3732"/>
                  </a:lnTo>
                  <a:lnTo>
                    <a:pt x="9107" y="3677"/>
                  </a:lnTo>
                  <a:lnTo>
                    <a:pt x="9072" y="3658"/>
                  </a:lnTo>
                  <a:lnTo>
                    <a:pt x="9040" y="3679"/>
                  </a:lnTo>
                  <a:lnTo>
                    <a:pt x="9015" y="3657"/>
                  </a:lnTo>
                  <a:lnTo>
                    <a:pt x="9009" y="3612"/>
                  </a:lnTo>
                  <a:lnTo>
                    <a:pt x="9037" y="3551"/>
                  </a:lnTo>
                  <a:lnTo>
                    <a:pt x="9012" y="3522"/>
                  </a:lnTo>
                  <a:lnTo>
                    <a:pt x="8997" y="3489"/>
                  </a:lnTo>
                  <a:lnTo>
                    <a:pt x="8954" y="3543"/>
                  </a:lnTo>
                  <a:lnTo>
                    <a:pt x="8906" y="3517"/>
                  </a:lnTo>
                  <a:lnTo>
                    <a:pt x="8779" y="3582"/>
                  </a:lnTo>
                  <a:lnTo>
                    <a:pt x="8719" y="3575"/>
                  </a:lnTo>
                  <a:lnTo>
                    <a:pt x="8710" y="3599"/>
                  </a:lnTo>
                  <a:lnTo>
                    <a:pt x="8721" y="3647"/>
                  </a:lnTo>
                  <a:lnTo>
                    <a:pt x="8677" y="3672"/>
                  </a:lnTo>
                  <a:lnTo>
                    <a:pt x="8666" y="3721"/>
                  </a:lnTo>
                  <a:lnTo>
                    <a:pt x="8642" y="3757"/>
                  </a:lnTo>
                  <a:lnTo>
                    <a:pt x="8607" y="3780"/>
                  </a:lnTo>
                  <a:lnTo>
                    <a:pt x="8627" y="3837"/>
                  </a:lnTo>
                  <a:lnTo>
                    <a:pt x="8606" y="3877"/>
                  </a:lnTo>
                  <a:lnTo>
                    <a:pt x="8610" y="3972"/>
                  </a:lnTo>
                  <a:lnTo>
                    <a:pt x="8629" y="4005"/>
                  </a:lnTo>
                  <a:lnTo>
                    <a:pt x="8606" y="4066"/>
                  </a:lnTo>
                  <a:lnTo>
                    <a:pt x="8609" y="4079"/>
                  </a:lnTo>
                  <a:lnTo>
                    <a:pt x="8642" y="4083"/>
                  </a:lnTo>
                  <a:lnTo>
                    <a:pt x="8651" y="4119"/>
                  </a:lnTo>
                  <a:lnTo>
                    <a:pt x="8691" y="4140"/>
                  </a:lnTo>
                  <a:lnTo>
                    <a:pt x="8799" y="4105"/>
                  </a:lnTo>
                  <a:lnTo>
                    <a:pt x="8876" y="4180"/>
                  </a:lnTo>
                  <a:lnTo>
                    <a:pt x="8868" y="4249"/>
                  </a:lnTo>
                  <a:lnTo>
                    <a:pt x="8798" y="4275"/>
                  </a:lnTo>
                  <a:lnTo>
                    <a:pt x="8797" y="4327"/>
                  </a:lnTo>
                  <a:lnTo>
                    <a:pt x="8761" y="4353"/>
                  </a:lnTo>
                  <a:lnTo>
                    <a:pt x="8756" y="4409"/>
                  </a:lnTo>
                  <a:lnTo>
                    <a:pt x="8780" y="4459"/>
                  </a:lnTo>
                  <a:lnTo>
                    <a:pt x="8853" y="4525"/>
                  </a:lnTo>
                  <a:lnTo>
                    <a:pt x="8915" y="4632"/>
                  </a:lnTo>
                  <a:lnTo>
                    <a:pt x="8851" y="4721"/>
                  </a:lnTo>
                  <a:lnTo>
                    <a:pt x="8803" y="4744"/>
                  </a:lnTo>
                  <a:lnTo>
                    <a:pt x="8802" y="4744"/>
                  </a:lnTo>
                  <a:lnTo>
                    <a:pt x="8724" y="4735"/>
                  </a:lnTo>
                  <a:lnTo>
                    <a:pt x="8693" y="4768"/>
                  </a:lnTo>
                  <a:lnTo>
                    <a:pt x="8635" y="4731"/>
                  </a:lnTo>
                  <a:lnTo>
                    <a:pt x="8664" y="4670"/>
                  </a:lnTo>
                  <a:lnTo>
                    <a:pt x="8654" y="4616"/>
                  </a:lnTo>
                  <a:lnTo>
                    <a:pt x="8599" y="4589"/>
                  </a:lnTo>
                  <a:lnTo>
                    <a:pt x="8525" y="4574"/>
                  </a:lnTo>
                  <a:lnTo>
                    <a:pt x="8518" y="4535"/>
                  </a:lnTo>
                  <a:lnTo>
                    <a:pt x="8534" y="4485"/>
                  </a:lnTo>
                  <a:lnTo>
                    <a:pt x="8487" y="4441"/>
                  </a:lnTo>
                  <a:lnTo>
                    <a:pt x="8521" y="4368"/>
                  </a:lnTo>
                  <a:lnTo>
                    <a:pt x="8437" y="4285"/>
                  </a:lnTo>
                  <a:lnTo>
                    <a:pt x="8416" y="4284"/>
                  </a:lnTo>
                  <a:lnTo>
                    <a:pt x="8373" y="4316"/>
                  </a:lnTo>
                  <a:lnTo>
                    <a:pt x="8331" y="4282"/>
                  </a:lnTo>
                  <a:lnTo>
                    <a:pt x="8291" y="4302"/>
                  </a:lnTo>
                  <a:lnTo>
                    <a:pt x="8255" y="4337"/>
                  </a:lnTo>
                  <a:lnTo>
                    <a:pt x="8254" y="4337"/>
                  </a:lnTo>
                  <a:lnTo>
                    <a:pt x="8177" y="4348"/>
                  </a:lnTo>
                  <a:lnTo>
                    <a:pt x="8136" y="4394"/>
                  </a:lnTo>
                  <a:lnTo>
                    <a:pt x="8079" y="4411"/>
                  </a:lnTo>
                  <a:lnTo>
                    <a:pt x="8048" y="4431"/>
                  </a:lnTo>
                  <a:lnTo>
                    <a:pt x="7976" y="4385"/>
                  </a:lnTo>
                  <a:lnTo>
                    <a:pt x="7951" y="4413"/>
                  </a:lnTo>
                  <a:lnTo>
                    <a:pt x="7962" y="4436"/>
                  </a:lnTo>
                  <a:lnTo>
                    <a:pt x="7938" y="4465"/>
                  </a:lnTo>
                  <a:lnTo>
                    <a:pt x="7963" y="4506"/>
                  </a:lnTo>
                  <a:lnTo>
                    <a:pt x="7940" y="4524"/>
                  </a:lnTo>
                  <a:lnTo>
                    <a:pt x="7937" y="4561"/>
                  </a:lnTo>
                  <a:lnTo>
                    <a:pt x="7874" y="4566"/>
                  </a:lnTo>
                  <a:lnTo>
                    <a:pt x="7852" y="4538"/>
                  </a:lnTo>
                  <a:lnTo>
                    <a:pt x="7783" y="4586"/>
                  </a:lnTo>
                  <a:lnTo>
                    <a:pt x="7736" y="4587"/>
                  </a:lnTo>
                  <a:lnTo>
                    <a:pt x="7702" y="4565"/>
                  </a:lnTo>
                  <a:lnTo>
                    <a:pt x="7657" y="4567"/>
                  </a:lnTo>
                  <a:lnTo>
                    <a:pt x="7600" y="4534"/>
                  </a:lnTo>
                  <a:lnTo>
                    <a:pt x="7580" y="4550"/>
                  </a:lnTo>
                  <a:lnTo>
                    <a:pt x="7507" y="4452"/>
                  </a:lnTo>
                  <a:lnTo>
                    <a:pt x="7462" y="4354"/>
                  </a:lnTo>
                  <a:lnTo>
                    <a:pt x="7390" y="4322"/>
                  </a:lnTo>
                  <a:lnTo>
                    <a:pt x="7405" y="4280"/>
                  </a:lnTo>
                  <a:lnTo>
                    <a:pt x="7390" y="4210"/>
                  </a:lnTo>
                  <a:lnTo>
                    <a:pt x="7372" y="4188"/>
                  </a:lnTo>
                  <a:lnTo>
                    <a:pt x="7385" y="4025"/>
                  </a:lnTo>
                  <a:lnTo>
                    <a:pt x="7364" y="4000"/>
                  </a:lnTo>
                  <a:lnTo>
                    <a:pt x="7385" y="3970"/>
                  </a:lnTo>
                  <a:lnTo>
                    <a:pt x="7387" y="3924"/>
                  </a:lnTo>
                  <a:lnTo>
                    <a:pt x="7325" y="3953"/>
                  </a:lnTo>
                  <a:lnTo>
                    <a:pt x="7313" y="3973"/>
                  </a:lnTo>
                  <a:lnTo>
                    <a:pt x="7308" y="4021"/>
                  </a:lnTo>
                  <a:lnTo>
                    <a:pt x="7284" y="4050"/>
                  </a:lnTo>
                  <a:lnTo>
                    <a:pt x="7234" y="4031"/>
                  </a:lnTo>
                  <a:lnTo>
                    <a:pt x="7184" y="3962"/>
                  </a:lnTo>
                  <a:lnTo>
                    <a:pt x="7195" y="3937"/>
                  </a:lnTo>
                  <a:lnTo>
                    <a:pt x="7175" y="3923"/>
                  </a:lnTo>
                  <a:lnTo>
                    <a:pt x="7069" y="3941"/>
                  </a:lnTo>
                  <a:lnTo>
                    <a:pt x="7029" y="3970"/>
                  </a:lnTo>
                  <a:lnTo>
                    <a:pt x="7010" y="3973"/>
                  </a:lnTo>
                  <a:lnTo>
                    <a:pt x="6993" y="3999"/>
                  </a:lnTo>
                  <a:lnTo>
                    <a:pt x="7006" y="4070"/>
                  </a:lnTo>
                  <a:lnTo>
                    <a:pt x="6976" y="4106"/>
                  </a:lnTo>
                  <a:lnTo>
                    <a:pt x="6942" y="4118"/>
                  </a:lnTo>
                  <a:lnTo>
                    <a:pt x="6948" y="4161"/>
                  </a:lnTo>
                  <a:lnTo>
                    <a:pt x="7010" y="4206"/>
                  </a:lnTo>
                  <a:lnTo>
                    <a:pt x="7015" y="4243"/>
                  </a:lnTo>
                  <a:lnTo>
                    <a:pt x="7005" y="4271"/>
                  </a:lnTo>
                  <a:lnTo>
                    <a:pt x="7025" y="4304"/>
                  </a:lnTo>
                  <a:lnTo>
                    <a:pt x="7011" y="4324"/>
                  </a:lnTo>
                  <a:lnTo>
                    <a:pt x="7008" y="4354"/>
                  </a:lnTo>
                  <a:lnTo>
                    <a:pt x="7016" y="4377"/>
                  </a:lnTo>
                  <a:lnTo>
                    <a:pt x="7051" y="4388"/>
                  </a:lnTo>
                  <a:lnTo>
                    <a:pt x="7048" y="4451"/>
                  </a:lnTo>
                  <a:lnTo>
                    <a:pt x="7052" y="4507"/>
                  </a:lnTo>
                  <a:lnTo>
                    <a:pt x="7030" y="4518"/>
                  </a:lnTo>
                  <a:lnTo>
                    <a:pt x="7018" y="4565"/>
                  </a:lnTo>
                  <a:lnTo>
                    <a:pt x="6961" y="4664"/>
                  </a:lnTo>
                  <a:lnTo>
                    <a:pt x="6955" y="4772"/>
                  </a:lnTo>
                  <a:lnTo>
                    <a:pt x="6902" y="4781"/>
                  </a:lnTo>
                  <a:lnTo>
                    <a:pt x="6889" y="4847"/>
                  </a:lnTo>
                  <a:lnTo>
                    <a:pt x="6863" y="4849"/>
                  </a:lnTo>
                  <a:lnTo>
                    <a:pt x="6848" y="4935"/>
                  </a:lnTo>
                  <a:lnTo>
                    <a:pt x="6818" y="4963"/>
                  </a:lnTo>
                  <a:lnTo>
                    <a:pt x="6801" y="4964"/>
                  </a:lnTo>
                  <a:lnTo>
                    <a:pt x="6788" y="4964"/>
                  </a:lnTo>
                  <a:lnTo>
                    <a:pt x="6775" y="4965"/>
                  </a:lnTo>
                  <a:lnTo>
                    <a:pt x="6771" y="4986"/>
                  </a:lnTo>
                  <a:lnTo>
                    <a:pt x="6730" y="5011"/>
                  </a:lnTo>
                  <a:lnTo>
                    <a:pt x="6698" y="5061"/>
                  </a:lnTo>
                  <a:lnTo>
                    <a:pt x="6607" y="5116"/>
                  </a:lnTo>
                  <a:lnTo>
                    <a:pt x="6596" y="5124"/>
                  </a:lnTo>
                  <a:lnTo>
                    <a:pt x="6612" y="5160"/>
                  </a:lnTo>
                  <a:lnTo>
                    <a:pt x="6633" y="5224"/>
                  </a:lnTo>
                  <a:lnTo>
                    <a:pt x="6614" y="5248"/>
                  </a:lnTo>
                  <a:lnTo>
                    <a:pt x="6611" y="5275"/>
                  </a:lnTo>
                  <a:lnTo>
                    <a:pt x="6603" y="5293"/>
                  </a:lnTo>
                  <a:lnTo>
                    <a:pt x="6551" y="5300"/>
                  </a:lnTo>
                  <a:lnTo>
                    <a:pt x="6487" y="5332"/>
                  </a:lnTo>
                  <a:lnTo>
                    <a:pt x="6480" y="5344"/>
                  </a:lnTo>
                  <a:lnTo>
                    <a:pt x="6464" y="5394"/>
                  </a:lnTo>
                  <a:lnTo>
                    <a:pt x="6497" y="5433"/>
                  </a:lnTo>
                  <a:lnTo>
                    <a:pt x="6501" y="5465"/>
                  </a:lnTo>
                  <a:lnTo>
                    <a:pt x="6502" y="5481"/>
                  </a:lnTo>
                  <a:lnTo>
                    <a:pt x="6511" y="5504"/>
                  </a:lnTo>
                  <a:lnTo>
                    <a:pt x="6468" y="5545"/>
                  </a:lnTo>
                  <a:lnTo>
                    <a:pt x="6441" y="5548"/>
                  </a:lnTo>
                  <a:lnTo>
                    <a:pt x="6444" y="5571"/>
                  </a:lnTo>
                  <a:lnTo>
                    <a:pt x="6437" y="5573"/>
                  </a:lnTo>
                  <a:lnTo>
                    <a:pt x="6482" y="5603"/>
                  </a:lnTo>
                  <a:lnTo>
                    <a:pt x="6479" y="5654"/>
                  </a:lnTo>
                  <a:lnTo>
                    <a:pt x="6501" y="5673"/>
                  </a:lnTo>
                  <a:lnTo>
                    <a:pt x="6495" y="5696"/>
                  </a:lnTo>
                  <a:lnTo>
                    <a:pt x="6514" y="5704"/>
                  </a:lnTo>
                  <a:lnTo>
                    <a:pt x="6542" y="5700"/>
                  </a:lnTo>
                  <a:lnTo>
                    <a:pt x="6578" y="5733"/>
                  </a:lnTo>
                  <a:lnTo>
                    <a:pt x="6617" y="5748"/>
                  </a:lnTo>
                  <a:lnTo>
                    <a:pt x="6619" y="5783"/>
                  </a:lnTo>
                  <a:lnTo>
                    <a:pt x="6641" y="5772"/>
                  </a:lnTo>
                  <a:lnTo>
                    <a:pt x="6636" y="5799"/>
                  </a:lnTo>
                  <a:lnTo>
                    <a:pt x="6609" y="5844"/>
                  </a:lnTo>
                  <a:lnTo>
                    <a:pt x="6573" y="5871"/>
                  </a:lnTo>
                  <a:lnTo>
                    <a:pt x="6567" y="5924"/>
                  </a:lnTo>
                  <a:lnTo>
                    <a:pt x="6534" y="5972"/>
                  </a:lnTo>
                  <a:lnTo>
                    <a:pt x="6534" y="6023"/>
                  </a:lnTo>
                  <a:lnTo>
                    <a:pt x="6496" y="6041"/>
                  </a:lnTo>
                  <a:close/>
                  <a:moveTo>
                    <a:pt x="6448" y="6024"/>
                  </a:moveTo>
                  <a:lnTo>
                    <a:pt x="6448" y="6024"/>
                  </a:lnTo>
                  <a:lnTo>
                    <a:pt x="6495" y="6034"/>
                  </a:lnTo>
                  <a:lnTo>
                    <a:pt x="6527" y="6019"/>
                  </a:lnTo>
                  <a:lnTo>
                    <a:pt x="6528" y="5970"/>
                  </a:lnTo>
                  <a:lnTo>
                    <a:pt x="6561" y="5921"/>
                  </a:lnTo>
                  <a:lnTo>
                    <a:pt x="6567" y="5867"/>
                  </a:lnTo>
                  <a:lnTo>
                    <a:pt x="6604" y="5839"/>
                  </a:lnTo>
                  <a:lnTo>
                    <a:pt x="6630" y="5796"/>
                  </a:lnTo>
                  <a:lnTo>
                    <a:pt x="6632" y="5784"/>
                  </a:lnTo>
                  <a:lnTo>
                    <a:pt x="6613" y="5793"/>
                  </a:lnTo>
                  <a:lnTo>
                    <a:pt x="6611" y="5753"/>
                  </a:lnTo>
                  <a:lnTo>
                    <a:pt x="6574" y="5738"/>
                  </a:lnTo>
                  <a:lnTo>
                    <a:pt x="6540" y="5707"/>
                  </a:lnTo>
                  <a:lnTo>
                    <a:pt x="6513" y="5710"/>
                  </a:lnTo>
                  <a:lnTo>
                    <a:pt x="6488" y="5700"/>
                  </a:lnTo>
                  <a:lnTo>
                    <a:pt x="6494" y="5675"/>
                  </a:lnTo>
                  <a:lnTo>
                    <a:pt x="6472" y="5657"/>
                  </a:lnTo>
                  <a:lnTo>
                    <a:pt x="6475" y="5606"/>
                  </a:lnTo>
                  <a:lnTo>
                    <a:pt x="6420" y="5570"/>
                  </a:lnTo>
                  <a:lnTo>
                    <a:pt x="6437" y="5566"/>
                  </a:lnTo>
                  <a:lnTo>
                    <a:pt x="6434" y="5542"/>
                  </a:lnTo>
                  <a:lnTo>
                    <a:pt x="6465" y="5539"/>
                  </a:lnTo>
                  <a:lnTo>
                    <a:pt x="6503" y="5502"/>
                  </a:lnTo>
                  <a:lnTo>
                    <a:pt x="6495" y="5482"/>
                  </a:lnTo>
                  <a:lnTo>
                    <a:pt x="6491" y="5436"/>
                  </a:lnTo>
                  <a:lnTo>
                    <a:pt x="6478" y="5421"/>
                  </a:lnTo>
                  <a:lnTo>
                    <a:pt x="6457" y="5395"/>
                  </a:lnTo>
                  <a:lnTo>
                    <a:pt x="6474" y="5341"/>
                  </a:lnTo>
                  <a:lnTo>
                    <a:pt x="6482" y="5327"/>
                  </a:lnTo>
                  <a:lnTo>
                    <a:pt x="6483" y="5327"/>
                  </a:lnTo>
                  <a:lnTo>
                    <a:pt x="6549" y="5293"/>
                  </a:lnTo>
                  <a:lnTo>
                    <a:pt x="6599" y="5287"/>
                  </a:lnTo>
                  <a:lnTo>
                    <a:pt x="6605" y="5272"/>
                  </a:lnTo>
                  <a:lnTo>
                    <a:pt x="6608" y="5246"/>
                  </a:lnTo>
                  <a:lnTo>
                    <a:pt x="6626" y="5223"/>
                  </a:lnTo>
                  <a:lnTo>
                    <a:pt x="6606" y="5162"/>
                  </a:lnTo>
                  <a:lnTo>
                    <a:pt x="6588" y="5122"/>
                  </a:lnTo>
                  <a:lnTo>
                    <a:pt x="6603" y="5110"/>
                  </a:lnTo>
                  <a:lnTo>
                    <a:pt x="6694" y="5056"/>
                  </a:lnTo>
                  <a:lnTo>
                    <a:pt x="6726" y="5006"/>
                  </a:lnTo>
                  <a:lnTo>
                    <a:pt x="6765" y="4982"/>
                  </a:lnTo>
                  <a:lnTo>
                    <a:pt x="6770" y="4959"/>
                  </a:lnTo>
                  <a:lnTo>
                    <a:pt x="6788" y="4957"/>
                  </a:lnTo>
                  <a:lnTo>
                    <a:pt x="6800" y="4957"/>
                  </a:lnTo>
                  <a:lnTo>
                    <a:pt x="6815" y="4956"/>
                  </a:lnTo>
                  <a:lnTo>
                    <a:pt x="6842" y="4932"/>
                  </a:lnTo>
                  <a:lnTo>
                    <a:pt x="6857" y="4843"/>
                  </a:lnTo>
                  <a:lnTo>
                    <a:pt x="6883" y="4841"/>
                  </a:lnTo>
                  <a:lnTo>
                    <a:pt x="6896" y="4776"/>
                  </a:lnTo>
                  <a:lnTo>
                    <a:pt x="6949" y="4766"/>
                  </a:lnTo>
                  <a:lnTo>
                    <a:pt x="6955" y="4662"/>
                  </a:lnTo>
                  <a:lnTo>
                    <a:pt x="7012" y="4562"/>
                  </a:lnTo>
                  <a:lnTo>
                    <a:pt x="7025" y="4514"/>
                  </a:lnTo>
                  <a:lnTo>
                    <a:pt x="7045" y="4503"/>
                  </a:lnTo>
                  <a:lnTo>
                    <a:pt x="7042" y="4451"/>
                  </a:lnTo>
                  <a:lnTo>
                    <a:pt x="7045" y="4393"/>
                  </a:lnTo>
                  <a:lnTo>
                    <a:pt x="7011" y="4383"/>
                  </a:lnTo>
                  <a:lnTo>
                    <a:pt x="7001" y="4355"/>
                  </a:lnTo>
                  <a:lnTo>
                    <a:pt x="7005" y="4322"/>
                  </a:lnTo>
                  <a:lnTo>
                    <a:pt x="7017" y="4304"/>
                  </a:lnTo>
                  <a:lnTo>
                    <a:pt x="6998" y="4272"/>
                  </a:lnTo>
                  <a:lnTo>
                    <a:pt x="7008" y="4243"/>
                  </a:lnTo>
                  <a:lnTo>
                    <a:pt x="7004" y="4209"/>
                  </a:lnTo>
                  <a:lnTo>
                    <a:pt x="6942" y="4165"/>
                  </a:lnTo>
                  <a:lnTo>
                    <a:pt x="6935" y="4113"/>
                  </a:lnTo>
                  <a:lnTo>
                    <a:pt x="6972" y="4101"/>
                  </a:lnTo>
                  <a:lnTo>
                    <a:pt x="6999" y="4068"/>
                  </a:lnTo>
                  <a:lnTo>
                    <a:pt x="6986" y="3998"/>
                  </a:lnTo>
                  <a:lnTo>
                    <a:pt x="7006" y="3967"/>
                  </a:lnTo>
                  <a:lnTo>
                    <a:pt x="7027" y="3964"/>
                  </a:lnTo>
                  <a:lnTo>
                    <a:pt x="7067" y="3935"/>
                  </a:lnTo>
                  <a:lnTo>
                    <a:pt x="7176" y="3916"/>
                  </a:lnTo>
                  <a:lnTo>
                    <a:pt x="7203" y="3934"/>
                  </a:lnTo>
                  <a:lnTo>
                    <a:pt x="7191" y="3961"/>
                  </a:lnTo>
                  <a:lnTo>
                    <a:pt x="7238" y="4026"/>
                  </a:lnTo>
                  <a:lnTo>
                    <a:pt x="7282" y="4042"/>
                  </a:lnTo>
                  <a:lnTo>
                    <a:pt x="7302" y="4018"/>
                  </a:lnTo>
                  <a:lnTo>
                    <a:pt x="7307" y="3971"/>
                  </a:lnTo>
                  <a:lnTo>
                    <a:pt x="7320" y="3948"/>
                  </a:lnTo>
                  <a:lnTo>
                    <a:pt x="7321" y="3948"/>
                  </a:lnTo>
                  <a:lnTo>
                    <a:pt x="7394" y="3913"/>
                  </a:lnTo>
                  <a:lnTo>
                    <a:pt x="7392" y="3972"/>
                  </a:lnTo>
                  <a:lnTo>
                    <a:pt x="7372" y="4000"/>
                  </a:lnTo>
                  <a:lnTo>
                    <a:pt x="7392" y="4023"/>
                  </a:lnTo>
                  <a:lnTo>
                    <a:pt x="7379" y="4186"/>
                  </a:lnTo>
                  <a:lnTo>
                    <a:pt x="7397" y="4208"/>
                  </a:lnTo>
                  <a:lnTo>
                    <a:pt x="7412" y="4280"/>
                  </a:lnTo>
                  <a:lnTo>
                    <a:pt x="7398" y="4318"/>
                  </a:lnTo>
                  <a:lnTo>
                    <a:pt x="7467" y="4349"/>
                  </a:lnTo>
                  <a:lnTo>
                    <a:pt x="7513" y="4449"/>
                  </a:lnTo>
                  <a:lnTo>
                    <a:pt x="7582" y="4540"/>
                  </a:lnTo>
                  <a:lnTo>
                    <a:pt x="7599" y="4526"/>
                  </a:lnTo>
                  <a:lnTo>
                    <a:pt x="7658" y="4560"/>
                  </a:lnTo>
                  <a:lnTo>
                    <a:pt x="7703" y="4558"/>
                  </a:lnTo>
                  <a:lnTo>
                    <a:pt x="7737" y="4580"/>
                  </a:lnTo>
                  <a:lnTo>
                    <a:pt x="7781" y="4579"/>
                  </a:lnTo>
                  <a:lnTo>
                    <a:pt x="7853" y="4529"/>
                  </a:lnTo>
                  <a:lnTo>
                    <a:pt x="7877" y="4559"/>
                  </a:lnTo>
                  <a:lnTo>
                    <a:pt x="7931" y="4555"/>
                  </a:lnTo>
                  <a:lnTo>
                    <a:pt x="7934" y="4521"/>
                  </a:lnTo>
                  <a:lnTo>
                    <a:pt x="7954" y="4505"/>
                  </a:lnTo>
                  <a:lnTo>
                    <a:pt x="7930" y="4464"/>
                  </a:lnTo>
                  <a:lnTo>
                    <a:pt x="7954" y="4435"/>
                  </a:lnTo>
                  <a:lnTo>
                    <a:pt x="7943" y="4411"/>
                  </a:lnTo>
                  <a:lnTo>
                    <a:pt x="7975" y="4376"/>
                  </a:lnTo>
                  <a:lnTo>
                    <a:pt x="8048" y="4423"/>
                  </a:lnTo>
                  <a:lnTo>
                    <a:pt x="8076" y="4405"/>
                  </a:lnTo>
                  <a:lnTo>
                    <a:pt x="8133" y="4388"/>
                  </a:lnTo>
                  <a:lnTo>
                    <a:pt x="8173" y="4341"/>
                  </a:lnTo>
                  <a:lnTo>
                    <a:pt x="8252" y="4330"/>
                  </a:lnTo>
                  <a:lnTo>
                    <a:pt x="8288" y="4296"/>
                  </a:lnTo>
                  <a:lnTo>
                    <a:pt x="8332" y="4274"/>
                  </a:lnTo>
                  <a:lnTo>
                    <a:pt x="8374" y="4308"/>
                  </a:lnTo>
                  <a:lnTo>
                    <a:pt x="8414" y="4277"/>
                  </a:lnTo>
                  <a:lnTo>
                    <a:pt x="8439" y="4278"/>
                  </a:lnTo>
                  <a:lnTo>
                    <a:pt x="8529" y="4366"/>
                  </a:lnTo>
                  <a:lnTo>
                    <a:pt x="8495" y="4440"/>
                  </a:lnTo>
                  <a:lnTo>
                    <a:pt x="8542" y="4483"/>
                  </a:lnTo>
                  <a:lnTo>
                    <a:pt x="8525" y="4535"/>
                  </a:lnTo>
                  <a:lnTo>
                    <a:pt x="8531" y="4568"/>
                  </a:lnTo>
                  <a:lnTo>
                    <a:pt x="8602" y="4583"/>
                  </a:lnTo>
                  <a:lnTo>
                    <a:pt x="8660" y="4612"/>
                  </a:lnTo>
                  <a:lnTo>
                    <a:pt x="8671" y="4671"/>
                  </a:lnTo>
                  <a:lnTo>
                    <a:pt x="8643" y="4729"/>
                  </a:lnTo>
                  <a:lnTo>
                    <a:pt x="8692" y="4760"/>
                  </a:lnTo>
                  <a:lnTo>
                    <a:pt x="8722" y="4728"/>
                  </a:lnTo>
                  <a:lnTo>
                    <a:pt x="8802" y="4737"/>
                  </a:lnTo>
                  <a:lnTo>
                    <a:pt x="8847" y="4716"/>
                  </a:lnTo>
                  <a:lnTo>
                    <a:pt x="8907" y="4631"/>
                  </a:lnTo>
                  <a:lnTo>
                    <a:pt x="8848" y="4529"/>
                  </a:lnTo>
                  <a:lnTo>
                    <a:pt x="8775" y="4463"/>
                  </a:lnTo>
                  <a:lnTo>
                    <a:pt x="8749" y="4410"/>
                  </a:lnTo>
                  <a:lnTo>
                    <a:pt x="8755" y="4349"/>
                  </a:lnTo>
                  <a:lnTo>
                    <a:pt x="8790" y="4324"/>
                  </a:lnTo>
                  <a:lnTo>
                    <a:pt x="8792" y="4270"/>
                  </a:lnTo>
                  <a:lnTo>
                    <a:pt x="8862" y="4245"/>
                  </a:lnTo>
                  <a:lnTo>
                    <a:pt x="8869" y="4183"/>
                  </a:lnTo>
                  <a:lnTo>
                    <a:pt x="8797" y="4112"/>
                  </a:lnTo>
                  <a:lnTo>
                    <a:pt x="8691" y="4147"/>
                  </a:lnTo>
                  <a:lnTo>
                    <a:pt x="8645" y="4123"/>
                  </a:lnTo>
                  <a:lnTo>
                    <a:pt x="8636" y="4090"/>
                  </a:lnTo>
                  <a:lnTo>
                    <a:pt x="8604" y="4085"/>
                  </a:lnTo>
                  <a:lnTo>
                    <a:pt x="8599" y="4066"/>
                  </a:lnTo>
                  <a:lnTo>
                    <a:pt x="8599" y="4065"/>
                  </a:lnTo>
                  <a:lnTo>
                    <a:pt x="8622" y="4006"/>
                  </a:lnTo>
                  <a:lnTo>
                    <a:pt x="8603" y="3973"/>
                  </a:lnTo>
                  <a:lnTo>
                    <a:pt x="8599" y="3875"/>
                  </a:lnTo>
                  <a:lnTo>
                    <a:pt x="8600" y="3874"/>
                  </a:lnTo>
                  <a:lnTo>
                    <a:pt x="8619" y="3837"/>
                  </a:lnTo>
                  <a:lnTo>
                    <a:pt x="8599" y="3777"/>
                  </a:lnTo>
                  <a:lnTo>
                    <a:pt x="8638" y="3752"/>
                  </a:lnTo>
                  <a:lnTo>
                    <a:pt x="8660" y="3718"/>
                  </a:lnTo>
                  <a:lnTo>
                    <a:pt x="8672" y="3668"/>
                  </a:lnTo>
                  <a:lnTo>
                    <a:pt x="8713" y="3643"/>
                  </a:lnTo>
                  <a:lnTo>
                    <a:pt x="8703" y="3599"/>
                  </a:lnTo>
                  <a:lnTo>
                    <a:pt x="8715" y="3568"/>
                  </a:lnTo>
                  <a:lnTo>
                    <a:pt x="8777" y="3575"/>
                  </a:lnTo>
                  <a:lnTo>
                    <a:pt x="8906" y="3510"/>
                  </a:lnTo>
                  <a:lnTo>
                    <a:pt x="8952" y="3534"/>
                  </a:lnTo>
                  <a:lnTo>
                    <a:pt x="8999" y="3476"/>
                  </a:lnTo>
                  <a:lnTo>
                    <a:pt x="9018" y="3519"/>
                  </a:lnTo>
                  <a:lnTo>
                    <a:pt x="9045" y="3550"/>
                  </a:lnTo>
                  <a:lnTo>
                    <a:pt x="9016" y="3613"/>
                  </a:lnTo>
                  <a:lnTo>
                    <a:pt x="9022" y="3653"/>
                  </a:lnTo>
                  <a:lnTo>
                    <a:pt x="9041" y="3671"/>
                  </a:lnTo>
                  <a:lnTo>
                    <a:pt x="9072" y="3651"/>
                  </a:lnTo>
                  <a:lnTo>
                    <a:pt x="9113" y="3673"/>
                  </a:lnTo>
                  <a:lnTo>
                    <a:pt x="9122" y="3727"/>
                  </a:lnTo>
                  <a:lnTo>
                    <a:pt x="9166" y="3738"/>
                  </a:lnTo>
                  <a:lnTo>
                    <a:pt x="9193" y="3725"/>
                  </a:lnTo>
                  <a:lnTo>
                    <a:pt x="9219" y="3750"/>
                  </a:lnTo>
                  <a:lnTo>
                    <a:pt x="9258" y="3712"/>
                  </a:lnTo>
                  <a:lnTo>
                    <a:pt x="9296" y="3717"/>
                  </a:lnTo>
                  <a:lnTo>
                    <a:pt x="9342" y="3743"/>
                  </a:lnTo>
                  <a:lnTo>
                    <a:pt x="9376" y="3715"/>
                  </a:lnTo>
                  <a:lnTo>
                    <a:pt x="9453" y="3775"/>
                  </a:lnTo>
                  <a:lnTo>
                    <a:pt x="9474" y="3750"/>
                  </a:lnTo>
                  <a:lnTo>
                    <a:pt x="9497" y="3741"/>
                  </a:lnTo>
                  <a:lnTo>
                    <a:pt x="9516" y="3628"/>
                  </a:lnTo>
                  <a:lnTo>
                    <a:pt x="9526" y="3528"/>
                  </a:lnTo>
                  <a:lnTo>
                    <a:pt x="9433" y="3451"/>
                  </a:lnTo>
                  <a:lnTo>
                    <a:pt x="9351" y="3465"/>
                  </a:lnTo>
                  <a:lnTo>
                    <a:pt x="9335" y="3462"/>
                  </a:lnTo>
                  <a:lnTo>
                    <a:pt x="9327" y="3427"/>
                  </a:lnTo>
                  <a:lnTo>
                    <a:pt x="9317" y="3409"/>
                  </a:lnTo>
                  <a:lnTo>
                    <a:pt x="9313" y="3356"/>
                  </a:lnTo>
                  <a:lnTo>
                    <a:pt x="9291" y="3320"/>
                  </a:lnTo>
                  <a:lnTo>
                    <a:pt x="9349" y="3256"/>
                  </a:lnTo>
                  <a:lnTo>
                    <a:pt x="9364" y="3215"/>
                  </a:lnTo>
                  <a:lnTo>
                    <a:pt x="9323" y="3171"/>
                  </a:lnTo>
                  <a:lnTo>
                    <a:pt x="9411" y="3104"/>
                  </a:lnTo>
                  <a:lnTo>
                    <a:pt x="9407" y="3052"/>
                  </a:lnTo>
                  <a:lnTo>
                    <a:pt x="9372" y="2997"/>
                  </a:lnTo>
                  <a:lnTo>
                    <a:pt x="9429" y="2953"/>
                  </a:lnTo>
                  <a:lnTo>
                    <a:pt x="9457" y="2882"/>
                  </a:lnTo>
                  <a:lnTo>
                    <a:pt x="9461" y="2815"/>
                  </a:lnTo>
                  <a:lnTo>
                    <a:pt x="9434" y="2702"/>
                  </a:lnTo>
                  <a:lnTo>
                    <a:pt x="9470" y="2541"/>
                  </a:lnTo>
                  <a:lnTo>
                    <a:pt x="9347" y="2479"/>
                  </a:lnTo>
                  <a:lnTo>
                    <a:pt x="9352" y="2434"/>
                  </a:lnTo>
                  <a:lnTo>
                    <a:pt x="9291" y="2367"/>
                  </a:lnTo>
                  <a:lnTo>
                    <a:pt x="9180" y="2394"/>
                  </a:lnTo>
                  <a:lnTo>
                    <a:pt x="9155" y="2509"/>
                  </a:lnTo>
                  <a:lnTo>
                    <a:pt x="9115" y="2528"/>
                  </a:lnTo>
                  <a:lnTo>
                    <a:pt x="9135" y="2597"/>
                  </a:lnTo>
                  <a:lnTo>
                    <a:pt x="9081" y="2609"/>
                  </a:lnTo>
                  <a:lnTo>
                    <a:pt x="9007" y="2589"/>
                  </a:lnTo>
                  <a:lnTo>
                    <a:pt x="8976" y="2586"/>
                  </a:lnTo>
                  <a:lnTo>
                    <a:pt x="8966" y="2662"/>
                  </a:lnTo>
                  <a:lnTo>
                    <a:pt x="8952" y="2690"/>
                  </a:lnTo>
                  <a:lnTo>
                    <a:pt x="8965" y="2772"/>
                  </a:lnTo>
                  <a:lnTo>
                    <a:pt x="8883" y="2784"/>
                  </a:lnTo>
                  <a:lnTo>
                    <a:pt x="8855" y="2807"/>
                  </a:lnTo>
                  <a:lnTo>
                    <a:pt x="8810" y="2844"/>
                  </a:lnTo>
                  <a:lnTo>
                    <a:pt x="8731" y="2847"/>
                  </a:lnTo>
                  <a:lnTo>
                    <a:pt x="8698" y="2869"/>
                  </a:lnTo>
                  <a:lnTo>
                    <a:pt x="8680" y="2845"/>
                  </a:lnTo>
                  <a:lnTo>
                    <a:pt x="8664" y="2826"/>
                  </a:lnTo>
                  <a:lnTo>
                    <a:pt x="8656" y="2804"/>
                  </a:lnTo>
                  <a:lnTo>
                    <a:pt x="8583" y="2803"/>
                  </a:lnTo>
                  <a:lnTo>
                    <a:pt x="8573" y="2769"/>
                  </a:lnTo>
                  <a:lnTo>
                    <a:pt x="8553" y="2736"/>
                  </a:lnTo>
                  <a:lnTo>
                    <a:pt x="8506" y="2690"/>
                  </a:lnTo>
                  <a:lnTo>
                    <a:pt x="8483" y="2699"/>
                  </a:lnTo>
                  <a:lnTo>
                    <a:pt x="8443" y="2688"/>
                  </a:lnTo>
                  <a:lnTo>
                    <a:pt x="8410" y="2652"/>
                  </a:lnTo>
                  <a:lnTo>
                    <a:pt x="8351" y="2661"/>
                  </a:lnTo>
                  <a:lnTo>
                    <a:pt x="8322" y="2652"/>
                  </a:lnTo>
                  <a:lnTo>
                    <a:pt x="8296" y="2635"/>
                  </a:lnTo>
                  <a:lnTo>
                    <a:pt x="8211" y="2593"/>
                  </a:lnTo>
                  <a:lnTo>
                    <a:pt x="8211" y="2530"/>
                  </a:lnTo>
                  <a:lnTo>
                    <a:pt x="8196" y="2511"/>
                  </a:lnTo>
                  <a:lnTo>
                    <a:pt x="8231" y="2417"/>
                  </a:lnTo>
                  <a:lnTo>
                    <a:pt x="8191" y="2370"/>
                  </a:lnTo>
                  <a:lnTo>
                    <a:pt x="8210" y="2345"/>
                  </a:lnTo>
                  <a:lnTo>
                    <a:pt x="8174" y="2329"/>
                  </a:lnTo>
                  <a:lnTo>
                    <a:pt x="8154" y="2347"/>
                  </a:lnTo>
                  <a:lnTo>
                    <a:pt x="8111" y="2362"/>
                  </a:lnTo>
                  <a:lnTo>
                    <a:pt x="8008" y="2287"/>
                  </a:lnTo>
                  <a:lnTo>
                    <a:pt x="7859" y="2267"/>
                  </a:lnTo>
                  <a:lnTo>
                    <a:pt x="7792" y="2225"/>
                  </a:lnTo>
                  <a:lnTo>
                    <a:pt x="7722" y="2232"/>
                  </a:lnTo>
                  <a:lnTo>
                    <a:pt x="7699" y="2257"/>
                  </a:lnTo>
                  <a:lnTo>
                    <a:pt x="7657" y="2240"/>
                  </a:lnTo>
                  <a:lnTo>
                    <a:pt x="7636" y="2230"/>
                  </a:lnTo>
                  <a:lnTo>
                    <a:pt x="7603" y="2244"/>
                  </a:lnTo>
                  <a:lnTo>
                    <a:pt x="7539" y="2274"/>
                  </a:lnTo>
                  <a:lnTo>
                    <a:pt x="7502" y="2225"/>
                  </a:lnTo>
                  <a:lnTo>
                    <a:pt x="7485" y="2231"/>
                  </a:lnTo>
                  <a:lnTo>
                    <a:pt x="7376" y="2267"/>
                  </a:lnTo>
                  <a:lnTo>
                    <a:pt x="7378" y="2272"/>
                  </a:lnTo>
                  <a:lnTo>
                    <a:pt x="7371" y="2274"/>
                  </a:lnTo>
                  <a:lnTo>
                    <a:pt x="7368" y="2266"/>
                  </a:lnTo>
                  <a:lnTo>
                    <a:pt x="7364" y="2212"/>
                  </a:lnTo>
                  <a:lnTo>
                    <a:pt x="7442" y="2160"/>
                  </a:lnTo>
                  <a:lnTo>
                    <a:pt x="7447" y="2070"/>
                  </a:lnTo>
                  <a:lnTo>
                    <a:pt x="7443" y="2050"/>
                  </a:lnTo>
                  <a:lnTo>
                    <a:pt x="7416" y="1975"/>
                  </a:lnTo>
                  <a:lnTo>
                    <a:pt x="7400" y="1946"/>
                  </a:lnTo>
                  <a:lnTo>
                    <a:pt x="7382" y="1892"/>
                  </a:lnTo>
                  <a:lnTo>
                    <a:pt x="7382" y="1844"/>
                  </a:lnTo>
                  <a:lnTo>
                    <a:pt x="7387" y="1819"/>
                  </a:lnTo>
                  <a:lnTo>
                    <a:pt x="7399" y="1791"/>
                  </a:lnTo>
                  <a:lnTo>
                    <a:pt x="7401" y="1786"/>
                  </a:lnTo>
                  <a:lnTo>
                    <a:pt x="7425" y="1715"/>
                  </a:lnTo>
                  <a:lnTo>
                    <a:pt x="7464" y="1598"/>
                  </a:lnTo>
                  <a:lnTo>
                    <a:pt x="7467" y="1595"/>
                  </a:lnTo>
                  <a:lnTo>
                    <a:pt x="7490" y="1570"/>
                  </a:lnTo>
                  <a:lnTo>
                    <a:pt x="7535" y="1490"/>
                  </a:lnTo>
                  <a:lnTo>
                    <a:pt x="7577" y="1453"/>
                  </a:lnTo>
                  <a:lnTo>
                    <a:pt x="7601" y="1362"/>
                  </a:lnTo>
                  <a:lnTo>
                    <a:pt x="7651" y="1298"/>
                  </a:lnTo>
                  <a:lnTo>
                    <a:pt x="7720" y="1287"/>
                  </a:lnTo>
                  <a:lnTo>
                    <a:pt x="7748" y="1254"/>
                  </a:lnTo>
                  <a:lnTo>
                    <a:pt x="7749" y="1223"/>
                  </a:lnTo>
                  <a:lnTo>
                    <a:pt x="7703" y="1184"/>
                  </a:lnTo>
                  <a:lnTo>
                    <a:pt x="7701" y="1147"/>
                  </a:lnTo>
                  <a:lnTo>
                    <a:pt x="7685" y="1091"/>
                  </a:lnTo>
                  <a:lnTo>
                    <a:pt x="7699" y="1065"/>
                  </a:lnTo>
                  <a:lnTo>
                    <a:pt x="7707" y="1035"/>
                  </a:lnTo>
                  <a:lnTo>
                    <a:pt x="7639" y="1026"/>
                  </a:lnTo>
                  <a:lnTo>
                    <a:pt x="7632" y="1003"/>
                  </a:lnTo>
                  <a:lnTo>
                    <a:pt x="7610" y="996"/>
                  </a:lnTo>
                  <a:lnTo>
                    <a:pt x="7602" y="1015"/>
                  </a:lnTo>
                  <a:lnTo>
                    <a:pt x="7580" y="1006"/>
                  </a:lnTo>
                  <a:lnTo>
                    <a:pt x="7557" y="951"/>
                  </a:lnTo>
                  <a:lnTo>
                    <a:pt x="7542" y="941"/>
                  </a:lnTo>
                  <a:lnTo>
                    <a:pt x="7515" y="920"/>
                  </a:lnTo>
                  <a:lnTo>
                    <a:pt x="7505" y="874"/>
                  </a:lnTo>
                  <a:cubicBezTo>
                    <a:pt x="7492" y="877"/>
                    <a:pt x="7447" y="889"/>
                    <a:pt x="7442" y="890"/>
                  </a:cubicBezTo>
                  <a:cubicBezTo>
                    <a:pt x="7437" y="891"/>
                    <a:pt x="7388" y="908"/>
                    <a:pt x="7367" y="915"/>
                  </a:cubicBezTo>
                  <a:cubicBezTo>
                    <a:pt x="7361" y="917"/>
                    <a:pt x="7356" y="919"/>
                    <a:pt x="7355" y="919"/>
                  </a:cubicBezTo>
                  <a:cubicBezTo>
                    <a:pt x="7350" y="921"/>
                    <a:pt x="7344" y="931"/>
                    <a:pt x="7341" y="936"/>
                  </a:cubicBezTo>
                  <a:lnTo>
                    <a:pt x="7339" y="940"/>
                  </a:lnTo>
                  <a:lnTo>
                    <a:pt x="7314" y="917"/>
                  </a:lnTo>
                  <a:lnTo>
                    <a:pt x="7280" y="903"/>
                  </a:lnTo>
                  <a:lnTo>
                    <a:pt x="7254" y="889"/>
                  </a:lnTo>
                  <a:lnTo>
                    <a:pt x="7225" y="920"/>
                  </a:lnTo>
                  <a:lnTo>
                    <a:pt x="7214" y="916"/>
                  </a:lnTo>
                  <a:lnTo>
                    <a:pt x="7195" y="928"/>
                  </a:lnTo>
                  <a:lnTo>
                    <a:pt x="7191" y="922"/>
                  </a:lnTo>
                  <a:lnTo>
                    <a:pt x="7213" y="908"/>
                  </a:lnTo>
                  <a:lnTo>
                    <a:pt x="7224" y="912"/>
                  </a:lnTo>
                  <a:lnTo>
                    <a:pt x="7253" y="880"/>
                  </a:lnTo>
                  <a:lnTo>
                    <a:pt x="7253" y="881"/>
                  </a:lnTo>
                  <a:lnTo>
                    <a:pt x="7327" y="829"/>
                  </a:lnTo>
                  <a:lnTo>
                    <a:pt x="7213" y="641"/>
                  </a:lnTo>
                  <a:lnTo>
                    <a:pt x="6986" y="530"/>
                  </a:lnTo>
                  <a:lnTo>
                    <a:pt x="6761" y="457"/>
                  </a:lnTo>
                  <a:lnTo>
                    <a:pt x="6753" y="443"/>
                  </a:lnTo>
                  <a:lnTo>
                    <a:pt x="6718" y="446"/>
                  </a:lnTo>
                  <a:lnTo>
                    <a:pt x="6679" y="432"/>
                  </a:lnTo>
                  <a:lnTo>
                    <a:pt x="6665" y="417"/>
                  </a:lnTo>
                  <a:lnTo>
                    <a:pt x="6628" y="423"/>
                  </a:lnTo>
                  <a:lnTo>
                    <a:pt x="6591" y="404"/>
                  </a:lnTo>
                  <a:lnTo>
                    <a:pt x="6553" y="393"/>
                  </a:lnTo>
                  <a:lnTo>
                    <a:pt x="6485" y="378"/>
                  </a:lnTo>
                  <a:lnTo>
                    <a:pt x="6396" y="369"/>
                  </a:lnTo>
                  <a:lnTo>
                    <a:pt x="6324" y="393"/>
                  </a:lnTo>
                  <a:lnTo>
                    <a:pt x="6277" y="421"/>
                  </a:lnTo>
                  <a:lnTo>
                    <a:pt x="6228" y="451"/>
                  </a:lnTo>
                  <a:lnTo>
                    <a:pt x="6187" y="463"/>
                  </a:lnTo>
                  <a:lnTo>
                    <a:pt x="6126" y="479"/>
                  </a:lnTo>
                  <a:lnTo>
                    <a:pt x="6091" y="466"/>
                  </a:lnTo>
                  <a:lnTo>
                    <a:pt x="6087" y="456"/>
                  </a:lnTo>
                  <a:lnTo>
                    <a:pt x="6085" y="451"/>
                  </a:lnTo>
                  <a:lnTo>
                    <a:pt x="6089" y="450"/>
                  </a:lnTo>
                  <a:lnTo>
                    <a:pt x="6085" y="451"/>
                  </a:lnTo>
                  <a:lnTo>
                    <a:pt x="6071" y="398"/>
                  </a:lnTo>
                  <a:lnTo>
                    <a:pt x="6036" y="382"/>
                  </a:lnTo>
                  <a:lnTo>
                    <a:pt x="6039" y="336"/>
                  </a:lnTo>
                  <a:lnTo>
                    <a:pt x="6085" y="336"/>
                  </a:lnTo>
                  <a:lnTo>
                    <a:pt x="6079" y="310"/>
                  </a:lnTo>
                  <a:lnTo>
                    <a:pt x="6029" y="316"/>
                  </a:lnTo>
                  <a:lnTo>
                    <a:pt x="6023" y="292"/>
                  </a:lnTo>
                  <a:lnTo>
                    <a:pt x="5977" y="294"/>
                  </a:lnTo>
                  <a:lnTo>
                    <a:pt x="5980" y="268"/>
                  </a:lnTo>
                  <a:lnTo>
                    <a:pt x="5954" y="253"/>
                  </a:lnTo>
                  <a:lnTo>
                    <a:pt x="5942" y="213"/>
                  </a:lnTo>
                  <a:lnTo>
                    <a:pt x="5928" y="221"/>
                  </a:lnTo>
                  <a:lnTo>
                    <a:pt x="5934" y="244"/>
                  </a:lnTo>
                  <a:lnTo>
                    <a:pt x="5873" y="271"/>
                  </a:lnTo>
                  <a:lnTo>
                    <a:pt x="5873" y="302"/>
                  </a:lnTo>
                  <a:lnTo>
                    <a:pt x="5920" y="309"/>
                  </a:lnTo>
                  <a:lnTo>
                    <a:pt x="5959" y="345"/>
                  </a:lnTo>
                  <a:lnTo>
                    <a:pt x="5930" y="363"/>
                  </a:lnTo>
                  <a:lnTo>
                    <a:pt x="5930" y="401"/>
                  </a:lnTo>
                  <a:lnTo>
                    <a:pt x="5926" y="403"/>
                  </a:lnTo>
                  <a:lnTo>
                    <a:pt x="5925" y="403"/>
                  </a:lnTo>
                  <a:lnTo>
                    <a:pt x="5815" y="356"/>
                  </a:lnTo>
                  <a:lnTo>
                    <a:pt x="5786" y="352"/>
                  </a:lnTo>
                  <a:lnTo>
                    <a:pt x="5765" y="359"/>
                  </a:lnTo>
                  <a:lnTo>
                    <a:pt x="5765" y="359"/>
                  </a:lnTo>
                  <a:lnTo>
                    <a:pt x="5763" y="359"/>
                  </a:lnTo>
                  <a:lnTo>
                    <a:pt x="5763" y="359"/>
                  </a:lnTo>
                  <a:lnTo>
                    <a:pt x="5730" y="355"/>
                  </a:lnTo>
                  <a:lnTo>
                    <a:pt x="5708" y="346"/>
                  </a:lnTo>
                  <a:lnTo>
                    <a:pt x="5669" y="378"/>
                  </a:lnTo>
                  <a:lnTo>
                    <a:pt x="5667" y="395"/>
                  </a:lnTo>
                  <a:lnTo>
                    <a:pt x="5685" y="412"/>
                  </a:lnTo>
                  <a:lnTo>
                    <a:pt x="5685" y="428"/>
                  </a:lnTo>
                  <a:lnTo>
                    <a:pt x="5709" y="478"/>
                  </a:lnTo>
                  <a:lnTo>
                    <a:pt x="5749" y="501"/>
                  </a:lnTo>
                  <a:lnTo>
                    <a:pt x="5746" y="507"/>
                  </a:lnTo>
                  <a:lnTo>
                    <a:pt x="5704" y="483"/>
                  </a:lnTo>
                  <a:lnTo>
                    <a:pt x="5678" y="429"/>
                  </a:lnTo>
                  <a:lnTo>
                    <a:pt x="5678" y="415"/>
                  </a:lnTo>
                  <a:lnTo>
                    <a:pt x="5660" y="398"/>
                  </a:lnTo>
                  <a:lnTo>
                    <a:pt x="5660" y="396"/>
                  </a:lnTo>
                  <a:lnTo>
                    <a:pt x="5662" y="377"/>
                  </a:lnTo>
                  <a:lnTo>
                    <a:pt x="5647" y="369"/>
                  </a:lnTo>
                  <a:lnTo>
                    <a:pt x="5675" y="334"/>
                  </a:lnTo>
                  <a:lnTo>
                    <a:pt x="5647" y="293"/>
                  </a:lnTo>
                  <a:lnTo>
                    <a:pt x="5669" y="277"/>
                  </a:lnTo>
                  <a:lnTo>
                    <a:pt x="5699" y="298"/>
                  </a:lnTo>
                  <a:lnTo>
                    <a:pt x="5724" y="278"/>
                  </a:lnTo>
                  <a:lnTo>
                    <a:pt x="5766" y="351"/>
                  </a:lnTo>
                  <a:lnTo>
                    <a:pt x="5782" y="346"/>
                  </a:lnTo>
                  <a:lnTo>
                    <a:pt x="5797" y="279"/>
                  </a:lnTo>
                  <a:lnTo>
                    <a:pt x="5760" y="264"/>
                  </a:lnTo>
                  <a:lnTo>
                    <a:pt x="5752" y="208"/>
                  </a:lnTo>
                  <a:lnTo>
                    <a:pt x="5805" y="179"/>
                  </a:lnTo>
                  <a:lnTo>
                    <a:pt x="5795" y="163"/>
                  </a:lnTo>
                  <a:lnTo>
                    <a:pt x="5781" y="141"/>
                  </a:lnTo>
                  <a:lnTo>
                    <a:pt x="5754" y="132"/>
                  </a:lnTo>
                  <a:lnTo>
                    <a:pt x="5726" y="150"/>
                  </a:lnTo>
                  <a:lnTo>
                    <a:pt x="5696" y="152"/>
                  </a:lnTo>
                  <a:lnTo>
                    <a:pt x="5693" y="101"/>
                  </a:lnTo>
                  <a:lnTo>
                    <a:pt x="5682" y="68"/>
                  </a:lnTo>
                  <a:lnTo>
                    <a:pt x="5661" y="66"/>
                  </a:lnTo>
                  <a:lnTo>
                    <a:pt x="5642" y="51"/>
                  </a:lnTo>
                  <a:lnTo>
                    <a:pt x="5636" y="27"/>
                  </a:lnTo>
                  <a:lnTo>
                    <a:pt x="5622" y="32"/>
                  </a:lnTo>
                  <a:lnTo>
                    <a:pt x="5614" y="62"/>
                  </a:lnTo>
                  <a:lnTo>
                    <a:pt x="5628" y="104"/>
                  </a:lnTo>
                  <a:lnTo>
                    <a:pt x="5615" y="134"/>
                  </a:lnTo>
                  <a:lnTo>
                    <a:pt x="5589" y="151"/>
                  </a:lnTo>
                  <a:lnTo>
                    <a:pt x="5556" y="126"/>
                  </a:lnTo>
                  <a:lnTo>
                    <a:pt x="5551" y="87"/>
                  </a:lnTo>
                  <a:lnTo>
                    <a:pt x="5551" y="86"/>
                  </a:lnTo>
                  <a:lnTo>
                    <a:pt x="5560" y="43"/>
                  </a:lnTo>
                  <a:lnTo>
                    <a:pt x="5545" y="26"/>
                  </a:lnTo>
                  <a:lnTo>
                    <a:pt x="5464" y="32"/>
                  </a:lnTo>
                  <a:lnTo>
                    <a:pt x="5460" y="12"/>
                  </a:lnTo>
                  <a:lnTo>
                    <a:pt x="5445" y="8"/>
                  </a:lnTo>
                  <a:lnTo>
                    <a:pt x="5444" y="49"/>
                  </a:lnTo>
                  <a:lnTo>
                    <a:pt x="5477" y="84"/>
                  </a:lnTo>
                  <a:lnTo>
                    <a:pt x="5450" y="99"/>
                  </a:lnTo>
                  <a:lnTo>
                    <a:pt x="5422" y="79"/>
                  </a:lnTo>
                  <a:lnTo>
                    <a:pt x="5356" y="123"/>
                  </a:lnTo>
                  <a:lnTo>
                    <a:pt x="5335" y="106"/>
                  </a:lnTo>
                  <a:lnTo>
                    <a:pt x="5262" y="142"/>
                  </a:lnTo>
                  <a:lnTo>
                    <a:pt x="5217" y="217"/>
                  </a:lnTo>
                  <a:lnTo>
                    <a:pt x="5231" y="246"/>
                  </a:lnTo>
                  <a:lnTo>
                    <a:pt x="5227" y="269"/>
                  </a:lnTo>
                  <a:lnTo>
                    <a:pt x="5132" y="331"/>
                  </a:lnTo>
                  <a:lnTo>
                    <a:pt x="5159" y="386"/>
                  </a:lnTo>
                  <a:lnTo>
                    <a:pt x="5129" y="410"/>
                  </a:lnTo>
                  <a:lnTo>
                    <a:pt x="5140" y="436"/>
                  </a:lnTo>
                  <a:lnTo>
                    <a:pt x="5205" y="474"/>
                  </a:lnTo>
                  <a:lnTo>
                    <a:pt x="5214" y="469"/>
                  </a:lnTo>
                  <a:lnTo>
                    <a:pt x="5244" y="482"/>
                  </a:lnTo>
                  <a:lnTo>
                    <a:pt x="5260" y="517"/>
                  </a:lnTo>
                  <a:lnTo>
                    <a:pt x="5305" y="492"/>
                  </a:lnTo>
                  <a:lnTo>
                    <a:pt x="5379" y="502"/>
                  </a:lnTo>
                  <a:lnTo>
                    <a:pt x="5381" y="491"/>
                  </a:lnTo>
                  <a:lnTo>
                    <a:pt x="5369" y="448"/>
                  </a:lnTo>
                  <a:lnTo>
                    <a:pt x="5402" y="460"/>
                  </a:lnTo>
                  <a:lnTo>
                    <a:pt x="5412" y="429"/>
                  </a:lnTo>
                  <a:lnTo>
                    <a:pt x="5450" y="419"/>
                  </a:lnTo>
                  <a:lnTo>
                    <a:pt x="5478" y="444"/>
                  </a:lnTo>
                  <a:lnTo>
                    <a:pt x="5518" y="410"/>
                  </a:lnTo>
                  <a:lnTo>
                    <a:pt x="5534" y="413"/>
                  </a:lnTo>
                  <a:lnTo>
                    <a:pt x="5550" y="391"/>
                  </a:lnTo>
                  <a:lnTo>
                    <a:pt x="5569" y="393"/>
                  </a:lnTo>
                  <a:lnTo>
                    <a:pt x="5571" y="355"/>
                  </a:lnTo>
                  <a:lnTo>
                    <a:pt x="5578" y="355"/>
                  </a:lnTo>
                  <a:lnTo>
                    <a:pt x="5575" y="400"/>
                  </a:lnTo>
                  <a:lnTo>
                    <a:pt x="5553" y="398"/>
                  </a:lnTo>
                  <a:lnTo>
                    <a:pt x="5539" y="417"/>
                  </a:lnTo>
                  <a:lnTo>
                    <a:pt x="5545" y="430"/>
                  </a:lnTo>
                  <a:lnTo>
                    <a:pt x="5586" y="488"/>
                  </a:lnTo>
                  <a:lnTo>
                    <a:pt x="5558" y="524"/>
                  </a:lnTo>
                  <a:lnTo>
                    <a:pt x="5532" y="518"/>
                  </a:lnTo>
                  <a:lnTo>
                    <a:pt x="5549" y="490"/>
                  </a:lnTo>
                  <a:lnTo>
                    <a:pt x="5533" y="477"/>
                  </a:lnTo>
                  <a:lnTo>
                    <a:pt x="5520" y="504"/>
                  </a:lnTo>
                  <a:lnTo>
                    <a:pt x="5537" y="603"/>
                  </a:lnTo>
                  <a:lnTo>
                    <a:pt x="5521" y="619"/>
                  </a:lnTo>
                  <a:lnTo>
                    <a:pt x="5516" y="649"/>
                  </a:lnTo>
                  <a:lnTo>
                    <a:pt x="5510" y="648"/>
                  </a:lnTo>
                  <a:lnTo>
                    <a:pt x="5513" y="626"/>
                  </a:lnTo>
                  <a:lnTo>
                    <a:pt x="5496" y="640"/>
                  </a:lnTo>
                  <a:lnTo>
                    <a:pt x="5453" y="641"/>
                  </a:lnTo>
                  <a:lnTo>
                    <a:pt x="5440" y="647"/>
                  </a:lnTo>
                  <a:lnTo>
                    <a:pt x="5422" y="661"/>
                  </a:lnTo>
                  <a:lnTo>
                    <a:pt x="5417" y="664"/>
                  </a:lnTo>
                  <a:lnTo>
                    <a:pt x="5402" y="676"/>
                  </a:lnTo>
                  <a:lnTo>
                    <a:pt x="5398" y="709"/>
                  </a:lnTo>
                  <a:lnTo>
                    <a:pt x="5419" y="712"/>
                  </a:lnTo>
                  <a:lnTo>
                    <a:pt x="5418" y="719"/>
                  </a:lnTo>
                  <a:lnTo>
                    <a:pt x="5390" y="714"/>
                  </a:lnTo>
                  <a:lnTo>
                    <a:pt x="5396" y="673"/>
                  </a:lnTo>
                  <a:lnTo>
                    <a:pt x="5413" y="658"/>
                  </a:lnTo>
                  <a:lnTo>
                    <a:pt x="5418" y="656"/>
                  </a:lnTo>
                  <a:lnTo>
                    <a:pt x="5437" y="641"/>
                  </a:lnTo>
                  <a:lnTo>
                    <a:pt x="5448" y="635"/>
                  </a:lnTo>
                  <a:lnTo>
                    <a:pt x="5470" y="600"/>
                  </a:lnTo>
                  <a:lnTo>
                    <a:pt x="5461" y="586"/>
                  </a:lnTo>
                  <a:lnTo>
                    <a:pt x="5399" y="546"/>
                  </a:lnTo>
                  <a:lnTo>
                    <a:pt x="5356" y="544"/>
                  </a:lnTo>
                  <a:lnTo>
                    <a:pt x="5340" y="587"/>
                  </a:lnTo>
                  <a:lnTo>
                    <a:pt x="5276" y="609"/>
                  </a:lnTo>
                  <a:lnTo>
                    <a:pt x="5235" y="634"/>
                  </a:lnTo>
                  <a:lnTo>
                    <a:pt x="5243" y="672"/>
                  </a:lnTo>
                  <a:lnTo>
                    <a:pt x="5257" y="684"/>
                  </a:lnTo>
                  <a:lnTo>
                    <a:pt x="5296" y="673"/>
                  </a:lnTo>
                  <a:lnTo>
                    <a:pt x="5316" y="697"/>
                  </a:lnTo>
                  <a:lnTo>
                    <a:pt x="5292" y="711"/>
                  </a:lnTo>
                  <a:lnTo>
                    <a:pt x="5251" y="726"/>
                  </a:lnTo>
                  <a:lnTo>
                    <a:pt x="5169" y="741"/>
                  </a:lnTo>
                  <a:lnTo>
                    <a:pt x="5168" y="741"/>
                  </a:lnTo>
                  <a:lnTo>
                    <a:pt x="5147" y="732"/>
                  </a:lnTo>
                  <a:lnTo>
                    <a:pt x="5112" y="713"/>
                  </a:lnTo>
                  <a:lnTo>
                    <a:pt x="5098" y="717"/>
                  </a:lnTo>
                  <a:lnTo>
                    <a:pt x="5086" y="750"/>
                  </a:lnTo>
                  <a:lnTo>
                    <a:pt x="5037" y="737"/>
                  </a:lnTo>
                  <a:lnTo>
                    <a:pt x="4986" y="735"/>
                  </a:lnTo>
                  <a:lnTo>
                    <a:pt x="4943" y="710"/>
                  </a:lnTo>
                  <a:lnTo>
                    <a:pt x="4902" y="677"/>
                  </a:lnTo>
                  <a:lnTo>
                    <a:pt x="4902" y="627"/>
                  </a:lnTo>
                  <a:lnTo>
                    <a:pt x="4884" y="616"/>
                  </a:lnTo>
                  <a:lnTo>
                    <a:pt x="4830" y="606"/>
                  </a:lnTo>
                  <a:lnTo>
                    <a:pt x="4786" y="607"/>
                  </a:lnTo>
                  <a:lnTo>
                    <a:pt x="4751" y="629"/>
                  </a:lnTo>
                  <a:lnTo>
                    <a:pt x="4743" y="598"/>
                  </a:lnTo>
                  <a:lnTo>
                    <a:pt x="4708" y="587"/>
                  </a:lnTo>
                  <a:lnTo>
                    <a:pt x="4674" y="633"/>
                  </a:lnTo>
                  <a:lnTo>
                    <a:pt x="4621" y="669"/>
                  </a:lnTo>
                  <a:lnTo>
                    <a:pt x="4599" y="662"/>
                  </a:lnTo>
                  <a:lnTo>
                    <a:pt x="4554" y="701"/>
                  </a:lnTo>
                  <a:lnTo>
                    <a:pt x="4516" y="708"/>
                  </a:lnTo>
                  <a:lnTo>
                    <a:pt x="4496" y="769"/>
                  </a:lnTo>
                  <a:lnTo>
                    <a:pt x="4446" y="766"/>
                  </a:lnTo>
                  <a:lnTo>
                    <a:pt x="4418" y="761"/>
                  </a:lnTo>
                  <a:lnTo>
                    <a:pt x="4390" y="787"/>
                  </a:lnTo>
                  <a:lnTo>
                    <a:pt x="4338" y="803"/>
                  </a:lnTo>
                  <a:lnTo>
                    <a:pt x="4309" y="789"/>
                  </a:lnTo>
                  <a:lnTo>
                    <a:pt x="4221" y="783"/>
                  </a:lnTo>
                  <a:lnTo>
                    <a:pt x="4204" y="783"/>
                  </a:lnTo>
                  <a:lnTo>
                    <a:pt x="4173" y="823"/>
                  </a:lnTo>
                  <a:lnTo>
                    <a:pt x="4156" y="814"/>
                  </a:lnTo>
                  <a:lnTo>
                    <a:pt x="4123" y="814"/>
                  </a:lnTo>
                  <a:lnTo>
                    <a:pt x="4102" y="788"/>
                  </a:lnTo>
                  <a:lnTo>
                    <a:pt x="4107" y="741"/>
                  </a:lnTo>
                  <a:lnTo>
                    <a:pt x="4081" y="702"/>
                  </a:lnTo>
                  <a:lnTo>
                    <a:pt x="4024" y="688"/>
                  </a:lnTo>
                  <a:lnTo>
                    <a:pt x="3959" y="706"/>
                  </a:lnTo>
                  <a:lnTo>
                    <a:pt x="3923" y="694"/>
                  </a:lnTo>
                  <a:lnTo>
                    <a:pt x="3876" y="783"/>
                  </a:lnTo>
                  <a:lnTo>
                    <a:pt x="3798" y="809"/>
                  </a:lnTo>
                  <a:lnTo>
                    <a:pt x="3787" y="821"/>
                  </a:lnTo>
                  <a:lnTo>
                    <a:pt x="3725" y="830"/>
                  </a:lnTo>
                  <a:lnTo>
                    <a:pt x="3712" y="836"/>
                  </a:lnTo>
                  <a:lnTo>
                    <a:pt x="3779" y="876"/>
                  </a:lnTo>
                  <a:lnTo>
                    <a:pt x="3848" y="896"/>
                  </a:lnTo>
                  <a:lnTo>
                    <a:pt x="3847" y="903"/>
                  </a:lnTo>
                  <a:lnTo>
                    <a:pt x="3776" y="882"/>
                  </a:lnTo>
                  <a:lnTo>
                    <a:pt x="3745" y="864"/>
                  </a:lnTo>
                  <a:lnTo>
                    <a:pt x="3705" y="839"/>
                  </a:lnTo>
                  <a:lnTo>
                    <a:pt x="3648" y="860"/>
                  </a:lnTo>
                  <a:lnTo>
                    <a:pt x="3624" y="857"/>
                  </a:lnTo>
                  <a:lnTo>
                    <a:pt x="3562" y="801"/>
                  </a:lnTo>
                  <a:lnTo>
                    <a:pt x="3533" y="769"/>
                  </a:lnTo>
                  <a:lnTo>
                    <a:pt x="3542" y="767"/>
                  </a:lnTo>
                  <a:lnTo>
                    <a:pt x="3578" y="765"/>
                  </a:lnTo>
                  <a:lnTo>
                    <a:pt x="3628" y="759"/>
                  </a:lnTo>
                  <a:lnTo>
                    <a:pt x="3654" y="743"/>
                  </a:lnTo>
                  <a:lnTo>
                    <a:pt x="3635" y="712"/>
                  </a:lnTo>
                  <a:lnTo>
                    <a:pt x="3616" y="696"/>
                  </a:lnTo>
                  <a:lnTo>
                    <a:pt x="3649" y="664"/>
                  </a:lnTo>
                  <a:lnTo>
                    <a:pt x="3634" y="651"/>
                  </a:lnTo>
                  <a:lnTo>
                    <a:pt x="3605" y="678"/>
                  </a:lnTo>
                  <a:lnTo>
                    <a:pt x="3565" y="665"/>
                  </a:lnTo>
                  <a:lnTo>
                    <a:pt x="3523" y="718"/>
                  </a:lnTo>
                  <a:lnTo>
                    <a:pt x="3477" y="723"/>
                  </a:lnTo>
                  <a:lnTo>
                    <a:pt x="3477" y="700"/>
                  </a:lnTo>
                  <a:lnTo>
                    <a:pt x="3450" y="688"/>
                  </a:lnTo>
                  <a:lnTo>
                    <a:pt x="3441" y="731"/>
                  </a:lnTo>
                  <a:lnTo>
                    <a:pt x="3403" y="724"/>
                  </a:lnTo>
                  <a:lnTo>
                    <a:pt x="3381" y="760"/>
                  </a:lnTo>
                  <a:lnTo>
                    <a:pt x="3382" y="762"/>
                  </a:lnTo>
                  <a:lnTo>
                    <a:pt x="3379" y="764"/>
                  </a:lnTo>
                  <a:lnTo>
                    <a:pt x="3275" y="828"/>
                  </a:lnTo>
                  <a:lnTo>
                    <a:pt x="3262" y="841"/>
                  </a:lnTo>
                  <a:lnTo>
                    <a:pt x="3274" y="868"/>
                  </a:lnTo>
                  <a:lnTo>
                    <a:pt x="3297" y="853"/>
                  </a:lnTo>
                  <a:lnTo>
                    <a:pt x="3332" y="873"/>
                  </a:lnTo>
                  <a:lnTo>
                    <a:pt x="3315" y="913"/>
                  </a:lnTo>
                  <a:lnTo>
                    <a:pt x="3277" y="912"/>
                  </a:lnTo>
                  <a:lnTo>
                    <a:pt x="3264" y="894"/>
                  </a:lnTo>
                  <a:lnTo>
                    <a:pt x="3256" y="900"/>
                  </a:lnTo>
                  <a:lnTo>
                    <a:pt x="3277" y="928"/>
                  </a:lnTo>
                  <a:lnTo>
                    <a:pt x="3290" y="949"/>
                  </a:lnTo>
                  <a:lnTo>
                    <a:pt x="3263" y="992"/>
                  </a:lnTo>
                  <a:lnTo>
                    <a:pt x="3240" y="1014"/>
                  </a:lnTo>
                  <a:lnTo>
                    <a:pt x="3203" y="1019"/>
                  </a:lnTo>
                  <a:lnTo>
                    <a:pt x="3128" y="970"/>
                  </a:lnTo>
                  <a:lnTo>
                    <a:pt x="3106" y="1015"/>
                  </a:lnTo>
                  <a:lnTo>
                    <a:pt x="3178" y="1045"/>
                  </a:lnTo>
                  <a:lnTo>
                    <a:pt x="3157" y="1073"/>
                  </a:lnTo>
                  <a:lnTo>
                    <a:pt x="3175" y="1110"/>
                  </a:lnTo>
                  <a:lnTo>
                    <a:pt x="3169" y="1112"/>
                  </a:lnTo>
                  <a:lnTo>
                    <a:pt x="3151" y="1076"/>
                  </a:lnTo>
                  <a:lnTo>
                    <a:pt x="3123" y="1082"/>
                  </a:lnTo>
                  <a:lnTo>
                    <a:pt x="3104" y="1124"/>
                  </a:lnTo>
                  <a:lnTo>
                    <a:pt x="3020" y="1167"/>
                  </a:lnTo>
                  <a:lnTo>
                    <a:pt x="2909" y="1140"/>
                  </a:lnTo>
                  <a:lnTo>
                    <a:pt x="2830" y="1143"/>
                  </a:lnTo>
                  <a:lnTo>
                    <a:pt x="2737" y="1196"/>
                  </a:lnTo>
                  <a:lnTo>
                    <a:pt x="2713" y="1146"/>
                  </a:lnTo>
                  <a:lnTo>
                    <a:pt x="2630" y="1145"/>
                  </a:lnTo>
                  <a:lnTo>
                    <a:pt x="2580" y="1132"/>
                  </a:lnTo>
                  <a:lnTo>
                    <a:pt x="2598" y="1064"/>
                  </a:lnTo>
                  <a:lnTo>
                    <a:pt x="2643" y="979"/>
                  </a:lnTo>
                  <a:lnTo>
                    <a:pt x="2562" y="988"/>
                  </a:lnTo>
                  <a:lnTo>
                    <a:pt x="2498" y="948"/>
                  </a:lnTo>
                  <a:lnTo>
                    <a:pt x="2466" y="974"/>
                  </a:lnTo>
                  <a:lnTo>
                    <a:pt x="2388" y="995"/>
                  </a:lnTo>
                  <a:lnTo>
                    <a:pt x="2317" y="965"/>
                  </a:lnTo>
                  <a:lnTo>
                    <a:pt x="2310" y="966"/>
                  </a:lnTo>
                  <a:lnTo>
                    <a:pt x="2278" y="945"/>
                  </a:lnTo>
                  <a:lnTo>
                    <a:pt x="2202" y="973"/>
                  </a:lnTo>
                  <a:lnTo>
                    <a:pt x="2218" y="1051"/>
                  </a:lnTo>
                  <a:lnTo>
                    <a:pt x="2238" y="1051"/>
                  </a:lnTo>
                  <a:lnTo>
                    <a:pt x="2239" y="1069"/>
                  </a:lnTo>
                  <a:lnTo>
                    <a:pt x="2227" y="1110"/>
                  </a:lnTo>
                  <a:lnTo>
                    <a:pt x="2174" y="1118"/>
                  </a:lnTo>
                  <a:lnTo>
                    <a:pt x="2161" y="1152"/>
                  </a:lnTo>
                  <a:lnTo>
                    <a:pt x="2113" y="1159"/>
                  </a:lnTo>
                  <a:lnTo>
                    <a:pt x="2109" y="1242"/>
                  </a:lnTo>
                  <a:lnTo>
                    <a:pt x="2056" y="1246"/>
                  </a:lnTo>
                  <a:lnTo>
                    <a:pt x="2039" y="1313"/>
                  </a:lnTo>
                  <a:lnTo>
                    <a:pt x="1994" y="1341"/>
                  </a:lnTo>
                  <a:lnTo>
                    <a:pt x="1986" y="1393"/>
                  </a:lnTo>
                  <a:lnTo>
                    <a:pt x="2037" y="1378"/>
                  </a:lnTo>
                  <a:lnTo>
                    <a:pt x="2095" y="1381"/>
                  </a:lnTo>
                  <a:lnTo>
                    <a:pt x="2174" y="1375"/>
                  </a:lnTo>
                  <a:lnTo>
                    <a:pt x="2257" y="1338"/>
                  </a:lnTo>
                  <a:lnTo>
                    <a:pt x="2304" y="1353"/>
                  </a:lnTo>
                  <a:lnTo>
                    <a:pt x="2364" y="1429"/>
                  </a:lnTo>
                  <a:lnTo>
                    <a:pt x="2352" y="1461"/>
                  </a:lnTo>
                  <a:lnTo>
                    <a:pt x="2304" y="1480"/>
                  </a:lnTo>
                  <a:lnTo>
                    <a:pt x="2256" y="1490"/>
                  </a:lnTo>
                  <a:lnTo>
                    <a:pt x="2268" y="1519"/>
                  </a:lnTo>
                  <a:lnTo>
                    <a:pt x="2247" y="1557"/>
                  </a:lnTo>
                  <a:lnTo>
                    <a:pt x="2124" y="1592"/>
                  </a:lnTo>
                  <a:lnTo>
                    <a:pt x="2111" y="1605"/>
                  </a:lnTo>
                  <a:lnTo>
                    <a:pt x="2124" y="1706"/>
                  </a:lnTo>
                  <a:lnTo>
                    <a:pt x="2123" y="1706"/>
                  </a:lnTo>
                  <a:lnTo>
                    <a:pt x="2113" y="1764"/>
                  </a:lnTo>
                  <a:lnTo>
                    <a:pt x="2002" y="1851"/>
                  </a:lnTo>
                  <a:lnTo>
                    <a:pt x="1963" y="1907"/>
                  </a:lnTo>
                  <a:lnTo>
                    <a:pt x="1902" y="1946"/>
                  </a:lnTo>
                  <a:lnTo>
                    <a:pt x="1935" y="1966"/>
                  </a:lnTo>
                  <a:lnTo>
                    <a:pt x="1936" y="1966"/>
                  </a:lnTo>
                  <a:lnTo>
                    <a:pt x="1936" y="1966"/>
                  </a:lnTo>
                  <a:lnTo>
                    <a:pt x="1936" y="1966"/>
                  </a:lnTo>
                  <a:lnTo>
                    <a:pt x="1936" y="1971"/>
                  </a:lnTo>
                  <a:lnTo>
                    <a:pt x="1936" y="1972"/>
                  </a:lnTo>
                  <a:lnTo>
                    <a:pt x="1935" y="1972"/>
                  </a:lnTo>
                  <a:lnTo>
                    <a:pt x="1799" y="2088"/>
                  </a:lnTo>
                  <a:lnTo>
                    <a:pt x="1692" y="2140"/>
                  </a:lnTo>
                  <a:lnTo>
                    <a:pt x="1681" y="2201"/>
                  </a:lnTo>
                  <a:lnTo>
                    <a:pt x="1637" y="2205"/>
                  </a:lnTo>
                  <a:lnTo>
                    <a:pt x="1591" y="2264"/>
                  </a:lnTo>
                  <a:lnTo>
                    <a:pt x="1648" y="2312"/>
                  </a:lnTo>
                  <a:lnTo>
                    <a:pt x="1602" y="2355"/>
                  </a:lnTo>
                  <a:lnTo>
                    <a:pt x="1520" y="2389"/>
                  </a:lnTo>
                  <a:lnTo>
                    <a:pt x="1458" y="2462"/>
                  </a:lnTo>
                  <a:lnTo>
                    <a:pt x="1377" y="2499"/>
                  </a:lnTo>
                  <a:lnTo>
                    <a:pt x="1333" y="2523"/>
                  </a:lnTo>
                  <a:lnTo>
                    <a:pt x="1193" y="2574"/>
                  </a:lnTo>
                  <a:lnTo>
                    <a:pt x="1176" y="2549"/>
                  </a:lnTo>
                  <a:lnTo>
                    <a:pt x="1157" y="2567"/>
                  </a:lnTo>
                  <a:lnTo>
                    <a:pt x="1123" y="2609"/>
                  </a:lnTo>
                  <a:lnTo>
                    <a:pt x="1047" y="2681"/>
                  </a:lnTo>
                  <a:lnTo>
                    <a:pt x="1108" y="2789"/>
                  </a:lnTo>
                  <a:lnTo>
                    <a:pt x="1107" y="2843"/>
                  </a:lnTo>
                  <a:lnTo>
                    <a:pt x="1100" y="2918"/>
                  </a:lnTo>
                  <a:lnTo>
                    <a:pt x="1038" y="3035"/>
                  </a:lnTo>
                  <a:lnTo>
                    <a:pt x="1045" y="3065"/>
                  </a:lnTo>
                  <a:lnTo>
                    <a:pt x="1088" y="3110"/>
                  </a:lnTo>
                  <a:lnTo>
                    <a:pt x="1067" y="3163"/>
                  </a:lnTo>
                  <a:lnTo>
                    <a:pt x="1052" y="3175"/>
                  </a:lnTo>
                  <a:lnTo>
                    <a:pt x="1004" y="3218"/>
                  </a:lnTo>
                  <a:lnTo>
                    <a:pt x="960" y="3231"/>
                  </a:lnTo>
                  <a:lnTo>
                    <a:pt x="938" y="3280"/>
                  </a:lnTo>
                  <a:lnTo>
                    <a:pt x="773" y="3379"/>
                  </a:lnTo>
                  <a:lnTo>
                    <a:pt x="722" y="3407"/>
                  </a:lnTo>
                  <a:lnTo>
                    <a:pt x="595" y="3547"/>
                  </a:lnTo>
                  <a:lnTo>
                    <a:pt x="492" y="3646"/>
                  </a:lnTo>
                  <a:lnTo>
                    <a:pt x="450" y="3661"/>
                  </a:lnTo>
                  <a:lnTo>
                    <a:pt x="358" y="3742"/>
                  </a:lnTo>
                  <a:lnTo>
                    <a:pt x="453" y="3838"/>
                  </a:lnTo>
                  <a:lnTo>
                    <a:pt x="357" y="3947"/>
                  </a:lnTo>
                  <a:lnTo>
                    <a:pt x="322" y="4033"/>
                  </a:lnTo>
                  <a:lnTo>
                    <a:pt x="272" y="4079"/>
                  </a:lnTo>
                  <a:lnTo>
                    <a:pt x="294" y="4158"/>
                  </a:lnTo>
                  <a:lnTo>
                    <a:pt x="273" y="4181"/>
                  </a:lnTo>
                  <a:lnTo>
                    <a:pt x="252" y="4225"/>
                  </a:lnTo>
                  <a:lnTo>
                    <a:pt x="320" y="4247"/>
                  </a:lnTo>
                  <a:lnTo>
                    <a:pt x="427" y="4344"/>
                  </a:lnTo>
                  <a:lnTo>
                    <a:pt x="446" y="4337"/>
                  </a:lnTo>
                  <a:lnTo>
                    <a:pt x="453" y="4355"/>
                  </a:lnTo>
                  <a:lnTo>
                    <a:pt x="472" y="4383"/>
                  </a:lnTo>
                  <a:lnTo>
                    <a:pt x="446" y="4429"/>
                  </a:lnTo>
                  <a:lnTo>
                    <a:pt x="404" y="4479"/>
                  </a:lnTo>
                  <a:lnTo>
                    <a:pt x="382" y="4519"/>
                  </a:lnTo>
                  <a:lnTo>
                    <a:pt x="376" y="4531"/>
                  </a:lnTo>
                  <a:lnTo>
                    <a:pt x="363" y="4592"/>
                  </a:lnTo>
                  <a:lnTo>
                    <a:pt x="325" y="4628"/>
                  </a:lnTo>
                  <a:lnTo>
                    <a:pt x="360" y="4700"/>
                  </a:lnTo>
                  <a:lnTo>
                    <a:pt x="368" y="4734"/>
                  </a:lnTo>
                  <a:lnTo>
                    <a:pt x="317" y="4776"/>
                  </a:lnTo>
                  <a:lnTo>
                    <a:pt x="289" y="4746"/>
                  </a:lnTo>
                  <a:lnTo>
                    <a:pt x="257" y="4763"/>
                  </a:lnTo>
                  <a:lnTo>
                    <a:pt x="238" y="4749"/>
                  </a:lnTo>
                  <a:lnTo>
                    <a:pt x="200" y="4793"/>
                  </a:lnTo>
                  <a:lnTo>
                    <a:pt x="165" y="4765"/>
                  </a:lnTo>
                  <a:lnTo>
                    <a:pt x="103" y="4824"/>
                  </a:lnTo>
                  <a:lnTo>
                    <a:pt x="51" y="4838"/>
                  </a:lnTo>
                  <a:lnTo>
                    <a:pt x="28" y="4887"/>
                  </a:lnTo>
                  <a:lnTo>
                    <a:pt x="87" y="4920"/>
                  </a:lnTo>
                  <a:lnTo>
                    <a:pt x="86" y="4953"/>
                  </a:lnTo>
                  <a:lnTo>
                    <a:pt x="50" y="5002"/>
                  </a:lnTo>
                  <a:lnTo>
                    <a:pt x="11" y="5092"/>
                  </a:lnTo>
                  <a:lnTo>
                    <a:pt x="45" y="5082"/>
                  </a:lnTo>
                  <a:lnTo>
                    <a:pt x="58" y="5054"/>
                  </a:lnTo>
                  <a:lnTo>
                    <a:pt x="149" y="5060"/>
                  </a:lnTo>
                  <a:lnTo>
                    <a:pt x="172" y="5079"/>
                  </a:lnTo>
                  <a:lnTo>
                    <a:pt x="194" y="5055"/>
                  </a:lnTo>
                  <a:lnTo>
                    <a:pt x="204" y="5031"/>
                  </a:lnTo>
                  <a:lnTo>
                    <a:pt x="255" y="5036"/>
                  </a:lnTo>
                  <a:lnTo>
                    <a:pt x="295" y="5027"/>
                  </a:lnTo>
                  <a:lnTo>
                    <a:pt x="302" y="5058"/>
                  </a:lnTo>
                  <a:lnTo>
                    <a:pt x="372" y="5064"/>
                  </a:lnTo>
                  <a:lnTo>
                    <a:pt x="405" y="5045"/>
                  </a:lnTo>
                  <a:lnTo>
                    <a:pt x="467" y="5011"/>
                  </a:lnTo>
                  <a:lnTo>
                    <a:pt x="494" y="4989"/>
                  </a:lnTo>
                  <a:lnTo>
                    <a:pt x="489" y="4953"/>
                  </a:lnTo>
                  <a:lnTo>
                    <a:pt x="573" y="4883"/>
                  </a:lnTo>
                  <a:lnTo>
                    <a:pt x="609" y="4869"/>
                  </a:lnTo>
                  <a:lnTo>
                    <a:pt x="627" y="4871"/>
                  </a:lnTo>
                  <a:lnTo>
                    <a:pt x="684" y="4840"/>
                  </a:lnTo>
                  <a:lnTo>
                    <a:pt x="714" y="4817"/>
                  </a:lnTo>
                  <a:lnTo>
                    <a:pt x="754" y="4758"/>
                  </a:lnTo>
                  <a:lnTo>
                    <a:pt x="754" y="4725"/>
                  </a:lnTo>
                  <a:lnTo>
                    <a:pt x="723" y="4726"/>
                  </a:lnTo>
                  <a:lnTo>
                    <a:pt x="727" y="4701"/>
                  </a:lnTo>
                  <a:lnTo>
                    <a:pt x="726" y="4700"/>
                  </a:lnTo>
                  <a:lnTo>
                    <a:pt x="666" y="4751"/>
                  </a:lnTo>
                  <a:lnTo>
                    <a:pt x="628" y="4702"/>
                  </a:lnTo>
                  <a:lnTo>
                    <a:pt x="602" y="4654"/>
                  </a:lnTo>
                  <a:lnTo>
                    <a:pt x="618" y="4629"/>
                  </a:lnTo>
                  <a:lnTo>
                    <a:pt x="636" y="4614"/>
                  </a:lnTo>
                  <a:lnTo>
                    <a:pt x="638" y="4587"/>
                  </a:lnTo>
                  <a:lnTo>
                    <a:pt x="571" y="4554"/>
                  </a:lnTo>
                  <a:lnTo>
                    <a:pt x="480" y="4593"/>
                  </a:lnTo>
                  <a:lnTo>
                    <a:pt x="469" y="4600"/>
                  </a:lnTo>
                  <a:lnTo>
                    <a:pt x="466" y="4594"/>
                  </a:lnTo>
                  <a:lnTo>
                    <a:pt x="476" y="4587"/>
                  </a:lnTo>
                  <a:lnTo>
                    <a:pt x="488" y="4571"/>
                  </a:lnTo>
                  <a:lnTo>
                    <a:pt x="500" y="4553"/>
                  </a:lnTo>
                  <a:lnTo>
                    <a:pt x="517" y="4534"/>
                  </a:lnTo>
                  <a:lnTo>
                    <a:pt x="528" y="4507"/>
                  </a:lnTo>
                  <a:lnTo>
                    <a:pt x="543" y="4466"/>
                  </a:lnTo>
                  <a:lnTo>
                    <a:pt x="543" y="4462"/>
                  </a:lnTo>
                  <a:lnTo>
                    <a:pt x="544" y="4463"/>
                  </a:lnTo>
                  <a:lnTo>
                    <a:pt x="554" y="4425"/>
                  </a:lnTo>
                  <a:lnTo>
                    <a:pt x="552" y="4425"/>
                  </a:lnTo>
                  <a:lnTo>
                    <a:pt x="555" y="4421"/>
                  </a:lnTo>
                  <a:lnTo>
                    <a:pt x="585" y="4382"/>
                  </a:lnTo>
                  <a:lnTo>
                    <a:pt x="599" y="4368"/>
                  </a:lnTo>
                  <a:lnTo>
                    <a:pt x="631" y="4322"/>
                  </a:lnTo>
                  <a:lnTo>
                    <a:pt x="655" y="4303"/>
                  </a:lnTo>
                  <a:lnTo>
                    <a:pt x="666" y="4302"/>
                  </a:lnTo>
                  <a:lnTo>
                    <a:pt x="686" y="4309"/>
                  </a:lnTo>
                  <a:lnTo>
                    <a:pt x="694" y="4295"/>
                  </a:lnTo>
                  <a:lnTo>
                    <a:pt x="703" y="4290"/>
                  </a:lnTo>
                  <a:lnTo>
                    <a:pt x="702" y="4267"/>
                  </a:lnTo>
                  <a:lnTo>
                    <a:pt x="720" y="4241"/>
                  </a:lnTo>
                  <a:lnTo>
                    <a:pt x="722" y="4213"/>
                  </a:lnTo>
                  <a:lnTo>
                    <a:pt x="757" y="4192"/>
                  </a:lnTo>
                  <a:lnTo>
                    <a:pt x="761" y="4185"/>
                  </a:lnTo>
                  <a:lnTo>
                    <a:pt x="776" y="4167"/>
                  </a:lnTo>
                  <a:lnTo>
                    <a:pt x="785" y="4151"/>
                  </a:lnTo>
                  <a:lnTo>
                    <a:pt x="814" y="4130"/>
                  </a:lnTo>
                  <a:lnTo>
                    <a:pt x="827" y="4110"/>
                  </a:lnTo>
                  <a:lnTo>
                    <a:pt x="843" y="4097"/>
                  </a:lnTo>
                  <a:lnTo>
                    <a:pt x="854" y="4097"/>
                  </a:lnTo>
                  <a:lnTo>
                    <a:pt x="910" y="4087"/>
                  </a:lnTo>
                  <a:lnTo>
                    <a:pt x="925" y="4088"/>
                  </a:lnTo>
                  <a:lnTo>
                    <a:pt x="939" y="4100"/>
                  </a:lnTo>
                  <a:lnTo>
                    <a:pt x="954" y="4105"/>
                  </a:lnTo>
                  <a:lnTo>
                    <a:pt x="969" y="4101"/>
                  </a:lnTo>
                  <a:lnTo>
                    <a:pt x="974" y="4094"/>
                  </a:lnTo>
                  <a:lnTo>
                    <a:pt x="1000" y="4076"/>
                  </a:lnTo>
                  <a:lnTo>
                    <a:pt x="1031" y="4071"/>
                  </a:lnTo>
                  <a:lnTo>
                    <a:pt x="1057" y="4062"/>
                  </a:lnTo>
                  <a:lnTo>
                    <a:pt x="1071" y="4046"/>
                  </a:lnTo>
                  <a:lnTo>
                    <a:pt x="1082" y="4049"/>
                  </a:lnTo>
                  <a:lnTo>
                    <a:pt x="1084" y="4048"/>
                  </a:lnTo>
                  <a:lnTo>
                    <a:pt x="1085" y="4029"/>
                  </a:lnTo>
                  <a:lnTo>
                    <a:pt x="1106" y="4010"/>
                  </a:lnTo>
                  <a:lnTo>
                    <a:pt x="1122" y="4010"/>
                  </a:lnTo>
                  <a:lnTo>
                    <a:pt x="1127" y="4005"/>
                  </a:lnTo>
                  <a:lnTo>
                    <a:pt x="1137" y="3978"/>
                  </a:lnTo>
                  <a:lnTo>
                    <a:pt x="1157" y="3972"/>
                  </a:lnTo>
                  <a:lnTo>
                    <a:pt x="1176" y="3943"/>
                  </a:lnTo>
                  <a:lnTo>
                    <a:pt x="1190" y="3934"/>
                  </a:lnTo>
                  <a:lnTo>
                    <a:pt x="1219" y="3940"/>
                  </a:lnTo>
                  <a:lnTo>
                    <a:pt x="1247" y="3961"/>
                  </a:lnTo>
                  <a:lnTo>
                    <a:pt x="1290" y="3962"/>
                  </a:lnTo>
                  <a:lnTo>
                    <a:pt x="1321" y="3945"/>
                  </a:lnTo>
                  <a:lnTo>
                    <a:pt x="1333" y="3933"/>
                  </a:lnTo>
                  <a:lnTo>
                    <a:pt x="1349" y="3931"/>
                  </a:lnTo>
                  <a:lnTo>
                    <a:pt x="1362" y="3931"/>
                  </a:lnTo>
                  <a:lnTo>
                    <a:pt x="1391" y="3948"/>
                  </a:lnTo>
                  <a:lnTo>
                    <a:pt x="1417" y="3959"/>
                  </a:lnTo>
                  <a:lnTo>
                    <a:pt x="1466" y="3973"/>
                  </a:lnTo>
                  <a:lnTo>
                    <a:pt x="1512" y="3971"/>
                  </a:lnTo>
                  <a:lnTo>
                    <a:pt x="1519" y="3975"/>
                  </a:lnTo>
                  <a:lnTo>
                    <a:pt x="1537" y="3977"/>
                  </a:lnTo>
                  <a:lnTo>
                    <a:pt x="1566" y="3986"/>
                  </a:lnTo>
                  <a:lnTo>
                    <a:pt x="1594" y="4001"/>
                  </a:lnTo>
                  <a:lnTo>
                    <a:pt x="1616" y="4020"/>
                  </a:lnTo>
                  <a:lnTo>
                    <a:pt x="1632" y="4031"/>
                  </a:lnTo>
                  <a:lnTo>
                    <a:pt x="1648" y="4031"/>
                  </a:lnTo>
                  <a:lnTo>
                    <a:pt x="1661" y="4022"/>
                  </a:lnTo>
                  <a:lnTo>
                    <a:pt x="1678" y="4023"/>
                  </a:lnTo>
                  <a:lnTo>
                    <a:pt x="1696" y="4032"/>
                  </a:lnTo>
                  <a:lnTo>
                    <a:pt x="1712" y="4051"/>
                  </a:lnTo>
                  <a:lnTo>
                    <a:pt x="1748" y="4069"/>
                  </a:lnTo>
                  <a:lnTo>
                    <a:pt x="1768" y="4071"/>
                  </a:lnTo>
                  <a:lnTo>
                    <a:pt x="1794" y="4078"/>
                  </a:lnTo>
                  <a:lnTo>
                    <a:pt x="1825" y="4084"/>
                  </a:lnTo>
                  <a:lnTo>
                    <a:pt x="1866" y="4090"/>
                  </a:lnTo>
                  <a:lnTo>
                    <a:pt x="1872" y="4110"/>
                  </a:lnTo>
                  <a:lnTo>
                    <a:pt x="1881" y="4116"/>
                  </a:lnTo>
                  <a:lnTo>
                    <a:pt x="1907" y="4123"/>
                  </a:lnTo>
                  <a:lnTo>
                    <a:pt x="1920" y="4144"/>
                  </a:lnTo>
                  <a:lnTo>
                    <a:pt x="1932" y="4150"/>
                  </a:lnTo>
                  <a:lnTo>
                    <a:pt x="1962" y="4155"/>
                  </a:lnTo>
                  <a:lnTo>
                    <a:pt x="1964" y="4168"/>
                  </a:lnTo>
                  <a:lnTo>
                    <a:pt x="1992" y="4177"/>
                  </a:lnTo>
                  <a:lnTo>
                    <a:pt x="2009" y="4173"/>
                  </a:lnTo>
                  <a:lnTo>
                    <a:pt x="2026" y="4191"/>
                  </a:lnTo>
                  <a:lnTo>
                    <a:pt x="2026" y="4204"/>
                  </a:lnTo>
                  <a:lnTo>
                    <a:pt x="2031" y="4209"/>
                  </a:lnTo>
                  <a:lnTo>
                    <a:pt x="2043" y="4207"/>
                  </a:lnTo>
                  <a:lnTo>
                    <a:pt x="2053" y="4218"/>
                  </a:lnTo>
                  <a:lnTo>
                    <a:pt x="2057" y="4233"/>
                  </a:lnTo>
                  <a:lnTo>
                    <a:pt x="2074" y="4273"/>
                  </a:lnTo>
                  <a:lnTo>
                    <a:pt x="2060" y="4293"/>
                  </a:lnTo>
                  <a:lnTo>
                    <a:pt x="2057" y="4307"/>
                  </a:lnTo>
                  <a:lnTo>
                    <a:pt x="2045" y="4316"/>
                  </a:lnTo>
                  <a:lnTo>
                    <a:pt x="2006" y="4313"/>
                  </a:lnTo>
                  <a:lnTo>
                    <a:pt x="1993" y="4319"/>
                  </a:lnTo>
                  <a:lnTo>
                    <a:pt x="1979" y="4314"/>
                  </a:lnTo>
                  <a:lnTo>
                    <a:pt x="1957" y="4315"/>
                  </a:lnTo>
                  <a:lnTo>
                    <a:pt x="1936" y="4322"/>
                  </a:lnTo>
                  <a:lnTo>
                    <a:pt x="1975" y="4368"/>
                  </a:lnTo>
                  <a:lnTo>
                    <a:pt x="1980" y="4402"/>
                  </a:lnTo>
                  <a:lnTo>
                    <a:pt x="1973" y="4403"/>
                  </a:lnTo>
                  <a:lnTo>
                    <a:pt x="1969" y="4371"/>
                  </a:lnTo>
                  <a:lnTo>
                    <a:pt x="1916" y="4315"/>
                  </a:lnTo>
                  <a:lnTo>
                    <a:pt x="1910" y="4304"/>
                  </a:lnTo>
                  <a:lnTo>
                    <a:pt x="1808" y="4317"/>
                  </a:lnTo>
                  <a:lnTo>
                    <a:pt x="1801" y="4327"/>
                  </a:lnTo>
                  <a:lnTo>
                    <a:pt x="1806" y="4369"/>
                  </a:lnTo>
                  <a:lnTo>
                    <a:pt x="1738" y="4415"/>
                  </a:lnTo>
                  <a:lnTo>
                    <a:pt x="1757" y="4457"/>
                  </a:lnTo>
                  <a:lnTo>
                    <a:pt x="1768" y="4499"/>
                  </a:lnTo>
                  <a:lnTo>
                    <a:pt x="1788" y="4496"/>
                  </a:lnTo>
                  <a:lnTo>
                    <a:pt x="1795" y="4526"/>
                  </a:lnTo>
                  <a:lnTo>
                    <a:pt x="1837" y="4551"/>
                  </a:lnTo>
                  <a:lnTo>
                    <a:pt x="1874" y="4605"/>
                  </a:lnTo>
                  <a:lnTo>
                    <a:pt x="1920" y="4629"/>
                  </a:lnTo>
                  <a:lnTo>
                    <a:pt x="1909" y="4727"/>
                  </a:lnTo>
                  <a:lnTo>
                    <a:pt x="1849" y="4815"/>
                  </a:lnTo>
                  <a:lnTo>
                    <a:pt x="1799" y="4895"/>
                  </a:lnTo>
                  <a:lnTo>
                    <a:pt x="1819" y="4961"/>
                  </a:lnTo>
                  <a:lnTo>
                    <a:pt x="1776" y="5019"/>
                  </a:lnTo>
                  <a:lnTo>
                    <a:pt x="1786" y="5095"/>
                  </a:lnTo>
                  <a:lnTo>
                    <a:pt x="1821" y="5116"/>
                  </a:lnTo>
                  <a:lnTo>
                    <a:pt x="1890" y="5124"/>
                  </a:lnTo>
                  <a:lnTo>
                    <a:pt x="2004" y="5134"/>
                  </a:lnTo>
                  <a:lnTo>
                    <a:pt x="1973" y="5226"/>
                  </a:lnTo>
                  <a:lnTo>
                    <a:pt x="1983" y="5290"/>
                  </a:lnTo>
                  <a:lnTo>
                    <a:pt x="1960" y="5313"/>
                  </a:lnTo>
                  <a:lnTo>
                    <a:pt x="1941" y="5355"/>
                  </a:lnTo>
                  <a:lnTo>
                    <a:pt x="1962" y="5374"/>
                  </a:lnTo>
                  <a:lnTo>
                    <a:pt x="2014" y="5358"/>
                  </a:lnTo>
                  <a:lnTo>
                    <a:pt x="2049" y="5313"/>
                  </a:lnTo>
                  <a:lnTo>
                    <a:pt x="2080" y="5315"/>
                  </a:lnTo>
                  <a:lnTo>
                    <a:pt x="2077" y="5344"/>
                  </a:lnTo>
                  <a:lnTo>
                    <a:pt x="2103" y="5356"/>
                  </a:lnTo>
                  <a:lnTo>
                    <a:pt x="2104" y="5357"/>
                  </a:lnTo>
                  <a:lnTo>
                    <a:pt x="2173" y="5455"/>
                  </a:lnTo>
                  <a:lnTo>
                    <a:pt x="2180" y="5499"/>
                  </a:lnTo>
                  <a:lnTo>
                    <a:pt x="2223" y="5509"/>
                  </a:lnTo>
                  <a:lnTo>
                    <a:pt x="2259" y="5575"/>
                  </a:lnTo>
                  <a:lnTo>
                    <a:pt x="2231" y="5609"/>
                  </a:lnTo>
                  <a:lnTo>
                    <a:pt x="2290" y="5651"/>
                  </a:lnTo>
                  <a:lnTo>
                    <a:pt x="2294" y="5708"/>
                  </a:lnTo>
                  <a:lnTo>
                    <a:pt x="2309" y="5751"/>
                  </a:lnTo>
                  <a:lnTo>
                    <a:pt x="2412" y="5893"/>
                  </a:lnTo>
                  <a:lnTo>
                    <a:pt x="2423" y="5940"/>
                  </a:lnTo>
                  <a:lnTo>
                    <a:pt x="2455" y="5946"/>
                  </a:lnTo>
                  <a:lnTo>
                    <a:pt x="2533" y="5879"/>
                  </a:lnTo>
                  <a:lnTo>
                    <a:pt x="2580" y="5931"/>
                  </a:lnTo>
                  <a:lnTo>
                    <a:pt x="2614" y="5944"/>
                  </a:lnTo>
                  <a:lnTo>
                    <a:pt x="2634" y="5933"/>
                  </a:lnTo>
                  <a:lnTo>
                    <a:pt x="2633" y="5895"/>
                  </a:lnTo>
                  <a:lnTo>
                    <a:pt x="2680" y="5848"/>
                  </a:lnTo>
                  <a:lnTo>
                    <a:pt x="2682" y="5848"/>
                  </a:lnTo>
                  <a:lnTo>
                    <a:pt x="2758" y="5859"/>
                  </a:lnTo>
                  <a:lnTo>
                    <a:pt x="2831" y="5755"/>
                  </a:lnTo>
                  <a:lnTo>
                    <a:pt x="2895" y="5793"/>
                  </a:lnTo>
                  <a:lnTo>
                    <a:pt x="2940" y="5772"/>
                  </a:lnTo>
                  <a:lnTo>
                    <a:pt x="3026" y="5829"/>
                  </a:lnTo>
                  <a:lnTo>
                    <a:pt x="3120" y="5768"/>
                  </a:lnTo>
                  <a:lnTo>
                    <a:pt x="3160" y="5721"/>
                  </a:lnTo>
                  <a:lnTo>
                    <a:pt x="3211" y="5711"/>
                  </a:lnTo>
                  <a:lnTo>
                    <a:pt x="3208" y="5675"/>
                  </a:lnTo>
                  <a:lnTo>
                    <a:pt x="3242" y="5649"/>
                  </a:lnTo>
                  <a:lnTo>
                    <a:pt x="3243" y="5649"/>
                  </a:lnTo>
                  <a:lnTo>
                    <a:pt x="3308" y="5645"/>
                  </a:lnTo>
                  <a:lnTo>
                    <a:pt x="3349" y="5651"/>
                  </a:lnTo>
                  <a:lnTo>
                    <a:pt x="3365" y="5641"/>
                  </a:lnTo>
                  <a:lnTo>
                    <a:pt x="3352" y="5592"/>
                  </a:lnTo>
                  <a:lnTo>
                    <a:pt x="3366" y="5573"/>
                  </a:lnTo>
                  <a:lnTo>
                    <a:pt x="3429" y="5552"/>
                  </a:lnTo>
                  <a:lnTo>
                    <a:pt x="3455" y="5603"/>
                  </a:lnTo>
                  <a:lnTo>
                    <a:pt x="3566" y="5610"/>
                  </a:lnTo>
                  <a:lnTo>
                    <a:pt x="3616" y="5586"/>
                  </a:lnTo>
                  <a:lnTo>
                    <a:pt x="3647" y="5628"/>
                  </a:lnTo>
                  <a:lnTo>
                    <a:pt x="3655" y="5652"/>
                  </a:lnTo>
                  <a:lnTo>
                    <a:pt x="3715" y="5664"/>
                  </a:lnTo>
                  <a:lnTo>
                    <a:pt x="3714" y="5715"/>
                  </a:lnTo>
                  <a:lnTo>
                    <a:pt x="3736" y="5749"/>
                  </a:lnTo>
                  <a:lnTo>
                    <a:pt x="3763" y="5747"/>
                  </a:lnTo>
                  <a:lnTo>
                    <a:pt x="3789" y="5697"/>
                  </a:lnTo>
                  <a:lnTo>
                    <a:pt x="3842" y="5713"/>
                  </a:lnTo>
                  <a:lnTo>
                    <a:pt x="3875" y="5737"/>
                  </a:lnTo>
                  <a:lnTo>
                    <a:pt x="3911" y="5773"/>
                  </a:lnTo>
                  <a:lnTo>
                    <a:pt x="3942" y="5740"/>
                  </a:lnTo>
                  <a:lnTo>
                    <a:pt x="3970" y="5742"/>
                  </a:lnTo>
                  <a:lnTo>
                    <a:pt x="3998" y="5758"/>
                  </a:lnTo>
                  <a:lnTo>
                    <a:pt x="4044" y="5767"/>
                  </a:lnTo>
                  <a:lnTo>
                    <a:pt x="4062" y="5745"/>
                  </a:lnTo>
                  <a:lnTo>
                    <a:pt x="4049" y="5707"/>
                  </a:lnTo>
                  <a:lnTo>
                    <a:pt x="4065" y="5657"/>
                  </a:lnTo>
                  <a:lnTo>
                    <a:pt x="4072" y="5597"/>
                  </a:lnTo>
                  <a:lnTo>
                    <a:pt x="4100" y="5578"/>
                  </a:lnTo>
                  <a:lnTo>
                    <a:pt x="4133" y="5525"/>
                  </a:lnTo>
                  <a:lnTo>
                    <a:pt x="4135" y="5525"/>
                  </a:lnTo>
                  <a:lnTo>
                    <a:pt x="4303" y="5523"/>
                  </a:lnTo>
                  <a:lnTo>
                    <a:pt x="4330" y="5476"/>
                  </a:lnTo>
                  <a:lnTo>
                    <a:pt x="4350" y="5474"/>
                  </a:lnTo>
                  <a:lnTo>
                    <a:pt x="4358" y="5412"/>
                  </a:lnTo>
                  <a:lnTo>
                    <a:pt x="4395" y="5378"/>
                  </a:lnTo>
                  <a:lnTo>
                    <a:pt x="4374" y="5324"/>
                  </a:lnTo>
                  <a:lnTo>
                    <a:pt x="4374" y="5281"/>
                  </a:lnTo>
                  <a:lnTo>
                    <a:pt x="4374" y="5281"/>
                  </a:lnTo>
                  <a:lnTo>
                    <a:pt x="4396" y="5211"/>
                  </a:lnTo>
                  <a:lnTo>
                    <a:pt x="4473" y="5186"/>
                  </a:lnTo>
                  <a:lnTo>
                    <a:pt x="4536" y="5177"/>
                  </a:lnTo>
                  <a:lnTo>
                    <a:pt x="4558" y="5158"/>
                  </a:lnTo>
                  <a:lnTo>
                    <a:pt x="4570" y="5110"/>
                  </a:lnTo>
                  <a:lnTo>
                    <a:pt x="4627" y="5092"/>
                  </a:lnTo>
                  <a:lnTo>
                    <a:pt x="4648" y="5061"/>
                  </a:lnTo>
                  <a:lnTo>
                    <a:pt x="4637" y="5020"/>
                  </a:lnTo>
                  <a:lnTo>
                    <a:pt x="4669" y="4956"/>
                  </a:lnTo>
                  <a:lnTo>
                    <a:pt x="4596" y="4822"/>
                  </a:lnTo>
                  <a:lnTo>
                    <a:pt x="4534" y="4756"/>
                  </a:lnTo>
                  <a:lnTo>
                    <a:pt x="4486" y="4720"/>
                  </a:lnTo>
                  <a:lnTo>
                    <a:pt x="4617" y="4589"/>
                  </a:lnTo>
                  <a:lnTo>
                    <a:pt x="4665" y="4609"/>
                  </a:lnTo>
                  <a:lnTo>
                    <a:pt x="4758" y="4593"/>
                  </a:lnTo>
                  <a:lnTo>
                    <a:pt x="4787" y="4492"/>
                  </a:lnTo>
                  <a:lnTo>
                    <a:pt x="4816" y="4471"/>
                  </a:lnTo>
                  <a:lnTo>
                    <a:pt x="4867" y="4473"/>
                  </a:lnTo>
                  <a:lnTo>
                    <a:pt x="4863" y="4412"/>
                  </a:lnTo>
                  <a:lnTo>
                    <a:pt x="4875" y="4393"/>
                  </a:lnTo>
                  <a:lnTo>
                    <a:pt x="4914" y="4396"/>
                  </a:lnTo>
                  <a:lnTo>
                    <a:pt x="4974" y="4355"/>
                  </a:lnTo>
                  <a:lnTo>
                    <a:pt x="4985" y="4327"/>
                  </a:lnTo>
                  <a:lnTo>
                    <a:pt x="4972" y="4286"/>
                  </a:lnTo>
                  <a:lnTo>
                    <a:pt x="4926" y="4267"/>
                  </a:lnTo>
                  <a:lnTo>
                    <a:pt x="4960" y="4210"/>
                  </a:lnTo>
                  <a:lnTo>
                    <a:pt x="4997" y="4212"/>
                  </a:lnTo>
                  <a:lnTo>
                    <a:pt x="5080" y="4132"/>
                  </a:lnTo>
                  <a:lnTo>
                    <a:pt x="5137" y="4124"/>
                  </a:lnTo>
                  <a:lnTo>
                    <a:pt x="5139" y="4009"/>
                  </a:lnTo>
                  <a:lnTo>
                    <a:pt x="5146" y="4007"/>
                  </a:lnTo>
                  <a:lnTo>
                    <a:pt x="5146" y="4011"/>
                  </a:lnTo>
                  <a:lnTo>
                    <a:pt x="5144" y="4122"/>
                  </a:lnTo>
                  <a:lnTo>
                    <a:pt x="5235" y="4086"/>
                  </a:lnTo>
                  <a:lnTo>
                    <a:pt x="5292" y="4133"/>
                  </a:lnTo>
                  <a:lnTo>
                    <a:pt x="5278" y="4186"/>
                  </a:lnTo>
                  <a:lnTo>
                    <a:pt x="5284" y="4215"/>
                  </a:lnTo>
                  <a:lnTo>
                    <a:pt x="5307" y="4251"/>
                  </a:lnTo>
                  <a:lnTo>
                    <a:pt x="5297" y="4269"/>
                  </a:lnTo>
                  <a:lnTo>
                    <a:pt x="5304" y="4348"/>
                  </a:lnTo>
                  <a:lnTo>
                    <a:pt x="5299" y="4460"/>
                  </a:lnTo>
                  <a:lnTo>
                    <a:pt x="5294" y="4503"/>
                  </a:lnTo>
                  <a:lnTo>
                    <a:pt x="5263" y="4539"/>
                  </a:lnTo>
                  <a:lnTo>
                    <a:pt x="5252" y="4582"/>
                  </a:lnTo>
                  <a:lnTo>
                    <a:pt x="5221" y="4592"/>
                  </a:lnTo>
                  <a:lnTo>
                    <a:pt x="5287" y="4702"/>
                  </a:lnTo>
                  <a:lnTo>
                    <a:pt x="5260" y="4746"/>
                  </a:lnTo>
                  <a:lnTo>
                    <a:pt x="5303" y="4757"/>
                  </a:lnTo>
                  <a:lnTo>
                    <a:pt x="5315" y="4793"/>
                  </a:lnTo>
                  <a:lnTo>
                    <a:pt x="5449" y="4835"/>
                  </a:lnTo>
                  <a:lnTo>
                    <a:pt x="5468" y="4900"/>
                  </a:lnTo>
                  <a:lnTo>
                    <a:pt x="5532" y="4970"/>
                  </a:lnTo>
                  <a:lnTo>
                    <a:pt x="5538" y="4998"/>
                  </a:lnTo>
                  <a:lnTo>
                    <a:pt x="5605" y="5031"/>
                  </a:lnTo>
                  <a:lnTo>
                    <a:pt x="5582" y="5065"/>
                  </a:lnTo>
                  <a:lnTo>
                    <a:pt x="5616" y="5094"/>
                  </a:lnTo>
                  <a:lnTo>
                    <a:pt x="5621" y="5132"/>
                  </a:lnTo>
                  <a:lnTo>
                    <a:pt x="5696" y="5119"/>
                  </a:lnTo>
                  <a:lnTo>
                    <a:pt x="5718" y="5152"/>
                  </a:lnTo>
                  <a:lnTo>
                    <a:pt x="5835" y="5197"/>
                  </a:lnTo>
                  <a:lnTo>
                    <a:pt x="5910" y="5144"/>
                  </a:lnTo>
                  <a:lnTo>
                    <a:pt x="5926" y="5173"/>
                  </a:lnTo>
                  <a:lnTo>
                    <a:pt x="5982" y="5203"/>
                  </a:lnTo>
                  <a:lnTo>
                    <a:pt x="6019" y="5194"/>
                  </a:lnTo>
                  <a:lnTo>
                    <a:pt x="6029" y="5180"/>
                  </a:lnTo>
                  <a:lnTo>
                    <a:pt x="6134" y="5262"/>
                  </a:lnTo>
                  <a:lnTo>
                    <a:pt x="6143" y="5308"/>
                  </a:lnTo>
                  <a:lnTo>
                    <a:pt x="6115" y="5346"/>
                  </a:lnTo>
                  <a:lnTo>
                    <a:pt x="6098" y="5361"/>
                  </a:lnTo>
                  <a:lnTo>
                    <a:pt x="6083" y="5389"/>
                  </a:lnTo>
                  <a:lnTo>
                    <a:pt x="6065" y="5417"/>
                  </a:lnTo>
                  <a:lnTo>
                    <a:pt x="6036" y="5429"/>
                  </a:lnTo>
                  <a:lnTo>
                    <a:pt x="6019" y="5458"/>
                  </a:lnTo>
                  <a:lnTo>
                    <a:pt x="6011" y="5470"/>
                  </a:lnTo>
                  <a:lnTo>
                    <a:pt x="6000" y="5511"/>
                  </a:lnTo>
                  <a:lnTo>
                    <a:pt x="6075" y="5527"/>
                  </a:lnTo>
                  <a:lnTo>
                    <a:pt x="6155" y="5589"/>
                  </a:lnTo>
                  <a:lnTo>
                    <a:pt x="6179" y="5611"/>
                  </a:lnTo>
                  <a:lnTo>
                    <a:pt x="6198" y="5616"/>
                  </a:lnTo>
                  <a:lnTo>
                    <a:pt x="6228" y="5612"/>
                  </a:lnTo>
                  <a:lnTo>
                    <a:pt x="6238" y="5649"/>
                  </a:lnTo>
                  <a:lnTo>
                    <a:pt x="6226" y="5688"/>
                  </a:lnTo>
                  <a:lnTo>
                    <a:pt x="6232" y="5707"/>
                  </a:lnTo>
                  <a:lnTo>
                    <a:pt x="6261" y="5730"/>
                  </a:lnTo>
                  <a:lnTo>
                    <a:pt x="6279" y="5751"/>
                  </a:lnTo>
                  <a:lnTo>
                    <a:pt x="6286" y="5765"/>
                  </a:lnTo>
                  <a:lnTo>
                    <a:pt x="6300" y="5816"/>
                  </a:lnTo>
                  <a:lnTo>
                    <a:pt x="6316" y="5879"/>
                  </a:lnTo>
                  <a:lnTo>
                    <a:pt x="6335" y="5882"/>
                  </a:lnTo>
                  <a:lnTo>
                    <a:pt x="6343" y="5892"/>
                  </a:lnTo>
                  <a:lnTo>
                    <a:pt x="6328" y="5904"/>
                  </a:lnTo>
                  <a:lnTo>
                    <a:pt x="6277" y="5969"/>
                  </a:lnTo>
                  <a:lnTo>
                    <a:pt x="6274" y="5999"/>
                  </a:lnTo>
                  <a:lnTo>
                    <a:pt x="6303" y="5991"/>
                  </a:lnTo>
                  <a:lnTo>
                    <a:pt x="6342" y="5962"/>
                  </a:lnTo>
                  <a:lnTo>
                    <a:pt x="6364" y="5965"/>
                  </a:lnTo>
                  <a:lnTo>
                    <a:pt x="6393" y="5992"/>
                  </a:lnTo>
                  <a:lnTo>
                    <a:pt x="6428" y="5972"/>
                  </a:lnTo>
                  <a:lnTo>
                    <a:pt x="6454" y="5985"/>
                  </a:lnTo>
                  <a:lnTo>
                    <a:pt x="6448" y="6024"/>
                  </a:lnTo>
                  <a:close/>
                  <a:moveTo>
                    <a:pt x="5657" y="367"/>
                  </a:moveTo>
                  <a:lnTo>
                    <a:pt x="5657" y="367"/>
                  </a:lnTo>
                  <a:lnTo>
                    <a:pt x="5666" y="371"/>
                  </a:lnTo>
                  <a:lnTo>
                    <a:pt x="5707" y="338"/>
                  </a:lnTo>
                  <a:lnTo>
                    <a:pt x="5732" y="348"/>
                  </a:lnTo>
                  <a:lnTo>
                    <a:pt x="5758" y="351"/>
                  </a:lnTo>
                  <a:lnTo>
                    <a:pt x="5722" y="288"/>
                  </a:lnTo>
                  <a:lnTo>
                    <a:pt x="5699" y="306"/>
                  </a:lnTo>
                  <a:lnTo>
                    <a:pt x="5669" y="285"/>
                  </a:lnTo>
                  <a:lnTo>
                    <a:pt x="5656" y="295"/>
                  </a:lnTo>
                  <a:lnTo>
                    <a:pt x="5683" y="335"/>
                  </a:lnTo>
                  <a:lnTo>
                    <a:pt x="5657" y="36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7"/>
            <p:cNvSpPr>
              <a:spLocks/>
            </p:cNvSpPr>
            <p:nvPr/>
          </p:nvSpPr>
          <p:spPr bwMode="auto">
            <a:xfrm>
              <a:off x="1316" y="2733"/>
              <a:ext cx="1499" cy="1371"/>
            </a:xfrm>
            <a:custGeom>
              <a:avLst/>
              <a:gdLst>
                <a:gd name="T0" fmla="*/ 1466 w 2494"/>
                <a:gd name="T1" fmla="*/ 200 h 2282"/>
                <a:gd name="T2" fmla="*/ 1434 w 2494"/>
                <a:gd name="T3" fmla="*/ 133 h 2282"/>
                <a:gd name="T4" fmla="*/ 1368 w 2494"/>
                <a:gd name="T5" fmla="*/ 13 h 2282"/>
                <a:gd name="T6" fmla="*/ 1188 w 2494"/>
                <a:gd name="T7" fmla="*/ 142 h 2282"/>
                <a:gd name="T8" fmla="*/ 1065 w 2494"/>
                <a:gd name="T9" fmla="*/ 180 h 2282"/>
                <a:gd name="T10" fmla="*/ 788 w 2494"/>
                <a:gd name="T11" fmla="*/ 369 h 2282"/>
                <a:gd name="T12" fmla="*/ 756 w 2494"/>
                <a:gd name="T13" fmla="*/ 550 h 2282"/>
                <a:gd name="T14" fmla="*/ 346 w 2494"/>
                <a:gd name="T15" fmla="*/ 880 h 2282"/>
                <a:gd name="T16" fmla="*/ 107 w 2494"/>
                <a:gd name="T17" fmla="*/ 1280 h 2282"/>
                <a:gd name="T18" fmla="*/ 0 w 2494"/>
                <a:gd name="T19" fmla="*/ 1562 h 2282"/>
                <a:gd name="T20" fmla="*/ 221 w 2494"/>
                <a:gd name="T21" fmla="*/ 1718 h 2282"/>
                <a:gd name="T22" fmla="*/ 126 w 2494"/>
                <a:gd name="T23" fmla="*/ 1864 h 2282"/>
                <a:gd name="T24" fmla="*/ 255 w 2494"/>
                <a:gd name="T25" fmla="*/ 1889 h 2282"/>
                <a:gd name="T26" fmla="*/ 310 w 2494"/>
                <a:gd name="T27" fmla="*/ 1759 h 2282"/>
                <a:gd name="T28" fmla="*/ 419 w 2494"/>
                <a:gd name="T29" fmla="*/ 1640 h 2282"/>
                <a:gd name="T30" fmla="*/ 476 w 2494"/>
                <a:gd name="T31" fmla="*/ 1577 h 2282"/>
                <a:gd name="T32" fmla="*/ 532 w 2494"/>
                <a:gd name="T33" fmla="*/ 1504 h 2282"/>
                <a:gd name="T34" fmla="*/ 607 w 2494"/>
                <a:gd name="T35" fmla="*/ 1435 h 2282"/>
                <a:gd name="T36" fmla="*/ 725 w 2494"/>
                <a:gd name="T37" fmla="*/ 1439 h 2282"/>
                <a:gd name="T38" fmla="*/ 826 w 2494"/>
                <a:gd name="T39" fmla="*/ 1385 h 2282"/>
                <a:gd name="T40" fmla="*/ 876 w 2494"/>
                <a:gd name="T41" fmla="*/ 1349 h 2282"/>
                <a:gd name="T42" fmla="*/ 944 w 2494"/>
                <a:gd name="T43" fmla="*/ 1273 h 2282"/>
                <a:gd name="T44" fmla="*/ 1088 w 2494"/>
                <a:gd name="T45" fmla="*/ 1271 h 2282"/>
                <a:gd name="T46" fmla="*/ 1218 w 2494"/>
                <a:gd name="T47" fmla="*/ 1311 h 2282"/>
                <a:gd name="T48" fmla="*/ 1345 w 2494"/>
                <a:gd name="T49" fmla="*/ 1339 h 2282"/>
                <a:gd name="T50" fmla="*/ 1429 w 2494"/>
                <a:gd name="T51" fmla="*/ 1361 h 2282"/>
                <a:gd name="T52" fmla="*/ 1547 w 2494"/>
                <a:gd name="T53" fmla="*/ 1417 h 2282"/>
                <a:gd name="T54" fmla="*/ 1658 w 2494"/>
                <a:gd name="T55" fmla="*/ 1461 h 2282"/>
                <a:gd name="T56" fmla="*/ 1744 w 2494"/>
                <a:gd name="T57" fmla="*/ 1516 h 2282"/>
                <a:gd name="T58" fmla="*/ 1794 w 2494"/>
                <a:gd name="T59" fmla="*/ 1545 h 2282"/>
                <a:gd name="T60" fmla="*/ 1807 w 2494"/>
                <a:gd name="T61" fmla="*/ 1640 h 2282"/>
                <a:gd name="T62" fmla="*/ 1710 w 2494"/>
                <a:gd name="T63" fmla="*/ 1647 h 2282"/>
                <a:gd name="T64" fmla="*/ 1719 w 2494"/>
                <a:gd name="T65" fmla="*/ 1766 h 2282"/>
                <a:gd name="T66" fmla="*/ 1833 w 2494"/>
                <a:gd name="T67" fmla="*/ 1942 h 2282"/>
                <a:gd name="T68" fmla="*/ 1940 w 2494"/>
                <a:gd name="T69" fmla="*/ 2082 h 2282"/>
                <a:gd name="T70" fmla="*/ 2088 w 2494"/>
                <a:gd name="T71" fmla="*/ 2254 h 2282"/>
                <a:gd name="T72" fmla="*/ 2234 w 2494"/>
                <a:gd name="T73" fmla="*/ 2130 h 2282"/>
                <a:gd name="T74" fmla="*/ 2390 w 2494"/>
                <a:gd name="T75" fmla="*/ 1901 h 2282"/>
                <a:gd name="T76" fmla="*/ 2376 w 2494"/>
                <a:gd name="T77" fmla="*/ 1700 h 2282"/>
                <a:gd name="T78" fmla="*/ 2458 w 2494"/>
                <a:gd name="T79" fmla="*/ 1472 h 2282"/>
                <a:gd name="T80" fmla="*/ 2487 w 2494"/>
                <a:gd name="T81" fmla="*/ 1245 h 2282"/>
                <a:gd name="T82" fmla="*/ 2374 w 2494"/>
                <a:gd name="T83" fmla="*/ 1190 h 2282"/>
                <a:gd name="T84" fmla="*/ 2189 w 2494"/>
                <a:gd name="T85" fmla="*/ 1372 h 2282"/>
                <a:gd name="T86" fmla="*/ 2017 w 2494"/>
                <a:gd name="T87" fmla="*/ 1471 h 2282"/>
                <a:gd name="T88" fmla="*/ 1898 w 2494"/>
                <a:gd name="T89" fmla="*/ 1353 h 2282"/>
                <a:gd name="T90" fmla="*/ 1839 w 2494"/>
                <a:gd name="T91" fmla="*/ 1308 h 2282"/>
                <a:gd name="T92" fmla="*/ 1737 w 2494"/>
                <a:gd name="T93" fmla="*/ 1260 h 2282"/>
                <a:gd name="T94" fmla="*/ 1619 w 2494"/>
                <a:gd name="T95" fmla="*/ 1312 h 2282"/>
                <a:gd name="T96" fmla="*/ 1619 w 2494"/>
                <a:gd name="T97" fmla="*/ 1213 h 2282"/>
                <a:gd name="T98" fmla="*/ 1744 w 2494"/>
                <a:gd name="T99" fmla="*/ 1154 h 2282"/>
                <a:gd name="T100" fmla="*/ 1703 w 2494"/>
                <a:gd name="T101" fmla="*/ 1117 h 2282"/>
                <a:gd name="T102" fmla="*/ 1638 w 2494"/>
                <a:gd name="T103" fmla="*/ 1084 h 2282"/>
                <a:gd name="T104" fmla="*/ 1582 w 2494"/>
                <a:gd name="T105" fmla="*/ 1067 h 2282"/>
                <a:gd name="T106" fmla="*/ 1555 w 2494"/>
                <a:gd name="T107" fmla="*/ 1045 h 2282"/>
                <a:gd name="T108" fmla="*/ 1552 w 2494"/>
                <a:gd name="T109" fmla="*/ 874 h 2282"/>
                <a:gd name="T110" fmla="*/ 1666 w 2494"/>
                <a:gd name="T111" fmla="*/ 855 h 2282"/>
                <a:gd name="T112" fmla="*/ 1732 w 2494"/>
                <a:gd name="T113" fmla="*/ 747 h 2282"/>
                <a:gd name="T114" fmla="*/ 1814 w 2494"/>
                <a:gd name="T115" fmla="*/ 655 h 2282"/>
                <a:gd name="T116" fmla="*/ 1811 w 2494"/>
                <a:gd name="T117" fmla="*/ 564 h 2282"/>
                <a:gd name="T118" fmla="*/ 1888 w 2494"/>
                <a:gd name="T119" fmla="*/ 447 h 2282"/>
                <a:gd name="T120" fmla="*/ 1960 w 2494"/>
                <a:gd name="T121" fmla="*/ 325 h 2282"/>
                <a:gd name="T122" fmla="*/ 1950 w 2494"/>
                <a:gd name="T123" fmla="*/ 189 h 2282"/>
                <a:gd name="T124" fmla="*/ 1849 w 2494"/>
                <a:gd name="T125" fmla="*/ 145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4" h="2282">
                  <a:moveTo>
                    <a:pt x="1808" y="84"/>
                  </a:moveTo>
                  <a:lnTo>
                    <a:pt x="1808" y="84"/>
                  </a:lnTo>
                  <a:lnTo>
                    <a:pt x="1773" y="60"/>
                  </a:lnTo>
                  <a:lnTo>
                    <a:pt x="1524" y="204"/>
                  </a:lnTo>
                  <a:lnTo>
                    <a:pt x="1466" y="200"/>
                  </a:lnTo>
                  <a:lnTo>
                    <a:pt x="1427" y="197"/>
                  </a:lnTo>
                  <a:lnTo>
                    <a:pt x="1434" y="173"/>
                  </a:lnTo>
                  <a:lnTo>
                    <a:pt x="1435" y="158"/>
                  </a:lnTo>
                  <a:lnTo>
                    <a:pt x="1431" y="157"/>
                  </a:lnTo>
                  <a:lnTo>
                    <a:pt x="1434" y="133"/>
                  </a:lnTo>
                  <a:lnTo>
                    <a:pt x="1387" y="91"/>
                  </a:lnTo>
                  <a:lnTo>
                    <a:pt x="1391" y="71"/>
                  </a:lnTo>
                  <a:lnTo>
                    <a:pt x="1402" y="15"/>
                  </a:lnTo>
                  <a:lnTo>
                    <a:pt x="1397" y="0"/>
                  </a:lnTo>
                  <a:lnTo>
                    <a:pt x="1368" y="13"/>
                  </a:lnTo>
                  <a:lnTo>
                    <a:pt x="1287" y="49"/>
                  </a:lnTo>
                  <a:lnTo>
                    <a:pt x="1274" y="55"/>
                  </a:lnTo>
                  <a:lnTo>
                    <a:pt x="1239" y="89"/>
                  </a:lnTo>
                  <a:lnTo>
                    <a:pt x="1208" y="131"/>
                  </a:lnTo>
                  <a:lnTo>
                    <a:pt x="1188" y="142"/>
                  </a:lnTo>
                  <a:lnTo>
                    <a:pt x="1149" y="148"/>
                  </a:lnTo>
                  <a:lnTo>
                    <a:pt x="1115" y="155"/>
                  </a:lnTo>
                  <a:lnTo>
                    <a:pt x="1100" y="162"/>
                  </a:lnTo>
                  <a:lnTo>
                    <a:pt x="1081" y="171"/>
                  </a:lnTo>
                  <a:lnTo>
                    <a:pt x="1065" y="180"/>
                  </a:lnTo>
                  <a:lnTo>
                    <a:pt x="1013" y="216"/>
                  </a:lnTo>
                  <a:lnTo>
                    <a:pt x="990" y="231"/>
                  </a:lnTo>
                  <a:lnTo>
                    <a:pt x="896" y="267"/>
                  </a:lnTo>
                  <a:lnTo>
                    <a:pt x="850" y="252"/>
                  </a:lnTo>
                  <a:lnTo>
                    <a:pt x="788" y="369"/>
                  </a:lnTo>
                  <a:lnTo>
                    <a:pt x="795" y="402"/>
                  </a:lnTo>
                  <a:lnTo>
                    <a:pt x="837" y="446"/>
                  </a:lnTo>
                  <a:lnTo>
                    <a:pt x="817" y="496"/>
                  </a:lnTo>
                  <a:lnTo>
                    <a:pt x="803" y="507"/>
                  </a:lnTo>
                  <a:lnTo>
                    <a:pt x="756" y="550"/>
                  </a:lnTo>
                  <a:lnTo>
                    <a:pt x="710" y="563"/>
                  </a:lnTo>
                  <a:lnTo>
                    <a:pt x="688" y="613"/>
                  </a:lnTo>
                  <a:lnTo>
                    <a:pt x="524" y="711"/>
                  </a:lnTo>
                  <a:lnTo>
                    <a:pt x="473" y="739"/>
                  </a:lnTo>
                  <a:lnTo>
                    <a:pt x="346" y="880"/>
                  </a:lnTo>
                  <a:lnTo>
                    <a:pt x="244" y="978"/>
                  </a:lnTo>
                  <a:lnTo>
                    <a:pt x="201" y="993"/>
                  </a:lnTo>
                  <a:lnTo>
                    <a:pt x="106" y="1077"/>
                  </a:lnTo>
                  <a:lnTo>
                    <a:pt x="202" y="1173"/>
                  </a:lnTo>
                  <a:lnTo>
                    <a:pt x="107" y="1280"/>
                  </a:lnTo>
                  <a:lnTo>
                    <a:pt x="73" y="1365"/>
                  </a:lnTo>
                  <a:lnTo>
                    <a:pt x="21" y="1413"/>
                  </a:lnTo>
                  <a:lnTo>
                    <a:pt x="44" y="1492"/>
                  </a:lnTo>
                  <a:lnTo>
                    <a:pt x="23" y="1514"/>
                  </a:lnTo>
                  <a:lnTo>
                    <a:pt x="0" y="1562"/>
                  </a:lnTo>
                  <a:lnTo>
                    <a:pt x="71" y="1585"/>
                  </a:lnTo>
                  <a:lnTo>
                    <a:pt x="179" y="1683"/>
                  </a:lnTo>
                  <a:lnTo>
                    <a:pt x="197" y="1677"/>
                  </a:lnTo>
                  <a:lnTo>
                    <a:pt x="203" y="1691"/>
                  </a:lnTo>
                  <a:lnTo>
                    <a:pt x="221" y="1718"/>
                  </a:lnTo>
                  <a:lnTo>
                    <a:pt x="196" y="1763"/>
                  </a:lnTo>
                  <a:lnTo>
                    <a:pt x="155" y="1812"/>
                  </a:lnTo>
                  <a:lnTo>
                    <a:pt x="138" y="1842"/>
                  </a:lnTo>
                  <a:lnTo>
                    <a:pt x="132" y="1853"/>
                  </a:lnTo>
                  <a:lnTo>
                    <a:pt x="126" y="1864"/>
                  </a:lnTo>
                  <a:lnTo>
                    <a:pt x="156" y="1903"/>
                  </a:lnTo>
                  <a:lnTo>
                    <a:pt x="221" y="1932"/>
                  </a:lnTo>
                  <a:lnTo>
                    <a:pt x="232" y="1924"/>
                  </a:lnTo>
                  <a:lnTo>
                    <a:pt x="244" y="1907"/>
                  </a:lnTo>
                  <a:lnTo>
                    <a:pt x="255" y="1889"/>
                  </a:lnTo>
                  <a:lnTo>
                    <a:pt x="273" y="1871"/>
                  </a:lnTo>
                  <a:lnTo>
                    <a:pt x="284" y="1844"/>
                  </a:lnTo>
                  <a:lnTo>
                    <a:pt x="299" y="1802"/>
                  </a:lnTo>
                  <a:lnTo>
                    <a:pt x="301" y="1777"/>
                  </a:lnTo>
                  <a:lnTo>
                    <a:pt x="310" y="1759"/>
                  </a:lnTo>
                  <a:lnTo>
                    <a:pt x="341" y="1719"/>
                  </a:lnTo>
                  <a:lnTo>
                    <a:pt x="355" y="1705"/>
                  </a:lnTo>
                  <a:lnTo>
                    <a:pt x="386" y="1660"/>
                  </a:lnTo>
                  <a:lnTo>
                    <a:pt x="409" y="1641"/>
                  </a:lnTo>
                  <a:lnTo>
                    <a:pt x="419" y="1640"/>
                  </a:lnTo>
                  <a:lnTo>
                    <a:pt x="441" y="1648"/>
                  </a:lnTo>
                  <a:lnTo>
                    <a:pt x="449" y="1633"/>
                  </a:lnTo>
                  <a:lnTo>
                    <a:pt x="460" y="1627"/>
                  </a:lnTo>
                  <a:lnTo>
                    <a:pt x="459" y="1602"/>
                  </a:lnTo>
                  <a:lnTo>
                    <a:pt x="476" y="1577"/>
                  </a:lnTo>
                  <a:lnTo>
                    <a:pt x="479" y="1550"/>
                  </a:lnTo>
                  <a:lnTo>
                    <a:pt x="491" y="1542"/>
                  </a:lnTo>
                  <a:lnTo>
                    <a:pt x="512" y="1530"/>
                  </a:lnTo>
                  <a:lnTo>
                    <a:pt x="517" y="1522"/>
                  </a:lnTo>
                  <a:lnTo>
                    <a:pt x="532" y="1504"/>
                  </a:lnTo>
                  <a:lnTo>
                    <a:pt x="540" y="1489"/>
                  </a:lnTo>
                  <a:lnTo>
                    <a:pt x="569" y="1467"/>
                  </a:lnTo>
                  <a:lnTo>
                    <a:pt x="582" y="1448"/>
                  </a:lnTo>
                  <a:lnTo>
                    <a:pt x="597" y="1435"/>
                  </a:lnTo>
                  <a:lnTo>
                    <a:pt x="607" y="1435"/>
                  </a:lnTo>
                  <a:lnTo>
                    <a:pt x="663" y="1425"/>
                  </a:lnTo>
                  <a:lnTo>
                    <a:pt x="677" y="1426"/>
                  </a:lnTo>
                  <a:lnTo>
                    <a:pt x="691" y="1438"/>
                  </a:lnTo>
                  <a:lnTo>
                    <a:pt x="707" y="1444"/>
                  </a:lnTo>
                  <a:lnTo>
                    <a:pt x="725" y="1439"/>
                  </a:lnTo>
                  <a:lnTo>
                    <a:pt x="729" y="1432"/>
                  </a:lnTo>
                  <a:lnTo>
                    <a:pt x="753" y="1414"/>
                  </a:lnTo>
                  <a:lnTo>
                    <a:pt x="784" y="1409"/>
                  </a:lnTo>
                  <a:lnTo>
                    <a:pt x="811" y="1400"/>
                  </a:lnTo>
                  <a:lnTo>
                    <a:pt x="826" y="1385"/>
                  </a:lnTo>
                  <a:lnTo>
                    <a:pt x="836" y="1388"/>
                  </a:lnTo>
                  <a:lnTo>
                    <a:pt x="840" y="1385"/>
                  </a:lnTo>
                  <a:lnTo>
                    <a:pt x="841" y="1365"/>
                  </a:lnTo>
                  <a:lnTo>
                    <a:pt x="860" y="1348"/>
                  </a:lnTo>
                  <a:lnTo>
                    <a:pt x="876" y="1349"/>
                  </a:lnTo>
                  <a:lnTo>
                    <a:pt x="883" y="1342"/>
                  </a:lnTo>
                  <a:lnTo>
                    <a:pt x="893" y="1316"/>
                  </a:lnTo>
                  <a:lnTo>
                    <a:pt x="912" y="1310"/>
                  </a:lnTo>
                  <a:lnTo>
                    <a:pt x="931" y="1280"/>
                  </a:lnTo>
                  <a:lnTo>
                    <a:pt x="944" y="1273"/>
                  </a:lnTo>
                  <a:lnTo>
                    <a:pt x="970" y="1278"/>
                  </a:lnTo>
                  <a:lnTo>
                    <a:pt x="999" y="1300"/>
                  </a:lnTo>
                  <a:lnTo>
                    <a:pt x="1044" y="1300"/>
                  </a:lnTo>
                  <a:lnTo>
                    <a:pt x="1075" y="1283"/>
                  </a:lnTo>
                  <a:lnTo>
                    <a:pt x="1088" y="1271"/>
                  </a:lnTo>
                  <a:lnTo>
                    <a:pt x="1102" y="1269"/>
                  </a:lnTo>
                  <a:lnTo>
                    <a:pt x="1114" y="1269"/>
                  </a:lnTo>
                  <a:lnTo>
                    <a:pt x="1142" y="1286"/>
                  </a:lnTo>
                  <a:lnTo>
                    <a:pt x="1169" y="1297"/>
                  </a:lnTo>
                  <a:lnTo>
                    <a:pt x="1218" y="1311"/>
                  </a:lnTo>
                  <a:lnTo>
                    <a:pt x="1264" y="1309"/>
                  </a:lnTo>
                  <a:lnTo>
                    <a:pt x="1271" y="1313"/>
                  </a:lnTo>
                  <a:lnTo>
                    <a:pt x="1290" y="1315"/>
                  </a:lnTo>
                  <a:lnTo>
                    <a:pt x="1318" y="1324"/>
                  </a:lnTo>
                  <a:lnTo>
                    <a:pt x="1345" y="1339"/>
                  </a:lnTo>
                  <a:lnTo>
                    <a:pt x="1367" y="1357"/>
                  </a:lnTo>
                  <a:lnTo>
                    <a:pt x="1384" y="1370"/>
                  </a:lnTo>
                  <a:lnTo>
                    <a:pt x="1402" y="1370"/>
                  </a:lnTo>
                  <a:lnTo>
                    <a:pt x="1415" y="1361"/>
                  </a:lnTo>
                  <a:lnTo>
                    <a:pt x="1429" y="1361"/>
                  </a:lnTo>
                  <a:lnTo>
                    <a:pt x="1446" y="1370"/>
                  </a:lnTo>
                  <a:lnTo>
                    <a:pt x="1463" y="1389"/>
                  </a:lnTo>
                  <a:lnTo>
                    <a:pt x="1500" y="1407"/>
                  </a:lnTo>
                  <a:lnTo>
                    <a:pt x="1521" y="1409"/>
                  </a:lnTo>
                  <a:lnTo>
                    <a:pt x="1547" y="1417"/>
                  </a:lnTo>
                  <a:lnTo>
                    <a:pt x="1577" y="1422"/>
                  </a:lnTo>
                  <a:lnTo>
                    <a:pt x="1616" y="1428"/>
                  </a:lnTo>
                  <a:lnTo>
                    <a:pt x="1622" y="1448"/>
                  </a:lnTo>
                  <a:lnTo>
                    <a:pt x="1632" y="1455"/>
                  </a:lnTo>
                  <a:lnTo>
                    <a:pt x="1658" y="1461"/>
                  </a:lnTo>
                  <a:lnTo>
                    <a:pt x="1670" y="1482"/>
                  </a:lnTo>
                  <a:lnTo>
                    <a:pt x="1683" y="1488"/>
                  </a:lnTo>
                  <a:lnTo>
                    <a:pt x="1712" y="1493"/>
                  </a:lnTo>
                  <a:lnTo>
                    <a:pt x="1714" y="1506"/>
                  </a:lnTo>
                  <a:lnTo>
                    <a:pt x="1744" y="1516"/>
                  </a:lnTo>
                  <a:lnTo>
                    <a:pt x="1761" y="1512"/>
                  </a:lnTo>
                  <a:lnTo>
                    <a:pt x="1775" y="1527"/>
                  </a:lnTo>
                  <a:lnTo>
                    <a:pt x="1776" y="1541"/>
                  </a:lnTo>
                  <a:lnTo>
                    <a:pt x="1783" y="1548"/>
                  </a:lnTo>
                  <a:lnTo>
                    <a:pt x="1794" y="1545"/>
                  </a:lnTo>
                  <a:lnTo>
                    <a:pt x="1802" y="1554"/>
                  </a:lnTo>
                  <a:lnTo>
                    <a:pt x="1807" y="1569"/>
                  </a:lnTo>
                  <a:lnTo>
                    <a:pt x="1823" y="1608"/>
                  </a:lnTo>
                  <a:lnTo>
                    <a:pt x="1810" y="1627"/>
                  </a:lnTo>
                  <a:lnTo>
                    <a:pt x="1807" y="1640"/>
                  </a:lnTo>
                  <a:lnTo>
                    <a:pt x="1797" y="1648"/>
                  </a:lnTo>
                  <a:lnTo>
                    <a:pt x="1759" y="1645"/>
                  </a:lnTo>
                  <a:lnTo>
                    <a:pt x="1746" y="1651"/>
                  </a:lnTo>
                  <a:lnTo>
                    <a:pt x="1733" y="1645"/>
                  </a:lnTo>
                  <a:lnTo>
                    <a:pt x="1710" y="1647"/>
                  </a:lnTo>
                  <a:lnTo>
                    <a:pt x="1687" y="1654"/>
                  </a:lnTo>
                  <a:lnTo>
                    <a:pt x="1675" y="1645"/>
                  </a:lnTo>
                  <a:lnTo>
                    <a:pt x="1725" y="1704"/>
                  </a:lnTo>
                  <a:lnTo>
                    <a:pt x="1729" y="1738"/>
                  </a:lnTo>
                  <a:lnTo>
                    <a:pt x="1719" y="1766"/>
                  </a:lnTo>
                  <a:lnTo>
                    <a:pt x="1748" y="1813"/>
                  </a:lnTo>
                  <a:lnTo>
                    <a:pt x="1797" y="1818"/>
                  </a:lnTo>
                  <a:lnTo>
                    <a:pt x="1824" y="1859"/>
                  </a:lnTo>
                  <a:lnTo>
                    <a:pt x="1824" y="1863"/>
                  </a:lnTo>
                  <a:lnTo>
                    <a:pt x="1833" y="1942"/>
                  </a:lnTo>
                  <a:lnTo>
                    <a:pt x="1860" y="1964"/>
                  </a:lnTo>
                  <a:lnTo>
                    <a:pt x="1885" y="1998"/>
                  </a:lnTo>
                  <a:lnTo>
                    <a:pt x="1904" y="2047"/>
                  </a:lnTo>
                  <a:lnTo>
                    <a:pt x="1922" y="2068"/>
                  </a:lnTo>
                  <a:lnTo>
                    <a:pt x="1940" y="2082"/>
                  </a:lnTo>
                  <a:lnTo>
                    <a:pt x="1971" y="2165"/>
                  </a:lnTo>
                  <a:lnTo>
                    <a:pt x="1982" y="2181"/>
                  </a:lnTo>
                  <a:lnTo>
                    <a:pt x="1990" y="2226"/>
                  </a:lnTo>
                  <a:lnTo>
                    <a:pt x="2035" y="2282"/>
                  </a:lnTo>
                  <a:lnTo>
                    <a:pt x="2088" y="2254"/>
                  </a:lnTo>
                  <a:lnTo>
                    <a:pt x="2116" y="2240"/>
                  </a:lnTo>
                  <a:lnTo>
                    <a:pt x="2125" y="2245"/>
                  </a:lnTo>
                  <a:lnTo>
                    <a:pt x="2152" y="2238"/>
                  </a:lnTo>
                  <a:lnTo>
                    <a:pt x="2211" y="2193"/>
                  </a:lnTo>
                  <a:lnTo>
                    <a:pt x="2234" y="2130"/>
                  </a:lnTo>
                  <a:lnTo>
                    <a:pt x="2276" y="2122"/>
                  </a:lnTo>
                  <a:lnTo>
                    <a:pt x="2319" y="2060"/>
                  </a:lnTo>
                  <a:lnTo>
                    <a:pt x="2404" y="1994"/>
                  </a:lnTo>
                  <a:lnTo>
                    <a:pt x="2376" y="1930"/>
                  </a:lnTo>
                  <a:lnTo>
                    <a:pt x="2390" y="1901"/>
                  </a:lnTo>
                  <a:lnTo>
                    <a:pt x="2430" y="1858"/>
                  </a:lnTo>
                  <a:lnTo>
                    <a:pt x="2417" y="1791"/>
                  </a:lnTo>
                  <a:lnTo>
                    <a:pt x="2411" y="1760"/>
                  </a:lnTo>
                  <a:lnTo>
                    <a:pt x="2406" y="1735"/>
                  </a:lnTo>
                  <a:lnTo>
                    <a:pt x="2376" y="1700"/>
                  </a:lnTo>
                  <a:lnTo>
                    <a:pt x="2413" y="1594"/>
                  </a:lnTo>
                  <a:lnTo>
                    <a:pt x="2380" y="1516"/>
                  </a:lnTo>
                  <a:lnTo>
                    <a:pt x="2437" y="1508"/>
                  </a:lnTo>
                  <a:lnTo>
                    <a:pt x="2440" y="1503"/>
                  </a:lnTo>
                  <a:lnTo>
                    <a:pt x="2458" y="1472"/>
                  </a:lnTo>
                  <a:lnTo>
                    <a:pt x="2444" y="1391"/>
                  </a:lnTo>
                  <a:lnTo>
                    <a:pt x="2441" y="1372"/>
                  </a:lnTo>
                  <a:lnTo>
                    <a:pt x="2475" y="1306"/>
                  </a:lnTo>
                  <a:lnTo>
                    <a:pt x="2494" y="1268"/>
                  </a:lnTo>
                  <a:lnTo>
                    <a:pt x="2487" y="1245"/>
                  </a:lnTo>
                  <a:lnTo>
                    <a:pt x="2468" y="1173"/>
                  </a:lnTo>
                  <a:lnTo>
                    <a:pt x="2434" y="1195"/>
                  </a:lnTo>
                  <a:lnTo>
                    <a:pt x="2415" y="1226"/>
                  </a:lnTo>
                  <a:lnTo>
                    <a:pt x="2381" y="1239"/>
                  </a:lnTo>
                  <a:lnTo>
                    <a:pt x="2374" y="1190"/>
                  </a:lnTo>
                  <a:lnTo>
                    <a:pt x="2330" y="1232"/>
                  </a:lnTo>
                  <a:lnTo>
                    <a:pt x="2274" y="1269"/>
                  </a:lnTo>
                  <a:lnTo>
                    <a:pt x="2260" y="1314"/>
                  </a:lnTo>
                  <a:lnTo>
                    <a:pt x="2202" y="1347"/>
                  </a:lnTo>
                  <a:lnTo>
                    <a:pt x="2189" y="1372"/>
                  </a:lnTo>
                  <a:lnTo>
                    <a:pt x="2127" y="1372"/>
                  </a:lnTo>
                  <a:lnTo>
                    <a:pt x="2102" y="1372"/>
                  </a:lnTo>
                  <a:lnTo>
                    <a:pt x="2053" y="1407"/>
                  </a:lnTo>
                  <a:lnTo>
                    <a:pt x="2035" y="1439"/>
                  </a:lnTo>
                  <a:lnTo>
                    <a:pt x="2017" y="1471"/>
                  </a:lnTo>
                  <a:lnTo>
                    <a:pt x="2007" y="1490"/>
                  </a:lnTo>
                  <a:lnTo>
                    <a:pt x="1936" y="1518"/>
                  </a:lnTo>
                  <a:lnTo>
                    <a:pt x="1927" y="1439"/>
                  </a:lnTo>
                  <a:lnTo>
                    <a:pt x="1938" y="1407"/>
                  </a:lnTo>
                  <a:lnTo>
                    <a:pt x="1898" y="1353"/>
                  </a:lnTo>
                  <a:lnTo>
                    <a:pt x="1890" y="1342"/>
                  </a:lnTo>
                  <a:lnTo>
                    <a:pt x="1896" y="1329"/>
                  </a:lnTo>
                  <a:lnTo>
                    <a:pt x="1885" y="1325"/>
                  </a:lnTo>
                  <a:lnTo>
                    <a:pt x="1871" y="1320"/>
                  </a:lnTo>
                  <a:lnTo>
                    <a:pt x="1839" y="1308"/>
                  </a:lnTo>
                  <a:lnTo>
                    <a:pt x="1785" y="1289"/>
                  </a:lnTo>
                  <a:lnTo>
                    <a:pt x="1769" y="1310"/>
                  </a:lnTo>
                  <a:lnTo>
                    <a:pt x="1752" y="1305"/>
                  </a:lnTo>
                  <a:lnTo>
                    <a:pt x="1756" y="1268"/>
                  </a:lnTo>
                  <a:lnTo>
                    <a:pt x="1737" y="1260"/>
                  </a:lnTo>
                  <a:lnTo>
                    <a:pt x="1722" y="1290"/>
                  </a:lnTo>
                  <a:lnTo>
                    <a:pt x="1672" y="1349"/>
                  </a:lnTo>
                  <a:lnTo>
                    <a:pt x="1652" y="1347"/>
                  </a:lnTo>
                  <a:lnTo>
                    <a:pt x="1634" y="1310"/>
                  </a:lnTo>
                  <a:lnTo>
                    <a:pt x="1619" y="1312"/>
                  </a:lnTo>
                  <a:lnTo>
                    <a:pt x="1614" y="1290"/>
                  </a:lnTo>
                  <a:lnTo>
                    <a:pt x="1602" y="1291"/>
                  </a:lnTo>
                  <a:lnTo>
                    <a:pt x="1577" y="1248"/>
                  </a:lnTo>
                  <a:lnTo>
                    <a:pt x="1602" y="1202"/>
                  </a:lnTo>
                  <a:lnTo>
                    <a:pt x="1619" y="1213"/>
                  </a:lnTo>
                  <a:lnTo>
                    <a:pt x="1658" y="1203"/>
                  </a:lnTo>
                  <a:lnTo>
                    <a:pt x="1679" y="1235"/>
                  </a:lnTo>
                  <a:lnTo>
                    <a:pt x="1692" y="1205"/>
                  </a:lnTo>
                  <a:lnTo>
                    <a:pt x="1727" y="1170"/>
                  </a:lnTo>
                  <a:lnTo>
                    <a:pt x="1744" y="1154"/>
                  </a:lnTo>
                  <a:lnTo>
                    <a:pt x="1749" y="1150"/>
                  </a:lnTo>
                  <a:lnTo>
                    <a:pt x="1767" y="1142"/>
                  </a:lnTo>
                  <a:lnTo>
                    <a:pt x="1758" y="1114"/>
                  </a:lnTo>
                  <a:lnTo>
                    <a:pt x="1733" y="1137"/>
                  </a:lnTo>
                  <a:lnTo>
                    <a:pt x="1703" y="1117"/>
                  </a:lnTo>
                  <a:lnTo>
                    <a:pt x="1689" y="1096"/>
                  </a:lnTo>
                  <a:lnTo>
                    <a:pt x="1686" y="1090"/>
                  </a:lnTo>
                  <a:lnTo>
                    <a:pt x="1663" y="1079"/>
                  </a:lnTo>
                  <a:lnTo>
                    <a:pt x="1641" y="1078"/>
                  </a:lnTo>
                  <a:lnTo>
                    <a:pt x="1638" y="1084"/>
                  </a:lnTo>
                  <a:lnTo>
                    <a:pt x="1625" y="1099"/>
                  </a:lnTo>
                  <a:lnTo>
                    <a:pt x="1616" y="1096"/>
                  </a:lnTo>
                  <a:lnTo>
                    <a:pt x="1606" y="1093"/>
                  </a:lnTo>
                  <a:lnTo>
                    <a:pt x="1596" y="1072"/>
                  </a:lnTo>
                  <a:lnTo>
                    <a:pt x="1582" y="1067"/>
                  </a:lnTo>
                  <a:lnTo>
                    <a:pt x="1580" y="1089"/>
                  </a:lnTo>
                  <a:lnTo>
                    <a:pt x="1551" y="1102"/>
                  </a:lnTo>
                  <a:lnTo>
                    <a:pt x="1541" y="1098"/>
                  </a:lnTo>
                  <a:lnTo>
                    <a:pt x="1551" y="1073"/>
                  </a:lnTo>
                  <a:lnTo>
                    <a:pt x="1555" y="1045"/>
                  </a:lnTo>
                  <a:lnTo>
                    <a:pt x="1549" y="1024"/>
                  </a:lnTo>
                  <a:lnTo>
                    <a:pt x="1560" y="1000"/>
                  </a:lnTo>
                  <a:lnTo>
                    <a:pt x="1548" y="907"/>
                  </a:lnTo>
                  <a:lnTo>
                    <a:pt x="1561" y="888"/>
                  </a:lnTo>
                  <a:lnTo>
                    <a:pt x="1552" y="874"/>
                  </a:lnTo>
                  <a:lnTo>
                    <a:pt x="1593" y="876"/>
                  </a:lnTo>
                  <a:lnTo>
                    <a:pt x="1628" y="836"/>
                  </a:lnTo>
                  <a:lnTo>
                    <a:pt x="1647" y="839"/>
                  </a:lnTo>
                  <a:lnTo>
                    <a:pt x="1659" y="851"/>
                  </a:lnTo>
                  <a:lnTo>
                    <a:pt x="1666" y="855"/>
                  </a:lnTo>
                  <a:lnTo>
                    <a:pt x="1697" y="839"/>
                  </a:lnTo>
                  <a:lnTo>
                    <a:pt x="1705" y="801"/>
                  </a:lnTo>
                  <a:lnTo>
                    <a:pt x="1690" y="791"/>
                  </a:lnTo>
                  <a:lnTo>
                    <a:pt x="1717" y="760"/>
                  </a:lnTo>
                  <a:lnTo>
                    <a:pt x="1732" y="747"/>
                  </a:lnTo>
                  <a:lnTo>
                    <a:pt x="1751" y="721"/>
                  </a:lnTo>
                  <a:lnTo>
                    <a:pt x="1749" y="713"/>
                  </a:lnTo>
                  <a:lnTo>
                    <a:pt x="1761" y="695"/>
                  </a:lnTo>
                  <a:lnTo>
                    <a:pt x="1806" y="648"/>
                  </a:lnTo>
                  <a:lnTo>
                    <a:pt x="1814" y="655"/>
                  </a:lnTo>
                  <a:lnTo>
                    <a:pt x="1839" y="627"/>
                  </a:lnTo>
                  <a:lnTo>
                    <a:pt x="1841" y="616"/>
                  </a:lnTo>
                  <a:lnTo>
                    <a:pt x="1852" y="583"/>
                  </a:lnTo>
                  <a:lnTo>
                    <a:pt x="1830" y="557"/>
                  </a:lnTo>
                  <a:lnTo>
                    <a:pt x="1811" y="564"/>
                  </a:lnTo>
                  <a:lnTo>
                    <a:pt x="1788" y="559"/>
                  </a:lnTo>
                  <a:lnTo>
                    <a:pt x="1796" y="530"/>
                  </a:lnTo>
                  <a:lnTo>
                    <a:pt x="1826" y="516"/>
                  </a:lnTo>
                  <a:lnTo>
                    <a:pt x="1847" y="473"/>
                  </a:lnTo>
                  <a:lnTo>
                    <a:pt x="1888" y="447"/>
                  </a:lnTo>
                  <a:lnTo>
                    <a:pt x="1902" y="401"/>
                  </a:lnTo>
                  <a:lnTo>
                    <a:pt x="1889" y="359"/>
                  </a:lnTo>
                  <a:lnTo>
                    <a:pt x="1903" y="332"/>
                  </a:lnTo>
                  <a:lnTo>
                    <a:pt x="1932" y="348"/>
                  </a:lnTo>
                  <a:lnTo>
                    <a:pt x="1960" y="325"/>
                  </a:lnTo>
                  <a:lnTo>
                    <a:pt x="1945" y="294"/>
                  </a:lnTo>
                  <a:lnTo>
                    <a:pt x="1919" y="259"/>
                  </a:lnTo>
                  <a:lnTo>
                    <a:pt x="1938" y="213"/>
                  </a:lnTo>
                  <a:lnTo>
                    <a:pt x="1954" y="194"/>
                  </a:lnTo>
                  <a:lnTo>
                    <a:pt x="1950" y="189"/>
                  </a:lnTo>
                  <a:lnTo>
                    <a:pt x="1922" y="152"/>
                  </a:lnTo>
                  <a:lnTo>
                    <a:pt x="1898" y="161"/>
                  </a:lnTo>
                  <a:lnTo>
                    <a:pt x="1911" y="211"/>
                  </a:lnTo>
                  <a:lnTo>
                    <a:pt x="1891" y="216"/>
                  </a:lnTo>
                  <a:lnTo>
                    <a:pt x="1849" y="145"/>
                  </a:lnTo>
                  <a:lnTo>
                    <a:pt x="1823" y="135"/>
                  </a:lnTo>
                  <a:lnTo>
                    <a:pt x="1817" y="95"/>
                  </a:lnTo>
                  <a:lnTo>
                    <a:pt x="1808" y="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8"/>
            <p:cNvSpPr>
              <a:spLocks noEditPoints="1"/>
            </p:cNvSpPr>
            <p:nvPr/>
          </p:nvSpPr>
          <p:spPr bwMode="auto">
            <a:xfrm>
              <a:off x="1313" y="2730"/>
              <a:ext cx="1504" cy="1376"/>
            </a:xfrm>
            <a:custGeom>
              <a:avLst/>
              <a:gdLst>
                <a:gd name="T0" fmla="*/ 1862 w 2502"/>
                <a:gd name="T1" fmla="*/ 1971 h 2291"/>
                <a:gd name="T2" fmla="*/ 1714 w 2502"/>
                <a:gd name="T3" fmla="*/ 1649 h 2291"/>
                <a:gd name="T4" fmla="*/ 1798 w 2502"/>
                <a:gd name="T5" fmla="*/ 1554 h 2291"/>
                <a:gd name="T6" fmla="*/ 1661 w 2502"/>
                <a:gd name="T7" fmla="*/ 1469 h 2291"/>
                <a:gd name="T8" fmla="*/ 1433 w 2502"/>
                <a:gd name="T9" fmla="*/ 1369 h 2291"/>
                <a:gd name="T10" fmla="*/ 1223 w 2502"/>
                <a:gd name="T11" fmla="*/ 1320 h 2291"/>
                <a:gd name="T12" fmla="*/ 973 w 2502"/>
                <a:gd name="T13" fmla="*/ 1286 h 2291"/>
                <a:gd name="T14" fmla="*/ 842 w 2502"/>
                <a:gd name="T15" fmla="*/ 1396 h 2291"/>
                <a:gd name="T16" fmla="*/ 668 w 2502"/>
                <a:gd name="T17" fmla="*/ 1434 h 2291"/>
                <a:gd name="T18" fmla="*/ 484 w 2502"/>
                <a:gd name="T19" fmla="*/ 1583 h 2291"/>
                <a:gd name="T20" fmla="*/ 318 w 2502"/>
                <a:gd name="T21" fmla="*/ 1766 h 2291"/>
                <a:gd name="T22" fmla="*/ 127 w 2502"/>
                <a:gd name="T23" fmla="*/ 1870 h 2291"/>
                <a:gd name="T24" fmla="*/ 0 w 2502"/>
                <a:gd name="T25" fmla="*/ 1568 h 2291"/>
                <a:gd name="T26" fmla="*/ 348 w 2502"/>
                <a:gd name="T27" fmla="*/ 883 h 2291"/>
                <a:gd name="T28" fmla="*/ 789 w 2502"/>
                <a:gd name="T29" fmla="*/ 374 h 2291"/>
                <a:gd name="T30" fmla="*/ 1211 w 2502"/>
                <a:gd name="T31" fmla="*/ 134 h 2291"/>
                <a:gd name="T32" fmla="*/ 1436 w 2502"/>
                <a:gd name="T33" fmla="*/ 199 h 2291"/>
                <a:gd name="T34" fmla="*/ 1912 w 2502"/>
                <a:gd name="T35" fmla="*/ 213 h 2291"/>
                <a:gd name="T36" fmla="*/ 1897 w 2502"/>
                <a:gd name="T37" fmla="*/ 364 h 2291"/>
                <a:gd name="T38" fmla="*/ 1849 w 2502"/>
                <a:gd name="T39" fmla="*/ 622 h 2291"/>
                <a:gd name="T40" fmla="*/ 1714 w 2502"/>
                <a:gd name="T41" fmla="*/ 805 h 2291"/>
                <a:gd name="T42" fmla="*/ 1569 w 2502"/>
                <a:gd name="T43" fmla="*/ 1005 h 2291"/>
                <a:gd name="T44" fmla="*/ 1629 w 2502"/>
                <a:gd name="T45" fmla="*/ 1100 h 2291"/>
                <a:gd name="T46" fmla="*/ 1755 w 2502"/>
                <a:gd name="T47" fmla="*/ 1158 h 2291"/>
                <a:gd name="T48" fmla="*/ 1622 w 2502"/>
                <a:gd name="T49" fmla="*/ 1291 h 2291"/>
                <a:gd name="T50" fmla="*/ 1789 w 2502"/>
                <a:gd name="T51" fmla="*/ 1290 h 2291"/>
                <a:gd name="T52" fmla="*/ 2204 w 2502"/>
                <a:gd name="T53" fmla="*/ 1350 h 2291"/>
                <a:gd name="T54" fmla="*/ 2449 w 2502"/>
                <a:gd name="T55" fmla="*/ 1377 h 2291"/>
                <a:gd name="T56" fmla="*/ 2385 w 2502"/>
                <a:gd name="T57" fmla="*/ 1935 h 2291"/>
                <a:gd name="T58" fmla="*/ 2039 w 2502"/>
                <a:gd name="T59" fmla="*/ 2291 h 2291"/>
                <a:gd name="T60" fmla="*/ 2322 w 2502"/>
                <a:gd name="T61" fmla="*/ 2062 h 2291"/>
                <a:gd name="T62" fmla="*/ 2460 w 2502"/>
                <a:gd name="T63" fmla="*/ 1476 h 2291"/>
                <a:gd name="T64" fmla="*/ 2267 w 2502"/>
                <a:gd name="T65" fmla="*/ 1322 h 2291"/>
                <a:gd name="T66" fmla="*/ 1897 w 2502"/>
                <a:gd name="T67" fmla="*/ 1336 h 2291"/>
                <a:gd name="T68" fmla="*/ 1622 w 2502"/>
                <a:gd name="T69" fmla="*/ 1321 h 2291"/>
                <a:gd name="T70" fmla="*/ 1747 w 2502"/>
                <a:gd name="T71" fmla="*/ 1156 h 2291"/>
                <a:gd name="T72" fmla="*/ 1646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9 h 2291"/>
                <a:gd name="T84" fmla="*/ 1435 w 2502"/>
                <a:gd name="T85" fmla="*/ 177 h 2291"/>
                <a:gd name="T86" fmla="*/ 1193 w 2502"/>
                <a:gd name="T87" fmla="*/ 150 h 2291"/>
                <a:gd name="T88" fmla="*/ 846 w 2502"/>
                <a:gd name="T89" fmla="*/ 450 h 2291"/>
                <a:gd name="T90" fmla="*/ 208 w 2502"/>
                <a:gd name="T91" fmla="*/ 1001 h 2291"/>
                <a:gd name="T92" fmla="*/ 185 w 2502"/>
                <a:gd name="T93" fmla="*/ 1684 h 2291"/>
                <a:gd name="T94" fmla="*/ 246 w 2502"/>
                <a:gd name="T95" fmla="*/ 1911 h 2291"/>
                <a:gd name="T96" fmla="*/ 413 w 2502"/>
                <a:gd name="T97" fmla="*/ 1643 h 2291"/>
                <a:gd name="T98" fmla="*/ 519 w 2502"/>
                <a:gd name="T99" fmla="*/ 1525 h 2291"/>
                <a:gd name="T100" fmla="*/ 712 w 2502"/>
                <a:gd name="T101" fmla="*/ 1445 h 2291"/>
                <a:gd name="T102" fmla="*/ 864 w 2502"/>
                <a:gd name="T103" fmla="*/ 1350 h 2291"/>
                <a:gd name="T104" fmla="*/ 1079 w 2502"/>
                <a:gd name="T105" fmla="*/ 1285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9" y="2291"/>
                  </a:moveTo>
                  <a:lnTo>
                    <a:pt x="2039" y="2291"/>
                  </a:lnTo>
                  <a:lnTo>
                    <a:pt x="1992" y="2232"/>
                  </a:lnTo>
                  <a:lnTo>
                    <a:pt x="1984" y="2187"/>
                  </a:lnTo>
                  <a:lnTo>
                    <a:pt x="1973" y="2171"/>
                  </a:lnTo>
                  <a:lnTo>
                    <a:pt x="1942" y="2089"/>
                  </a:lnTo>
                  <a:lnTo>
                    <a:pt x="1925" y="2075"/>
                  </a:lnTo>
                  <a:lnTo>
                    <a:pt x="1906" y="2053"/>
                  </a:lnTo>
                  <a:lnTo>
                    <a:pt x="1888" y="2005"/>
                  </a:lnTo>
                  <a:lnTo>
                    <a:pt x="1862" y="1971"/>
                  </a:lnTo>
                  <a:lnTo>
                    <a:pt x="1834" y="1949"/>
                  </a:lnTo>
                  <a:lnTo>
                    <a:pt x="1826" y="1865"/>
                  </a:lnTo>
                  <a:lnTo>
                    <a:pt x="1800" y="1826"/>
                  </a:lnTo>
                  <a:lnTo>
                    <a:pt x="1751" y="1822"/>
                  </a:lnTo>
                  <a:lnTo>
                    <a:pt x="1720" y="1772"/>
                  </a:lnTo>
                  <a:lnTo>
                    <a:pt x="1731" y="1742"/>
                  </a:lnTo>
                  <a:lnTo>
                    <a:pt x="1727" y="1711"/>
                  </a:lnTo>
                  <a:lnTo>
                    <a:pt x="1659" y="1631"/>
                  </a:lnTo>
                  <a:lnTo>
                    <a:pt x="1693" y="1655"/>
                  </a:lnTo>
                  <a:lnTo>
                    <a:pt x="1714" y="1649"/>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8" y="1547"/>
                  </a:lnTo>
                  <a:lnTo>
                    <a:pt x="1777" y="1533"/>
                  </a:lnTo>
                  <a:lnTo>
                    <a:pt x="1764" y="1521"/>
                  </a:lnTo>
                  <a:lnTo>
                    <a:pt x="1749" y="1524"/>
                  </a:lnTo>
                  <a:lnTo>
                    <a:pt x="1716" y="1514"/>
                  </a:lnTo>
                  <a:lnTo>
                    <a:pt x="1714" y="1501"/>
                  </a:lnTo>
                  <a:lnTo>
                    <a:pt x="1688" y="1496"/>
                  </a:lnTo>
                  <a:lnTo>
                    <a:pt x="1673" y="1489"/>
                  </a:lnTo>
                  <a:lnTo>
                    <a:pt x="1661" y="1469"/>
                  </a:lnTo>
                  <a:lnTo>
                    <a:pt x="1635" y="1462"/>
                  </a:lnTo>
                  <a:lnTo>
                    <a:pt x="1624" y="1455"/>
                  </a:lnTo>
                  <a:lnTo>
                    <a:pt x="1619" y="1436"/>
                  </a:lnTo>
                  <a:lnTo>
                    <a:pt x="1582" y="1431"/>
                  </a:lnTo>
                  <a:lnTo>
                    <a:pt x="1551" y="1425"/>
                  </a:lnTo>
                  <a:lnTo>
                    <a:pt x="1525" y="1417"/>
                  </a:lnTo>
                  <a:lnTo>
                    <a:pt x="1504" y="1415"/>
                  </a:lnTo>
                  <a:lnTo>
                    <a:pt x="1465" y="1396"/>
                  </a:lnTo>
                  <a:lnTo>
                    <a:pt x="1449" y="1377"/>
                  </a:lnTo>
                  <a:lnTo>
                    <a:pt x="1433" y="1369"/>
                  </a:lnTo>
                  <a:lnTo>
                    <a:pt x="1421" y="1369"/>
                  </a:lnTo>
                  <a:lnTo>
                    <a:pt x="1408" y="1378"/>
                  </a:lnTo>
                  <a:lnTo>
                    <a:pt x="1387" y="1378"/>
                  </a:lnTo>
                  <a:lnTo>
                    <a:pt x="1370" y="1365"/>
                  </a:lnTo>
                  <a:lnTo>
                    <a:pt x="1348" y="1346"/>
                  </a:lnTo>
                  <a:lnTo>
                    <a:pt x="1321" y="1332"/>
                  </a:lnTo>
                  <a:lnTo>
                    <a:pt x="1294" y="1323"/>
                  </a:lnTo>
                  <a:lnTo>
                    <a:pt x="1275" y="1321"/>
                  </a:lnTo>
                  <a:lnTo>
                    <a:pt x="1268" y="1318"/>
                  </a:lnTo>
                  <a:lnTo>
                    <a:pt x="1223" y="1320"/>
                  </a:lnTo>
                  <a:lnTo>
                    <a:pt x="1222" y="1319"/>
                  </a:lnTo>
                  <a:lnTo>
                    <a:pt x="1173" y="1306"/>
                  </a:lnTo>
                  <a:lnTo>
                    <a:pt x="1146" y="1294"/>
                  </a:lnTo>
                  <a:lnTo>
                    <a:pt x="1118" y="1278"/>
                  </a:lnTo>
                  <a:lnTo>
                    <a:pt x="1107" y="1278"/>
                  </a:lnTo>
                  <a:lnTo>
                    <a:pt x="1094" y="1279"/>
                  </a:lnTo>
                  <a:lnTo>
                    <a:pt x="1083" y="1290"/>
                  </a:lnTo>
                  <a:lnTo>
                    <a:pt x="1050" y="1309"/>
                  </a:lnTo>
                  <a:lnTo>
                    <a:pt x="1003" y="1308"/>
                  </a:lnTo>
                  <a:lnTo>
                    <a:pt x="973" y="1286"/>
                  </a:lnTo>
                  <a:lnTo>
                    <a:pt x="950" y="1281"/>
                  </a:lnTo>
                  <a:lnTo>
                    <a:pt x="939" y="1288"/>
                  </a:lnTo>
                  <a:lnTo>
                    <a:pt x="920" y="1318"/>
                  </a:lnTo>
                  <a:lnTo>
                    <a:pt x="900" y="1324"/>
                  </a:lnTo>
                  <a:lnTo>
                    <a:pt x="890" y="1349"/>
                  </a:lnTo>
                  <a:lnTo>
                    <a:pt x="883" y="1357"/>
                  </a:lnTo>
                  <a:lnTo>
                    <a:pt x="866" y="1357"/>
                  </a:lnTo>
                  <a:lnTo>
                    <a:pt x="849" y="1372"/>
                  </a:lnTo>
                  <a:lnTo>
                    <a:pt x="848" y="1391"/>
                  </a:lnTo>
                  <a:lnTo>
                    <a:pt x="842" y="1396"/>
                  </a:lnTo>
                  <a:lnTo>
                    <a:pt x="832" y="1394"/>
                  </a:lnTo>
                  <a:lnTo>
                    <a:pt x="817" y="1408"/>
                  </a:lnTo>
                  <a:lnTo>
                    <a:pt x="790" y="1417"/>
                  </a:lnTo>
                  <a:lnTo>
                    <a:pt x="760" y="1422"/>
                  </a:lnTo>
                  <a:lnTo>
                    <a:pt x="737" y="1439"/>
                  </a:lnTo>
                  <a:lnTo>
                    <a:pt x="732" y="1447"/>
                  </a:lnTo>
                  <a:lnTo>
                    <a:pt x="712" y="1452"/>
                  </a:lnTo>
                  <a:lnTo>
                    <a:pt x="693" y="1446"/>
                  </a:lnTo>
                  <a:lnTo>
                    <a:pt x="681" y="1434"/>
                  </a:lnTo>
                  <a:lnTo>
                    <a:pt x="668" y="1434"/>
                  </a:lnTo>
                  <a:lnTo>
                    <a:pt x="613" y="1443"/>
                  </a:lnTo>
                  <a:lnTo>
                    <a:pt x="603" y="1444"/>
                  </a:lnTo>
                  <a:lnTo>
                    <a:pt x="589" y="1455"/>
                  </a:lnTo>
                  <a:lnTo>
                    <a:pt x="576" y="1475"/>
                  </a:lnTo>
                  <a:lnTo>
                    <a:pt x="547" y="1496"/>
                  </a:lnTo>
                  <a:lnTo>
                    <a:pt x="540" y="1510"/>
                  </a:lnTo>
                  <a:lnTo>
                    <a:pt x="525" y="1529"/>
                  </a:lnTo>
                  <a:lnTo>
                    <a:pt x="520" y="1537"/>
                  </a:lnTo>
                  <a:lnTo>
                    <a:pt x="487" y="1557"/>
                  </a:lnTo>
                  <a:lnTo>
                    <a:pt x="484" y="1583"/>
                  </a:lnTo>
                  <a:lnTo>
                    <a:pt x="467" y="1608"/>
                  </a:lnTo>
                  <a:lnTo>
                    <a:pt x="468" y="1634"/>
                  </a:lnTo>
                  <a:lnTo>
                    <a:pt x="457" y="1640"/>
                  </a:lnTo>
                  <a:lnTo>
                    <a:pt x="448" y="1658"/>
                  </a:lnTo>
                  <a:lnTo>
                    <a:pt x="423" y="1649"/>
                  </a:lnTo>
                  <a:lnTo>
                    <a:pt x="415" y="1649"/>
                  </a:lnTo>
                  <a:lnTo>
                    <a:pt x="394" y="1667"/>
                  </a:lnTo>
                  <a:lnTo>
                    <a:pt x="362" y="1712"/>
                  </a:lnTo>
                  <a:lnTo>
                    <a:pt x="348" y="1727"/>
                  </a:lnTo>
                  <a:lnTo>
                    <a:pt x="318" y="1766"/>
                  </a:lnTo>
                  <a:lnTo>
                    <a:pt x="310" y="1783"/>
                  </a:lnTo>
                  <a:lnTo>
                    <a:pt x="307" y="1808"/>
                  </a:lnTo>
                  <a:lnTo>
                    <a:pt x="293" y="1850"/>
                  </a:lnTo>
                  <a:lnTo>
                    <a:pt x="280" y="1878"/>
                  </a:lnTo>
                  <a:lnTo>
                    <a:pt x="263" y="1897"/>
                  </a:lnTo>
                  <a:lnTo>
                    <a:pt x="252" y="1914"/>
                  </a:lnTo>
                  <a:lnTo>
                    <a:pt x="238" y="1932"/>
                  </a:lnTo>
                  <a:lnTo>
                    <a:pt x="226" y="1941"/>
                  </a:lnTo>
                  <a:lnTo>
                    <a:pt x="159" y="1910"/>
                  </a:lnTo>
                  <a:lnTo>
                    <a:pt x="127" y="1870"/>
                  </a:lnTo>
                  <a:lnTo>
                    <a:pt x="134" y="1856"/>
                  </a:lnTo>
                  <a:lnTo>
                    <a:pt x="140" y="1845"/>
                  </a:lnTo>
                  <a:lnTo>
                    <a:pt x="157" y="1815"/>
                  </a:lnTo>
                  <a:lnTo>
                    <a:pt x="198" y="1766"/>
                  </a:lnTo>
                  <a:lnTo>
                    <a:pt x="222" y="1723"/>
                  </a:lnTo>
                  <a:lnTo>
                    <a:pt x="205" y="1698"/>
                  </a:lnTo>
                  <a:lnTo>
                    <a:pt x="200" y="1686"/>
                  </a:lnTo>
                  <a:lnTo>
                    <a:pt x="183" y="1691"/>
                  </a:lnTo>
                  <a:lnTo>
                    <a:pt x="74" y="1593"/>
                  </a:lnTo>
                  <a:lnTo>
                    <a:pt x="0" y="1568"/>
                  </a:lnTo>
                  <a:lnTo>
                    <a:pt x="26" y="1517"/>
                  </a:lnTo>
                  <a:lnTo>
                    <a:pt x="45" y="1496"/>
                  </a:lnTo>
                  <a:lnTo>
                    <a:pt x="23" y="1417"/>
                  </a:lnTo>
                  <a:lnTo>
                    <a:pt x="75" y="1368"/>
                  </a:lnTo>
                  <a:lnTo>
                    <a:pt x="110" y="1283"/>
                  </a:lnTo>
                  <a:lnTo>
                    <a:pt x="202" y="1178"/>
                  </a:lnTo>
                  <a:lnTo>
                    <a:pt x="107" y="1081"/>
                  </a:lnTo>
                  <a:lnTo>
                    <a:pt x="205" y="995"/>
                  </a:lnTo>
                  <a:lnTo>
                    <a:pt x="248" y="980"/>
                  </a:lnTo>
                  <a:lnTo>
                    <a:pt x="348" y="883"/>
                  </a:lnTo>
                  <a:lnTo>
                    <a:pt x="476" y="741"/>
                  </a:lnTo>
                  <a:lnTo>
                    <a:pt x="528" y="713"/>
                  </a:lnTo>
                  <a:lnTo>
                    <a:pt x="691" y="615"/>
                  </a:lnTo>
                  <a:lnTo>
                    <a:pt x="713" y="565"/>
                  </a:lnTo>
                  <a:lnTo>
                    <a:pt x="760" y="552"/>
                  </a:lnTo>
                  <a:lnTo>
                    <a:pt x="805" y="510"/>
                  </a:lnTo>
                  <a:lnTo>
                    <a:pt x="819" y="499"/>
                  </a:lnTo>
                  <a:lnTo>
                    <a:pt x="838" y="452"/>
                  </a:lnTo>
                  <a:lnTo>
                    <a:pt x="797" y="409"/>
                  </a:lnTo>
                  <a:lnTo>
                    <a:pt x="789" y="374"/>
                  </a:lnTo>
                  <a:lnTo>
                    <a:pt x="790" y="373"/>
                  </a:lnTo>
                  <a:lnTo>
                    <a:pt x="853" y="252"/>
                  </a:lnTo>
                  <a:lnTo>
                    <a:pt x="901" y="268"/>
                  </a:lnTo>
                  <a:lnTo>
                    <a:pt x="994" y="233"/>
                  </a:lnTo>
                  <a:lnTo>
                    <a:pt x="1069" y="183"/>
                  </a:lnTo>
                  <a:lnTo>
                    <a:pt x="1084" y="173"/>
                  </a:lnTo>
                  <a:lnTo>
                    <a:pt x="1119" y="157"/>
                  </a:lnTo>
                  <a:lnTo>
                    <a:pt x="1154" y="150"/>
                  </a:lnTo>
                  <a:lnTo>
                    <a:pt x="1192" y="144"/>
                  </a:lnTo>
                  <a:lnTo>
                    <a:pt x="1211" y="134"/>
                  </a:lnTo>
                  <a:lnTo>
                    <a:pt x="1241" y="92"/>
                  </a:lnTo>
                  <a:lnTo>
                    <a:pt x="1278" y="57"/>
                  </a:lnTo>
                  <a:lnTo>
                    <a:pt x="1403" y="0"/>
                  </a:lnTo>
                  <a:lnTo>
                    <a:pt x="1410" y="20"/>
                  </a:lnTo>
                  <a:lnTo>
                    <a:pt x="1396" y="94"/>
                  </a:lnTo>
                  <a:lnTo>
                    <a:pt x="1443" y="137"/>
                  </a:lnTo>
                  <a:lnTo>
                    <a:pt x="1439" y="160"/>
                  </a:lnTo>
                  <a:lnTo>
                    <a:pt x="1444" y="161"/>
                  </a:lnTo>
                  <a:lnTo>
                    <a:pt x="1442" y="178"/>
                  </a:lnTo>
                  <a:lnTo>
                    <a:pt x="1436" y="199"/>
                  </a:lnTo>
                  <a:lnTo>
                    <a:pt x="1471" y="201"/>
                  </a:lnTo>
                  <a:lnTo>
                    <a:pt x="1528" y="206"/>
                  </a:lnTo>
                  <a:lnTo>
                    <a:pt x="1778" y="61"/>
                  </a:lnTo>
                  <a:lnTo>
                    <a:pt x="1816" y="87"/>
                  </a:lnTo>
                  <a:lnTo>
                    <a:pt x="1825" y="99"/>
                  </a:lnTo>
                  <a:lnTo>
                    <a:pt x="1831" y="138"/>
                  </a:lnTo>
                  <a:lnTo>
                    <a:pt x="1856" y="147"/>
                  </a:lnTo>
                  <a:lnTo>
                    <a:pt x="1857" y="148"/>
                  </a:lnTo>
                  <a:lnTo>
                    <a:pt x="1898" y="217"/>
                  </a:lnTo>
                  <a:lnTo>
                    <a:pt x="1912" y="213"/>
                  </a:lnTo>
                  <a:lnTo>
                    <a:pt x="1899" y="164"/>
                  </a:lnTo>
                  <a:lnTo>
                    <a:pt x="1928" y="153"/>
                  </a:lnTo>
                  <a:lnTo>
                    <a:pt x="1963" y="200"/>
                  </a:lnTo>
                  <a:lnTo>
                    <a:pt x="1946" y="220"/>
                  </a:lnTo>
                  <a:lnTo>
                    <a:pt x="1928" y="264"/>
                  </a:lnTo>
                  <a:lnTo>
                    <a:pt x="1953" y="297"/>
                  </a:lnTo>
                  <a:lnTo>
                    <a:pt x="1969" y="331"/>
                  </a:lnTo>
                  <a:lnTo>
                    <a:pt x="1937" y="357"/>
                  </a:lnTo>
                  <a:lnTo>
                    <a:pt x="1910" y="341"/>
                  </a:lnTo>
                  <a:lnTo>
                    <a:pt x="1897" y="364"/>
                  </a:lnTo>
                  <a:lnTo>
                    <a:pt x="1910" y="406"/>
                  </a:lnTo>
                  <a:lnTo>
                    <a:pt x="1896" y="454"/>
                  </a:lnTo>
                  <a:lnTo>
                    <a:pt x="1855" y="480"/>
                  </a:lnTo>
                  <a:lnTo>
                    <a:pt x="1834" y="523"/>
                  </a:lnTo>
                  <a:lnTo>
                    <a:pt x="1804" y="537"/>
                  </a:lnTo>
                  <a:lnTo>
                    <a:pt x="1797" y="561"/>
                  </a:lnTo>
                  <a:lnTo>
                    <a:pt x="1816" y="565"/>
                  </a:lnTo>
                  <a:lnTo>
                    <a:pt x="1836" y="558"/>
                  </a:lnTo>
                  <a:lnTo>
                    <a:pt x="1861" y="588"/>
                  </a:lnTo>
                  <a:lnTo>
                    <a:pt x="1849" y="622"/>
                  </a:lnTo>
                  <a:lnTo>
                    <a:pt x="1847" y="634"/>
                  </a:lnTo>
                  <a:lnTo>
                    <a:pt x="1820" y="664"/>
                  </a:lnTo>
                  <a:lnTo>
                    <a:pt x="1811" y="658"/>
                  </a:lnTo>
                  <a:lnTo>
                    <a:pt x="1768" y="703"/>
                  </a:lnTo>
                  <a:lnTo>
                    <a:pt x="1757" y="718"/>
                  </a:lnTo>
                  <a:lnTo>
                    <a:pt x="1760" y="726"/>
                  </a:lnTo>
                  <a:lnTo>
                    <a:pt x="1739" y="755"/>
                  </a:lnTo>
                  <a:lnTo>
                    <a:pt x="1724" y="767"/>
                  </a:lnTo>
                  <a:lnTo>
                    <a:pt x="1700" y="795"/>
                  </a:lnTo>
                  <a:lnTo>
                    <a:pt x="1714" y="805"/>
                  </a:lnTo>
                  <a:lnTo>
                    <a:pt x="1705" y="847"/>
                  </a:lnTo>
                  <a:lnTo>
                    <a:pt x="1671" y="864"/>
                  </a:lnTo>
                  <a:lnTo>
                    <a:pt x="1661" y="858"/>
                  </a:lnTo>
                  <a:lnTo>
                    <a:pt x="1650" y="847"/>
                  </a:lnTo>
                  <a:lnTo>
                    <a:pt x="1634" y="844"/>
                  </a:lnTo>
                  <a:lnTo>
                    <a:pt x="1599" y="885"/>
                  </a:lnTo>
                  <a:lnTo>
                    <a:pt x="1564" y="882"/>
                  </a:lnTo>
                  <a:lnTo>
                    <a:pt x="1570" y="893"/>
                  </a:lnTo>
                  <a:lnTo>
                    <a:pt x="1557" y="913"/>
                  </a:lnTo>
                  <a:lnTo>
                    <a:pt x="1569" y="1005"/>
                  </a:lnTo>
                  <a:lnTo>
                    <a:pt x="1558" y="1029"/>
                  </a:lnTo>
                  <a:lnTo>
                    <a:pt x="1563" y="1050"/>
                  </a:lnTo>
                  <a:lnTo>
                    <a:pt x="1559" y="1079"/>
                  </a:lnTo>
                  <a:lnTo>
                    <a:pt x="1551" y="1101"/>
                  </a:lnTo>
                  <a:lnTo>
                    <a:pt x="1556" y="1103"/>
                  </a:lnTo>
                  <a:lnTo>
                    <a:pt x="1582" y="1092"/>
                  </a:lnTo>
                  <a:lnTo>
                    <a:pt x="1584" y="1067"/>
                  </a:lnTo>
                  <a:lnTo>
                    <a:pt x="1604" y="1075"/>
                  </a:lnTo>
                  <a:lnTo>
                    <a:pt x="1613" y="1095"/>
                  </a:lnTo>
                  <a:lnTo>
                    <a:pt x="1629" y="1100"/>
                  </a:lnTo>
                  <a:lnTo>
                    <a:pt x="1640" y="1087"/>
                  </a:lnTo>
                  <a:lnTo>
                    <a:pt x="1644" y="1080"/>
                  </a:lnTo>
                  <a:lnTo>
                    <a:pt x="1669" y="1081"/>
                  </a:lnTo>
                  <a:lnTo>
                    <a:pt x="1694" y="1093"/>
                  </a:lnTo>
                  <a:lnTo>
                    <a:pt x="1697" y="1100"/>
                  </a:lnTo>
                  <a:lnTo>
                    <a:pt x="1710" y="1119"/>
                  </a:lnTo>
                  <a:lnTo>
                    <a:pt x="1738" y="1138"/>
                  </a:lnTo>
                  <a:lnTo>
                    <a:pt x="1764" y="1113"/>
                  </a:lnTo>
                  <a:lnTo>
                    <a:pt x="1776" y="1149"/>
                  </a:lnTo>
                  <a:lnTo>
                    <a:pt x="1755" y="1158"/>
                  </a:lnTo>
                  <a:lnTo>
                    <a:pt x="1751" y="1161"/>
                  </a:lnTo>
                  <a:lnTo>
                    <a:pt x="1734" y="1178"/>
                  </a:lnTo>
                  <a:lnTo>
                    <a:pt x="1699" y="1212"/>
                  </a:lnTo>
                  <a:lnTo>
                    <a:pt x="1684" y="1247"/>
                  </a:lnTo>
                  <a:lnTo>
                    <a:pt x="1662" y="1212"/>
                  </a:lnTo>
                  <a:lnTo>
                    <a:pt x="1623" y="1222"/>
                  </a:lnTo>
                  <a:lnTo>
                    <a:pt x="1608" y="1212"/>
                  </a:lnTo>
                  <a:lnTo>
                    <a:pt x="1586" y="1253"/>
                  </a:lnTo>
                  <a:lnTo>
                    <a:pt x="1609" y="1292"/>
                  </a:lnTo>
                  <a:lnTo>
                    <a:pt x="1622" y="1291"/>
                  </a:lnTo>
                  <a:lnTo>
                    <a:pt x="1627" y="1314"/>
                  </a:lnTo>
                  <a:lnTo>
                    <a:pt x="1641" y="1311"/>
                  </a:lnTo>
                  <a:lnTo>
                    <a:pt x="1659" y="1349"/>
                  </a:lnTo>
                  <a:lnTo>
                    <a:pt x="1676" y="1350"/>
                  </a:lnTo>
                  <a:lnTo>
                    <a:pt x="1724" y="1293"/>
                  </a:lnTo>
                  <a:lnTo>
                    <a:pt x="1740" y="1260"/>
                  </a:lnTo>
                  <a:lnTo>
                    <a:pt x="1765" y="1271"/>
                  </a:lnTo>
                  <a:lnTo>
                    <a:pt x="1760" y="1308"/>
                  </a:lnTo>
                  <a:lnTo>
                    <a:pt x="1773" y="1311"/>
                  </a:lnTo>
                  <a:lnTo>
                    <a:pt x="1789" y="1290"/>
                  </a:lnTo>
                  <a:lnTo>
                    <a:pt x="1906" y="1333"/>
                  </a:lnTo>
                  <a:lnTo>
                    <a:pt x="1899" y="1347"/>
                  </a:lnTo>
                  <a:lnTo>
                    <a:pt x="1947" y="1412"/>
                  </a:lnTo>
                  <a:lnTo>
                    <a:pt x="1936" y="1444"/>
                  </a:lnTo>
                  <a:lnTo>
                    <a:pt x="1943" y="1519"/>
                  </a:lnTo>
                  <a:lnTo>
                    <a:pt x="2009" y="1493"/>
                  </a:lnTo>
                  <a:lnTo>
                    <a:pt x="2056" y="1409"/>
                  </a:lnTo>
                  <a:lnTo>
                    <a:pt x="2106" y="1374"/>
                  </a:lnTo>
                  <a:lnTo>
                    <a:pt x="2192" y="1374"/>
                  </a:lnTo>
                  <a:lnTo>
                    <a:pt x="2204" y="1350"/>
                  </a:lnTo>
                  <a:lnTo>
                    <a:pt x="2262" y="1317"/>
                  </a:lnTo>
                  <a:lnTo>
                    <a:pt x="2276" y="1272"/>
                  </a:lnTo>
                  <a:lnTo>
                    <a:pt x="2333" y="1234"/>
                  </a:lnTo>
                  <a:lnTo>
                    <a:pt x="2381" y="1188"/>
                  </a:lnTo>
                  <a:lnTo>
                    <a:pt x="2389" y="1240"/>
                  </a:lnTo>
                  <a:lnTo>
                    <a:pt x="2418" y="1228"/>
                  </a:lnTo>
                  <a:lnTo>
                    <a:pt x="2437" y="1197"/>
                  </a:lnTo>
                  <a:lnTo>
                    <a:pt x="2475" y="1172"/>
                  </a:lnTo>
                  <a:lnTo>
                    <a:pt x="2502" y="1274"/>
                  </a:lnTo>
                  <a:lnTo>
                    <a:pt x="2449" y="1377"/>
                  </a:lnTo>
                  <a:lnTo>
                    <a:pt x="2467" y="1478"/>
                  </a:lnTo>
                  <a:lnTo>
                    <a:pt x="2444" y="1516"/>
                  </a:lnTo>
                  <a:lnTo>
                    <a:pt x="2389" y="1523"/>
                  </a:lnTo>
                  <a:lnTo>
                    <a:pt x="2422" y="1599"/>
                  </a:lnTo>
                  <a:lnTo>
                    <a:pt x="2421" y="1600"/>
                  </a:lnTo>
                  <a:lnTo>
                    <a:pt x="2385" y="1704"/>
                  </a:lnTo>
                  <a:lnTo>
                    <a:pt x="2414" y="1738"/>
                  </a:lnTo>
                  <a:lnTo>
                    <a:pt x="2439" y="1864"/>
                  </a:lnTo>
                  <a:lnTo>
                    <a:pt x="2398" y="1908"/>
                  </a:lnTo>
                  <a:lnTo>
                    <a:pt x="2385" y="1935"/>
                  </a:lnTo>
                  <a:lnTo>
                    <a:pt x="2414" y="2000"/>
                  </a:lnTo>
                  <a:lnTo>
                    <a:pt x="2326" y="2067"/>
                  </a:lnTo>
                  <a:lnTo>
                    <a:pt x="2283" y="2130"/>
                  </a:lnTo>
                  <a:lnTo>
                    <a:pt x="2241" y="2138"/>
                  </a:lnTo>
                  <a:lnTo>
                    <a:pt x="2218" y="2200"/>
                  </a:lnTo>
                  <a:lnTo>
                    <a:pt x="2158" y="2247"/>
                  </a:lnTo>
                  <a:lnTo>
                    <a:pt x="2129" y="2253"/>
                  </a:lnTo>
                  <a:lnTo>
                    <a:pt x="2121" y="2249"/>
                  </a:lnTo>
                  <a:lnTo>
                    <a:pt x="2095" y="2262"/>
                  </a:lnTo>
                  <a:lnTo>
                    <a:pt x="2039" y="2291"/>
                  </a:lnTo>
                  <a:close/>
                  <a:moveTo>
                    <a:pt x="1998" y="2230"/>
                  </a:moveTo>
                  <a:lnTo>
                    <a:pt x="1998" y="2230"/>
                  </a:lnTo>
                  <a:lnTo>
                    <a:pt x="2041" y="2283"/>
                  </a:lnTo>
                  <a:lnTo>
                    <a:pt x="2121" y="2241"/>
                  </a:lnTo>
                  <a:lnTo>
                    <a:pt x="2130" y="2246"/>
                  </a:lnTo>
                  <a:lnTo>
                    <a:pt x="2156" y="2240"/>
                  </a:lnTo>
                  <a:lnTo>
                    <a:pt x="2213" y="2196"/>
                  </a:lnTo>
                  <a:lnTo>
                    <a:pt x="2236" y="2133"/>
                  </a:lnTo>
                  <a:lnTo>
                    <a:pt x="2279" y="2124"/>
                  </a:lnTo>
                  <a:lnTo>
                    <a:pt x="2322" y="2062"/>
                  </a:lnTo>
                  <a:lnTo>
                    <a:pt x="2405" y="1998"/>
                  </a:lnTo>
                  <a:lnTo>
                    <a:pt x="2377" y="1935"/>
                  </a:lnTo>
                  <a:lnTo>
                    <a:pt x="2392" y="1904"/>
                  </a:lnTo>
                  <a:lnTo>
                    <a:pt x="2432" y="1862"/>
                  </a:lnTo>
                  <a:lnTo>
                    <a:pt x="2408" y="1742"/>
                  </a:lnTo>
                  <a:lnTo>
                    <a:pt x="2377" y="1706"/>
                  </a:lnTo>
                  <a:lnTo>
                    <a:pt x="2414" y="1599"/>
                  </a:lnTo>
                  <a:lnTo>
                    <a:pt x="2380" y="1518"/>
                  </a:lnTo>
                  <a:lnTo>
                    <a:pt x="2440" y="1510"/>
                  </a:lnTo>
                  <a:lnTo>
                    <a:pt x="2460" y="1476"/>
                  </a:lnTo>
                  <a:lnTo>
                    <a:pt x="2442" y="1376"/>
                  </a:lnTo>
                  <a:lnTo>
                    <a:pt x="2495" y="1273"/>
                  </a:lnTo>
                  <a:lnTo>
                    <a:pt x="2471" y="1183"/>
                  </a:lnTo>
                  <a:lnTo>
                    <a:pt x="2441" y="1202"/>
                  </a:lnTo>
                  <a:lnTo>
                    <a:pt x="2423" y="1234"/>
                  </a:lnTo>
                  <a:lnTo>
                    <a:pt x="2383" y="1249"/>
                  </a:lnTo>
                  <a:lnTo>
                    <a:pt x="2377" y="1202"/>
                  </a:lnTo>
                  <a:lnTo>
                    <a:pt x="2337" y="1239"/>
                  </a:lnTo>
                  <a:lnTo>
                    <a:pt x="2282" y="1276"/>
                  </a:lnTo>
                  <a:lnTo>
                    <a:pt x="2267" y="1322"/>
                  </a:lnTo>
                  <a:lnTo>
                    <a:pt x="2209" y="1354"/>
                  </a:lnTo>
                  <a:lnTo>
                    <a:pt x="2196" y="1381"/>
                  </a:lnTo>
                  <a:lnTo>
                    <a:pt x="2108" y="1381"/>
                  </a:lnTo>
                  <a:lnTo>
                    <a:pt x="2060" y="1414"/>
                  </a:lnTo>
                  <a:lnTo>
                    <a:pt x="2014" y="1498"/>
                  </a:lnTo>
                  <a:lnTo>
                    <a:pt x="1938" y="1528"/>
                  </a:lnTo>
                  <a:lnTo>
                    <a:pt x="1929" y="1444"/>
                  </a:lnTo>
                  <a:lnTo>
                    <a:pt x="1940" y="1413"/>
                  </a:lnTo>
                  <a:lnTo>
                    <a:pt x="1891" y="1347"/>
                  </a:lnTo>
                  <a:lnTo>
                    <a:pt x="1897" y="1336"/>
                  </a:lnTo>
                  <a:lnTo>
                    <a:pt x="1791" y="1298"/>
                  </a:lnTo>
                  <a:lnTo>
                    <a:pt x="1775" y="1319"/>
                  </a:lnTo>
                  <a:lnTo>
                    <a:pt x="1753" y="1313"/>
                  </a:lnTo>
                  <a:lnTo>
                    <a:pt x="1758" y="1275"/>
                  </a:lnTo>
                  <a:lnTo>
                    <a:pt x="1743" y="1269"/>
                  </a:lnTo>
                  <a:lnTo>
                    <a:pt x="1730" y="1297"/>
                  </a:lnTo>
                  <a:lnTo>
                    <a:pt x="1679" y="1357"/>
                  </a:lnTo>
                  <a:lnTo>
                    <a:pt x="1654" y="1355"/>
                  </a:lnTo>
                  <a:lnTo>
                    <a:pt x="1637" y="1318"/>
                  </a:lnTo>
                  <a:lnTo>
                    <a:pt x="1622" y="1321"/>
                  </a:lnTo>
                  <a:lnTo>
                    <a:pt x="1616" y="1298"/>
                  </a:lnTo>
                  <a:lnTo>
                    <a:pt x="1605" y="1299"/>
                  </a:lnTo>
                  <a:lnTo>
                    <a:pt x="1578" y="1253"/>
                  </a:lnTo>
                  <a:lnTo>
                    <a:pt x="1605" y="1203"/>
                  </a:lnTo>
                  <a:lnTo>
                    <a:pt x="1625" y="1215"/>
                  </a:lnTo>
                  <a:lnTo>
                    <a:pt x="1665" y="1204"/>
                  </a:lnTo>
                  <a:lnTo>
                    <a:pt x="1683" y="1233"/>
                  </a:lnTo>
                  <a:lnTo>
                    <a:pt x="1694" y="1207"/>
                  </a:lnTo>
                  <a:lnTo>
                    <a:pt x="1729" y="1173"/>
                  </a:lnTo>
                  <a:lnTo>
                    <a:pt x="1747" y="1156"/>
                  </a:lnTo>
                  <a:lnTo>
                    <a:pt x="1752" y="1153"/>
                  </a:lnTo>
                  <a:lnTo>
                    <a:pt x="1768" y="1145"/>
                  </a:lnTo>
                  <a:lnTo>
                    <a:pt x="1761" y="1125"/>
                  </a:lnTo>
                  <a:lnTo>
                    <a:pt x="1738" y="1147"/>
                  </a:lnTo>
                  <a:lnTo>
                    <a:pt x="1705" y="1124"/>
                  </a:lnTo>
                  <a:lnTo>
                    <a:pt x="1691" y="1103"/>
                  </a:lnTo>
                  <a:lnTo>
                    <a:pt x="1689" y="1098"/>
                  </a:lnTo>
                  <a:lnTo>
                    <a:pt x="1667" y="1087"/>
                  </a:lnTo>
                  <a:lnTo>
                    <a:pt x="1648" y="1087"/>
                  </a:lnTo>
                  <a:lnTo>
                    <a:pt x="1646" y="1091"/>
                  </a:lnTo>
                  <a:lnTo>
                    <a:pt x="1631" y="1107"/>
                  </a:lnTo>
                  <a:lnTo>
                    <a:pt x="1609" y="1101"/>
                  </a:lnTo>
                  <a:lnTo>
                    <a:pt x="1599" y="1080"/>
                  </a:lnTo>
                  <a:lnTo>
                    <a:pt x="1590" y="1077"/>
                  </a:lnTo>
                  <a:lnTo>
                    <a:pt x="1589" y="1097"/>
                  </a:lnTo>
                  <a:lnTo>
                    <a:pt x="1556" y="1110"/>
                  </a:lnTo>
                  <a:lnTo>
                    <a:pt x="1542" y="1105"/>
                  </a:lnTo>
                  <a:lnTo>
                    <a:pt x="1553" y="1077"/>
                  </a:lnTo>
                  <a:lnTo>
                    <a:pt x="1557" y="1050"/>
                  </a:lnTo>
                  <a:lnTo>
                    <a:pt x="1551" y="1028"/>
                  </a:lnTo>
                  <a:lnTo>
                    <a:pt x="1562" y="1004"/>
                  </a:lnTo>
                  <a:lnTo>
                    <a:pt x="1550" y="911"/>
                  </a:lnTo>
                  <a:lnTo>
                    <a:pt x="1562" y="893"/>
                  </a:lnTo>
                  <a:lnTo>
                    <a:pt x="1551" y="875"/>
                  </a:lnTo>
                  <a:lnTo>
                    <a:pt x="1596" y="878"/>
                  </a:lnTo>
                  <a:lnTo>
                    <a:pt x="1632" y="837"/>
                  </a:lnTo>
                  <a:lnTo>
                    <a:pt x="1653" y="841"/>
                  </a:lnTo>
                  <a:lnTo>
                    <a:pt x="1666" y="853"/>
                  </a:lnTo>
                  <a:lnTo>
                    <a:pt x="1672" y="856"/>
                  </a:lnTo>
                  <a:lnTo>
                    <a:pt x="1699" y="842"/>
                  </a:lnTo>
                  <a:lnTo>
                    <a:pt x="1706" y="808"/>
                  </a:lnTo>
                  <a:lnTo>
                    <a:pt x="1690" y="797"/>
                  </a:lnTo>
                  <a:lnTo>
                    <a:pt x="1719" y="763"/>
                  </a:lnTo>
                  <a:lnTo>
                    <a:pt x="1735" y="750"/>
                  </a:lnTo>
                  <a:lnTo>
                    <a:pt x="1752" y="725"/>
                  </a:lnTo>
                  <a:lnTo>
                    <a:pt x="1750" y="717"/>
                  </a:lnTo>
                  <a:lnTo>
                    <a:pt x="1763" y="698"/>
                  </a:lnTo>
                  <a:lnTo>
                    <a:pt x="1810" y="649"/>
                  </a:lnTo>
                  <a:lnTo>
                    <a:pt x="1819" y="655"/>
                  </a:lnTo>
                  <a:lnTo>
                    <a:pt x="1841" y="630"/>
                  </a:lnTo>
                  <a:lnTo>
                    <a:pt x="1843" y="621"/>
                  </a:lnTo>
                  <a:lnTo>
                    <a:pt x="1853" y="589"/>
                  </a:lnTo>
                  <a:lnTo>
                    <a:pt x="1834" y="566"/>
                  </a:lnTo>
                  <a:lnTo>
                    <a:pt x="1816" y="572"/>
                  </a:lnTo>
                  <a:lnTo>
                    <a:pt x="1789" y="566"/>
                  </a:lnTo>
                  <a:lnTo>
                    <a:pt x="1798" y="532"/>
                  </a:lnTo>
                  <a:lnTo>
                    <a:pt x="1829" y="518"/>
                  </a:lnTo>
                  <a:lnTo>
                    <a:pt x="1850" y="476"/>
                  </a:lnTo>
                  <a:lnTo>
                    <a:pt x="1891" y="450"/>
                  </a:lnTo>
                  <a:lnTo>
                    <a:pt x="1903" y="406"/>
                  </a:lnTo>
                  <a:lnTo>
                    <a:pt x="1890" y="363"/>
                  </a:lnTo>
                  <a:lnTo>
                    <a:pt x="1907" y="332"/>
                  </a:lnTo>
                  <a:lnTo>
                    <a:pt x="1937" y="349"/>
                  </a:lnTo>
                  <a:lnTo>
                    <a:pt x="1961" y="329"/>
                  </a:lnTo>
                  <a:lnTo>
                    <a:pt x="1947" y="300"/>
                  </a:lnTo>
                  <a:lnTo>
                    <a:pt x="1921" y="265"/>
                  </a:lnTo>
                  <a:lnTo>
                    <a:pt x="1941" y="216"/>
                  </a:lnTo>
                  <a:lnTo>
                    <a:pt x="1954" y="199"/>
                  </a:lnTo>
                  <a:lnTo>
                    <a:pt x="1926" y="161"/>
                  </a:lnTo>
                  <a:lnTo>
                    <a:pt x="1907" y="169"/>
                  </a:lnTo>
                  <a:lnTo>
                    <a:pt x="1921" y="218"/>
                  </a:lnTo>
                  <a:lnTo>
                    <a:pt x="1895" y="225"/>
                  </a:lnTo>
                  <a:lnTo>
                    <a:pt x="1852" y="152"/>
                  </a:lnTo>
                  <a:lnTo>
                    <a:pt x="1825" y="143"/>
                  </a:lnTo>
                  <a:lnTo>
                    <a:pt x="1818" y="101"/>
                  </a:lnTo>
                  <a:lnTo>
                    <a:pt x="1811" y="92"/>
                  </a:lnTo>
                  <a:lnTo>
                    <a:pt x="1778" y="69"/>
                  </a:lnTo>
                  <a:lnTo>
                    <a:pt x="1530" y="213"/>
                  </a:lnTo>
                  <a:lnTo>
                    <a:pt x="1428" y="205"/>
                  </a:lnTo>
                  <a:lnTo>
                    <a:pt x="1435" y="177"/>
                  </a:lnTo>
                  <a:lnTo>
                    <a:pt x="1437" y="166"/>
                  </a:lnTo>
                  <a:lnTo>
                    <a:pt x="1432" y="164"/>
                  </a:lnTo>
                  <a:lnTo>
                    <a:pt x="1436" y="139"/>
                  </a:lnTo>
                  <a:lnTo>
                    <a:pt x="1388" y="97"/>
                  </a:lnTo>
                  <a:lnTo>
                    <a:pt x="1403" y="20"/>
                  </a:lnTo>
                  <a:lnTo>
                    <a:pt x="1400" y="9"/>
                  </a:lnTo>
                  <a:lnTo>
                    <a:pt x="1281" y="62"/>
                  </a:lnTo>
                  <a:lnTo>
                    <a:pt x="1246" y="96"/>
                  </a:lnTo>
                  <a:lnTo>
                    <a:pt x="1214" y="139"/>
                  </a:lnTo>
                  <a:lnTo>
                    <a:pt x="1193" y="150"/>
                  </a:lnTo>
                  <a:lnTo>
                    <a:pt x="1155" y="157"/>
                  </a:lnTo>
                  <a:lnTo>
                    <a:pt x="1121" y="163"/>
                  </a:lnTo>
                  <a:lnTo>
                    <a:pt x="1088" y="179"/>
                  </a:lnTo>
                  <a:lnTo>
                    <a:pt x="1072" y="188"/>
                  </a:lnTo>
                  <a:lnTo>
                    <a:pt x="997" y="238"/>
                  </a:lnTo>
                  <a:lnTo>
                    <a:pt x="901" y="275"/>
                  </a:lnTo>
                  <a:lnTo>
                    <a:pt x="856" y="261"/>
                  </a:lnTo>
                  <a:lnTo>
                    <a:pt x="796" y="375"/>
                  </a:lnTo>
                  <a:lnTo>
                    <a:pt x="803" y="405"/>
                  </a:lnTo>
                  <a:lnTo>
                    <a:pt x="846" y="450"/>
                  </a:lnTo>
                  <a:lnTo>
                    <a:pt x="825" y="503"/>
                  </a:lnTo>
                  <a:lnTo>
                    <a:pt x="810" y="515"/>
                  </a:lnTo>
                  <a:lnTo>
                    <a:pt x="762" y="558"/>
                  </a:lnTo>
                  <a:lnTo>
                    <a:pt x="718" y="571"/>
                  </a:lnTo>
                  <a:lnTo>
                    <a:pt x="696" y="620"/>
                  </a:lnTo>
                  <a:lnTo>
                    <a:pt x="531" y="719"/>
                  </a:lnTo>
                  <a:lnTo>
                    <a:pt x="480" y="747"/>
                  </a:lnTo>
                  <a:lnTo>
                    <a:pt x="353" y="887"/>
                  </a:lnTo>
                  <a:lnTo>
                    <a:pt x="250" y="986"/>
                  </a:lnTo>
                  <a:lnTo>
                    <a:pt x="208" y="1001"/>
                  </a:lnTo>
                  <a:lnTo>
                    <a:pt x="116" y="1082"/>
                  </a:lnTo>
                  <a:lnTo>
                    <a:pt x="211" y="1178"/>
                  </a:lnTo>
                  <a:lnTo>
                    <a:pt x="115" y="1287"/>
                  </a:lnTo>
                  <a:lnTo>
                    <a:pt x="80" y="1373"/>
                  </a:lnTo>
                  <a:lnTo>
                    <a:pt x="30" y="1419"/>
                  </a:lnTo>
                  <a:lnTo>
                    <a:pt x="52" y="1498"/>
                  </a:lnTo>
                  <a:lnTo>
                    <a:pt x="31" y="1521"/>
                  </a:lnTo>
                  <a:lnTo>
                    <a:pt x="10" y="1565"/>
                  </a:lnTo>
                  <a:lnTo>
                    <a:pt x="78" y="1587"/>
                  </a:lnTo>
                  <a:lnTo>
                    <a:pt x="185" y="1684"/>
                  </a:lnTo>
                  <a:lnTo>
                    <a:pt x="204" y="1677"/>
                  </a:lnTo>
                  <a:lnTo>
                    <a:pt x="211" y="1695"/>
                  </a:lnTo>
                  <a:lnTo>
                    <a:pt x="230" y="1723"/>
                  </a:lnTo>
                  <a:lnTo>
                    <a:pt x="204" y="1769"/>
                  </a:lnTo>
                  <a:lnTo>
                    <a:pt x="162" y="1819"/>
                  </a:lnTo>
                  <a:lnTo>
                    <a:pt x="135" y="1869"/>
                  </a:lnTo>
                  <a:lnTo>
                    <a:pt x="163" y="1905"/>
                  </a:lnTo>
                  <a:lnTo>
                    <a:pt x="225" y="1933"/>
                  </a:lnTo>
                  <a:lnTo>
                    <a:pt x="234" y="1927"/>
                  </a:lnTo>
                  <a:lnTo>
                    <a:pt x="246" y="1911"/>
                  </a:lnTo>
                  <a:lnTo>
                    <a:pt x="258" y="1893"/>
                  </a:lnTo>
                  <a:lnTo>
                    <a:pt x="275" y="1874"/>
                  </a:lnTo>
                  <a:lnTo>
                    <a:pt x="286" y="1847"/>
                  </a:lnTo>
                  <a:lnTo>
                    <a:pt x="301" y="1806"/>
                  </a:lnTo>
                  <a:lnTo>
                    <a:pt x="303" y="1781"/>
                  </a:lnTo>
                  <a:lnTo>
                    <a:pt x="312" y="1762"/>
                  </a:lnTo>
                  <a:lnTo>
                    <a:pt x="343" y="1722"/>
                  </a:lnTo>
                  <a:lnTo>
                    <a:pt x="357" y="1708"/>
                  </a:lnTo>
                  <a:lnTo>
                    <a:pt x="389" y="1662"/>
                  </a:lnTo>
                  <a:lnTo>
                    <a:pt x="413" y="1643"/>
                  </a:lnTo>
                  <a:lnTo>
                    <a:pt x="424" y="1642"/>
                  </a:lnTo>
                  <a:lnTo>
                    <a:pt x="444" y="1649"/>
                  </a:lnTo>
                  <a:lnTo>
                    <a:pt x="452" y="1635"/>
                  </a:lnTo>
                  <a:lnTo>
                    <a:pt x="461" y="1630"/>
                  </a:lnTo>
                  <a:lnTo>
                    <a:pt x="460" y="1607"/>
                  </a:lnTo>
                  <a:lnTo>
                    <a:pt x="478" y="1581"/>
                  </a:lnTo>
                  <a:lnTo>
                    <a:pt x="480" y="1553"/>
                  </a:lnTo>
                  <a:lnTo>
                    <a:pt x="495" y="1544"/>
                  </a:lnTo>
                  <a:lnTo>
                    <a:pt x="515" y="1532"/>
                  </a:lnTo>
                  <a:lnTo>
                    <a:pt x="519" y="1525"/>
                  </a:lnTo>
                  <a:lnTo>
                    <a:pt x="534" y="1507"/>
                  </a:lnTo>
                  <a:lnTo>
                    <a:pt x="543" y="1491"/>
                  </a:lnTo>
                  <a:lnTo>
                    <a:pt x="572" y="1470"/>
                  </a:lnTo>
                  <a:lnTo>
                    <a:pt x="585" y="1450"/>
                  </a:lnTo>
                  <a:lnTo>
                    <a:pt x="601" y="1437"/>
                  </a:lnTo>
                  <a:lnTo>
                    <a:pt x="612" y="1437"/>
                  </a:lnTo>
                  <a:lnTo>
                    <a:pt x="668" y="1427"/>
                  </a:lnTo>
                  <a:lnTo>
                    <a:pt x="683" y="1428"/>
                  </a:lnTo>
                  <a:lnTo>
                    <a:pt x="697" y="1440"/>
                  </a:lnTo>
                  <a:lnTo>
                    <a:pt x="712" y="1445"/>
                  </a:lnTo>
                  <a:lnTo>
                    <a:pt x="727" y="1441"/>
                  </a:lnTo>
                  <a:lnTo>
                    <a:pt x="732" y="1434"/>
                  </a:lnTo>
                  <a:lnTo>
                    <a:pt x="758" y="1416"/>
                  </a:lnTo>
                  <a:lnTo>
                    <a:pt x="789" y="1411"/>
                  </a:lnTo>
                  <a:lnTo>
                    <a:pt x="815" y="1402"/>
                  </a:lnTo>
                  <a:lnTo>
                    <a:pt x="829" y="1386"/>
                  </a:lnTo>
                  <a:lnTo>
                    <a:pt x="840" y="1389"/>
                  </a:lnTo>
                  <a:lnTo>
                    <a:pt x="842" y="1388"/>
                  </a:lnTo>
                  <a:lnTo>
                    <a:pt x="843" y="1369"/>
                  </a:lnTo>
                  <a:lnTo>
                    <a:pt x="864" y="1350"/>
                  </a:lnTo>
                  <a:lnTo>
                    <a:pt x="880" y="1350"/>
                  </a:lnTo>
                  <a:lnTo>
                    <a:pt x="885" y="1345"/>
                  </a:lnTo>
                  <a:lnTo>
                    <a:pt x="895" y="1318"/>
                  </a:lnTo>
                  <a:lnTo>
                    <a:pt x="915" y="1312"/>
                  </a:lnTo>
                  <a:lnTo>
                    <a:pt x="935" y="1283"/>
                  </a:lnTo>
                  <a:lnTo>
                    <a:pt x="948" y="1274"/>
                  </a:lnTo>
                  <a:lnTo>
                    <a:pt x="977" y="1280"/>
                  </a:lnTo>
                  <a:lnTo>
                    <a:pt x="1005" y="1301"/>
                  </a:lnTo>
                  <a:lnTo>
                    <a:pt x="1048" y="1302"/>
                  </a:lnTo>
                  <a:lnTo>
                    <a:pt x="1079" y="1285"/>
                  </a:lnTo>
                  <a:lnTo>
                    <a:pt x="1091" y="1273"/>
                  </a:lnTo>
                  <a:lnTo>
                    <a:pt x="1107" y="1271"/>
                  </a:lnTo>
                  <a:lnTo>
                    <a:pt x="1120" y="1271"/>
                  </a:lnTo>
                  <a:lnTo>
                    <a:pt x="1149" y="1288"/>
                  </a:lnTo>
                  <a:lnTo>
                    <a:pt x="1175" y="1299"/>
                  </a:lnTo>
                  <a:lnTo>
                    <a:pt x="1224" y="1313"/>
                  </a:lnTo>
                  <a:lnTo>
                    <a:pt x="1270" y="1311"/>
                  </a:lnTo>
                  <a:lnTo>
                    <a:pt x="1277" y="1315"/>
                  </a:lnTo>
                  <a:lnTo>
                    <a:pt x="1295" y="1317"/>
                  </a:lnTo>
                  <a:lnTo>
                    <a:pt x="1324" y="1326"/>
                  </a:lnTo>
                  <a:lnTo>
                    <a:pt x="1352" y="1341"/>
                  </a:lnTo>
                  <a:lnTo>
                    <a:pt x="1374" y="1360"/>
                  </a:lnTo>
                  <a:lnTo>
                    <a:pt x="1390" y="1371"/>
                  </a:lnTo>
                  <a:lnTo>
                    <a:pt x="1406" y="1371"/>
                  </a:lnTo>
                  <a:lnTo>
                    <a:pt x="1419" y="1362"/>
                  </a:lnTo>
                  <a:lnTo>
                    <a:pt x="1436" y="1363"/>
                  </a:lnTo>
                  <a:lnTo>
                    <a:pt x="1454" y="1372"/>
                  </a:lnTo>
                  <a:lnTo>
                    <a:pt x="1470" y="1391"/>
                  </a:lnTo>
                  <a:lnTo>
                    <a:pt x="1506" y="1409"/>
                  </a:lnTo>
                  <a:lnTo>
                    <a:pt x="1526" y="1411"/>
                  </a:lnTo>
                  <a:lnTo>
                    <a:pt x="1552" y="1418"/>
                  </a:lnTo>
                  <a:lnTo>
                    <a:pt x="1583" y="1424"/>
                  </a:lnTo>
                  <a:lnTo>
                    <a:pt x="1624" y="1430"/>
                  </a:lnTo>
                  <a:lnTo>
                    <a:pt x="1630" y="1450"/>
                  </a:lnTo>
                  <a:lnTo>
                    <a:pt x="1639" y="1456"/>
                  </a:lnTo>
                  <a:lnTo>
                    <a:pt x="1665" y="1463"/>
                  </a:lnTo>
                  <a:lnTo>
                    <a:pt x="1678" y="1484"/>
                  </a:lnTo>
                  <a:lnTo>
                    <a:pt x="1690" y="1490"/>
                  </a:lnTo>
                  <a:lnTo>
                    <a:pt x="1720" y="1495"/>
                  </a:lnTo>
                  <a:lnTo>
                    <a:pt x="1722" y="1508"/>
                  </a:lnTo>
                  <a:lnTo>
                    <a:pt x="1750" y="1517"/>
                  </a:lnTo>
                  <a:lnTo>
                    <a:pt x="1767" y="1513"/>
                  </a:lnTo>
                  <a:lnTo>
                    <a:pt x="1784" y="1531"/>
                  </a:lnTo>
                  <a:lnTo>
                    <a:pt x="1784" y="1544"/>
                  </a:lnTo>
                  <a:lnTo>
                    <a:pt x="1789" y="1549"/>
                  </a:lnTo>
                  <a:lnTo>
                    <a:pt x="1801" y="1547"/>
                  </a:lnTo>
                  <a:lnTo>
                    <a:pt x="1811" y="1558"/>
                  </a:lnTo>
                  <a:lnTo>
                    <a:pt x="1815" y="1573"/>
                  </a:lnTo>
                  <a:lnTo>
                    <a:pt x="1832" y="1613"/>
                  </a:lnTo>
                  <a:lnTo>
                    <a:pt x="1818" y="1633"/>
                  </a:lnTo>
                  <a:lnTo>
                    <a:pt x="1815" y="1647"/>
                  </a:lnTo>
                  <a:lnTo>
                    <a:pt x="1803" y="1656"/>
                  </a:lnTo>
                  <a:lnTo>
                    <a:pt x="1764" y="1653"/>
                  </a:lnTo>
                  <a:lnTo>
                    <a:pt x="1751" y="1659"/>
                  </a:lnTo>
                  <a:lnTo>
                    <a:pt x="1737" y="1654"/>
                  </a:lnTo>
                  <a:lnTo>
                    <a:pt x="1715" y="1655"/>
                  </a:lnTo>
                  <a:lnTo>
                    <a:pt x="1694" y="1662"/>
                  </a:lnTo>
                  <a:lnTo>
                    <a:pt x="1733" y="1708"/>
                  </a:lnTo>
                  <a:lnTo>
                    <a:pt x="1738" y="1743"/>
                  </a:lnTo>
                  <a:lnTo>
                    <a:pt x="1727" y="1771"/>
                  </a:lnTo>
                  <a:lnTo>
                    <a:pt x="1755" y="1815"/>
                  </a:lnTo>
                  <a:lnTo>
                    <a:pt x="1804" y="1820"/>
                  </a:lnTo>
                  <a:lnTo>
                    <a:pt x="1832" y="1863"/>
                  </a:lnTo>
                  <a:lnTo>
                    <a:pt x="1833" y="1867"/>
                  </a:lnTo>
                  <a:lnTo>
                    <a:pt x="1841" y="1945"/>
                  </a:lnTo>
                  <a:lnTo>
                    <a:pt x="1867" y="1966"/>
                  </a:lnTo>
                  <a:lnTo>
                    <a:pt x="1894" y="2002"/>
                  </a:lnTo>
                  <a:lnTo>
                    <a:pt x="1912" y="2051"/>
                  </a:lnTo>
                  <a:lnTo>
                    <a:pt x="1930" y="2071"/>
                  </a:lnTo>
                  <a:lnTo>
                    <a:pt x="1948" y="2085"/>
                  </a:lnTo>
                  <a:lnTo>
                    <a:pt x="1979" y="2168"/>
                  </a:lnTo>
                  <a:lnTo>
                    <a:pt x="1991" y="2185"/>
                  </a:lnTo>
                  <a:lnTo>
                    <a:pt x="1998" y="22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
            <p:cNvSpPr>
              <a:spLocks/>
            </p:cNvSpPr>
            <p:nvPr/>
          </p:nvSpPr>
          <p:spPr bwMode="auto">
            <a:xfrm>
              <a:off x="1171" y="3853"/>
              <a:ext cx="452" cy="341"/>
            </a:xfrm>
            <a:custGeom>
              <a:avLst/>
              <a:gdLst>
                <a:gd name="T0" fmla="*/ 355 w 752"/>
                <a:gd name="T1" fmla="*/ 61 h 568"/>
                <a:gd name="T2" fmla="*/ 355 w 752"/>
                <a:gd name="T3" fmla="*/ 61 h 568"/>
                <a:gd name="T4" fmla="*/ 316 w 752"/>
                <a:gd name="T5" fmla="*/ 98 h 568"/>
                <a:gd name="T6" fmla="*/ 352 w 752"/>
                <a:gd name="T7" fmla="*/ 172 h 568"/>
                <a:gd name="T8" fmla="*/ 359 w 752"/>
                <a:gd name="T9" fmla="*/ 204 h 568"/>
                <a:gd name="T10" fmla="*/ 312 w 752"/>
                <a:gd name="T11" fmla="*/ 242 h 568"/>
                <a:gd name="T12" fmla="*/ 284 w 752"/>
                <a:gd name="T13" fmla="*/ 213 h 568"/>
                <a:gd name="T14" fmla="*/ 252 w 752"/>
                <a:gd name="T15" fmla="*/ 230 h 568"/>
                <a:gd name="T16" fmla="*/ 232 w 752"/>
                <a:gd name="T17" fmla="*/ 216 h 568"/>
                <a:gd name="T18" fmla="*/ 195 w 752"/>
                <a:gd name="T19" fmla="*/ 259 h 568"/>
                <a:gd name="T20" fmla="*/ 160 w 752"/>
                <a:gd name="T21" fmla="*/ 232 h 568"/>
                <a:gd name="T22" fmla="*/ 97 w 752"/>
                <a:gd name="T23" fmla="*/ 292 h 568"/>
                <a:gd name="T24" fmla="*/ 43 w 752"/>
                <a:gd name="T25" fmla="*/ 306 h 568"/>
                <a:gd name="T26" fmla="*/ 19 w 752"/>
                <a:gd name="T27" fmla="*/ 359 h 568"/>
                <a:gd name="T28" fmla="*/ 79 w 752"/>
                <a:gd name="T29" fmla="*/ 393 h 568"/>
                <a:gd name="T30" fmla="*/ 78 w 752"/>
                <a:gd name="T31" fmla="*/ 423 h 568"/>
                <a:gd name="T32" fmla="*/ 42 w 752"/>
                <a:gd name="T33" fmla="*/ 471 h 568"/>
                <a:gd name="T34" fmla="*/ 0 w 752"/>
                <a:gd name="T35" fmla="*/ 568 h 568"/>
                <a:gd name="T36" fmla="*/ 43 w 752"/>
                <a:gd name="T37" fmla="*/ 555 h 568"/>
                <a:gd name="T38" fmla="*/ 55 w 752"/>
                <a:gd name="T39" fmla="*/ 528 h 568"/>
                <a:gd name="T40" fmla="*/ 143 w 752"/>
                <a:gd name="T41" fmla="*/ 535 h 568"/>
                <a:gd name="T42" fmla="*/ 167 w 752"/>
                <a:gd name="T43" fmla="*/ 554 h 568"/>
                <a:gd name="T44" fmla="*/ 192 w 752"/>
                <a:gd name="T45" fmla="*/ 528 h 568"/>
                <a:gd name="T46" fmla="*/ 201 w 752"/>
                <a:gd name="T47" fmla="*/ 505 h 568"/>
                <a:gd name="T48" fmla="*/ 250 w 752"/>
                <a:gd name="T49" fmla="*/ 510 h 568"/>
                <a:gd name="T50" fmla="*/ 287 w 752"/>
                <a:gd name="T51" fmla="*/ 502 h 568"/>
                <a:gd name="T52" fmla="*/ 295 w 752"/>
                <a:gd name="T53" fmla="*/ 532 h 568"/>
                <a:gd name="T54" fmla="*/ 368 w 752"/>
                <a:gd name="T55" fmla="*/ 539 h 568"/>
                <a:gd name="T56" fmla="*/ 402 w 752"/>
                <a:gd name="T57" fmla="*/ 519 h 568"/>
                <a:gd name="T58" fmla="*/ 464 w 752"/>
                <a:gd name="T59" fmla="*/ 485 h 568"/>
                <a:gd name="T60" fmla="*/ 493 w 752"/>
                <a:gd name="T61" fmla="*/ 462 h 568"/>
                <a:gd name="T62" fmla="*/ 487 w 752"/>
                <a:gd name="T63" fmla="*/ 425 h 568"/>
                <a:gd name="T64" fmla="*/ 569 w 752"/>
                <a:gd name="T65" fmla="*/ 357 h 568"/>
                <a:gd name="T66" fmla="*/ 605 w 752"/>
                <a:gd name="T67" fmla="*/ 343 h 568"/>
                <a:gd name="T68" fmla="*/ 622 w 752"/>
                <a:gd name="T69" fmla="*/ 345 h 568"/>
                <a:gd name="T70" fmla="*/ 681 w 752"/>
                <a:gd name="T71" fmla="*/ 314 h 568"/>
                <a:gd name="T72" fmla="*/ 712 w 752"/>
                <a:gd name="T73" fmla="*/ 290 h 568"/>
                <a:gd name="T74" fmla="*/ 752 w 752"/>
                <a:gd name="T75" fmla="*/ 230 h 568"/>
                <a:gd name="T76" fmla="*/ 752 w 752"/>
                <a:gd name="T77" fmla="*/ 193 h 568"/>
                <a:gd name="T78" fmla="*/ 722 w 752"/>
                <a:gd name="T79" fmla="*/ 193 h 568"/>
                <a:gd name="T80" fmla="*/ 726 w 752"/>
                <a:gd name="T81" fmla="*/ 171 h 568"/>
                <a:gd name="T82" fmla="*/ 721 w 752"/>
                <a:gd name="T83" fmla="*/ 167 h 568"/>
                <a:gd name="T84" fmla="*/ 661 w 752"/>
                <a:gd name="T85" fmla="*/ 217 h 568"/>
                <a:gd name="T86" fmla="*/ 626 w 752"/>
                <a:gd name="T87" fmla="*/ 171 h 568"/>
                <a:gd name="T88" fmla="*/ 601 w 752"/>
                <a:gd name="T89" fmla="*/ 125 h 568"/>
                <a:gd name="T90" fmla="*/ 615 w 752"/>
                <a:gd name="T91" fmla="*/ 102 h 568"/>
                <a:gd name="T92" fmla="*/ 634 w 752"/>
                <a:gd name="T93" fmla="*/ 86 h 568"/>
                <a:gd name="T94" fmla="*/ 637 w 752"/>
                <a:gd name="T95" fmla="*/ 56 h 568"/>
                <a:gd name="T96" fmla="*/ 567 w 752"/>
                <a:gd name="T97" fmla="*/ 21 h 568"/>
                <a:gd name="T98" fmla="*/ 474 w 752"/>
                <a:gd name="T99" fmla="*/ 60 h 568"/>
                <a:gd name="T100" fmla="*/ 463 w 752"/>
                <a:gd name="T101" fmla="*/ 68 h 568"/>
                <a:gd name="T102" fmla="*/ 398 w 752"/>
                <a:gd name="T103" fmla="*/ 39 h 568"/>
                <a:gd name="T104" fmla="*/ 368 w 752"/>
                <a:gd name="T105" fmla="*/ 0 h 568"/>
                <a:gd name="T106" fmla="*/ 355 w 752"/>
                <a:gd name="T107" fmla="*/ 6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2" h="568">
                  <a:moveTo>
                    <a:pt x="355" y="61"/>
                  </a:moveTo>
                  <a:lnTo>
                    <a:pt x="355" y="61"/>
                  </a:lnTo>
                  <a:lnTo>
                    <a:pt x="316" y="98"/>
                  </a:lnTo>
                  <a:lnTo>
                    <a:pt x="352" y="172"/>
                  </a:lnTo>
                  <a:lnTo>
                    <a:pt x="359" y="204"/>
                  </a:lnTo>
                  <a:lnTo>
                    <a:pt x="312" y="242"/>
                  </a:lnTo>
                  <a:lnTo>
                    <a:pt x="284" y="213"/>
                  </a:lnTo>
                  <a:lnTo>
                    <a:pt x="252" y="230"/>
                  </a:lnTo>
                  <a:lnTo>
                    <a:pt x="232" y="216"/>
                  </a:lnTo>
                  <a:lnTo>
                    <a:pt x="195" y="259"/>
                  </a:lnTo>
                  <a:lnTo>
                    <a:pt x="160" y="232"/>
                  </a:lnTo>
                  <a:lnTo>
                    <a:pt x="97" y="292"/>
                  </a:lnTo>
                  <a:lnTo>
                    <a:pt x="43" y="306"/>
                  </a:lnTo>
                  <a:lnTo>
                    <a:pt x="19" y="359"/>
                  </a:lnTo>
                  <a:lnTo>
                    <a:pt x="79" y="393"/>
                  </a:lnTo>
                  <a:lnTo>
                    <a:pt x="78" y="423"/>
                  </a:lnTo>
                  <a:lnTo>
                    <a:pt x="42" y="471"/>
                  </a:lnTo>
                  <a:lnTo>
                    <a:pt x="0" y="568"/>
                  </a:lnTo>
                  <a:lnTo>
                    <a:pt x="43" y="555"/>
                  </a:lnTo>
                  <a:lnTo>
                    <a:pt x="55" y="528"/>
                  </a:lnTo>
                  <a:lnTo>
                    <a:pt x="143" y="535"/>
                  </a:lnTo>
                  <a:lnTo>
                    <a:pt x="167" y="554"/>
                  </a:lnTo>
                  <a:lnTo>
                    <a:pt x="192" y="528"/>
                  </a:lnTo>
                  <a:lnTo>
                    <a:pt x="201" y="505"/>
                  </a:lnTo>
                  <a:lnTo>
                    <a:pt x="250" y="510"/>
                  </a:lnTo>
                  <a:lnTo>
                    <a:pt x="287" y="502"/>
                  </a:lnTo>
                  <a:lnTo>
                    <a:pt x="295" y="532"/>
                  </a:lnTo>
                  <a:lnTo>
                    <a:pt x="368" y="539"/>
                  </a:lnTo>
                  <a:lnTo>
                    <a:pt x="402" y="519"/>
                  </a:lnTo>
                  <a:lnTo>
                    <a:pt x="464" y="485"/>
                  </a:lnTo>
                  <a:lnTo>
                    <a:pt x="493" y="462"/>
                  </a:lnTo>
                  <a:lnTo>
                    <a:pt x="487" y="425"/>
                  </a:lnTo>
                  <a:lnTo>
                    <a:pt x="569" y="357"/>
                  </a:lnTo>
                  <a:lnTo>
                    <a:pt x="605" y="343"/>
                  </a:lnTo>
                  <a:lnTo>
                    <a:pt x="622" y="345"/>
                  </a:lnTo>
                  <a:lnTo>
                    <a:pt x="681" y="314"/>
                  </a:lnTo>
                  <a:lnTo>
                    <a:pt x="712" y="290"/>
                  </a:lnTo>
                  <a:lnTo>
                    <a:pt x="752" y="230"/>
                  </a:lnTo>
                  <a:lnTo>
                    <a:pt x="752" y="193"/>
                  </a:lnTo>
                  <a:lnTo>
                    <a:pt x="722" y="193"/>
                  </a:lnTo>
                  <a:lnTo>
                    <a:pt x="726" y="171"/>
                  </a:lnTo>
                  <a:lnTo>
                    <a:pt x="721" y="167"/>
                  </a:lnTo>
                  <a:lnTo>
                    <a:pt x="661" y="217"/>
                  </a:lnTo>
                  <a:lnTo>
                    <a:pt x="626" y="171"/>
                  </a:lnTo>
                  <a:lnTo>
                    <a:pt x="601" y="125"/>
                  </a:lnTo>
                  <a:lnTo>
                    <a:pt x="615" y="102"/>
                  </a:lnTo>
                  <a:lnTo>
                    <a:pt x="634" y="86"/>
                  </a:lnTo>
                  <a:lnTo>
                    <a:pt x="637" y="56"/>
                  </a:lnTo>
                  <a:lnTo>
                    <a:pt x="567" y="21"/>
                  </a:lnTo>
                  <a:lnTo>
                    <a:pt x="474" y="60"/>
                  </a:lnTo>
                  <a:lnTo>
                    <a:pt x="463" y="68"/>
                  </a:lnTo>
                  <a:lnTo>
                    <a:pt x="398" y="39"/>
                  </a:lnTo>
                  <a:lnTo>
                    <a:pt x="368" y="0"/>
                  </a:lnTo>
                  <a:lnTo>
                    <a:pt x="355" y="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
            <p:cNvSpPr>
              <a:spLocks/>
            </p:cNvSpPr>
            <p:nvPr/>
          </p:nvSpPr>
          <p:spPr bwMode="auto">
            <a:xfrm>
              <a:off x="1499" y="3799"/>
              <a:ext cx="2" cy="6"/>
            </a:xfrm>
            <a:custGeom>
              <a:avLst/>
              <a:gdLst>
                <a:gd name="T0" fmla="*/ 1 w 3"/>
                <a:gd name="T1" fmla="*/ 4 h 10"/>
                <a:gd name="T2" fmla="*/ 1 w 3"/>
                <a:gd name="T3" fmla="*/ 4 h 10"/>
                <a:gd name="T4" fmla="*/ 0 w 3"/>
                <a:gd name="T5" fmla="*/ 10 h 10"/>
                <a:gd name="T6" fmla="*/ 3 w 3"/>
                <a:gd name="T7" fmla="*/ 0 h 10"/>
                <a:gd name="T8" fmla="*/ 1 w 3"/>
                <a:gd name="T9" fmla="*/ 4 h 10"/>
              </a:gdLst>
              <a:ahLst/>
              <a:cxnLst>
                <a:cxn ang="0">
                  <a:pos x="T0" y="T1"/>
                </a:cxn>
                <a:cxn ang="0">
                  <a:pos x="T2" y="T3"/>
                </a:cxn>
                <a:cxn ang="0">
                  <a:pos x="T4" y="T5"/>
                </a:cxn>
                <a:cxn ang="0">
                  <a:pos x="T6" y="T7"/>
                </a:cxn>
                <a:cxn ang="0">
                  <a:pos x="T8" y="T9"/>
                </a:cxn>
              </a:cxnLst>
              <a:rect l="0" t="0" r="r" b="b"/>
              <a:pathLst>
                <a:path w="3" h="10">
                  <a:moveTo>
                    <a:pt x="1" y="4"/>
                  </a:moveTo>
                  <a:lnTo>
                    <a:pt x="1" y="4"/>
                  </a:lnTo>
                  <a:lnTo>
                    <a:pt x="0" y="10"/>
                  </a:lnTo>
                  <a:lnTo>
                    <a:pt x="3" y="0"/>
                  </a:lnTo>
                  <a:lnTo>
                    <a:pt x="1"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1"/>
            <p:cNvSpPr>
              <a:spLocks/>
            </p:cNvSpPr>
            <p:nvPr/>
          </p:nvSpPr>
          <p:spPr bwMode="auto">
            <a:xfrm>
              <a:off x="1453" y="3768"/>
              <a:ext cx="48" cy="47"/>
            </a:xfrm>
            <a:custGeom>
              <a:avLst/>
              <a:gdLst>
                <a:gd name="T0" fmla="*/ 16 w 80"/>
                <a:gd name="T1" fmla="*/ 0 h 78"/>
                <a:gd name="T2" fmla="*/ 16 w 80"/>
                <a:gd name="T3" fmla="*/ 0 h 78"/>
                <a:gd name="T4" fmla="*/ 3 w 80"/>
                <a:gd name="T5" fmla="*/ 6 h 78"/>
                <a:gd name="T6" fmla="*/ 0 w 80"/>
                <a:gd name="T7" fmla="*/ 24 h 78"/>
                <a:gd name="T8" fmla="*/ 48 w 80"/>
                <a:gd name="T9" fmla="*/ 46 h 78"/>
                <a:gd name="T10" fmla="*/ 43 w 80"/>
                <a:gd name="T11" fmla="*/ 68 h 78"/>
                <a:gd name="T12" fmla="*/ 69 w 80"/>
                <a:gd name="T13" fmla="*/ 78 h 78"/>
                <a:gd name="T14" fmla="*/ 71 w 80"/>
                <a:gd name="T15" fmla="*/ 53 h 78"/>
                <a:gd name="T16" fmla="*/ 80 w 80"/>
                <a:gd name="T17" fmla="*/ 34 h 78"/>
                <a:gd name="T18" fmla="*/ 80 w 80"/>
                <a:gd name="T19" fmla="*/ 34 h 78"/>
                <a:gd name="T20" fmla="*/ 16 w 80"/>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78">
                  <a:moveTo>
                    <a:pt x="16" y="0"/>
                  </a:moveTo>
                  <a:lnTo>
                    <a:pt x="16" y="0"/>
                  </a:lnTo>
                  <a:lnTo>
                    <a:pt x="3" y="6"/>
                  </a:lnTo>
                  <a:lnTo>
                    <a:pt x="0" y="24"/>
                  </a:lnTo>
                  <a:lnTo>
                    <a:pt x="48" y="46"/>
                  </a:lnTo>
                  <a:lnTo>
                    <a:pt x="43" y="68"/>
                  </a:lnTo>
                  <a:lnTo>
                    <a:pt x="69" y="78"/>
                  </a:lnTo>
                  <a:lnTo>
                    <a:pt x="71" y="53"/>
                  </a:lnTo>
                  <a:lnTo>
                    <a:pt x="80" y="34"/>
                  </a:lnTo>
                  <a:lnTo>
                    <a:pt x="80" y="34"/>
                  </a:lnTo>
                  <a:lnTo>
                    <a:pt x="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2"/>
            <p:cNvSpPr>
              <a:spLocks/>
            </p:cNvSpPr>
            <p:nvPr/>
          </p:nvSpPr>
          <p:spPr bwMode="auto">
            <a:xfrm>
              <a:off x="1494" y="3789"/>
              <a:ext cx="9" cy="27"/>
            </a:xfrm>
            <a:custGeom>
              <a:avLst/>
              <a:gdLst>
                <a:gd name="T0" fmla="*/ 11 w 14"/>
                <a:gd name="T1" fmla="*/ 0 h 45"/>
                <a:gd name="T2" fmla="*/ 11 w 14"/>
                <a:gd name="T3" fmla="*/ 0 h 45"/>
                <a:gd name="T4" fmla="*/ 11 w 14"/>
                <a:gd name="T5" fmla="*/ 0 h 45"/>
                <a:gd name="T6" fmla="*/ 2 w 14"/>
                <a:gd name="T7" fmla="*/ 19 h 45"/>
                <a:gd name="T8" fmla="*/ 0 w 14"/>
                <a:gd name="T9" fmla="*/ 44 h 45"/>
                <a:gd name="T10" fmla="*/ 3 w 14"/>
                <a:gd name="T11" fmla="*/ 45 h 45"/>
                <a:gd name="T12" fmla="*/ 8 w 14"/>
                <a:gd name="T13" fmla="*/ 27 h 45"/>
                <a:gd name="T14" fmla="*/ 9 w 14"/>
                <a:gd name="T15" fmla="*/ 21 h 45"/>
                <a:gd name="T16" fmla="*/ 11 w 14"/>
                <a:gd name="T17" fmla="*/ 17 h 45"/>
                <a:gd name="T18" fmla="*/ 14 w 14"/>
                <a:gd name="T19" fmla="*/ 2 h 45"/>
                <a:gd name="T20" fmla="*/ 11 w 1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5">
                  <a:moveTo>
                    <a:pt x="11" y="0"/>
                  </a:moveTo>
                  <a:lnTo>
                    <a:pt x="11" y="0"/>
                  </a:lnTo>
                  <a:lnTo>
                    <a:pt x="11" y="0"/>
                  </a:lnTo>
                  <a:lnTo>
                    <a:pt x="2" y="19"/>
                  </a:lnTo>
                  <a:lnTo>
                    <a:pt x="0" y="44"/>
                  </a:lnTo>
                  <a:lnTo>
                    <a:pt x="3" y="45"/>
                  </a:lnTo>
                  <a:lnTo>
                    <a:pt x="8" y="27"/>
                  </a:lnTo>
                  <a:lnTo>
                    <a:pt x="9" y="21"/>
                  </a:lnTo>
                  <a:lnTo>
                    <a:pt x="11" y="17"/>
                  </a:lnTo>
                  <a:lnTo>
                    <a:pt x="14" y="2"/>
                  </a:lnTo>
                  <a:lnTo>
                    <a:pt x="11" y="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3"/>
            <p:cNvSpPr>
              <a:spLocks noEditPoints="1"/>
            </p:cNvSpPr>
            <p:nvPr/>
          </p:nvSpPr>
          <p:spPr bwMode="auto">
            <a:xfrm>
              <a:off x="1451" y="3766"/>
              <a:ext cx="54" cy="53"/>
            </a:xfrm>
            <a:custGeom>
              <a:avLst/>
              <a:gdLst>
                <a:gd name="T0" fmla="*/ 78 w 90"/>
                <a:gd name="T1" fmla="*/ 88 h 88"/>
                <a:gd name="T2" fmla="*/ 78 w 90"/>
                <a:gd name="T3" fmla="*/ 88 h 88"/>
                <a:gd name="T4" fmla="*/ 43 w 90"/>
                <a:gd name="T5" fmla="*/ 74 h 88"/>
                <a:gd name="T6" fmla="*/ 47 w 90"/>
                <a:gd name="T7" fmla="*/ 52 h 88"/>
                <a:gd name="T8" fmla="*/ 0 w 90"/>
                <a:gd name="T9" fmla="*/ 30 h 88"/>
                <a:gd name="T10" fmla="*/ 3 w 90"/>
                <a:gd name="T11" fmla="*/ 8 h 88"/>
                <a:gd name="T12" fmla="*/ 19 w 90"/>
                <a:gd name="T13" fmla="*/ 0 h 88"/>
                <a:gd name="T14" fmla="*/ 90 w 90"/>
                <a:gd name="T15" fmla="*/ 38 h 88"/>
                <a:gd name="T16" fmla="*/ 78 w 90"/>
                <a:gd name="T17" fmla="*/ 88 h 88"/>
                <a:gd name="T18" fmla="*/ 50 w 90"/>
                <a:gd name="T19" fmla="*/ 70 h 88"/>
                <a:gd name="T20" fmla="*/ 50 w 90"/>
                <a:gd name="T21" fmla="*/ 70 h 88"/>
                <a:gd name="T22" fmla="*/ 73 w 90"/>
                <a:gd name="T23" fmla="*/ 79 h 88"/>
                <a:gd name="T24" fmla="*/ 83 w 90"/>
                <a:gd name="T25" fmla="*/ 41 h 88"/>
                <a:gd name="T26" fmla="*/ 19 w 90"/>
                <a:gd name="T27" fmla="*/ 8 h 88"/>
                <a:gd name="T28" fmla="*/ 9 w 90"/>
                <a:gd name="T29" fmla="*/ 13 h 88"/>
                <a:gd name="T30" fmla="*/ 7 w 90"/>
                <a:gd name="T31" fmla="*/ 26 h 88"/>
                <a:gd name="T32" fmla="*/ 55 w 90"/>
                <a:gd name="T33" fmla="*/ 48 h 88"/>
                <a:gd name="T34" fmla="*/ 50 w 90"/>
                <a:gd name="T35"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88">
                  <a:moveTo>
                    <a:pt x="78" y="88"/>
                  </a:moveTo>
                  <a:lnTo>
                    <a:pt x="78" y="88"/>
                  </a:lnTo>
                  <a:lnTo>
                    <a:pt x="43" y="74"/>
                  </a:lnTo>
                  <a:lnTo>
                    <a:pt x="47" y="52"/>
                  </a:lnTo>
                  <a:lnTo>
                    <a:pt x="0" y="30"/>
                  </a:lnTo>
                  <a:lnTo>
                    <a:pt x="3" y="8"/>
                  </a:lnTo>
                  <a:lnTo>
                    <a:pt x="19" y="0"/>
                  </a:lnTo>
                  <a:lnTo>
                    <a:pt x="90" y="38"/>
                  </a:lnTo>
                  <a:lnTo>
                    <a:pt x="78" y="88"/>
                  </a:lnTo>
                  <a:close/>
                  <a:moveTo>
                    <a:pt x="50" y="70"/>
                  </a:moveTo>
                  <a:lnTo>
                    <a:pt x="50" y="70"/>
                  </a:lnTo>
                  <a:lnTo>
                    <a:pt x="73" y="79"/>
                  </a:lnTo>
                  <a:lnTo>
                    <a:pt x="83" y="41"/>
                  </a:lnTo>
                  <a:lnTo>
                    <a:pt x="19" y="8"/>
                  </a:lnTo>
                  <a:lnTo>
                    <a:pt x="9" y="13"/>
                  </a:lnTo>
                  <a:lnTo>
                    <a:pt x="7" y="26"/>
                  </a:lnTo>
                  <a:lnTo>
                    <a:pt x="55" y="48"/>
                  </a:lnTo>
                  <a:lnTo>
                    <a:pt x="50" y="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4"/>
            <p:cNvSpPr>
              <a:spLocks/>
            </p:cNvSpPr>
            <p:nvPr/>
          </p:nvSpPr>
          <p:spPr bwMode="auto">
            <a:xfrm>
              <a:off x="1444" y="3796"/>
              <a:ext cx="21" cy="18"/>
            </a:xfrm>
            <a:custGeom>
              <a:avLst/>
              <a:gdLst>
                <a:gd name="T0" fmla="*/ 11 w 36"/>
                <a:gd name="T1" fmla="*/ 0 h 30"/>
                <a:gd name="T2" fmla="*/ 11 w 36"/>
                <a:gd name="T3" fmla="*/ 0 h 30"/>
                <a:gd name="T4" fmla="*/ 1 w 36"/>
                <a:gd name="T5" fmla="*/ 9 h 30"/>
                <a:gd name="T6" fmla="*/ 0 w 36"/>
                <a:gd name="T7" fmla="*/ 30 h 30"/>
                <a:gd name="T8" fmla="*/ 36 w 36"/>
                <a:gd name="T9" fmla="*/ 20 h 30"/>
                <a:gd name="T10" fmla="*/ 11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11" y="0"/>
                  </a:moveTo>
                  <a:lnTo>
                    <a:pt x="11" y="0"/>
                  </a:lnTo>
                  <a:lnTo>
                    <a:pt x="1" y="9"/>
                  </a:lnTo>
                  <a:lnTo>
                    <a:pt x="0" y="30"/>
                  </a:lnTo>
                  <a:lnTo>
                    <a:pt x="36" y="20"/>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5"/>
            <p:cNvSpPr>
              <a:spLocks noEditPoints="1"/>
            </p:cNvSpPr>
            <p:nvPr/>
          </p:nvSpPr>
          <p:spPr bwMode="auto">
            <a:xfrm>
              <a:off x="1441" y="3793"/>
              <a:ext cx="29" cy="24"/>
            </a:xfrm>
            <a:custGeom>
              <a:avLst/>
              <a:gdLst>
                <a:gd name="T0" fmla="*/ 0 w 47"/>
                <a:gd name="T1" fmla="*/ 39 h 39"/>
                <a:gd name="T2" fmla="*/ 0 w 47"/>
                <a:gd name="T3" fmla="*/ 39 h 39"/>
                <a:gd name="T4" fmla="*/ 2 w 47"/>
                <a:gd name="T5" fmla="*/ 12 h 39"/>
                <a:gd name="T6" fmla="*/ 14 w 47"/>
                <a:gd name="T7" fmla="*/ 0 h 39"/>
                <a:gd name="T8" fmla="*/ 47 w 47"/>
                <a:gd name="T9" fmla="*/ 27 h 39"/>
                <a:gd name="T10" fmla="*/ 0 w 47"/>
                <a:gd name="T11" fmla="*/ 39 h 39"/>
                <a:gd name="T12" fmla="*/ 8 w 47"/>
                <a:gd name="T13" fmla="*/ 15 h 39"/>
                <a:gd name="T14" fmla="*/ 8 w 47"/>
                <a:gd name="T15" fmla="*/ 15 h 39"/>
                <a:gd name="T16" fmla="*/ 7 w 47"/>
                <a:gd name="T17" fmla="*/ 30 h 39"/>
                <a:gd name="T18" fmla="*/ 32 w 47"/>
                <a:gd name="T19" fmla="*/ 24 h 39"/>
                <a:gd name="T20" fmla="*/ 15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7"/>
                  </a:lnTo>
                  <a:lnTo>
                    <a:pt x="0" y="39"/>
                  </a:lnTo>
                  <a:close/>
                  <a:moveTo>
                    <a:pt x="8" y="15"/>
                  </a:moveTo>
                  <a:lnTo>
                    <a:pt x="8" y="15"/>
                  </a:lnTo>
                  <a:lnTo>
                    <a:pt x="7" y="30"/>
                  </a:lnTo>
                  <a:lnTo>
                    <a:pt x="32" y="24"/>
                  </a:lnTo>
                  <a:lnTo>
                    <a:pt x="15" y="9"/>
                  </a:lnTo>
                  <a:lnTo>
                    <a:pt x="8" y="1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6"/>
            <p:cNvSpPr>
              <a:spLocks/>
            </p:cNvSpPr>
            <p:nvPr/>
          </p:nvSpPr>
          <p:spPr bwMode="auto">
            <a:xfrm>
              <a:off x="2212" y="2823"/>
              <a:ext cx="206" cy="208"/>
            </a:xfrm>
            <a:custGeom>
              <a:avLst/>
              <a:gdLst>
                <a:gd name="T0" fmla="*/ 300 w 343"/>
                <a:gd name="T1" fmla="*/ 327 h 346"/>
                <a:gd name="T2" fmla="*/ 300 w 343"/>
                <a:gd name="T3" fmla="*/ 327 h 346"/>
                <a:gd name="T4" fmla="*/ 292 w 343"/>
                <a:gd name="T5" fmla="*/ 317 h 346"/>
                <a:gd name="T6" fmla="*/ 272 w 343"/>
                <a:gd name="T7" fmla="*/ 337 h 346"/>
                <a:gd name="T8" fmla="*/ 217 w 343"/>
                <a:gd name="T9" fmla="*/ 331 h 346"/>
                <a:gd name="T10" fmla="*/ 201 w 343"/>
                <a:gd name="T11" fmla="*/ 312 h 346"/>
                <a:gd name="T12" fmla="*/ 179 w 343"/>
                <a:gd name="T13" fmla="*/ 309 h 346"/>
                <a:gd name="T14" fmla="*/ 157 w 343"/>
                <a:gd name="T15" fmla="*/ 329 h 346"/>
                <a:gd name="T16" fmla="*/ 120 w 343"/>
                <a:gd name="T17" fmla="*/ 346 h 346"/>
                <a:gd name="T18" fmla="*/ 104 w 343"/>
                <a:gd name="T19" fmla="*/ 334 h 346"/>
                <a:gd name="T20" fmla="*/ 98 w 343"/>
                <a:gd name="T21" fmla="*/ 328 h 346"/>
                <a:gd name="T22" fmla="*/ 78 w 343"/>
                <a:gd name="T23" fmla="*/ 307 h 346"/>
                <a:gd name="T24" fmla="*/ 63 w 343"/>
                <a:gd name="T25" fmla="*/ 316 h 346"/>
                <a:gd name="T26" fmla="*/ 33 w 343"/>
                <a:gd name="T27" fmla="*/ 289 h 346"/>
                <a:gd name="T28" fmla="*/ 22 w 343"/>
                <a:gd name="T29" fmla="*/ 299 h 346"/>
                <a:gd name="T30" fmla="*/ 13 w 343"/>
                <a:gd name="T31" fmla="*/ 289 h 346"/>
                <a:gd name="T32" fmla="*/ 35 w 343"/>
                <a:gd name="T33" fmla="*/ 262 h 346"/>
                <a:gd name="T34" fmla="*/ 20 w 343"/>
                <a:gd name="T35" fmla="*/ 256 h 346"/>
                <a:gd name="T36" fmla="*/ 0 w 343"/>
                <a:gd name="T37" fmla="*/ 236 h 346"/>
                <a:gd name="T38" fmla="*/ 53 w 343"/>
                <a:gd name="T39" fmla="*/ 181 h 346"/>
                <a:gd name="T40" fmla="*/ 84 w 343"/>
                <a:gd name="T41" fmla="*/ 151 h 346"/>
                <a:gd name="T42" fmla="*/ 134 w 343"/>
                <a:gd name="T43" fmla="*/ 128 h 346"/>
                <a:gd name="T44" fmla="*/ 165 w 343"/>
                <a:gd name="T45" fmla="*/ 95 h 346"/>
                <a:gd name="T46" fmla="*/ 203 w 343"/>
                <a:gd name="T47" fmla="*/ 66 h 346"/>
                <a:gd name="T48" fmla="*/ 221 w 343"/>
                <a:gd name="T49" fmla="*/ 46 h 346"/>
                <a:gd name="T50" fmla="*/ 260 w 343"/>
                <a:gd name="T51" fmla="*/ 0 h 346"/>
                <a:gd name="T52" fmla="*/ 301 w 343"/>
                <a:gd name="T53" fmla="*/ 21 h 346"/>
                <a:gd name="T54" fmla="*/ 322 w 343"/>
                <a:gd name="T55" fmla="*/ 49 h 346"/>
                <a:gd name="T56" fmla="*/ 314 w 343"/>
                <a:gd name="T57" fmla="*/ 77 h 346"/>
                <a:gd name="T58" fmla="*/ 340 w 343"/>
                <a:gd name="T59" fmla="*/ 102 h 346"/>
                <a:gd name="T60" fmla="*/ 318 w 343"/>
                <a:gd name="T61" fmla="*/ 122 h 346"/>
                <a:gd name="T62" fmla="*/ 293 w 343"/>
                <a:gd name="T63" fmla="*/ 160 h 346"/>
                <a:gd name="T64" fmla="*/ 288 w 343"/>
                <a:gd name="T65" fmla="*/ 193 h 346"/>
                <a:gd name="T66" fmla="*/ 293 w 343"/>
                <a:gd name="T67" fmla="*/ 235 h 346"/>
                <a:gd name="T68" fmla="*/ 343 w 343"/>
                <a:gd name="T69" fmla="*/ 248 h 346"/>
                <a:gd name="T70" fmla="*/ 331 w 343"/>
                <a:gd name="T71" fmla="*/ 270 h 346"/>
                <a:gd name="T72" fmla="*/ 311 w 343"/>
                <a:gd name="T73" fmla="*/ 308 h 346"/>
                <a:gd name="T74" fmla="*/ 300 w 343"/>
                <a:gd name="T75"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3" h="346">
                  <a:moveTo>
                    <a:pt x="300" y="327"/>
                  </a:moveTo>
                  <a:lnTo>
                    <a:pt x="300" y="327"/>
                  </a:lnTo>
                  <a:lnTo>
                    <a:pt x="292" y="317"/>
                  </a:lnTo>
                  <a:lnTo>
                    <a:pt x="272" y="337"/>
                  </a:lnTo>
                  <a:lnTo>
                    <a:pt x="217" y="331"/>
                  </a:lnTo>
                  <a:lnTo>
                    <a:pt x="201" y="312"/>
                  </a:lnTo>
                  <a:lnTo>
                    <a:pt x="179" y="309"/>
                  </a:lnTo>
                  <a:lnTo>
                    <a:pt x="157" y="329"/>
                  </a:lnTo>
                  <a:lnTo>
                    <a:pt x="120" y="346"/>
                  </a:lnTo>
                  <a:lnTo>
                    <a:pt x="104" y="334"/>
                  </a:lnTo>
                  <a:lnTo>
                    <a:pt x="98" y="328"/>
                  </a:lnTo>
                  <a:lnTo>
                    <a:pt x="78" y="307"/>
                  </a:lnTo>
                  <a:lnTo>
                    <a:pt x="63" y="316"/>
                  </a:lnTo>
                  <a:lnTo>
                    <a:pt x="33" y="289"/>
                  </a:lnTo>
                  <a:lnTo>
                    <a:pt x="22" y="299"/>
                  </a:lnTo>
                  <a:lnTo>
                    <a:pt x="13" y="289"/>
                  </a:lnTo>
                  <a:lnTo>
                    <a:pt x="35" y="262"/>
                  </a:lnTo>
                  <a:lnTo>
                    <a:pt x="20" y="256"/>
                  </a:lnTo>
                  <a:lnTo>
                    <a:pt x="0" y="236"/>
                  </a:lnTo>
                  <a:lnTo>
                    <a:pt x="53" y="181"/>
                  </a:lnTo>
                  <a:lnTo>
                    <a:pt x="84" y="151"/>
                  </a:lnTo>
                  <a:lnTo>
                    <a:pt x="134" y="128"/>
                  </a:lnTo>
                  <a:lnTo>
                    <a:pt x="165" y="95"/>
                  </a:lnTo>
                  <a:lnTo>
                    <a:pt x="203" y="66"/>
                  </a:lnTo>
                  <a:lnTo>
                    <a:pt x="221" y="46"/>
                  </a:lnTo>
                  <a:lnTo>
                    <a:pt x="260" y="0"/>
                  </a:lnTo>
                  <a:lnTo>
                    <a:pt x="301" y="21"/>
                  </a:lnTo>
                  <a:lnTo>
                    <a:pt x="322" y="49"/>
                  </a:lnTo>
                  <a:lnTo>
                    <a:pt x="314" y="77"/>
                  </a:lnTo>
                  <a:lnTo>
                    <a:pt x="340" y="102"/>
                  </a:lnTo>
                  <a:lnTo>
                    <a:pt x="318" y="122"/>
                  </a:lnTo>
                  <a:lnTo>
                    <a:pt x="293" y="160"/>
                  </a:lnTo>
                  <a:lnTo>
                    <a:pt x="288" y="193"/>
                  </a:lnTo>
                  <a:lnTo>
                    <a:pt x="293" y="235"/>
                  </a:lnTo>
                  <a:lnTo>
                    <a:pt x="343" y="248"/>
                  </a:lnTo>
                  <a:lnTo>
                    <a:pt x="331" y="270"/>
                  </a:lnTo>
                  <a:lnTo>
                    <a:pt x="311" y="308"/>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7"/>
            <p:cNvSpPr>
              <a:spLocks noEditPoints="1"/>
            </p:cNvSpPr>
            <p:nvPr/>
          </p:nvSpPr>
          <p:spPr bwMode="auto">
            <a:xfrm>
              <a:off x="2209" y="2821"/>
              <a:ext cx="212" cy="213"/>
            </a:xfrm>
            <a:custGeom>
              <a:avLst/>
              <a:gdLst>
                <a:gd name="T0" fmla="*/ 125 w 353"/>
                <a:gd name="T1" fmla="*/ 354 h 354"/>
                <a:gd name="T2" fmla="*/ 100 w 353"/>
                <a:gd name="T3" fmla="*/ 335 h 354"/>
                <a:gd name="T4" fmla="*/ 68 w 353"/>
                <a:gd name="T5" fmla="*/ 324 h 354"/>
                <a:gd name="T6" fmla="*/ 27 w 353"/>
                <a:gd name="T7" fmla="*/ 308 h 354"/>
                <a:gd name="T8" fmla="*/ 34 w 353"/>
                <a:gd name="T9" fmla="*/ 267 h 354"/>
                <a:gd name="T10" fmla="*/ 0 w 353"/>
                <a:gd name="T11" fmla="*/ 240 h 354"/>
                <a:gd name="T12" fmla="*/ 88 w 353"/>
                <a:gd name="T13" fmla="*/ 152 h 354"/>
                <a:gd name="T14" fmla="*/ 167 w 353"/>
                <a:gd name="T15" fmla="*/ 97 h 354"/>
                <a:gd name="T16" fmla="*/ 224 w 353"/>
                <a:gd name="T17" fmla="*/ 48 h 354"/>
                <a:gd name="T18" fmla="*/ 309 w 353"/>
                <a:gd name="T19" fmla="*/ 23 h 354"/>
                <a:gd name="T20" fmla="*/ 323 w 353"/>
                <a:gd name="T21" fmla="*/ 80 h 354"/>
                <a:gd name="T22" fmla="*/ 326 w 353"/>
                <a:gd name="T23" fmla="*/ 129 h 354"/>
                <a:gd name="T24" fmla="*/ 297 w 353"/>
                <a:gd name="T25" fmla="*/ 197 h 354"/>
                <a:gd name="T26" fmla="*/ 353 w 353"/>
                <a:gd name="T27" fmla="*/ 250 h 354"/>
                <a:gd name="T28" fmla="*/ 319 w 353"/>
                <a:gd name="T29" fmla="*/ 313 h 354"/>
                <a:gd name="T30" fmla="*/ 297 w 353"/>
                <a:gd name="T31" fmla="*/ 326 h 354"/>
                <a:gd name="T32" fmla="*/ 220 w 353"/>
                <a:gd name="T33" fmla="*/ 338 h 354"/>
                <a:gd name="T34" fmla="*/ 185 w 353"/>
                <a:gd name="T35" fmla="*/ 316 h 354"/>
                <a:gd name="T36" fmla="*/ 125 w 353"/>
                <a:gd name="T37" fmla="*/ 354 h 354"/>
                <a:gd name="T38" fmla="*/ 83 w 353"/>
                <a:gd name="T39" fmla="*/ 307 h 354"/>
                <a:gd name="T40" fmla="*/ 111 w 353"/>
                <a:gd name="T41" fmla="*/ 335 h 354"/>
                <a:gd name="T42" fmla="*/ 160 w 353"/>
                <a:gd name="T43" fmla="*/ 331 h 354"/>
                <a:gd name="T44" fmla="*/ 208 w 353"/>
                <a:gd name="T45" fmla="*/ 313 h 354"/>
                <a:gd name="T46" fmla="*/ 275 w 353"/>
                <a:gd name="T47" fmla="*/ 338 h 354"/>
                <a:gd name="T48" fmla="*/ 304 w 353"/>
                <a:gd name="T49" fmla="*/ 325 h 354"/>
                <a:gd name="T50" fmla="*/ 343 w 353"/>
                <a:gd name="T51" fmla="*/ 254 h 354"/>
                <a:gd name="T52" fmla="*/ 290 w 353"/>
                <a:gd name="T53" fmla="*/ 197 h 354"/>
                <a:gd name="T54" fmla="*/ 321 w 353"/>
                <a:gd name="T55" fmla="*/ 124 h 354"/>
                <a:gd name="T56" fmla="*/ 315 w 353"/>
                <a:gd name="T57" fmla="*/ 82 h 354"/>
                <a:gd name="T58" fmla="*/ 304 w 353"/>
                <a:gd name="T59" fmla="*/ 28 h 354"/>
                <a:gd name="T60" fmla="*/ 229 w 353"/>
                <a:gd name="T61" fmla="*/ 52 h 354"/>
                <a:gd name="T62" fmla="*/ 172 w 353"/>
                <a:gd name="T63" fmla="*/ 102 h 354"/>
                <a:gd name="T64" fmla="*/ 91 w 353"/>
                <a:gd name="T65" fmla="*/ 158 h 354"/>
                <a:gd name="T66" fmla="*/ 9 w 353"/>
                <a:gd name="T67" fmla="*/ 240 h 354"/>
                <a:gd name="T68" fmla="*/ 45 w 353"/>
                <a:gd name="T69" fmla="*/ 264 h 354"/>
                <a:gd name="T70" fmla="*/ 27 w 353"/>
                <a:gd name="T71" fmla="*/ 298 h 354"/>
                <a:gd name="T72" fmla="*/ 69 w 353"/>
                <a:gd name="T73" fmla="*/ 31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3" h="354">
                  <a:moveTo>
                    <a:pt x="125" y="354"/>
                  </a:moveTo>
                  <a:lnTo>
                    <a:pt x="125" y="354"/>
                  </a:lnTo>
                  <a:lnTo>
                    <a:pt x="107" y="341"/>
                  </a:lnTo>
                  <a:lnTo>
                    <a:pt x="100" y="335"/>
                  </a:lnTo>
                  <a:lnTo>
                    <a:pt x="82" y="315"/>
                  </a:lnTo>
                  <a:lnTo>
                    <a:pt x="68" y="324"/>
                  </a:lnTo>
                  <a:lnTo>
                    <a:pt x="38" y="297"/>
                  </a:lnTo>
                  <a:lnTo>
                    <a:pt x="27" y="308"/>
                  </a:lnTo>
                  <a:lnTo>
                    <a:pt x="14" y="293"/>
                  </a:lnTo>
                  <a:lnTo>
                    <a:pt x="34" y="267"/>
                  </a:lnTo>
                  <a:lnTo>
                    <a:pt x="22" y="262"/>
                  </a:lnTo>
                  <a:lnTo>
                    <a:pt x="0" y="240"/>
                  </a:lnTo>
                  <a:lnTo>
                    <a:pt x="56" y="183"/>
                  </a:lnTo>
                  <a:lnTo>
                    <a:pt x="88" y="152"/>
                  </a:lnTo>
                  <a:lnTo>
                    <a:pt x="137" y="130"/>
                  </a:lnTo>
                  <a:lnTo>
                    <a:pt x="167" y="97"/>
                  </a:lnTo>
                  <a:lnTo>
                    <a:pt x="206" y="68"/>
                  </a:lnTo>
                  <a:lnTo>
                    <a:pt x="224" y="48"/>
                  </a:lnTo>
                  <a:lnTo>
                    <a:pt x="264" y="0"/>
                  </a:lnTo>
                  <a:lnTo>
                    <a:pt x="309" y="23"/>
                  </a:lnTo>
                  <a:lnTo>
                    <a:pt x="331" y="52"/>
                  </a:lnTo>
                  <a:lnTo>
                    <a:pt x="323" y="80"/>
                  </a:lnTo>
                  <a:lnTo>
                    <a:pt x="350" y="106"/>
                  </a:lnTo>
                  <a:lnTo>
                    <a:pt x="326" y="129"/>
                  </a:lnTo>
                  <a:lnTo>
                    <a:pt x="301" y="165"/>
                  </a:lnTo>
                  <a:lnTo>
                    <a:pt x="297" y="197"/>
                  </a:lnTo>
                  <a:lnTo>
                    <a:pt x="301" y="236"/>
                  </a:lnTo>
                  <a:lnTo>
                    <a:pt x="353" y="250"/>
                  </a:lnTo>
                  <a:lnTo>
                    <a:pt x="339" y="275"/>
                  </a:lnTo>
                  <a:lnTo>
                    <a:pt x="319" y="313"/>
                  </a:lnTo>
                  <a:lnTo>
                    <a:pt x="305" y="337"/>
                  </a:lnTo>
                  <a:lnTo>
                    <a:pt x="297" y="326"/>
                  </a:lnTo>
                  <a:lnTo>
                    <a:pt x="278" y="345"/>
                  </a:lnTo>
                  <a:lnTo>
                    <a:pt x="220" y="338"/>
                  </a:lnTo>
                  <a:lnTo>
                    <a:pt x="204" y="319"/>
                  </a:lnTo>
                  <a:lnTo>
                    <a:pt x="185" y="316"/>
                  </a:lnTo>
                  <a:lnTo>
                    <a:pt x="164" y="337"/>
                  </a:lnTo>
                  <a:lnTo>
                    <a:pt x="125" y="354"/>
                  </a:lnTo>
                  <a:close/>
                  <a:moveTo>
                    <a:pt x="83" y="307"/>
                  </a:moveTo>
                  <a:lnTo>
                    <a:pt x="83" y="307"/>
                  </a:lnTo>
                  <a:lnTo>
                    <a:pt x="105" y="330"/>
                  </a:lnTo>
                  <a:lnTo>
                    <a:pt x="111" y="335"/>
                  </a:lnTo>
                  <a:lnTo>
                    <a:pt x="126" y="346"/>
                  </a:lnTo>
                  <a:lnTo>
                    <a:pt x="160" y="331"/>
                  </a:lnTo>
                  <a:lnTo>
                    <a:pt x="182" y="309"/>
                  </a:lnTo>
                  <a:lnTo>
                    <a:pt x="208" y="313"/>
                  </a:lnTo>
                  <a:lnTo>
                    <a:pt x="223" y="332"/>
                  </a:lnTo>
                  <a:lnTo>
                    <a:pt x="275" y="338"/>
                  </a:lnTo>
                  <a:lnTo>
                    <a:pt x="297" y="316"/>
                  </a:lnTo>
                  <a:lnTo>
                    <a:pt x="304" y="325"/>
                  </a:lnTo>
                  <a:lnTo>
                    <a:pt x="314" y="310"/>
                  </a:lnTo>
                  <a:lnTo>
                    <a:pt x="343" y="254"/>
                  </a:lnTo>
                  <a:lnTo>
                    <a:pt x="295" y="241"/>
                  </a:lnTo>
                  <a:lnTo>
                    <a:pt x="290" y="197"/>
                  </a:lnTo>
                  <a:lnTo>
                    <a:pt x="296" y="162"/>
                  </a:lnTo>
                  <a:lnTo>
                    <a:pt x="321" y="124"/>
                  </a:lnTo>
                  <a:lnTo>
                    <a:pt x="341" y="106"/>
                  </a:lnTo>
                  <a:lnTo>
                    <a:pt x="315" y="82"/>
                  </a:lnTo>
                  <a:lnTo>
                    <a:pt x="323" y="54"/>
                  </a:lnTo>
                  <a:lnTo>
                    <a:pt x="304" y="28"/>
                  </a:lnTo>
                  <a:lnTo>
                    <a:pt x="265" y="8"/>
                  </a:lnTo>
                  <a:lnTo>
                    <a:pt x="229" y="52"/>
                  </a:lnTo>
                  <a:lnTo>
                    <a:pt x="210" y="73"/>
                  </a:lnTo>
                  <a:lnTo>
                    <a:pt x="172" y="102"/>
                  </a:lnTo>
                  <a:lnTo>
                    <a:pt x="140" y="135"/>
                  </a:lnTo>
                  <a:lnTo>
                    <a:pt x="91" y="158"/>
                  </a:lnTo>
                  <a:lnTo>
                    <a:pt x="60" y="188"/>
                  </a:lnTo>
                  <a:lnTo>
                    <a:pt x="9" y="240"/>
                  </a:lnTo>
                  <a:lnTo>
                    <a:pt x="27" y="257"/>
                  </a:lnTo>
                  <a:lnTo>
                    <a:pt x="45" y="264"/>
                  </a:lnTo>
                  <a:lnTo>
                    <a:pt x="23" y="293"/>
                  </a:lnTo>
                  <a:lnTo>
                    <a:pt x="27" y="298"/>
                  </a:lnTo>
                  <a:lnTo>
                    <a:pt x="38" y="288"/>
                  </a:lnTo>
                  <a:lnTo>
                    <a:pt x="69" y="316"/>
                  </a:lnTo>
                  <a:lnTo>
                    <a:pt x="83"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8"/>
            <p:cNvSpPr>
              <a:spLocks/>
            </p:cNvSpPr>
            <p:nvPr/>
          </p:nvSpPr>
          <p:spPr bwMode="auto">
            <a:xfrm>
              <a:off x="2210" y="3240"/>
              <a:ext cx="2153" cy="1467"/>
            </a:xfrm>
            <a:custGeom>
              <a:avLst/>
              <a:gdLst>
                <a:gd name="T0" fmla="*/ 242 w 3585"/>
                <a:gd name="T1" fmla="*/ 894 h 2441"/>
                <a:gd name="T2" fmla="*/ 337 w 3585"/>
                <a:gd name="T3" fmla="*/ 1015 h 2441"/>
                <a:gd name="T4" fmla="*/ 398 w 3585"/>
                <a:gd name="T5" fmla="*/ 1154 h 2441"/>
                <a:gd name="T6" fmla="*/ 484 w 3585"/>
                <a:gd name="T7" fmla="*/ 1321 h 2441"/>
                <a:gd name="T8" fmla="*/ 601 w 3585"/>
                <a:gd name="T9" fmla="*/ 1410 h 2441"/>
                <a:gd name="T10" fmla="*/ 724 w 3585"/>
                <a:gd name="T11" fmla="*/ 1349 h 2441"/>
                <a:gd name="T12" fmla="*/ 917 w 3585"/>
                <a:gd name="T13" fmla="*/ 1150 h 2441"/>
                <a:gd name="T14" fmla="*/ 1014 w 3585"/>
                <a:gd name="T15" fmla="*/ 1003 h 2441"/>
                <a:gd name="T16" fmla="*/ 1132 w 3585"/>
                <a:gd name="T17" fmla="*/ 953 h 2441"/>
                <a:gd name="T18" fmla="*/ 1323 w 3585"/>
                <a:gd name="T19" fmla="*/ 872 h 2441"/>
                <a:gd name="T20" fmla="*/ 1506 w 3585"/>
                <a:gd name="T21" fmla="*/ 882 h 2441"/>
                <a:gd name="T22" fmla="*/ 1650 w 3585"/>
                <a:gd name="T23" fmla="*/ 826 h 2441"/>
                <a:gd name="T24" fmla="*/ 1709 w 3585"/>
                <a:gd name="T25" fmla="*/ 750 h 2441"/>
                <a:gd name="T26" fmla="*/ 1965 w 3585"/>
                <a:gd name="T27" fmla="*/ 743 h 2441"/>
                <a:gd name="T28" fmla="*/ 2255 w 3585"/>
                <a:gd name="T29" fmla="*/ 554 h 2441"/>
                <a:gd name="T30" fmla="*/ 2515 w 3585"/>
                <a:gd name="T31" fmla="*/ 446 h 2441"/>
                <a:gd name="T32" fmla="*/ 2556 w 3585"/>
                <a:gd name="T33" fmla="*/ 334 h 2441"/>
                <a:gd name="T34" fmla="*/ 2735 w 3585"/>
                <a:gd name="T35" fmla="*/ 316 h 2441"/>
                <a:gd name="T36" fmla="*/ 2970 w 3585"/>
                <a:gd name="T37" fmla="*/ 414 h 2441"/>
                <a:gd name="T38" fmla="*/ 3238 w 3585"/>
                <a:gd name="T39" fmla="*/ 319 h 2441"/>
                <a:gd name="T40" fmla="*/ 3449 w 3585"/>
                <a:gd name="T41" fmla="*/ 0 h 2441"/>
                <a:gd name="T42" fmla="*/ 3431 w 3585"/>
                <a:gd name="T43" fmla="*/ 184 h 2441"/>
                <a:gd name="T44" fmla="*/ 3408 w 3585"/>
                <a:gd name="T45" fmla="*/ 502 h 2441"/>
                <a:gd name="T46" fmla="*/ 3228 w 3585"/>
                <a:gd name="T47" fmla="*/ 704 h 2441"/>
                <a:gd name="T48" fmla="*/ 3242 w 3585"/>
                <a:gd name="T49" fmla="*/ 848 h 2441"/>
                <a:gd name="T50" fmla="*/ 3137 w 3585"/>
                <a:gd name="T51" fmla="*/ 967 h 2441"/>
                <a:gd name="T52" fmla="*/ 2931 w 3585"/>
                <a:gd name="T53" fmla="*/ 1103 h 2441"/>
                <a:gd name="T54" fmla="*/ 2865 w 3585"/>
                <a:gd name="T55" fmla="*/ 1312 h 2441"/>
                <a:gd name="T56" fmla="*/ 2895 w 3585"/>
                <a:gd name="T57" fmla="*/ 1586 h 2441"/>
                <a:gd name="T58" fmla="*/ 2740 w 3585"/>
                <a:gd name="T59" fmla="*/ 1680 h 2441"/>
                <a:gd name="T60" fmla="*/ 2665 w 3585"/>
                <a:gd name="T61" fmla="*/ 1870 h 2441"/>
                <a:gd name="T62" fmla="*/ 2570 w 3585"/>
                <a:gd name="T63" fmla="*/ 2017 h 2441"/>
                <a:gd name="T64" fmla="*/ 2334 w 3585"/>
                <a:gd name="T65" fmla="*/ 2149 h 2441"/>
                <a:gd name="T66" fmla="*/ 2263 w 3585"/>
                <a:gd name="T67" fmla="*/ 2253 h 2441"/>
                <a:gd name="T68" fmla="*/ 2140 w 3585"/>
                <a:gd name="T69" fmla="*/ 2231 h 2441"/>
                <a:gd name="T70" fmla="*/ 2001 w 3585"/>
                <a:gd name="T71" fmla="*/ 2243 h 2441"/>
                <a:gd name="T72" fmla="*/ 1910 w 3585"/>
                <a:gd name="T73" fmla="*/ 2120 h 2441"/>
                <a:gd name="T74" fmla="*/ 1694 w 3585"/>
                <a:gd name="T75" fmla="*/ 2047 h 2441"/>
                <a:gd name="T76" fmla="*/ 1616 w 3585"/>
                <a:gd name="T77" fmla="*/ 2146 h 2441"/>
                <a:gd name="T78" fmla="*/ 1481 w 3585"/>
                <a:gd name="T79" fmla="*/ 2205 h 2441"/>
                <a:gd name="T80" fmla="*/ 1205 w 3585"/>
                <a:gd name="T81" fmla="*/ 2267 h 2441"/>
                <a:gd name="T82" fmla="*/ 947 w 3585"/>
                <a:gd name="T83" fmla="*/ 2343 h 2441"/>
                <a:gd name="T84" fmla="*/ 844 w 3585"/>
                <a:gd name="T85" fmla="*/ 2425 h 2441"/>
                <a:gd name="T86" fmla="*/ 675 w 3585"/>
                <a:gd name="T87" fmla="*/ 2385 h 2441"/>
                <a:gd name="T88" fmla="*/ 492 w 3585"/>
                <a:gd name="T89" fmla="*/ 2101 h 2441"/>
                <a:gd name="T90" fmla="*/ 435 w 3585"/>
                <a:gd name="T91" fmla="*/ 1947 h 2441"/>
                <a:gd name="T92" fmla="*/ 317 w 3585"/>
                <a:gd name="T93" fmla="*/ 1808 h 2441"/>
                <a:gd name="T94" fmla="*/ 224 w 3585"/>
                <a:gd name="T95" fmla="*/ 1803 h 2441"/>
                <a:gd name="T96" fmla="*/ 156 w 3585"/>
                <a:gd name="T97" fmla="*/ 1618 h 2441"/>
                <a:gd name="T98" fmla="*/ 82 w 3585"/>
                <a:gd name="T99" fmla="*/ 1452 h 2441"/>
                <a:gd name="T100" fmla="*/ 183 w 3585"/>
                <a:gd name="T101" fmla="*/ 1122 h 2441"/>
                <a:gd name="T102" fmla="*/ 52 w 3585"/>
                <a:gd name="T103" fmla="*/ 991 h 2441"/>
                <a:gd name="T104" fmla="*/ 68 w 3585"/>
                <a:gd name="T105" fmla="*/ 858 h 2441"/>
                <a:gd name="T106" fmla="*/ 185 w 3585"/>
                <a:gd name="T107" fmla="*/ 804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1">
                  <a:moveTo>
                    <a:pt x="185" y="804"/>
                  </a:moveTo>
                  <a:lnTo>
                    <a:pt x="185" y="804"/>
                  </a:lnTo>
                  <a:lnTo>
                    <a:pt x="238" y="860"/>
                  </a:lnTo>
                  <a:lnTo>
                    <a:pt x="242" y="894"/>
                  </a:lnTo>
                  <a:lnTo>
                    <a:pt x="232" y="922"/>
                  </a:lnTo>
                  <a:lnTo>
                    <a:pt x="261" y="969"/>
                  </a:lnTo>
                  <a:lnTo>
                    <a:pt x="310" y="974"/>
                  </a:lnTo>
                  <a:lnTo>
                    <a:pt x="337" y="1015"/>
                  </a:lnTo>
                  <a:lnTo>
                    <a:pt x="337" y="1019"/>
                  </a:lnTo>
                  <a:lnTo>
                    <a:pt x="346" y="1098"/>
                  </a:lnTo>
                  <a:lnTo>
                    <a:pt x="373" y="1120"/>
                  </a:lnTo>
                  <a:lnTo>
                    <a:pt x="398" y="1154"/>
                  </a:lnTo>
                  <a:lnTo>
                    <a:pt x="417" y="1203"/>
                  </a:lnTo>
                  <a:lnTo>
                    <a:pt x="435" y="1224"/>
                  </a:lnTo>
                  <a:lnTo>
                    <a:pt x="453" y="1238"/>
                  </a:lnTo>
                  <a:lnTo>
                    <a:pt x="484" y="1321"/>
                  </a:lnTo>
                  <a:lnTo>
                    <a:pt x="495" y="1337"/>
                  </a:lnTo>
                  <a:lnTo>
                    <a:pt x="503" y="1382"/>
                  </a:lnTo>
                  <a:lnTo>
                    <a:pt x="548" y="1438"/>
                  </a:lnTo>
                  <a:lnTo>
                    <a:pt x="601" y="1410"/>
                  </a:lnTo>
                  <a:lnTo>
                    <a:pt x="629" y="1396"/>
                  </a:lnTo>
                  <a:lnTo>
                    <a:pt x="638" y="1401"/>
                  </a:lnTo>
                  <a:lnTo>
                    <a:pt x="665" y="1394"/>
                  </a:lnTo>
                  <a:lnTo>
                    <a:pt x="724" y="1349"/>
                  </a:lnTo>
                  <a:lnTo>
                    <a:pt x="747" y="1286"/>
                  </a:lnTo>
                  <a:lnTo>
                    <a:pt x="789" y="1278"/>
                  </a:lnTo>
                  <a:lnTo>
                    <a:pt x="832" y="1216"/>
                  </a:lnTo>
                  <a:lnTo>
                    <a:pt x="917" y="1150"/>
                  </a:lnTo>
                  <a:lnTo>
                    <a:pt x="889" y="1086"/>
                  </a:lnTo>
                  <a:lnTo>
                    <a:pt x="903" y="1057"/>
                  </a:lnTo>
                  <a:lnTo>
                    <a:pt x="943" y="1014"/>
                  </a:lnTo>
                  <a:lnTo>
                    <a:pt x="1014" y="1003"/>
                  </a:lnTo>
                  <a:lnTo>
                    <a:pt x="1034" y="979"/>
                  </a:lnTo>
                  <a:lnTo>
                    <a:pt x="1033" y="919"/>
                  </a:lnTo>
                  <a:lnTo>
                    <a:pt x="1141" y="867"/>
                  </a:lnTo>
                  <a:lnTo>
                    <a:pt x="1132" y="953"/>
                  </a:lnTo>
                  <a:lnTo>
                    <a:pt x="1152" y="965"/>
                  </a:lnTo>
                  <a:lnTo>
                    <a:pt x="1238" y="936"/>
                  </a:lnTo>
                  <a:lnTo>
                    <a:pt x="1286" y="898"/>
                  </a:lnTo>
                  <a:lnTo>
                    <a:pt x="1323" y="872"/>
                  </a:lnTo>
                  <a:lnTo>
                    <a:pt x="1404" y="835"/>
                  </a:lnTo>
                  <a:lnTo>
                    <a:pt x="1445" y="863"/>
                  </a:lnTo>
                  <a:lnTo>
                    <a:pt x="1490" y="837"/>
                  </a:lnTo>
                  <a:lnTo>
                    <a:pt x="1506" y="882"/>
                  </a:lnTo>
                  <a:lnTo>
                    <a:pt x="1532" y="884"/>
                  </a:lnTo>
                  <a:lnTo>
                    <a:pt x="1549" y="866"/>
                  </a:lnTo>
                  <a:lnTo>
                    <a:pt x="1626" y="861"/>
                  </a:lnTo>
                  <a:lnTo>
                    <a:pt x="1650" y="826"/>
                  </a:lnTo>
                  <a:lnTo>
                    <a:pt x="1594" y="791"/>
                  </a:lnTo>
                  <a:lnTo>
                    <a:pt x="1605" y="763"/>
                  </a:lnTo>
                  <a:lnTo>
                    <a:pt x="1649" y="751"/>
                  </a:lnTo>
                  <a:lnTo>
                    <a:pt x="1709" y="750"/>
                  </a:lnTo>
                  <a:lnTo>
                    <a:pt x="1735" y="758"/>
                  </a:lnTo>
                  <a:lnTo>
                    <a:pt x="1766" y="683"/>
                  </a:lnTo>
                  <a:lnTo>
                    <a:pt x="1798" y="655"/>
                  </a:lnTo>
                  <a:lnTo>
                    <a:pt x="1965" y="743"/>
                  </a:lnTo>
                  <a:lnTo>
                    <a:pt x="2032" y="721"/>
                  </a:lnTo>
                  <a:lnTo>
                    <a:pt x="2051" y="708"/>
                  </a:lnTo>
                  <a:lnTo>
                    <a:pt x="2098" y="671"/>
                  </a:lnTo>
                  <a:lnTo>
                    <a:pt x="2255" y="554"/>
                  </a:lnTo>
                  <a:lnTo>
                    <a:pt x="2329" y="553"/>
                  </a:lnTo>
                  <a:lnTo>
                    <a:pt x="2436" y="501"/>
                  </a:lnTo>
                  <a:lnTo>
                    <a:pt x="2461" y="465"/>
                  </a:lnTo>
                  <a:lnTo>
                    <a:pt x="2515" y="446"/>
                  </a:lnTo>
                  <a:lnTo>
                    <a:pt x="2530" y="414"/>
                  </a:lnTo>
                  <a:lnTo>
                    <a:pt x="2504" y="366"/>
                  </a:lnTo>
                  <a:lnTo>
                    <a:pt x="2522" y="346"/>
                  </a:lnTo>
                  <a:lnTo>
                    <a:pt x="2556" y="334"/>
                  </a:lnTo>
                  <a:lnTo>
                    <a:pt x="2576" y="307"/>
                  </a:lnTo>
                  <a:lnTo>
                    <a:pt x="2645" y="294"/>
                  </a:lnTo>
                  <a:lnTo>
                    <a:pt x="2710" y="325"/>
                  </a:lnTo>
                  <a:lnTo>
                    <a:pt x="2735" y="316"/>
                  </a:lnTo>
                  <a:lnTo>
                    <a:pt x="2827" y="341"/>
                  </a:lnTo>
                  <a:lnTo>
                    <a:pt x="2851" y="372"/>
                  </a:lnTo>
                  <a:lnTo>
                    <a:pt x="2948" y="386"/>
                  </a:lnTo>
                  <a:lnTo>
                    <a:pt x="2970" y="414"/>
                  </a:lnTo>
                  <a:lnTo>
                    <a:pt x="3080" y="396"/>
                  </a:lnTo>
                  <a:lnTo>
                    <a:pt x="3123" y="387"/>
                  </a:lnTo>
                  <a:lnTo>
                    <a:pt x="3174" y="359"/>
                  </a:lnTo>
                  <a:lnTo>
                    <a:pt x="3238" y="319"/>
                  </a:lnTo>
                  <a:lnTo>
                    <a:pt x="3324" y="227"/>
                  </a:lnTo>
                  <a:lnTo>
                    <a:pt x="3347" y="148"/>
                  </a:lnTo>
                  <a:lnTo>
                    <a:pt x="3358" y="70"/>
                  </a:lnTo>
                  <a:lnTo>
                    <a:pt x="3449" y="0"/>
                  </a:lnTo>
                  <a:lnTo>
                    <a:pt x="3449" y="0"/>
                  </a:lnTo>
                  <a:lnTo>
                    <a:pt x="3463" y="26"/>
                  </a:lnTo>
                  <a:lnTo>
                    <a:pt x="3465" y="89"/>
                  </a:lnTo>
                  <a:lnTo>
                    <a:pt x="3431" y="184"/>
                  </a:lnTo>
                  <a:lnTo>
                    <a:pt x="3474" y="331"/>
                  </a:lnTo>
                  <a:lnTo>
                    <a:pt x="3585" y="390"/>
                  </a:lnTo>
                  <a:lnTo>
                    <a:pt x="3556" y="446"/>
                  </a:lnTo>
                  <a:lnTo>
                    <a:pt x="3408" y="502"/>
                  </a:lnTo>
                  <a:lnTo>
                    <a:pt x="3406" y="618"/>
                  </a:lnTo>
                  <a:lnTo>
                    <a:pt x="3347" y="626"/>
                  </a:lnTo>
                  <a:lnTo>
                    <a:pt x="3264" y="707"/>
                  </a:lnTo>
                  <a:lnTo>
                    <a:pt x="3228" y="704"/>
                  </a:lnTo>
                  <a:lnTo>
                    <a:pt x="3197" y="756"/>
                  </a:lnTo>
                  <a:lnTo>
                    <a:pt x="3240" y="774"/>
                  </a:lnTo>
                  <a:lnTo>
                    <a:pt x="3254" y="818"/>
                  </a:lnTo>
                  <a:lnTo>
                    <a:pt x="3242" y="848"/>
                  </a:lnTo>
                  <a:lnTo>
                    <a:pt x="3181" y="890"/>
                  </a:lnTo>
                  <a:lnTo>
                    <a:pt x="3143" y="887"/>
                  </a:lnTo>
                  <a:lnTo>
                    <a:pt x="3133" y="904"/>
                  </a:lnTo>
                  <a:lnTo>
                    <a:pt x="3137" y="967"/>
                  </a:lnTo>
                  <a:lnTo>
                    <a:pt x="3083" y="965"/>
                  </a:lnTo>
                  <a:lnTo>
                    <a:pt x="3056" y="985"/>
                  </a:lnTo>
                  <a:lnTo>
                    <a:pt x="3027" y="1087"/>
                  </a:lnTo>
                  <a:lnTo>
                    <a:pt x="2931" y="1103"/>
                  </a:lnTo>
                  <a:lnTo>
                    <a:pt x="2884" y="1084"/>
                  </a:lnTo>
                  <a:lnTo>
                    <a:pt x="2757" y="1211"/>
                  </a:lnTo>
                  <a:lnTo>
                    <a:pt x="2802" y="1244"/>
                  </a:lnTo>
                  <a:lnTo>
                    <a:pt x="2865" y="1312"/>
                  </a:lnTo>
                  <a:lnTo>
                    <a:pt x="2939" y="1447"/>
                  </a:lnTo>
                  <a:lnTo>
                    <a:pt x="2906" y="1511"/>
                  </a:lnTo>
                  <a:lnTo>
                    <a:pt x="2918" y="1553"/>
                  </a:lnTo>
                  <a:lnTo>
                    <a:pt x="2895" y="1586"/>
                  </a:lnTo>
                  <a:lnTo>
                    <a:pt x="2838" y="1603"/>
                  </a:lnTo>
                  <a:lnTo>
                    <a:pt x="2827" y="1650"/>
                  </a:lnTo>
                  <a:lnTo>
                    <a:pt x="2803" y="1672"/>
                  </a:lnTo>
                  <a:lnTo>
                    <a:pt x="2740" y="1680"/>
                  </a:lnTo>
                  <a:lnTo>
                    <a:pt x="2664" y="1705"/>
                  </a:lnTo>
                  <a:lnTo>
                    <a:pt x="2643" y="1773"/>
                  </a:lnTo>
                  <a:lnTo>
                    <a:pt x="2644" y="1815"/>
                  </a:lnTo>
                  <a:lnTo>
                    <a:pt x="2665" y="1870"/>
                  </a:lnTo>
                  <a:lnTo>
                    <a:pt x="2628" y="1905"/>
                  </a:lnTo>
                  <a:lnTo>
                    <a:pt x="2619" y="1968"/>
                  </a:lnTo>
                  <a:lnTo>
                    <a:pt x="2598" y="1970"/>
                  </a:lnTo>
                  <a:lnTo>
                    <a:pt x="2570" y="2017"/>
                  </a:lnTo>
                  <a:lnTo>
                    <a:pt x="2401" y="2019"/>
                  </a:lnTo>
                  <a:lnTo>
                    <a:pt x="2369" y="2071"/>
                  </a:lnTo>
                  <a:lnTo>
                    <a:pt x="2341" y="2090"/>
                  </a:lnTo>
                  <a:lnTo>
                    <a:pt x="2334" y="2149"/>
                  </a:lnTo>
                  <a:lnTo>
                    <a:pt x="2318" y="2198"/>
                  </a:lnTo>
                  <a:lnTo>
                    <a:pt x="2331" y="2237"/>
                  </a:lnTo>
                  <a:lnTo>
                    <a:pt x="2311" y="2261"/>
                  </a:lnTo>
                  <a:lnTo>
                    <a:pt x="2263" y="2253"/>
                  </a:lnTo>
                  <a:lnTo>
                    <a:pt x="2234" y="2236"/>
                  </a:lnTo>
                  <a:lnTo>
                    <a:pt x="2209" y="2235"/>
                  </a:lnTo>
                  <a:lnTo>
                    <a:pt x="2177" y="2269"/>
                  </a:lnTo>
                  <a:lnTo>
                    <a:pt x="2140" y="2231"/>
                  </a:lnTo>
                  <a:lnTo>
                    <a:pt x="2106" y="2207"/>
                  </a:lnTo>
                  <a:lnTo>
                    <a:pt x="2057" y="2192"/>
                  </a:lnTo>
                  <a:lnTo>
                    <a:pt x="2031" y="2242"/>
                  </a:lnTo>
                  <a:lnTo>
                    <a:pt x="2001" y="2243"/>
                  </a:lnTo>
                  <a:lnTo>
                    <a:pt x="1977" y="2207"/>
                  </a:lnTo>
                  <a:lnTo>
                    <a:pt x="1978" y="2157"/>
                  </a:lnTo>
                  <a:lnTo>
                    <a:pt x="1919" y="2146"/>
                  </a:lnTo>
                  <a:lnTo>
                    <a:pt x="1910" y="2120"/>
                  </a:lnTo>
                  <a:lnTo>
                    <a:pt x="1881" y="2081"/>
                  </a:lnTo>
                  <a:lnTo>
                    <a:pt x="1833" y="2104"/>
                  </a:lnTo>
                  <a:lnTo>
                    <a:pt x="1718" y="2097"/>
                  </a:lnTo>
                  <a:lnTo>
                    <a:pt x="1694" y="2047"/>
                  </a:lnTo>
                  <a:lnTo>
                    <a:pt x="1634" y="2067"/>
                  </a:lnTo>
                  <a:lnTo>
                    <a:pt x="1622" y="2084"/>
                  </a:lnTo>
                  <a:lnTo>
                    <a:pt x="1635" y="2134"/>
                  </a:lnTo>
                  <a:lnTo>
                    <a:pt x="1616" y="2146"/>
                  </a:lnTo>
                  <a:lnTo>
                    <a:pt x="1574" y="2140"/>
                  </a:lnTo>
                  <a:lnTo>
                    <a:pt x="1509" y="2143"/>
                  </a:lnTo>
                  <a:lnTo>
                    <a:pt x="1477" y="2168"/>
                  </a:lnTo>
                  <a:lnTo>
                    <a:pt x="1481" y="2205"/>
                  </a:lnTo>
                  <a:lnTo>
                    <a:pt x="1428" y="2215"/>
                  </a:lnTo>
                  <a:lnTo>
                    <a:pt x="1388" y="2262"/>
                  </a:lnTo>
                  <a:lnTo>
                    <a:pt x="1292" y="2324"/>
                  </a:lnTo>
                  <a:lnTo>
                    <a:pt x="1205" y="2267"/>
                  </a:lnTo>
                  <a:lnTo>
                    <a:pt x="1161" y="2288"/>
                  </a:lnTo>
                  <a:lnTo>
                    <a:pt x="1098" y="2250"/>
                  </a:lnTo>
                  <a:lnTo>
                    <a:pt x="1026" y="2353"/>
                  </a:lnTo>
                  <a:lnTo>
                    <a:pt x="947" y="2343"/>
                  </a:lnTo>
                  <a:lnTo>
                    <a:pt x="903" y="2388"/>
                  </a:lnTo>
                  <a:lnTo>
                    <a:pt x="903" y="2426"/>
                  </a:lnTo>
                  <a:lnTo>
                    <a:pt x="880" y="2439"/>
                  </a:lnTo>
                  <a:lnTo>
                    <a:pt x="844" y="2425"/>
                  </a:lnTo>
                  <a:lnTo>
                    <a:pt x="799" y="2375"/>
                  </a:lnTo>
                  <a:lnTo>
                    <a:pt x="722" y="2441"/>
                  </a:lnTo>
                  <a:lnTo>
                    <a:pt x="686" y="2434"/>
                  </a:lnTo>
                  <a:lnTo>
                    <a:pt x="675" y="2385"/>
                  </a:lnTo>
                  <a:lnTo>
                    <a:pt x="572" y="2244"/>
                  </a:lnTo>
                  <a:lnTo>
                    <a:pt x="557" y="2200"/>
                  </a:lnTo>
                  <a:lnTo>
                    <a:pt x="553" y="2144"/>
                  </a:lnTo>
                  <a:lnTo>
                    <a:pt x="492" y="2101"/>
                  </a:lnTo>
                  <a:lnTo>
                    <a:pt x="521" y="2066"/>
                  </a:lnTo>
                  <a:lnTo>
                    <a:pt x="486" y="2003"/>
                  </a:lnTo>
                  <a:lnTo>
                    <a:pt x="443" y="1993"/>
                  </a:lnTo>
                  <a:lnTo>
                    <a:pt x="435" y="1947"/>
                  </a:lnTo>
                  <a:lnTo>
                    <a:pt x="367" y="1850"/>
                  </a:lnTo>
                  <a:lnTo>
                    <a:pt x="339" y="1837"/>
                  </a:lnTo>
                  <a:lnTo>
                    <a:pt x="342" y="1809"/>
                  </a:lnTo>
                  <a:lnTo>
                    <a:pt x="317" y="1808"/>
                  </a:lnTo>
                  <a:lnTo>
                    <a:pt x="282" y="1852"/>
                  </a:lnTo>
                  <a:lnTo>
                    <a:pt x="227" y="1869"/>
                  </a:lnTo>
                  <a:lnTo>
                    <a:pt x="203" y="1847"/>
                  </a:lnTo>
                  <a:lnTo>
                    <a:pt x="224" y="1803"/>
                  </a:lnTo>
                  <a:lnTo>
                    <a:pt x="245" y="1779"/>
                  </a:lnTo>
                  <a:lnTo>
                    <a:pt x="235" y="1717"/>
                  </a:lnTo>
                  <a:lnTo>
                    <a:pt x="266" y="1628"/>
                  </a:lnTo>
                  <a:lnTo>
                    <a:pt x="156" y="1618"/>
                  </a:lnTo>
                  <a:lnTo>
                    <a:pt x="85" y="1610"/>
                  </a:lnTo>
                  <a:lnTo>
                    <a:pt x="49" y="1588"/>
                  </a:lnTo>
                  <a:lnTo>
                    <a:pt x="38" y="1510"/>
                  </a:lnTo>
                  <a:lnTo>
                    <a:pt x="82" y="1452"/>
                  </a:lnTo>
                  <a:lnTo>
                    <a:pt x="62" y="1385"/>
                  </a:lnTo>
                  <a:lnTo>
                    <a:pt x="112" y="1304"/>
                  </a:lnTo>
                  <a:lnTo>
                    <a:pt x="172" y="1216"/>
                  </a:lnTo>
                  <a:lnTo>
                    <a:pt x="183" y="1122"/>
                  </a:lnTo>
                  <a:lnTo>
                    <a:pt x="138" y="1099"/>
                  </a:lnTo>
                  <a:lnTo>
                    <a:pt x="100" y="1044"/>
                  </a:lnTo>
                  <a:lnTo>
                    <a:pt x="59" y="1019"/>
                  </a:lnTo>
                  <a:lnTo>
                    <a:pt x="52" y="991"/>
                  </a:lnTo>
                  <a:lnTo>
                    <a:pt x="32" y="994"/>
                  </a:lnTo>
                  <a:lnTo>
                    <a:pt x="20" y="949"/>
                  </a:lnTo>
                  <a:lnTo>
                    <a:pt x="0" y="905"/>
                  </a:lnTo>
                  <a:lnTo>
                    <a:pt x="68" y="858"/>
                  </a:lnTo>
                  <a:lnTo>
                    <a:pt x="63" y="817"/>
                  </a:lnTo>
                  <a:lnTo>
                    <a:pt x="72" y="805"/>
                  </a:lnTo>
                  <a:lnTo>
                    <a:pt x="177" y="791"/>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9"/>
            <p:cNvSpPr>
              <a:spLocks noEditPoints="1"/>
            </p:cNvSpPr>
            <p:nvPr/>
          </p:nvSpPr>
          <p:spPr bwMode="auto">
            <a:xfrm>
              <a:off x="2207" y="3238"/>
              <a:ext cx="2159" cy="1471"/>
            </a:xfrm>
            <a:custGeom>
              <a:avLst/>
              <a:gdLst>
                <a:gd name="T0" fmla="*/ 554 w 3594"/>
                <a:gd name="T1" fmla="*/ 2149 h 2447"/>
                <a:gd name="T2" fmla="*/ 341 w 3594"/>
                <a:gd name="T3" fmla="*/ 1842 h 2447"/>
                <a:gd name="T4" fmla="*/ 247 w 3594"/>
                <a:gd name="T5" fmla="*/ 1781 h 2447"/>
                <a:gd name="T6" fmla="*/ 83 w 3594"/>
                <a:gd name="T7" fmla="*/ 1454 h 2447"/>
                <a:gd name="T8" fmla="*/ 61 w 3594"/>
                <a:gd name="T9" fmla="*/ 1024 h 2447"/>
                <a:gd name="T10" fmla="*/ 75 w 3594"/>
                <a:gd name="T11" fmla="*/ 804 h 2447"/>
                <a:gd name="T12" fmla="*/ 317 w 3594"/>
                <a:gd name="T13" fmla="*/ 974 h 2447"/>
                <a:gd name="T14" fmla="*/ 443 w 3594"/>
                <a:gd name="T15" fmla="*/ 1225 h 2447"/>
                <a:gd name="T16" fmla="*/ 643 w 3594"/>
                <a:gd name="T17" fmla="*/ 1400 h 2447"/>
                <a:gd name="T18" fmla="*/ 890 w 3594"/>
                <a:gd name="T19" fmla="*/ 1089 h 2447"/>
                <a:gd name="T20" fmla="*/ 1149 w 3594"/>
                <a:gd name="T21" fmla="*/ 865 h 2447"/>
                <a:gd name="T22" fmla="*/ 1451 w 3594"/>
                <a:gd name="T23" fmla="*/ 863 h 2447"/>
                <a:gd name="T24" fmla="*/ 1594 w 3594"/>
                <a:gd name="T25" fmla="*/ 795 h 2447"/>
                <a:gd name="T26" fmla="*/ 1970 w 3594"/>
                <a:gd name="T27" fmla="*/ 743 h 2447"/>
                <a:gd name="T28" fmla="*/ 2463 w 3594"/>
                <a:gd name="T29" fmla="*/ 465 h 2447"/>
                <a:gd name="T30" fmla="*/ 2651 w 3594"/>
                <a:gd name="T31" fmla="*/ 294 h 2447"/>
                <a:gd name="T32" fmla="*/ 2976 w 3594"/>
                <a:gd name="T33" fmla="*/ 413 h 2447"/>
                <a:gd name="T34" fmla="*/ 3360 w 3594"/>
                <a:gd name="T35" fmla="*/ 71 h 2447"/>
                <a:gd name="T36" fmla="*/ 3439 w 3594"/>
                <a:gd name="T37" fmla="*/ 187 h 2447"/>
                <a:gd name="T38" fmla="*/ 3354 w 3594"/>
                <a:gd name="T39" fmla="*/ 632 h 2447"/>
                <a:gd name="T40" fmla="*/ 3249 w 3594"/>
                <a:gd name="T41" fmla="*/ 854 h 2447"/>
                <a:gd name="T42" fmla="*/ 3034 w 3594"/>
                <a:gd name="T43" fmla="*/ 1093 h 2447"/>
                <a:gd name="T44" fmla="*/ 2915 w 3594"/>
                <a:gd name="T45" fmla="*/ 1515 h 2447"/>
                <a:gd name="T46" fmla="*/ 2672 w 3594"/>
                <a:gd name="T47" fmla="*/ 1710 h 2447"/>
                <a:gd name="T48" fmla="*/ 2577 w 3594"/>
                <a:gd name="T49" fmla="*/ 2023 h 2447"/>
                <a:gd name="T50" fmla="*/ 2318 w 3594"/>
                <a:gd name="T51" fmla="*/ 2268 h 2447"/>
                <a:gd name="T52" fmla="*/ 2063 w 3594"/>
                <a:gd name="T53" fmla="*/ 2199 h 2447"/>
                <a:gd name="T54" fmla="*/ 1885 w 3594"/>
                <a:gd name="T55" fmla="*/ 2089 h 2447"/>
                <a:gd name="T56" fmla="*/ 1643 w 3594"/>
                <a:gd name="T57" fmla="*/ 2138 h 2447"/>
                <a:gd name="T58" fmla="*/ 1395 w 3594"/>
                <a:gd name="T59" fmla="*/ 2268 h 2447"/>
                <a:gd name="T60" fmla="*/ 911 w 3594"/>
                <a:gd name="T61" fmla="*/ 2392 h 2447"/>
                <a:gd name="T62" fmla="*/ 694 w 3594"/>
                <a:gd name="T63" fmla="*/ 2434 h 2447"/>
                <a:gd name="T64" fmla="*/ 951 w 3594"/>
                <a:gd name="T65" fmla="*/ 2342 h 2447"/>
                <a:gd name="T66" fmla="*/ 1391 w 3594"/>
                <a:gd name="T67" fmla="*/ 2262 h 2447"/>
                <a:gd name="T68" fmla="*/ 1620 w 3594"/>
                <a:gd name="T69" fmla="*/ 2145 h 2447"/>
                <a:gd name="T70" fmla="*/ 1887 w 3594"/>
                <a:gd name="T71" fmla="*/ 2080 h 2447"/>
                <a:gd name="T72" fmla="*/ 2060 w 3594"/>
                <a:gd name="T73" fmla="*/ 2191 h 2447"/>
                <a:gd name="T74" fmla="*/ 2315 w 3594"/>
                <a:gd name="T75" fmla="*/ 2261 h 2447"/>
                <a:gd name="T76" fmla="*/ 2406 w 3594"/>
                <a:gd name="T77" fmla="*/ 2019 h 2447"/>
                <a:gd name="T78" fmla="*/ 2645 w 3594"/>
                <a:gd name="T79" fmla="*/ 1775 h 2447"/>
                <a:gd name="T80" fmla="*/ 2898 w 3594"/>
                <a:gd name="T81" fmla="*/ 1586 h 2447"/>
                <a:gd name="T82" fmla="*/ 2888 w 3594"/>
                <a:gd name="T83" fmla="*/ 1083 h 2447"/>
                <a:gd name="T84" fmla="*/ 3146 w 3594"/>
                <a:gd name="T85" fmla="*/ 887 h 2447"/>
                <a:gd name="T86" fmla="*/ 3268 w 3594"/>
                <a:gd name="T87" fmla="*/ 706 h 2447"/>
                <a:gd name="T88" fmla="*/ 3432 w 3594"/>
                <a:gd name="T89" fmla="*/ 187 h 2447"/>
                <a:gd name="T90" fmla="*/ 3331 w 3594"/>
                <a:gd name="T91" fmla="*/ 233 h 2447"/>
                <a:gd name="T92" fmla="*/ 2854 w 3594"/>
                <a:gd name="T93" fmla="*/ 378 h 2447"/>
                <a:gd name="T94" fmla="*/ 2529 w 3594"/>
                <a:gd name="T95" fmla="*/ 352 h 2447"/>
                <a:gd name="T96" fmla="*/ 2261 w 3594"/>
                <a:gd name="T97" fmla="*/ 560 h 2447"/>
                <a:gd name="T98" fmla="*/ 1742 w 3594"/>
                <a:gd name="T99" fmla="*/ 765 h 2447"/>
                <a:gd name="T100" fmla="*/ 1556 w 3594"/>
                <a:gd name="T101" fmla="*/ 872 h 2447"/>
                <a:gd name="T102" fmla="*/ 1293 w 3594"/>
                <a:gd name="T103" fmla="*/ 904 h 2447"/>
                <a:gd name="T104" fmla="*/ 1021 w 3594"/>
                <a:gd name="T105" fmla="*/ 1010 h 2447"/>
                <a:gd name="T106" fmla="*/ 754 w 3594"/>
                <a:gd name="T107" fmla="*/ 1292 h 2447"/>
                <a:gd name="T108" fmla="*/ 497 w 3594"/>
                <a:gd name="T109" fmla="*/ 1341 h 2447"/>
                <a:gd name="T110" fmla="*/ 347 w 3594"/>
                <a:gd name="T111" fmla="*/ 1103 h 2447"/>
                <a:gd name="T112" fmla="*/ 187 w 3594"/>
                <a:gd name="T113" fmla="*/ 809 h 2447"/>
                <a:gd name="T114" fmla="*/ 39 w 3594"/>
                <a:gd name="T115" fmla="*/ 993 h 2447"/>
                <a:gd name="T116" fmla="*/ 120 w 3594"/>
                <a:gd name="T117" fmla="*/ 1309 h 2447"/>
                <a:gd name="T118" fmla="*/ 275 w 3594"/>
                <a:gd name="T119" fmla="*/ 1628 h 2447"/>
                <a:gd name="T120" fmla="*/ 320 w 3594"/>
                <a:gd name="T121" fmla="*/ 1807 h 2447"/>
                <a:gd name="T122" fmla="*/ 494 w 3594"/>
                <a:gd name="T123" fmla="*/ 2003 h 2447"/>
                <a:gd name="T124" fmla="*/ 694 w 3594"/>
                <a:gd name="T125" fmla="*/ 2434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7">
                  <a:moveTo>
                    <a:pt x="728" y="2447"/>
                  </a:moveTo>
                  <a:lnTo>
                    <a:pt x="728" y="2447"/>
                  </a:lnTo>
                  <a:lnTo>
                    <a:pt x="688" y="2440"/>
                  </a:lnTo>
                  <a:lnTo>
                    <a:pt x="677" y="2389"/>
                  </a:lnTo>
                  <a:lnTo>
                    <a:pt x="574" y="2248"/>
                  </a:lnTo>
                  <a:lnTo>
                    <a:pt x="558" y="2203"/>
                  </a:lnTo>
                  <a:lnTo>
                    <a:pt x="554" y="2149"/>
                  </a:lnTo>
                  <a:lnTo>
                    <a:pt x="492" y="2104"/>
                  </a:lnTo>
                  <a:lnTo>
                    <a:pt x="522" y="2068"/>
                  </a:lnTo>
                  <a:lnTo>
                    <a:pt x="489" y="2009"/>
                  </a:lnTo>
                  <a:lnTo>
                    <a:pt x="445" y="1999"/>
                  </a:lnTo>
                  <a:lnTo>
                    <a:pt x="437" y="1951"/>
                  </a:lnTo>
                  <a:lnTo>
                    <a:pt x="370" y="1855"/>
                  </a:lnTo>
                  <a:lnTo>
                    <a:pt x="341" y="1842"/>
                  </a:lnTo>
                  <a:lnTo>
                    <a:pt x="343" y="1815"/>
                  </a:lnTo>
                  <a:lnTo>
                    <a:pt x="323" y="1814"/>
                  </a:lnTo>
                  <a:lnTo>
                    <a:pt x="289" y="1858"/>
                  </a:lnTo>
                  <a:lnTo>
                    <a:pt x="231" y="1876"/>
                  </a:lnTo>
                  <a:lnTo>
                    <a:pt x="204" y="1851"/>
                  </a:lnTo>
                  <a:lnTo>
                    <a:pt x="226" y="1803"/>
                  </a:lnTo>
                  <a:lnTo>
                    <a:pt x="247" y="1781"/>
                  </a:lnTo>
                  <a:lnTo>
                    <a:pt x="237" y="1719"/>
                  </a:lnTo>
                  <a:lnTo>
                    <a:pt x="266" y="1634"/>
                  </a:lnTo>
                  <a:lnTo>
                    <a:pt x="160" y="1625"/>
                  </a:lnTo>
                  <a:lnTo>
                    <a:pt x="89" y="1616"/>
                  </a:lnTo>
                  <a:lnTo>
                    <a:pt x="51" y="1593"/>
                  </a:lnTo>
                  <a:lnTo>
                    <a:pt x="40" y="1512"/>
                  </a:lnTo>
                  <a:lnTo>
                    <a:pt x="83" y="1454"/>
                  </a:lnTo>
                  <a:lnTo>
                    <a:pt x="63" y="1388"/>
                  </a:lnTo>
                  <a:lnTo>
                    <a:pt x="114" y="1305"/>
                  </a:lnTo>
                  <a:lnTo>
                    <a:pt x="174" y="1218"/>
                  </a:lnTo>
                  <a:lnTo>
                    <a:pt x="184" y="1126"/>
                  </a:lnTo>
                  <a:lnTo>
                    <a:pt x="140" y="1103"/>
                  </a:lnTo>
                  <a:lnTo>
                    <a:pt x="103" y="1050"/>
                  </a:lnTo>
                  <a:lnTo>
                    <a:pt x="61" y="1024"/>
                  </a:lnTo>
                  <a:lnTo>
                    <a:pt x="54" y="997"/>
                  </a:lnTo>
                  <a:lnTo>
                    <a:pt x="34" y="1001"/>
                  </a:lnTo>
                  <a:lnTo>
                    <a:pt x="21" y="953"/>
                  </a:lnTo>
                  <a:lnTo>
                    <a:pt x="0" y="907"/>
                  </a:lnTo>
                  <a:lnTo>
                    <a:pt x="69" y="859"/>
                  </a:lnTo>
                  <a:lnTo>
                    <a:pt x="65" y="819"/>
                  </a:lnTo>
                  <a:lnTo>
                    <a:pt x="75" y="804"/>
                  </a:lnTo>
                  <a:lnTo>
                    <a:pt x="184" y="791"/>
                  </a:lnTo>
                  <a:lnTo>
                    <a:pt x="192" y="805"/>
                  </a:lnTo>
                  <a:lnTo>
                    <a:pt x="246" y="862"/>
                  </a:lnTo>
                  <a:lnTo>
                    <a:pt x="251" y="897"/>
                  </a:lnTo>
                  <a:lnTo>
                    <a:pt x="240" y="925"/>
                  </a:lnTo>
                  <a:lnTo>
                    <a:pt x="268" y="969"/>
                  </a:lnTo>
                  <a:lnTo>
                    <a:pt x="317" y="974"/>
                  </a:lnTo>
                  <a:lnTo>
                    <a:pt x="345" y="1017"/>
                  </a:lnTo>
                  <a:lnTo>
                    <a:pt x="346" y="1021"/>
                  </a:lnTo>
                  <a:lnTo>
                    <a:pt x="354" y="1099"/>
                  </a:lnTo>
                  <a:lnTo>
                    <a:pt x="380" y="1120"/>
                  </a:lnTo>
                  <a:lnTo>
                    <a:pt x="407" y="1156"/>
                  </a:lnTo>
                  <a:lnTo>
                    <a:pt x="425" y="1205"/>
                  </a:lnTo>
                  <a:lnTo>
                    <a:pt x="443" y="1225"/>
                  </a:lnTo>
                  <a:lnTo>
                    <a:pt x="461" y="1239"/>
                  </a:lnTo>
                  <a:lnTo>
                    <a:pt x="492" y="1322"/>
                  </a:lnTo>
                  <a:lnTo>
                    <a:pt x="504" y="1339"/>
                  </a:lnTo>
                  <a:lnTo>
                    <a:pt x="511" y="1384"/>
                  </a:lnTo>
                  <a:lnTo>
                    <a:pt x="554" y="1437"/>
                  </a:lnTo>
                  <a:lnTo>
                    <a:pt x="634" y="1395"/>
                  </a:lnTo>
                  <a:lnTo>
                    <a:pt x="643" y="1400"/>
                  </a:lnTo>
                  <a:lnTo>
                    <a:pt x="669" y="1394"/>
                  </a:lnTo>
                  <a:lnTo>
                    <a:pt x="726" y="1350"/>
                  </a:lnTo>
                  <a:lnTo>
                    <a:pt x="749" y="1287"/>
                  </a:lnTo>
                  <a:lnTo>
                    <a:pt x="792" y="1278"/>
                  </a:lnTo>
                  <a:lnTo>
                    <a:pt x="835" y="1216"/>
                  </a:lnTo>
                  <a:lnTo>
                    <a:pt x="918" y="1152"/>
                  </a:lnTo>
                  <a:lnTo>
                    <a:pt x="890" y="1089"/>
                  </a:lnTo>
                  <a:lnTo>
                    <a:pt x="905" y="1058"/>
                  </a:lnTo>
                  <a:lnTo>
                    <a:pt x="947" y="1014"/>
                  </a:lnTo>
                  <a:lnTo>
                    <a:pt x="948" y="1013"/>
                  </a:lnTo>
                  <a:lnTo>
                    <a:pt x="1017" y="1003"/>
                  </a:lnTo>
                  <a:lnTo>
                    <a:pt x="1036" y="981"/>
                  </a:lnTo>
                  <a:lnTo>
                    <a:pt x="1035" y="920"/>
                  </a:lnTo>
                  <a:lnTo>
                    <a:pt x="1149" y="865"/>
                  </a:lnTo>
                  <a:lnTo>
                    <a:pt x="1141" y="955"/>
                  </a:lnTo>
                  <a:lnTo>
                    <a:pt x="1157" y="965"/>
                  </a:lnTo>
                  <a:lnTo>
                    <a:pt x="1241" y="936"/>
                  </a:lnTo>
                  <a:lnTo>
                    <a:pt x="1289" y="899"/>
                  </a:lnTo>
                  <a:lnTo>
                    <a:pt x="1326" y="872"/>
                  </a:lnTo>
                  <a:lnTo>
                    <a:pt x="1410" y="834"/>
                  </a:lnTo>
                  <a:lnTo>
                    <a:pt x="1451" y="863"/>
                  </a:lnTo>
                  <a:lnTo>
                    <a:pt x="1497" y="835"/>
                  </a:lnTo>
                  <a:lnTo>
                    <a:pt x="1513" y="882"/>
                  </a:lnTo>
                  <a:lnTo>
                    <a:pt x="1536" y="884"/>
                  </a:lnTo>
                  <a:lnTo>
                    <a:pt x="1553" y="865"/>
                  </a:lnTo>
                  <a:lnTo>
                    <a:pt x="1629" y="861"/>
                  </a:lnTo>
                  <a:lnTo>
                    <a:pt x="1650" y="830"/>
                  </a:lnTo>
                  <a:lnTo>
                    <a:pt x="1594" y="795"/>
                  </a:lnTo>
                  <a:lnTo>
                    <a:pt x="1608" y="763"/>
                  </a:lnTo>
                  <a:lnTo>
                    <a:pt x="1653" y="751"/>
                  </a:lnTo>
                  <a:lnTo>
                    <a:pt x="1714" y="750"/>
                  </a:lnTo>
                  <a:lnTo>
                    <a:pt x="1738" y="757"/>
                  </a:lnTo>
                  <a:lnTo>
                    <a:pt x="1769" y="683"/>
                  </a:lnTo>
                  <a:lnTo>
                    <a:pt x="1803" y="654"/>
                  </a:lnTo>
                  <a:lnTo>
                    <a:pt x="1970" y="743"/>
                  </a:lnTo>
                  <a:lnTo>
                    <a:pt x="2035" y="721"/>
                  </a:lnTo>
                  <a:lnTo>
                    <a:pt x="2054" y="708"/>
                  </a:lnTo>
                  <a:lnTo>
                    <a:pt x="2101" y="672"/>
                  </a:lnTo>
                  <a:lnTo>
                    <a:pt x="2258" y="553"/>
                  </a:lnTo>
                  <a:lnTo>
                    <a:pt x="2333" y="552"/>
                  </a:lnTo>
                  <a:lnTo>
                    <a:pt x="2438" y="501"/>
                  </a:lnTo>
                  <a:lnTo>
                    <a:pt x="2463" y="465"/>
                  </a:lnTo>
                  <a:lnTo>
                    <a:pt x="2518" y="446"/>
                  </a:lnTo>
                  <a:lnTo>
                    <a:pt x="2531" y="417"/>
                  </a:lnTo>
                  <a:lnTo>
                    <a:pt x="2505" y="368"/>
                  </a:lnTo>
                  <a:lnTo>
                    <a:pt x="2526" y="346"/>
                  </a:lnTo>
                  <a:lnTo>
                    <a:pt x="2559" y="335"/>
                  </a:lnTo>
                  <a:lnTo>
                    <a:pt x="2579" y="307"/>
                  </a:lnTo>
                  <a:lnTo>
                    <a:pt x="2651" y="294"/>
                  </a:lnTo>
                  <a:lnTo>
                    <a:pt x="2715" y="324"/>
                  </a:lnTo>
                  <a:lnTo>
                    <a:pt x="2740" y="316"/>
                  </a:lnTo>
                  <a:lnTo>
                    <a:pt x="2741" y="316"/>
                  </a:lnTo>
                  <a:lnTo>
                    <a:pt x="2834" y="341"/>
                  </a:lnTo>
                  <a:lnTo>
                    <a:pt x="2857" y="372"/>
                  </a:lnTo>
                  <a:lnTo>
                    <a:pt x="2955" y="386"/>
                  </a:lnTo>
                  <a:lnTo>
                    <a:pt x="2976" y="413"/>
                  </a:lnTo>
                  <a:lnTo>
                    <a:pt x="3085" y="396"/>
                  </a:lnTo>
                  <a:lnTo>
                    <a:pt x="3127" y="386"/>
                  </a:lnTo>
                  <a:lnTo>
                    <a:pt x="3178" y="359"/>
                  </a:lnTo>
                  <a:lnTo>
                    <a:pt x="3241" y="319"/>
                  </a:lnTo>
                  <a:lnTo>
                    <a:pt x="3326" y="229"/>
                  </a:lnTo>
                  <a:lnTo>
                    <a:pt x="3349" y="150"/>
                  </a:lnTo>
                  <a:lnTo>
                    <a:pt x="3360" y="71"/>
                  </a:lnTo>
                  <a:lnTo>
                    <a:pt x="3361" y="70"/>
                  </a:lnTo>
                  <a:lnTo>
                    <a:pt x="3453" y="0"/>
                  </a:lnTo>
                  <a:lnTo>
                    <a:pt x="3456" y="0"/>
                  </a:lnTo>
                  <a:lnTo>
                    <a:pt x="3457" y="1"/>
                  </a:lnTo>
                  <a:lnTo>
                    <a:pt x="3472" y="29"/>
                  </a:lnTo>
                  <a:lnTo>
                    <a:pt x="3473" y="92"/>
                  </a:lnTo>
                  <a:lnTo>
                    <a:pt x="3439" y="187"/>
                  </a:lnTo>
                  <a:lnTo>
                    <a:pt x="3482" y="332"/>
                  </a:lnTo>
                  <a:lnTo>
                    <a:pt x="3594" y="392"/>
                  </a:lnTo>
                  <a:lnTo>
                    <a:pt x="3563" y="452"/>
                  </a:lnTo>
                  <a:lnTo>
                    <a:pt x="3562" y="452"/>
                  </a:lnTo>
                  <a:lnTo>
                    <a:pt x="3417" y="508"/>
                  </a:lnTo>
                  <a:lnTo>
                    <a:pt x="3415" y="624"/>
                  </a:lnTo>
                  <a:lnTo>
                    <a:pt x="3354" y="632"/>
                  </a:lnTo>
                  <a:lnTo>
                    <a:pt x="3270" y="713"/>
                  </a:lnTo>
                  <a:lnTo>
                    <a:pt x="3234" y="711"/>
                  </a:lnTo>
                  <a:lnTo>
                    <a:pt x="3207" y="757"/>
                  </a:lnTo>
                  <a:lnTo>
                    <a:pt x="3248" y="775"/>
                  </a:lnTo>
                  <a:lnTo>
                    <a:pt x="3263" y="821"/>
                  </a:lnTo>
                  <a:lnTo>
                    <a:pt x="3250" y="854"/>
                  </a:lnTo>
                  <a:lnTo>
                    <a:pt x="3249" y="854"/>
                  </a:lnTo>
                  <a:lnTo>
                    <a:pt x="3186" y="897"/>
                  </a:lnTo>
                  <a:lnTo>
                    <a:pt x="3150" y="894"/>
                  </a:lnTo>
                  <a:lnTo>
                    <a:pt x="3141" y="908"/>
                  </a:lnTo>
                  <a:lnTo>
                    <a:pt x="3145" y="974"/>
                  </a:lnTo>
                  <a:lnTo>
                    <a:pt x="3089" y="972"/>
                  </a:lnTo>
                  <a:lnTo>
                    <a:pt x="3064" y="990"/>
                  </a:lnTo>
                  <a:lnTo>
                    <a:pt x="3034" y="1093"/>
                  </a:lnTo>
                  <a:lnTo>
                    <a:pt x="2935" y="1110"/>
                  </a:lnTo>
                  <a:lnTo>
                    <a:pt x="2890" y="1091"/>
                  </a:lnTo>
                  <a:lnTo>
                    <a:pt x="2768" y="1213"/>
                  </a:lnTo>
                  <a:lnTo>
                    <a:pt x="2809" y="1245"/>
                  </a:lnTo>
                  <a:lnTo>
                    <a:pt x="2872" y="1312"/>
                  </a:lnTo>
                  <a:lnTo>
                    <a:pt x="2947" y="1450"/>
                  </a:lnTo>
                  <a:lnTo>
                    <a:pt x="2915" y="1515"/>
                  </a:lnTo>
                  <a:lnTo>
                    <a:pt x="2926" y="1556"/>
                  </a:lnTo>
                  <a:lnTo>
                    <a:pt x="2902" y="1592"/>
                  </a:lnTo>
                  <a:lnTo>
                    <a:pt x="2846" y="1609"/>
                  </a:lnTo>
                  <a:lnTo>
                    <a:pt x="2835" y="1655"/>
                  </a:lnTo>
                  <a:lnTo>
                    <a:pt x="2809" y="1678"/>
                  </a:lnTo>
                  <a:lnTo>
                    <a:pt x="2746" y="1686"/>
                  </a:lnTo>
                  <a:lnTo>
                    <a:pt x="2672" y="1710"/>
                  </a:lnTo>
                  <a:lnTo>
                    <a:pt x="2651" y="1776"/>
                  </a:lnTo>
                  <a:lnTo>
                    <a:pt x="2652" y="1817"/>
                  </a:lnTo>
                  <a:lnTo>
                    <a:pt x="2674" y="1873"/>
                  </a:lnTo>
                  <a:lnTo>
                    <a:pt x="2636" y="1909"/>
                  </a:lnTo>
                  <a:lnTo>
                    <a:pt x="2627" y="1974"/>
                  </a:lnTo>
                  <a:lnTo>
                    <a:pt x="2605" y="1976"/>
                  </a:lnTo>
                  <a:lnTo>
                    <a:pt x="2577" y="2023"/>
                  </a:lnTo>
                  <a:lnTo>
                    <a:pt x="2408" y="2025"/>
                  </a:lnTo>
                  <a:lnTo>
                    <a:pt x="2376" y="2077"/>
                  </a:lnTo>
                  <a:lnTo>
                    <a:pt x="2349" y="2095"/>
                  </a:lnTo>
                  <a:lnTo>
                    <a:pt x="2343" y="2152"/>
                  </a:lnTo>
                  <a:lnTo>
                    <a:pt x="2327" y="2201"/>
                  </a:lnTo>
                  <a:lnTo>
                    <a:pt x="2340" y="2241"/>
                  </a:lnTo>
                  <a:lnTo>
                    <a:pt x="2318" y="2268"/>
                  </a:lnTo>
                  <a:lnTo>
                    <a:pt x="2267" y="2258"/>
                  </a:lnTo>
                  <a:lnTo>
                    <a:pt x="2238" y="2242"/>
                  </a:lnTo>
                  <a:lnTo>
                    <a:pt x="2215" y="2241"/>
                  </a:lnTo>
                  <a:lnTo>
                    <a:pt x="2182" y="2277"/>
                  </a:lnTo>
                  <a:lnTo>
                    <a:pt x="2142" y="2236"/>
                  </a:lnTo>
                  <a:lnTo>
                    <a:pt x="2109" y="2213"/>
                  </a:lnTo>
                  <a:lnTo>
                    <a:pt x="2063" y="2199"/>
                  </a:lnTo>
                  <a:lnTo>
                    <a:pt x="2039" y="2248"/>
                  </a:lnTo>
                  <a:lnTo>
                    <a:pt x="2004" y="2249"/>
                  </a:lnTo>
                  <a:lnTo>
                    <a:pt x="1978" y="2210"/>
                  </a:lnTo>
                  <a:lnTo>
                    <a:pt x="1979" y="2163"/>
                  </a:lnTo>
                  <a:lnTo>
                    <a:pt x="1921" y="2152"/>
                  </a:lnTo>
                  <a:lnTo>
                    <a:pt x="1912" y="2125"/>
                  </a:lnTo>
                  <a:lnTo>
                    <a:pt x="1885" y="2089"/>
                  </a:lnTo>
                  <a:lnTo>
                    <a:pt x="1839" y="2111"/>
                  </a:lnTo>
                  <a:lnTo>
                    <a:pt x="1838" y="2111"/>
                  </a:lnTo>
                  <a:lnTo>
                    <a:pt x="1721" y="2103"/>
                  </a:lnTo>
                  <a:lnTo>
                    <a:pt x="1697" y="2054"/>
                  </a:lnTo>
                  <a:lnTo>
                    <a:pt x="1641" y="2073"/>
                  </a:lnTo>
                  <a:lnTo>
                    <a:pt x="1631" y="2087"/>
                  </a:lnTo>
                  <a:lnTo>
                    <a:pt x="1643" y="2138"/>
                  </a:lnTo>
                  <a:lnTo>
                    <a:pt x="1621" y="2152"/>
                  </a:lnTo>
                  <a:lnTo>
                    <a:pt x="1578" y="2146"/>
                  </a:lnTo>
                  <a:lnTo>
                    <a:pt x="1515" y="2149"/>
                  </a:lnTo>
                  <a:lnTo>
                    <a:pt x="1486" y="2172"/>
                  </a:lnTo>
                  <a:lnTo>
                    <a:pt x="1490" y="2211"/>
                  </a:lnTo>
                  <a:lnTo>
                    <a:pt x="1435" y="2221"/>
                  </a:lnTo>
                  <a:lnTo>
                    <a:pt x="1395" y="2268"/>
                  </a:lnTo>
                  <a:lnTo>
                    <a:pt x="1297" y="2331"/>
                  </a:lnTo>
                  <a:lnTo>
                    <a:pt x="1210" y="2274"/>
                  </a:lnTo>
                  <a:lnTo>
                    <a:pt x="1166" y="2294"/>
                  </a:lnTo>
                  <a:lnTo>
                    <a:pt x="1104" y="2258"/>
                  </a:lnTo>
                  <a:lnTo>
                    <a:pt x="1033" y="2360"/>
                  </a:lnTo>
                  <a:lnTo>
                    <a:pt x="953" y="2349"/>
                  </a:lnTo>
                  <a:lnTo>
                    <a:pt x="911" y="2392"/>
                  </a:lnTo>
                  <a:lnTo>
                    <a:pt x="911" y="2431"/>
                  </a:lnTo>
                  <a:lnTo>
                    <a:pt x="885" y="2446"/>
                  </a:lnTo>
                  <a:lnTo>
                    <a:pt x="847" y="2430"/>
                  </a:lnTo>
                  <a:lnTo>
                    <a:pt x="803" y="2383"/>
                  </a:lnTo>
                  <a:lnTo>
                    <a:pt x="728" y="2447"/>
                  </a:lnTo>
                  <a:close/>
                  <a:moveTo>
                    <a:pt x="694" y="2434"/>
                  </a:moveTo>
                  <a:lnTo>
                    <a:pt x="694" y="2434"/>
                  </a:lnTo>
                  <a:lnTo>
                    <a:pt x="726" y="2440"/>
                  </a:lnTo>
                  <a:lnTo>
                    <a:pt x="804" y="2373"/>
                  </a:lnTo>
                  <a:lnTo>
                    <a:pt x="851" y="2425"/>
                  </a:lnTo>
                  <a:lnTo>
                    <a:pt x="885" y="2438"/>
                  </a:lnTo>
                  <a:lnTo>
                    <a:pt x="905" y="2427"/>
                  </a:lnTo>
                  <a:lnTo>
                    <a:pt x="904" y="2389"/>
                  </a:lnTo>
                  <a:lnTo>
                    <a:pt x="951" y="2342"/>
                  </a:lnTo>
                  <a:lnTo>
                    <a:pt x="953" y="2342"/>
                  </a:lnTo>
                  <a:lnTo>
                    <a:pt x="1029" y="2353"/>
                  </a:lnTo>
                  <a:lnTo>
                    <a:pt x="1102" y="2249"/>
                  </a:lnTo>
                  <a:lnTo>
                    <a:pt x="1166" y="2287"/>
                  </a:lnTo>
                  <a:lnTo>
                    <a:pt x="1211" y="2266"/>
                  </a:lnTo>
                  <a:lnTo>
                    <a:pt x="1297" y="2323"/>
                  </a:lnTo>
                  <a:lnTo>
                    <a:pt x="1391" y="2262"/>
                  </a:lnTo>
                  <a:lnTo>
                    <a:pt x="1431" y="2215"/>
                  </a:lnTo>
                  <a:lnTo>
                    <a:pt x="1482" y="2205"/>
                  </a:lnTo>
                  <a:lnTo>
                    <a:pt x="1479" y="2169"/>
                  </a:lnTo>
                  <a:lnTo>
                    <a:pt x="1513" y="2143"/>
                  </a:lnTo>
                  <a:lnTo>
                    <a:pt x="1514" y="2143"/>
                  </a:lnTo>
                  <a:lnTo>
                    <a:pt x="1579" y="2139"/>
                  </a:lnTo>
                  <a:lnTo>
                    <a:pt x="1620" y="2145"/>
                  </a:lnTo>
                  <a:lnTo>
                    <a:pt x="1636" y="2135"/>
                  </a:lnTo>
                  <a:lnTo>
                    <a:pt x="1623" y="2086"/>
                  </a:lnTo>
                  <a:lnTo>
                    <a:pt x="1637" y="2067"/>
                  </a:lnTo>
                  <a:lnTo>
                    <a:pt x="1700" y="2046"/>
                  </a:lnTo>
                  <a:lnTo>
                    <a:pt x="1726" y="2097"/>
                  </a:lnTo>
                  <a:lnTo>
                    <a:pt x="1837" y="2104"/>
                  </a:lnTo>
                  <a:lnTo>
                    <a:pt x="1887" y="2080"/>
                  </a:lnTo>
                  <a:lnTo>
                    <a:pt x="1918" y="2122"/>
                  </a:lnTo>
                  <a:lnTo>
                    <a:pt x="1926" y="2146"/>
                  </a:lnTo>
                  <a:lnTo>
                    <a:pt x="1986" y="2158"/>
                  </a:lnTo>
                  <a:lnTo>
                    <a:pt x="1985" y="2209"/>
                  </a:lnTo>
                  <a:lnTo>
                    <a:pt x="2007" y="2243"/>
                  </a:lnTo>
                  <a:lnTo>
                    <a:pt x="2034" y="2241"/>
                  </a:lnTo>
                  <a:lnTo>
                    <a:pt x="2060" y="2191"/>
                  </a:lnTo>
                  <a:lnTo>
                    <a:pt x="2113" y="2207"/>
                  </a:lnTo>
                  <a:lnTo>
                    <a:pt x="2146" y="2231"/>
                  </a:lnTo>
                  <a:lnTo>
                    <a:pt x="2182" y="2267"/>
                  </a:lnTo>
                  <a:lnTo>
                    <a:pt x="2213" y="2234"/>
                  </a:lnTo>
                  <a:lnTo>
                    <a:pt x="2241" y="2236"/>
                  </a:lnTo>
                  <a:lnTo>
                    <a:pt x="2269" y="2252"/>
                  </a:lnTo>
                  <a:lnTo>
                    <a:pt x="2315" y="2261"/>
                  </a:lnTo>
                  <a:lnTo>
                    <a:pt x="2333" y="2239"/>
                  </a:lnTo>
                  <a:lnTo>
                    <a:pt x="2320" y="2201"/>
                  </a:lnTo>
                  <a:lnTo>
                    <a:pt x="2336" y="2151"/>
                  </a:lnTo>
                  <a:lnTo>
                    <a:pt x="2343" y="2091"/>
                  </a:lnTo>
                  <a:lnTo>
                    <a:pt x="2371" y="2072"/>
                  </a:lnTo>
                  <a:lnTo>
                    <a:pt x="2404" y="2019"/>
                  </a:lnTo>
                  <a:lnTo>
                    <a:pt x="2406" y="2019"/>
                  </a:lnTo>
                  <a:lnTo>
                    <a:pt x="2573" y="2017"/>
                  </a:lnTo>
                  <a:lnTo>
                    <a:pt x="2601" y="1970"/>
                  </a:lnTo>
                  <a:lnTo>
                    <a:pt x="2621" y="1968"/>
                  </a:lnTo>
                  <a:lnTo>
                    <a:pt x="2629" y="1906"/>
                  </a:lnTo>
                  <a:lnTo>
                    <a:pt x="2666" y="1872"/>
                  </a:lnTo>
                  <a:lnTo>
                    <a:pt x="2645" y="1818"/>
                  </a:lnTo>
                  <a:lnTo>
                    <a:pt x="2645" y="1775"/>
                  </a:lnTo>
                  <a:lnTo>
                    <a:pt x="2645" y="1775"/>
                  </a:lnTo>
                  <a:lnTo>
                    <a:pt x="2667" y="1705"/>
                  </a:lnTo>
                  <a:lnTo>
                    <a:pt x="2744" y="1680"/>
                  </a:lnTo>
                  <a:lnTo>
                    <a:pt x="2807" y="1671"/>
                  </a:lnTo>
                  <a:lnTo>
                    <a:pt x="2829" y="1652"/>
                  </a:lnTo>
                  <a:lnTo>
                    <a:pt x="2841" y="1604"/>
                  </a:lnTo>
                  <a:lnTo>
                    <a:pt x="2898" y="1586"/>
                  </a:lnTo>
                  <a:lnTo>
                    <a:pt x="2919" y="1555"/>
                  </a:lnTo>
                  <a:lnTo>
                    <a:pt x="2908" y="1514"/>
                  </a:lnTo>
                  <a:lnTo>
                    <a:pt x="2940" y="1450"/>
                  </a:lnTo>
                  <a:lnTo>
                    <a:pt x="2867" y="1316"/>
                  </a:lnTo>
                  <a:lnTo>
                    <a:pt x="2805" y="1250"/>
                  </a:lnTo>
                  <a:lnTo>
                    <a:pt x="2757" y="1214"/>
                  </a:lnTo>
                  <a:lnTo>
                    <a:pt x="2888" y="1083"/>
                  </a:lnTo>
                  <a:lnTo>
                    <a:pt x="2936" y="1103"/>
                  </a:lnTo>
                  <a:lnTo>
                    <a:pt x="3029" y="1087"/>
                  </a:lnTo>
                  <a:lnTo>
                    <a:pt x="3058" y="986"/>
                  </a:lnTo>
                  <a:lnTo>
                    <a:pt x="3087" y="965"/>
                  </a:lnTo>
                  <a:lnTo>
                    <a:pt x="3138" y="967"/>
                  </a:lnTo>
                  <a:lnTo>
                    <a:pt x="3134" y="906"/>
                  </a:lnTo>
                  <a:lnTo>
                    <a:pt x="3146" y="887"/>
                  </a:lnTo>
                  <a:lnTo>
                    <a:pt x="3185" y="890"/>
                  </a:lnTo>
                  <a:lnTo>
                    <a:pt x="3245" y="849"/>
                  </a:lnTo>
                  <a:lnTo>
                    <a:pt x="3256" y="821"/>
                  </a:lnTo>
                  <a:lnTo>
                    <a:pt x="3243" y="780"/>
                  </a:lnTo>
                  <a:lnTo>
                    <a:pt x="3197" y="761"/>
                  </a:lnTo>
                  <a:lnTo>
                    <a:pt x="3231" y="704"/>
                  </a:lnTo>
                  <a:lnTo>
                    <a:pt x="3268" y="706"/>
                  </a:lnTo>
                  <a:lnTo>
                    <a:pt x="3351" y="626"/>
                  </a:lnTo>
                  <a:lnTo>
                    <a:pt x="3408" y="618"/>
                  </a:lnTo>
                  <a:lnTo>
                    <a:pt x="3410" y="503"/>
                  </a:lnTo>
                  <a:lnTo>
                    <a:pt x="3558" y="446"/>
                  </a:lnTo>
                  <a:lnTo>
                    <a:pt x="3585" y="395"/>
                  </a:lnTo>
                  <a:lnTo>
                    <a:pt x="3476" y="336"/>
                  </a:lnTo>
                  <a:lnTo>
                    <a:pt x="3432" y="187"/>
                  </a:lnTo>
                  <a:lnTo>
                    <a:pt x="3432" y="186"/>
                  </a:lnTo>
                  <a:lnTo>
                    <a:pt x="3467" y="91"/>
                  </a:lnTo>
                  <a:lnTo>
                    <a:pt x="3465" y="30"/>
                  </a:lnTo>
                  <a:lnTo>
                    <a:pt x="3453" y="8"/>
                  </a:lnTo>
                  <a:lnTo>
                    <a:pt x="3367" y="75"/>
                  </a:lnTo>
                  <a:lnTo>
                    <a:pt x="3356" y="151"/>
                  </a:lnTo>
                  <a:lnTo>
                    <a:pt x="3331" y="233"/>
                  </a:lnTo>
                  <a:lnTo>
                    <a:pt x="3245" y="325"/>
                  </a:lnTo>
                  <a:lnTo>
                    <a:pt x="3181" y="365"/>
                  </a:lnTo>
                  <a:lnTo>
                    <a:pt x="3128" y="393"/>
                  </a:lnTo>
                  <a:lnTo>
                    <a:pt x="3086" y="403"/>
                  </a:lnTo>
                  <a:lnTo>
                    <a:pt x="2973" y="420"/>
                  </a:lnTo>
                  <a:lnTo>
                    <a:pt x="2951" y="392"/>
                  </a:lnTo>
                  <a:lnTo>
                    <a:pt x="2854" y="378"/>
                  </a:lnTo>
                  <a:lnTo>
                    <a:pt x="2830" y="347"/>
                  </a:lnTo>
                  <a:lnTo>
                    <a:pt x="2740" y="323"/>
                  </a:lnTo>
                  <a:lnTo>
                    <a:pt x="2715" y="331"/>
                  </a:lnTo>
                  <a:lnTo>
                    <a:pt x="2650" y="300"/>
                  </a:lnTo>
                  <a:lnTo>
                    <a:pt x="2583" y="313"/>
                  </a:lnTo>
                  <a:lnTo>
                    <a:pt x="2563" y="340"/>
                  </a:lnTo>
                  <a:lnTo>
                    <a:pt x="2529" y="352"/>
                  </a:lnTo>
                  <a:lnTo>
                    <a:pt x="2513" y="369"/>
                  </a:lnTo>
                  <a:lnTo>
                    <a:pt x="2539" y="417"/>
                  </a:lnTo>
                  <a:lnTo>
                    <a:pt x="2522" y="451"/>
                  </a:lnTo>
                  <a:lnTo>
                    <a:pt x="2468" y="470"/>
                  </a:lnTo>
                  <a:lnTo>
                    <a:pt x="2443" y="506"/>
                  </a:lnTo>
                  <a:lnTo>
                    <a:pt x="2334" y="559"/>
                  </a:lnTo>
                  <a:lnTo>
                    <a:pt x="2261" y="560"/>
                  </a:lnTo>
                  <a:lnTo>
                    <a:pt x="2105" y="677"/>
                  </a:lnTo>
                  <a:lnTo>
                    <a:pt x="2058" y="713"/>
                  </a:lnTo>
                  <a:lnTo>
                    <a:pt x="2038" y="727"/>
                  </a:lnTo>
                  <a:lnTo>
                    <a:pt x="1969" y="750"/>
                  </a:lnTo>
                  <a:lnTo>
                    <a:pt x="1804" y="662"/>
                  </a:lnTo>
                  <a:lnTo>
                    <a:pt x="1774" y="688"/>
                  </a:lnTo>
                  <a:lnTo>
                    <a:pt x="1742" y="765"/>
                  </a:lnTo>
                  <a:lnTo>
                    <a:pt x="1714" y="756"/>
                  </a:lnTo>
                  <a:lnTo>
                    <a:pt x="1654" y="757"/>
                  </a:lnTo>
                  <a:lnTo>
                    <a:pt x="1613" y="769"/>
                  </a:lnTo>
                  <a:lnTo>
                    <a:pt x="1603" y="793"/>
                  </a:lnTo>
                  <a:lnTo>
                    <a:pt x="1660" y="828"/>
                  </a:lnTo>
                  <a:lnTo>
                    <a:pt x="1632" y="868"/>
                  </a:lnTo>
                  <a:lnTo>
                    <a:pt x="1556" y="872"/>
                  </a:lnTo>
                  <a:lnTo>
                    <a:pt x="1538" y="891"/>
                  </a:lnTo>
                  <a:lnTo>
                    <a:pt x="1508" y="888"/>
                  </a:lnTo>
                  <a:lnTo>
                    <a:pt x="1493" y="845"/>
                  </a:lnTo>
                  <a:lnTo>
                    <a:pt x="1450" y="870"/>
                  </a:lnTo>
                  <a:lnTo>
                    <a:pt x="1409" y="842"/>
                  </a:lnTo>
                  <a:lnTo>
                    <a:pt x="1329" y="878"/>
                  </a:lnTo>
                  <a:lnTo>
                    <a:pt x="1293" y="904"/>
                  </a:lnTo>
                  <a:lnTo>
                    <a:pt x="1244" y="942"/>
                  </a:lnTo>
                  <a:lnTo>
                    <a:pt x="1156" y="972"/>
                  </a:lnTo>
                  <a:lnTo>
                    <a:pt x="1134" y="958"/>
                  </a:lnTo>
                  <a:lnTo>
                    <a:pt x="1142" y="876"/>
                  </a:lnTo>
                  <a:lnTo>
                    <a:pt x="1042" y="924"/>
                  </a:lnTo>
                  <a:lnTo>
                    <a:pt x="1042" y="983"/>
                  </a:lnTo>
                  <a:lnTo>
                    <a:pt x="1021" y="1010"/>
                  </a:lnTo>
                  <a:lnTo>
                    <a:pt x="950" y="1020"/>
                  </a:lnTo>
                  <a:lnTo>
                    <a:pt x="911" y="1062"/>
                  </a:lnTo>
                  <a:lnTo>
                    <a:pt x="898" y="1089"/>
                  </a:lnTo>
                  <a:lnTo>
                    <a:pt x="927" y="1154"/>
                  </a:lnTo>
                  <a:lnTo>
                    <a:pt x="839" y="1221"/>
                  </a:lnTo>
                  <a:lnTo>
                    <a:pt x="796" y="1284"/>
                  </a:lnTo>
                  <a:lnTo>
                    <a:pt x="754" y="1292"/>
                  </a:lnTo>
                  <a:lnTo>
                    <a:pt x="731" y="1355"/>
                  </a:lnTo>
                  <a:lnTo>
                    <a:pt x="671" y="1401"/>
                  </a:lnTo>
                  <a:lnTo>
                    <a:pt x="642" y="1407"/>
                  </a:lnTo>
                  <a:lnTo>
                    <a:pt x="634" y="1403"/>
                  </a:lnTo>
                  <a:lnTo>
                    <a:pt x="552" y="1445"/>
                  </a:lnTo>
                  <a:lnTo>
                    <a:pt x="505" y="1386"/>
                  </a:lnTo>
                  <a:lnTo>
                    <a:pt x="497" y="1341"/>
                  </a:lnTo>
                  <a:lnTo>
                    <a:pt x="486" y="1325"/>
                  </a:lnTo>
                  <a:lnTo>
                    <a:pt x="455" y="1243"/>
                  </a:lnTo>
                  <a:lnTo>
                    <a:pt x="438" y="1229"/>
                  </a:lnTo>
                  <a:lnTo>
                    <a:pt x="419" y="1208"/>
                  </a:lnTo>
                  <a:lnTo>
                    <a:pt x="400" y="1159"/>
                  </a:lnTo>
                  <a:lnTo>
                    <a:pt x="375" y="1125"/>
                  </a:lnTo>
                  <a:lnTo>
                    <a:pt x="347" y="1103"/>
                  </a:lnTo>
                  <a:lnTo>
                    <a:pt x="339" y="1019"/>
                  </a:lnTo>
                  <a:lnTo>
                    <a:pt x="313" y="980"/>
                  </a:lnTo>
                  <a:lnTo>
                    <a:pt x="264" y="976"/>
                  </a:lnTo>
                  <a:lnTo>
                    <a:pt x="233" y="926"/>
                  </a:lnTo>
                  <a:lnTo>
                    <a:pt x="244" y="896"/>
                  </a:lnTo>
                  <a:lnTo>
                    <a:pt x="240" y="865"/>
                  </a:lnTo>
                  <a:lnTo>
                    <a:pt x="187" y="809"/>
                  </a:lnTo>
                  <a:lnTo>
                    <a:pt x="181" y="798"/>
                  </a:lnTo>
                  <a:lnTo>
                    <a:pt x="79" y="811"/>
                  </a:lnTo>
                  <a:lnTo>
                    <a:pt x="72" y="821"/>
                  </a:lnTo>
                  <a:lnTo>
                    <a:pt x="77" y="863"/>
                  </a:lnTo>
                  <a:lnTo>
                    <a:pt x="9" y="909"/>
                  </a:lnTo>
                  <a:lnTo>
                    <a:pt x="28" y="951"/>
                  </a:lnTo>
                  <a:lnTo>
                    <a:pt x="39" y="993"/>
                  </a:lnTo>
                  <a:lnTo>
                    <a:pt x="59" y="990"/>
                  </a:lnTo>
                  <a:lnTo>
                    <a:pt x="66" y="1020"/>
                  </a:lnTo>
                  <a:lnTo>
                    <a:pt x="108" y="1045"/>
                  </a:lnTo>
                  <a:lnTo>
                    <a:pt x="145" y="1099"/>
                  </a:lnTo>
                  <a:lnTo>
                    <a:pt x="191" y="1123"/>
                  </a:lnTo>
                  <a:lnTo>
                    <a:pt x="180" y="1221"/>
                  </a:lnTo>
                  <a:lnTo>
                    <a:pt x="120" y="1309"/>
                  </a:lnTo>
                  <a:lnTo>
                    <a:pt x="70" y="1389"/>
                  </a:lnTo>
                  <a:lnTo>
                    <a:pt x="90" y="1455"/>
                  </a:lnTo>
                  <a:lnTo>
                    <a:pt x="47" y="1514"/>
                  </a:lnTo>
                  <a:lnTo>
                    <a:pt x="57" y="1589"/>
                  </a:lnTo>
                  <a:lnTo>
                    <a:pt x="92" y="1610"/>
                  </a:lnTo>
                  <a:lnTo>
                    <a:pt x="161" y="1618"/>
                  </a:lnTo>
                  <a:lnTo>
                    <a:pt x="275" y="1628"/>
                  </a:lnTo>
                  <a:lnTo>
                    <a:pt x="244" y="1720"/>
                  </a:lnTo>
                  <a:lnTo>
                    <a:pt x="254" y="1784"/>
                  </a:lnTo>
                  <a:lnTo>
                    <a:pt x="231" y="1808"/>
                  </a:lnTo>
                  <a:lnTo>
                    <a:pt x="212" y="1849"/>
                  </a:lnTo>
                  <a:lnTo>
                    <a:pt x="233" y="1868"/>
                  </a:lnTo>
                  <a:lnTo>
                    <a:pt x="285" y="1852"/>
                  </a:lnTo>
                  <a:lnTo>
                    <a:pt x="320" y="1807"/>
                  </a:lnTo>
                  <a:lnTo>
                    <a:pt x="351" y="1809"/>
                  </a:lnTo>
                  <a:lnTo>
                    <a:pt x="348" y="1838"/>
                  </a:lnTo>
                  <a:lnTo>
                    <a:pt x="374" y="1850"/>
                  </a:lnTo>
                  <a:lnTo>
                    <a:pt x="375" y="1851"/>
                  </a:lnTo>
                  <a:lnTo>
                    <a:pt x="444" y="1949"/>
                  </a:lnTo>
                  <a:lnTo>
                    <a:pt x="451" y="1993"/>
                  </a:lnTo>
                  <a:lnTo>
                    <a:pt x="494" y="2003"/>
                  </a:lnTo>
                  <a:lnTo>
                    <a:pt x="530" y="2069"/>
                  </a:lnTo>
                  <a:lnTo>
                    <a:pt x="502" y="2103"/>
                  </a:lnTo>
                  <a:lnTo>
                    <a:pt x="561" y="2145"/>
                  </a:lnTo>
                  <a:lnTo>
                    <a:pt x="565" y="2202"/>
                  </a:lnTo>
                  <a:lnTo>
                    <a:pt x="580" y="2245"/>
                  </a:lnTo>
                  <a:lnTo>
                    <a:pt x="683" y="2387"/>
                  </a:lnTo>
                  <a:lnTo>
                    <a:pt x="694" y="243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0"/>
            <p:cNvSpPr>
              <a:spLocks noEditPoints="1"/>
            </p:cNvSpPr>
            <p:nvPr/>
          </p:nvSpPr>
          <p:spPr bwMode="auto">
            <a:xfrm>
              <a:off x="4256" y="3278"/>
              <a:ext cx="980" cy="1481"/>
            </a:xfrm>
            <a:custGeom>
              <a:avLst/>
              <a:gdLst>
                <a:gd name="T0" fmla="*/ 1149 w 1632"/>
                <a:gd name="T1" fmla="*/ 34 h 2465"/>
                <a:gd name="T2" fmla="*/ 1098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50 w 1632"/>
                <a:gd name="T15" fmla="*/ 383 h 2465"/>
                <a:gd name="T16" fmla="*/ 95 w 1632"/>
                <a:gd name="T17" fmla="*/ 518 h 2465"/>
                <a:gd name="T18" fmla="*/ 141 w 1632"/>
                <a:gd name="T19" fmla="*/ 644 h 2465"/>
                <a:gd name="T20" fmla="*/ 161 w 1632"/>
                <a:gd name="T21" fmla="*/ 776 h 2465"/>
                <a:gd name="T22" fmla="*/ 120 w 1632"/>
                <a:gd name="T23" fmla="*/ 965 h 2465"/>
                <a:gd name="T24" fmla="*/ 143 w 1632"/>
                <a:gd name="T25" fmla="*/ 1130 h 2465"/>
                <a:gd name="T26" fmla="*/ 172 w 1632"/>
                <a:gd name="T27" fmla="*/ 1224 h 2465"/>
                <a:gd name="T28" fmla="*/ 389 w 1632"/>
                <a:gd name="T29" fmla="*/ 1399 h 2465"/>
                <a:gd name="T30" fmla="*/ 437 w 1632"/>
                <a:gd name="T31" fmla="*/ 1493 h 2465"/>
                <a:gd name="T32" fmla="*/ 555 w 1632"/>
                <a:gd name="T33" fmla="*/ 1551 h 2465"/>
                <a:gd name="T34" fmla="*/ 696 w 1632"/>
                <a:gd name="T35" fmla="*/ 1628 h 2465"/>
                <a:gd name="T36" fmla="*/ 842 w 1632"/>
                <a:gd name="T37" fmla="*/ 1635 h 2465"/>
                <a:gd name="T38" fmla="*/ 991 w 1632"/>
                <a:gd name="T39" fmla="*/ 1691 h 2465"/>
                <a:gd name="T40" fmla="*/ 955 w 1632"/>
                <a:gd name="T41" fmla="*/ 1787 h 2465"/>
                <a:gd name="T42" fmla="*/ 894 w 1632"/>
                <a:gd name="T43" fmla="*/ 1854 h 2465"/>
                <a:gd name="T44" fmla="*/ 856 w 1632"/>
                <a:gd name="T45" fmla="*/ 1941 h 2465"/>
                <a:gd name="T46" fmla="*/ 1013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6 w 1632"/>
                <a:gd name="T57" fmla="*/ 2329 h 2465"/>
                <a:gd name="T58" fmla="*/ 1165 w 1632"/>
                <a:gd name="T59" fmla="*/ 2422 h 2465"/>
                <a:gd name="T60" fmla="*/ 1253 w 1632"/>
                <a:gd name="T61" fmla="*/ 2424 h 2465"/>
                <a:gd name="T62" fmla="*/ 1304 w 1632"/>
                <a:gd name="T63" fmla="*/ 2454 h 2465"/>
                <a:gd name="T64" fmla="*/ 1391 w 1632"/>
                <a:gd name="T65" fmla="*/ 2399 h 2465"/>
                <a:gd name="T66" fmla="*/ 1467 w 1632"/>
                <a:gd name="T67" fmla="*/ 2269 h 2465"/>
                <a:gd name="T68" fmla="*/ 1476 w 1632"/>
                <a:gd name="T69" fmla="*/ 2216 h 2465"/>
                <a:gd name="T70" fmla="*/ 1401 w 1632"/>
                <a:gd name="T71" fmla="*/ 2131 h 2465"/>
                <a:gd name="T72" fmla="*/ 1357 w 1632"/>
                <a:gd name="T73" fmla="*/ 2102 h 2465"/>
                <a:gd name="T74" fmla="*/ 1289 w 1632"/>
                <a:gd name="T75" fmla="*/ 1999 h 2465"/>
                <a:gd name="T76" fmla="*/ 1326 w 1632"/>
                <a:gd name="T77" fmla="*/ 1970 h 2465"/>
                <a:gd name="T78" fmla="*/ 1357 w 1632"/>
                <a:gd name="T79" fmla="*/ 1893 h 2465"/>
                <a:gd name="T80" fmla="*/ 1341 w 1632"/>
                <a:gd name="T81" fmla="*/ 1847 h 2465"/>
                <a:gd name="T82" fmla="*/ 1345 w 1632"/>
                <a:gd name="T83" fmla="*/ 1757 h 2465"/>
                <a:gd name="T84" fmla="*/ 1468 w 1632"/>
                <a:gd name="T85" fmla="*/ 1701 h 2465"/>
                <a:gd name="T86" fmla="*/ 1469 w 1632"/>
                <a:gd name="T87" fmla="*/ 1589 h 2465"/>
                <a:gd name="T88" fmla="*/ 1557 w 1632"/>
                <a:gd name="T89" fmla="*/ 1487 h 2465"/>
                <a:gd name="T90" fmla="*/ 1632 w 1632"/>
                <a:gd name="T91" fmla="*/ 1390 h 2465"/>
                <a:gd name="T92" fmla="*/ 1482 w 1632"/>
                <a:gd name="T93" fmla="*/ 1263 h 2465"/>
                <a:gd name="T94" fmla="*/ 1451 w 1632"/>
                <a:gd name="T95" fmla="*/ 1135 h 2465"/>
                <a:gd name="T96" fmla="*/ 1422 w 1632"/>
                <a:gd name="T97" fmla="*/ 1071 h 2465"/>
                <a:gd name="T98" fmla="*/ 1446 w 1632"/>
                <a:gd name="T99" fmla="*/ 953 h 2465"/>
                <a:gd name="T100" fmla="*/ 1432 w 1632"/>
                <a:gd name="T101" fmla="*/ 866 h 2465"/>
                <a:gd name="T102" fmla="*/ 1484 w 1632"/>
                <a:gd name="T103" fmla="*/ 773 h 2465"/>
                <a:gd name="T104" fmla="*/ 1461 w 1632"/>
                <a:gd name="T105" fmla="*/ 581 h 2465"/>
                <a:gd name="T106" fmla="*/ 1392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259 w 1632"/>
                <a:gd name="T117" fmla="*/ 1966 h 2465"/>
                <a:gd name="T118" fmla="*/ 1257 w 1632"/>
                <a:gd name="T119" fmla="*/ 2031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2" h="2465">
                  <a:moveTo>
                    <a:pt x="1180" y="0"/>
                  </a:moveTo>
                  <a:lnTo>
                    <a:pt x="1180" y="0"/>
                  </a:lnTo>
                  <a:lnTo>
                    <a:pt x="1149" y="34"/>
                  </a:lnTo>
                  <a:lnTo>
                    <a:pt x="1107" y="22"/>
                  </a:lnTo>
                  <a:lnTo>
                    <a:pt x="1074" y="41"/>
                  </a:lnTo>
                  <a:lnTo>
                    <a:pt x="1098" y="111"/>
                  </a:lnTo>
                  <a:lnTo>
                    <a:pt x="1069" y="141"/>
                  </a:lnTo>
                  <a:lnTo>
                    <a:pt x="920" y="206"/>
                  </a:lnTo>
                  <a:lnTo>
                    <a:pt x="822" y="195"/>
                  </a:lnTo>
                  <a:lnTo>
                    <a:pt x="749" y="171"/>
                  </a:lnTo>
                  <a:lnTo>
                    <a:pt x="642" y="182"/>
                  </a:lnTo>
                  <a:lnTo>
                    <a:pt x="597" y="161"/>
                  </a:lnTo>
                  <a:lnTo>
                    <a:pt x="568" y="172"/>
                  </a:lnTo>
                  <a:lnTo>
                    <a:pt x="519" y="211"/>
                  </a:lnTo>
                  <a:lnTo>
                    <a:pt x="466" y="171"/>
                  </a:lnTo>
                  <a:lnTo>
                    <a:pt x="416" y="188"/>
                  </a:lnTo>
                  <a:lnTo>
                    <a:pt x="378" y="154"/>
                  </a:lnTo>
                  <a:lnTo>
                    <a:pt x="299" y="140"/>
                  </a:lnTo>
                  <a:lnTo>
                    <a:pt x="268" y="175"/>
                  </a:lnTo>
                  <a:lnTo>
                    <a:pt x="258" y="250"/>
                  </a:lnTo>
                  <a:lnTo>
                    <a:pt x="266" y="291"/>
                  </a:lnTo>
                  <a:lnTo>
                    <a:pt x="194" y="308"/>
                  </a:lnTo>
                  <a:lnTo>
                    <a:pt x="179" y="327"/>
                  </a:lnTo>
                  <a:lnTo>
                    <a:pt x="150" y="383"/>
                  </a:lnTo>
                  <a:lnTo>
                    <a:pt x="2" y="439"/>
                  </a:lnTo>
                  <a:lnTo>
                    <a:pt x="0" y="555"/>
                  </a:lnTo>
                  <a:lnTo>
                    <a:pt x="95" y="518"/>
                  </a:lnTo>
                  <a:lnTo>
                    <a:pt x="148" y="562"/>
                  </a:lnTo>
                  <a:lnTo>
                    <a:pt x="134" y="614"/>
                  </a:lnTo>
                  <a:lnTo>
                    <a:pt x="141" y="644"/>
                  </a:lnTo>
                  <a:lnTo>
                    <a:pt x="163" y="680"/>
                  </a:lnTo>
                  <a:lnTo>
                    <a:pt x="153" y="696"/>
                  </a:lnTo>
                  <a:lnTo>
                    <a:pt x="161" y="776"/>
                  </a:lnTo>
                  <a:lnTo>
                    <a:pt x="155" y="888"/>
                  </a:lnTo>
                  <a:lnTo>
                    <a:pt x="151" y="930"/>
                  </a:lnTo>
                  <a:lnTo>
                    <a:pt x="120" y="965"/>
                  </a:lnTo>
                  <a:lnTo>
                    <a:pt x="109" y="1008"/>
                  </a:lnTo>
                  <a:lnTo>
                    <a:pt x="76" y="1018"/>
                  </a:lnTo>
                  <a:lnTo>
                    <a:pt x="143" y="1130"/>
                  </a:lnTo>
                  <a:lnTo>
                    <a:pt x="115" y="1176"/>
                  </a:lnTo>
                  <a:lnTo>
                    <a:pt x="161" y="1188"/>
                  </a:lnTo>
                  <a:lnTo>
                    <a:pt x="172" y="1224"/>
                  </a:lnTo>
                  <a:lnTo>
                    <a:pt x="306" y="1266"/>
                  </a:lnTo>
                  <a:lnTo>
                    <a:pt x="325" y="1329"/>
                  </a:lnTo>
                  <a:lnTo>
                    <a:pt x="389" y="1399"/>
                  </a:lnTo>
                  <a:lnTo>
                    <a:pt x="395" y="1428"/>
                  </a:lnTo>
                  <a:lnTo>
                    <a:pt x="460" y="1460"/>
                  </a:lnTo>
                  <a:lnTo>
                    <a:pt x="437" y="1493"/>
                  </a:lnTo>
                  <a:lnTo>
                    <a:pt x="473" y="1523"/>
                  </a:lnTo>
                  <a:lnTo>
                    <a:pt x="478" y="1563"/>
                  </a:lnTo>
                  <a:lnTo>
                    <a:pt x="555" y="1551"/>
                  </a:lnTo>
                  <a:lnTo>
                    <a:pt x="575" y="1583"/>
                  </a:lnTo>
                  <a:lnTo>
                    <a:pt x="659" y="1615"/>
                  </a:lnTo>
                  <a:lnTo>
                    <a:pt x="696" y="1628"/>
                  </a:lnTo>
                  <a:lnTo>
                    <a:pt x="769" y="1577"/>
                  </a:lnTo>
                  <a:lnTo>
                    <a:pt x="784" y="1604"/>
                  </a:lnTo>
                  <a:lnTo>
                    <a:pt x="842" y="1635"/>
                  </a:lnTo>
                  <a:lnTo>
                    <a:pt x="881" y="1625"/>
                  </a:lnTo>
                  <a:lnTo>
                    <a:pt x="890" y="1613"/>
                  </a:lnTo>
                  <a:lnTo>
                    <a:pt x="991" y="1691"/>
                  </a:lnTo>
                  <a:lnTo>
                    <a:pt x="999" y="1735"/>
                  </a:lnTo>
                  <a:lnTo>
                    <a:pt x="973" y="1772"/>
                  </a:lnTo>
                  <a:lnTo>
                    <a:pt x="955" y="1787"/>
                  </a:lnTo>
                  <a:lnTo>
                    <a:pt x="940" y="1816"/>
                  </a:lnTo>
                  <a:lnTo>
                    <a:pt x="923" y="1843"/>
                  </a:lnTo>
                  <a:lnTo>
                    <a:pt x="894" y="1854"/>
                  </a:lnTo>
                  <a:lnTo>
                    <a:pt x="876" y="1884"/>
                  </a:lnTo>
                  <a:lnTo>
                    <a:pt x="867" y="1896"/>
                  </a:lnTo>
                  <a:lnTo>
                    <a:pt x="856" y="1941"/>
                  </a:lnTo>
                  <a:lnTo>
                    <a:pt x="856" y="1941"/>
                  </a:lnTo>
                  <a:lnTo>
                    <a:pt x="933" y="1958"/>
                  </a:lnTo>
                  <a:lnTo>
                    <a:pt x="1013" y="2020"/>
                  </a:lnTo>
                  <a:lnTo>
                    <a:pt x="1024" y="2030"/>
                  </a:lnTo>
                  <a:lnTo>
                    <a:pt x="1038" y="2042"/>
                  </a:lnTo>
                  <a:lnTo>
                    <a:pt x="1058" y="2047"/>
                  </a:lnTo>
                  <a:lnTo>
                    <a:pt x="1086" y="2043"/>
                  </a:lnTo>
                  <a:lnTo>
                    <a:pt x="1094" y="2077"/>
                  </a:lnTo>
                  <a:lnTo>
                    <a:pt x="1082" y="2116"/>
                  </a:lnTo>
                  <a:lnTo>
                    <a:pt x="1090" y="2137"/>
                  </a:lnTo>
                  <a:lnTo>
                    <a:pt x="1119" y="2161"/>
                  </a:lnTo>
                  <a:lnTo>
                    <a:pt x="1136" y="2180"/>
                  </a:lnTo>
                  <a:lnTo>
                    <a:pt x="1143" y="2194"/>
                  </a:lnTo>
                  <a:lnTo>
                    <a:pt x="1157" y="2245"/>
                  </a:lnTo>
                  <a:lnTo>
                    <a:pt x="1173" y="2310"/>
                  </a:lnTo>
                  <a:lnTo>
                    <a:pt x="1193" y="2313"/>
                  </a:lnTo>
                  <a:lnTo>
                    <a:pt x="1198" y="2319"/>
                  </a:lnTo>
                  <a:lnTo>
                    <a:pt x="1186" y="2329"/>
                  </a:lnTo>
                  <a:lnTo>
                    <a:pt x="1134" y="2396"/>
                  </a:lnTo>
                  <a:lnTo>
                    <a:pt x="1130" y="2432"/>
                  </a:lnTo>
                  <a:lnTo>
                    <a:pt x="1165" y="2422"/>
                  </a:lnTo>
                  <a:lnTo>
                    <a:pt x="1203" y="2393"/>
                  </a:lnTo>
                  <a:lnTo>
                    <a:pt x="1223" y="2396"/>
                  </a:lnTo>
                  <a:lnTo>
                    <a:pt x="1253" y="2424"/>
                  </a:lnTo>
                  <a:lnTo>
                    <a:pt x="1288" y="2404"/>
                  </a:lnTo>
                  <a:lnTo>
                    <a:pt x="1311" y="2415"/>
                  </a:lnTo>
                  <a:lnTo>
                    <a:pt x="1304" y="2454"/>
                  </a:lnTo>
                  <a:lnTo>
                    <a:pt x="1356" y="2465"/>
                  </a:lnTo>
                  <a:lnTo>
                    <a:pt x="1390" y="2449"/>
                  </a:lnTo>
                  <a:lnTo>
                    <a:pt x="1391" y="2399"/>
                  </a:lnTo>
                  <a:lnTo>
                    <a:pt x="1424" y="2350"/>
                  </a:lnTo>
                  <a:lnTo>
                    <a:pt x="1430" y="2297"/>
                  </a:lnTo>
                  <a:lnTo>
                    <a:pt x="1467" y="2269"/>
                  </a:lnTo>
                  <a:lnTo>
                    <a:pt x="1493" y="2225"/>
                  </a:lnTo>
                  <a:lnTo>
                    <a:pt x="1496" y="2206"/>
                  </a:lnTo>
                  <a:lnTo>
                    <a:pt x="1476" y="2216"/>
                  </a:lnTo>
                  <a:lnTo>
                    <a:pt x="1474" y="2179"/>
                  </a:lnTo>
                  <a:lnTo>
                    <a:pt x="1436" y="2164"/>
                  </a:lnTo>
                  <a:lnTo>
                    <a:pt x="1401" y="2131"/>
                  </a:lnTo>
                  <a:lnTo>
                    <a:pt x="1374" y="2135"/>
                  </a:lnTo>
                  <a:lnTo>
                    <a:pt x="1352" y="2126"/>
                  </a:lnTo>
                  <a:lnTo>
                    <a:pt x="1357" y="2102"/>
                  </a:lnTo>
                  <a:lnTo>
                    <a:pt x="1335" y="2083"/>
                  </a:lnTo>
                  <a:lnTo>
                    <a:pt x="1338" y="2032"/>
                  </a:lnTo>
                  <a:lnTo>
                    <a:pt x="1289" y="1999"/>
                  </a:lnTo>
                  <a:lnTo>
                    <a:pt x="1300" y="1997"/>
                  </a:lnTo>
                  <a:lnTo>
                    <a:pt x="1297" y="1973"/>
                  </a:lnTo>
                  <a:lnTo>
                    <a:pt x="1326" y="1970"/>
                  </a:lnTo>
                  <a:lnTo>
                    <a:pt x="1367" y="1931"/>
                  </a:lnTo>
                  <a:lnTo>
                    <a:pt x="1359" y="1909"/>
                  </a:lnTo>
                  <a:lnTo>
                    <a:pt x="1357" y="1893"/>
                  </a:lnTo>
                  <a:lnTo>
                    <a:pt x="1356" y="1878"/>
                  </a:lnTo>
                  <a:lnTo>
                    <a:pt x="1354" y="1862"/>
                  </a:lnTo>
                  <a:lnTo>
                    <a:pt x="1341" y="1847"/>
                  </a:lnTo>
                  <a:lnTo>
                    <a:pt x="1320" y="1822"/>
                  </a:lnTo>
                  <a:lnTo>
                    <a:pt x="1337" y="1770"/>
                  </a:lnTo>
                  <a:lnTo>
                    <a:pt x="1345" y="1757"/>
                  </a:lnTo>
                  <a:lnTo>
                    <a:pt x="1410" y="1725"/>
                  </a:lnTo>
                  <a:lnTo>
                    <a:pt x="1461" y="1718"/>
                  </a:lnTo>
                  <a:lnTo>
                    <a:pt x="1468" y="1701"/>
                  </a:lnTo>
                  <a:lnTo>
                    <a:pt x="1471" y="1675"/>
                  </a:lnTo>
                  <a:lnTo>
                    <a:pt x="1489" y="1651"/>
                  </a:lnTo>
                  <a:lnTo>
                    <a:pt x="1469" y="1589"/>
                  </a:lnTo>
                  <a:lnTo>
                    <a:pt x="1452" y="1551"/>
                  </a:lnTo>
                  <a:lnTo>
                    <a:pt x="1465" y="1541"/>
                  </a:lnTo>
                  <a:lnTo>
                    <a:pt x="1557" y="1487"/>
                  </a:lnTo>
                  <a:lnTo>
                    <a:pt x="1588" y="1437"/>
                  </a:lnTo>
                  <a:lnTo>
                    <a:pt x="1628" y="1412"/>
                  </a:lnTo>
                  <a:lnTo>
                    <a:pt x="1632" y="1390"/>
                  </a:lnTo>
                  <a:lnTo>
                    <a:pt x="1590" y="1364"/>
                  </a:lnTo>
                  <a:lnTo>
                    <a:pt x="1546" y="1299"/>
                  </a:lnTo>
                  <a:lnTo>
                    <a:pt x="1482" y="1263"/>
                  </a:lnTo>
                  <a:lnTo>
                    <a:pt x="1479" y="1260"/>
                  </a:lnTo>
                  <a:lnTo>
                    <a:pt x="1445" y="1194"/>
                  </a:lnTo>
                  <a:lnTo>
                    <a:pt x="1451" y="1135"/>
                  </a:lnTo>
                  <a:lnTo>
                    <a:pt x="1453" y="1117"/>
                  </a:lnTo>
                  <a:lnTo>
                    <a:pt x="1453" y="1112"/>
                  </a:lnTo>
                  <a:lnTo>
                    <a:pt x="1422" y="1071"/>
                  </a:lnTo>
                  <a:lnTo>
                    <a:pt x="1404" y="1020"/>
                  </a:lnTo>
                  <a:lnTo>
                    <a:pt x="1424" y="988"/>
                  </a:lnTo>
                  <a:lnTo>
                    <a:pt x="1446" y="953"/>
                  </a:lnTo>
                  <a:lnTo>
                    <a:pt x="1426" y="925"/>
                  </a:lnTo>
                  <a:lnTo>
                    <a:pt x="1425" y="899"/>
                  </a:lnTo>
                  <a:lnTo>
                    <a:pt x="1432" y="866"/>
                  </a:lnTo>
                  <a:lnTo>
                    <a:pt x="1437" y="865"/>
                  </a:lnTo>
                  <a:lnTo>
                    <a:pt x="1477" y="844"/>
                  </a:lnTo>
                  <a:lnTo>
                    <a:pt x="1484" y="773"/>
                  </a:lnTo>
                  <a:lnTo>
                    <a:pt x="1467" y="727"/>
                  </a:lnTo>
                  <a:lnTo>
                    <a:pt x="1499" y="653"/>
                  </a:lnTo>
                  <a:lnTo>
                    <a:pt x="1461" y="581"/>
                  </a:lnTo>
                  <a:lnTo>
                    <a:pt x="1479" y="509"/>
                  </a:lnTo>
                  <a:lnTo>
                    <a:pt x="1443" y="456"/>
                  </a:lnTo>
                  <a:lnTo>
                    <a:pt x="1392" y="461"/>
                  </a:lnTo>
                  <a:lnTo>
                    <a:pt x="1367" y="445"/>
                  </a:lnTo>
                  <a:lnTo>
                    <a:pt x="1359" y="417"/>
                  </a:lnTo>
                  <a:lnTo>
                    <a:pt x="1361" y="410"/>
                  </a:lnTo>
                  <a:lnTo>
                    <a:pt x="1324" y="363"/>
                  </a:lnTo>
                  <a:lnTo>
                    <a:pt x="1317" y="307"/>
                  </a:lnTo>
                  <a:lnTo>
                    <a:pt x="1316" y="289"/>
                  </a:lnTo>
                  <a:lnTo>
                    <a:pt x="1328" y="192"/>
                  </a:lnTo>
                  <a:lnTo>
                    <a:pt x="1364" y="138"/>
                  </a:lnTo>
                  <a:lnTo>
                    <a:pt x="1342" y="88"/>
                  </a:lnTo>
                  <a:lnTo>
                    <a:pt x="1282" y="55"/>
                  </a:lnTo>
                  <a:lnTo>
                    <a:pt x="1225" y="82"/>
                  </a:lnTo>
                  <a:lnTo>
                    <a:pt x="1191" y="82"/>
                  </a:lnTo>
                  <a:lnTo>
                    <a:pt x="1195" y="36"/>
                  </a:lnTo>
                  <a:lnTo>
                    <a:pt x="1180" y="0"/>
                  </a:lnTo>
                  <a:close/>
                  <a:moveTo>
                    <a:pt x="1259" y="1966"/>
                  </a:moveTo>
                  <a:lnTo>
                    <a:pt x="1259" y="1966"/>
                  </a:lnTo>
                  <a:lnTo>
                    <a:pt x="1264" y="2002"/>
                  </a:lnTo>
                  <a:lnTo>
                    <a:pt x="1257" y="2031"/>
                  </a:lnTo>
                  <a:lnTo>
                    <a:pt x="1238" y="2026"/>
                  </a:lnTo>
                  <a:lnTo>
                    <a:pt x="1259" y="196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1"/>
            <p:cNvSpPr>
              <a:spLocks noEditPoints="1"/>
            </p:cNvSpPr>
            <p:nvPr/>
          </p:nvSpPr>
          <p:spPr bwMode="auto">
            <a:xfrm>
              <a:off x="4254" y="3274"/>
              <a:ext cx="985" cy="1488"/>
            </a:xfrm>
            <a:custGeom>
              <a:avLst/>
              <a:gdLst>
                <a:gd name="T0" fmla="*/ 1255 w 1639"/>
                <a:gd name="T1" fmla="*/ 2434 h 2475"/>
                <a:gd name="T2" fmla="*/ 1134 w 1639"/>
                <a:gd name="T3" fmla="*/ 2400 h 2475"/>
                <a:gd name="T4" fmla="*/ 1142 w 1639"/>
                <a:gd name="T5" fmla="*/ 2201 h 2475"/>
                <a:gd name="T6" fmla="*/ 1086 w 1639"/>
                <a:gd name="T7" fmla="*/ 2053 h 2475"/>
                <a:gd name="T8" fmla="*/ 854 w 1639"/>
                <a:gd name="T9" fmla="*/ 1951 h 2475"/>
                <a:gd name="T10" fmla="*/ 940 w 1639"/>
                <a:gd name="T11" fmla="*/ 1820 h 2475"/>
                <a:gd name="T12" fmla="*/ 886 w 1639"/>
                <a:gd name="T13" fmla="*/ 1634 h 2475"/>
                <a:gd name="T14" fmla="*/ 576 w 1639"/>
                <a:gd name="T15" fmla="*/ 1592 h 2475"/>
                <a:gd name="T16" fmla="*/ 396 w 1639"/>
                <a:gd name="T17" fmla="*/ 1437 h 2475"/>
                <a:gd name="T18" fmla="*/ 112 w 1639"/>
                <a:gd name="T19" fmla="*/ 1184 h 2475"/>
                <a:gd name="T20" fmla="*/ 155 w 1639"/>
                <a:gd name="T21" fmla="*/ 893 h 2475"/>
                <a:gd name="T22" fmla="*/ 134 w 1639"/>
                <a:gd name="T23" fmla="*/ 620 h 2475"/>
                <a:gd name="T24" fmla="*/ 179 w 1639"/>
                <a:gd name="T25" fmla="*/ 332 h 2475"/>
                <a:gd name="T26" fmla="*/ 268 w 1639"/>
                <a:gd name="T27" fmla="*/ 180 h 2475"/>
                <a:gd name="T28" fmla="*/ 570 w 1639"/>
                <a:gd name="T29" fmla="*/ 175 h 2475"/>
                <a:gd name="T30" fmla="*/ 922 w 1639"/>
                <a:gd name="T31" fmla="*/ 208 h 2475"/>
                <a:gd name="T32" fmla="*/ 1185 w 1639"/>
                <a:gd name="T33" fmla="*/ 0 h 2475"/>
                <a:gd name="T34" fmla="*/ 1348 w 1639"/>
                <a:gd name="T35" fmla="*/ 91 h 2475"/>
                <a:gd name="T36" fmla="*/ 1368 w 1639"/>
                <a:gd name="T37" fmla="*/ 416 h 2475"/>
                <a:gd name="T38" fmla="*/ 1468 w 1639"/>
                <a:gd name="T39" fmla="*/ 586 h 2475"/>
                <a:gd name="T40" fmla="*/ 1440 w 1639"/>
                <a:gd name="T41" fmla="*/ 875 h 2475"/>
                <a:gd name="T42" fmla="*/ 1411 w 1639"/>
                <a:gd name="T43" fmla="*/ 1026 h 2475"/>
                <a:gd name="T44" fmla="*/ 1487 w 1639"/>
                <a:gd name="T45" fmla="*/ 1267 h 2475"/>
                <a:gd name="T46" fmla="*/ 1561 w 1639"/>
                <a:gd name="T47" fmla="*/ 1495 h 2475"/>
                <a:gd name="T48" fmla="*/ 1474 w 1639"/>
                <a:gd name="T49" fmla="*/ 1709 h 2475"/>
                <a:gd name="T50" fmla="*/ 1360 w 1639"/>
                <a:gd name="T51" fmla="*/ 1867 h 2475"/>
                <a:gd name="T52" fmla="*/ 1307 w 1639"/>
                <a:gd name="T53" fmla="*/ 2005 h 2475"/>
                <a:gd name="T54" fmla="*/ 1377 w 1639"/>
                <a:gd name="T55" fmla="*/ 2138 h 2475"/>
                <a:gd name="T56" fmla="*/ 1499 w 1639"/>
                <a:gd name="T57" fmla="*/ 2233 h 2475"/>
                <a:gd name="T58" fmla="*/ 1359 w 1639"/>
                <a:gd name="T59" fmla="*/ 2475 h 2475"/>
                <a:gd name="T60" fmla="*/ 1424 w 1639"/>
                <a:gd name="T61" fmla="*/ 2355 h 2475"/>
                <a:gd name="T62" fmla="*/ 1474 w 1639"/>
                <a:gd name="T63" fmla="*/ 2187 h 2475"/>
                <a:gd name="T64" fmla="*/ 1335 w 1639"/>
                <a:gd name="T65" fmla="*/ 2091 h 2475"/>
                <a:gd name="T66" fmla="*/ 1366 w 1639"/>
                <a:gd name="T67" fmla="*/ 1936 h 2475"/>
                <a:gd name="T68" fmla="*/ 1345 w 1639"/>
                <a:gd name="T69" fmla="*/ 1761 h 2475"/>
                <a:gd name="T70" fmla="*/ 1489 w 1639"/>
                <a:gd name="T71" fmla="*/ 1657 h 2475"/>
                <a:gd name="T72" fmla="*/ 1628 w 1639"/>
                <a:gd name="T73" fmla="*/ 1416 h 2475"/>
                <a:gd name="T74" fmla="*/ 1444 w 1639"/>
                <a:gd name="T75" fmla="*/ 1200 h 2475"/>
                <a:gd name="T76" fmla="*/ 1445 w 1639"/>
                <a:gd name="T77" fmla="*/ 959 h 2475"/>
                <a:gd name="T78" fmla="*/ 1484 w 1639"/>
                <a:gd name="T79" fmla="*/ 779 h 2475"/>
                <a:gd name="T80" fmla="*/ 1394 w 1639"/>
                <a:gd name="T81" fmla="*/ 471 h 2475"/>
                <a:gd name="T82" fmla="*/ 1316 w 1639"/>
                <a:gd name="T83" fmla="*/ 295 h 2475"/>
                <a:gd name="T84" fmla="*/ 1190 w 1639"/>
                <a:gd name="T85" fmla="*/ 92 h 2475"/>
                <a:gd name="T86" fmla="*/ 1104 w 1639"/>
                <a:gd name="T87" fmla="*/ 118 h 2475"/>
                <a:gd name="T88" fmla="*/ 600 w 1639"/>
                <a:gd name="T89" fmla="*/ 171 h 2475"/>
                <a:gd name="T90" fmla="*/ 303 w 1639"/>
                <a:gd name="T91" fmla="*/ 150 h 2475"/>
                <a:gd name="T92" fmla="*/ 155 w 1639"/>
                <a:gd name="T93" fmla="*/ 391 h 2475"/>
                <a:gd name="T94" fmla="*/ 141 w 1639"/>
                <a:gd name="T95" fmla="*/ 620 h 2475"/>
                <a:gd name="T96" fmla="*/ 157 w 1639"/>
                <a:gd name="T97" fmla="*/ 937 h 2475"/>
                <a:gd name="T98" fmla="*/ 166 w 1639"/>
                <a:gd name="T99" fmla="*/ 1191 h 2475"/>
                <a:gd name="T100" fmla="*/ 468 w 1639"/>
                <a:gd name="T101" fmla="*/ 1465 h 2475"/>
                <a:gd name="T102" fmla="*/ 698 w 1639"/>
                <a:gd name="T103" fmla="*/ 1631 h 2475"/>
                <a:gd name="T104" fmla="*/ 997 w 1639"/>
                <a:gd name="T105" fmla="*/ 1696 h 2475"/>
                <a:gd name="T106" fmla="*/ 899 w 1639"/>
                <a:gd name="T107" fmla="*/ 1863 h 2475"/>
                <a:gd name="T108" fmla="*/ 1042 w 1639"/>
                <a:gd name="T109" fmla="*/ 2045 h 2475"/>
                <a:gd name="T110" fmla="*/ 1124 w 1639"/>
                <a:gd name="T111" fmla="*/ 2164 h 2475"/>
                <a:gd name="T112" fmla="*/ 1206 w 1639"/>
                <a:gd name="T113" fmla="*/ 2326 h 2475"/>
                <a:gd name="T114" fmla="*/ 1227 w 1639"/>
                <a:gd name="T115" fmla="*/ 2399 h 2475"/>
                <a:gd name="T116" fmla="*/ 1263 w 1639"/>
                <a:gd name="T117" fmla="*/ 2041 h 2475"/>
                <a:gd name="T118" fmla="*/ 1245 w 1639"/>
                <a:gd name="T119" fmla="*/ 203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5">
                  <a:moveTo>
                    <a:pt x="1359" y="2475"/>
                  </a:moveTo>
                  <a:lnTo>
                    <a:pt x="1359" y="2475"/>
                  </a:lnTo>
                  <a:lnTo>
                    <a:pt x="1303" y="2463"/>
                  </a:lnTo>
                  <a:lnTo>
                    <a:pt x="1310" y="2423"/>
                  </a:lnTo>
                  <a:lnTo>
                    <a:pt x="1291" y="2414"/>
                  </a:lnTo>
                  <a:lnTo>
                    <a:pt x="1255" y="2434"/>
                  </a:lnTo>
                  <a:lnTo>
                    <a:pt x="1224" y="2405"/>
                  </a:lnTo>
                  <a:lnTo>
                    <a:pt x="1206" y="2403"/>
                  </a:lnTo>
                  <a:lnTo>
                    <a:pt x="1168" y="2431"/>
                  </a:lnTo>
                  <a:lnTo>
                    <a:pt x="1129" y="2443"/>
                  </a:lnTo>
                  <a:lnTo>
                    <a:pt x="1133" y="2401"/>
                  </a:lnTo>
                  <a:lnTo>
                    <a:pt x="1134" y="2400"/>
                  </a:lnTo>
                  <a:lnTo>
                    <a:pt x="1186" y="2333"/>
                  </a:lnTo>
                  <a:lnTo>
                    <a:pt x="1196" y="2325"/>
                  </a:lnTo>
                  <a:lnTo>
                    <a:pt x="1194" y="2322"/>
                  </a:lnTo>
                  <a:lnTo>
                    <a:pt x="1173" y="2319"/>
                  </a:lnTo>
                  <a:lnTo>
                    <a:pt x="1157" y="2252"/>
                  </a:lnTo>
                  <a:lnTo>
                    <a:pt x="1142" y="2201"/>
                  </a:lnTo>
                  <a:lnTo>
                    <a:pt x="1136" y="2188"/>
                  </a:lnTo>
                  <a:lnTo>
                    <a:pt x="1119" y="2169"/>
                  </a:lnTo>
                  <a:lnTo>
                    <a:pt x="1090" y="2145"/>
                  </a:lnTo>
                  <a:lnTo>
                    <a:pt x="1082" y="2122"/>
                  </a:lnTo>
                  <a:lnTo>
                    <a:pt x="1094" y="2083"/>
                  </a:lnTo>
                  <a:lnTo>
                    <a:pt x="1086" y="2053"/>
                  </a:lnTo>
                  <a:lnTo>
                    <a:pt x="1061" y="2056"/>
                  </a:lnTo>
                  <a:lnTo>
                    <a:pt x="1039" y="2052"/>
                  </a:lnTo>
                  <a:lnTo>
                    <a:pt x="1013" y="2029"/>
                  </a:lnTo>
                  <a:lnTo>
                    <a:pt x="935" y="1967"/>
                  </a:lnTo>
                  <a:lnTo>
                    <a:pt x="858" y="1951"/>
                  </a:lnTo>
                  <a:lnTo>
                    <a:pt x="854" y="1951"/>
                  </a:lnTo>
                  <a:lnTo>
                    <a:pt x="855" y="1946"/>
                  </a:lnTo>
                  <a:lnTo>
                    <a:pt x="868" y="1900"/>
                  </a:lnTo>
                  <a:lnTo>
                    <a:pt x="876" y="1888"/>
                  </a:lnTo>
                  <a:lnTo>
                    <a:pt x="894" y="1857"/>
                  </a:lnTo>
                  <a:lnTo>
                    <a:pt x="923" y="1846"/>
                  </a:lnTo>
                  <a:lnTo>
                    <a:pt x="940" y="1820"/>
                  </a:lnTo>
                  <a:lnTo>
                    <a:pt x="956" y="1790"/>
                  </a:lnTo>
                  <a:lnTo>
                    <a:pt x="974" y="1776"/>
                  </a:lnTo>
                  <a:lnTo>
                    <a:pt x="999" y="1741"/>
                  </a:lnTo>
                  <a:lnTo>
                    <a:pt x="991" y="1699"/>
                  </a:lnTo>
                  <a:lnTo>
                    <a:pt x="893" y="1623"/>
                  </a:lnTo>
                  <a:lnTo>
                    <a:pt x="886" y="1634"/>
                  </a:lnTo>
                  <a:lnTo>
                    <a:pt x="844" y="1644"/>
                  </a:lnTo>
                  <a:lnTo>
                    <a:pt x="784" y="1612"/>
                  </a:lnTo>
                  <a:lnTo>
                    <a:pt x="771" y="1588"/>
                  </a:lnTo>
                  <a:lnTo>
                    <a:pt x="699" y="1638"/>
                  </a:lnTo>
                  <a:lnTo>
                    <a:pt x="661" y="1624"/>
                  </a:lnTo>
                  <a:lnTo>
                    <a:pt x="576" y="1592"/>
                  </a:lnTo>
                  <a:lnTo>
                    <a:pt x="556" y="1561"/>
                  </a:lnTo>
                  <a:lnTo>
                    <a:pt x="479" y="1573"/>
                  </a:lnTo>
                  <a:lnTo>
                    <a:pt x="473" y="1531"/>
                  </a:lnTo>
                  <a:lnTo>
                    <a:pt x="436" y="1500"/>
                  </a:lnTo>
                  <a:lnTo>
                    <a:pt x="458" y="1468"/>
                  </a:lnTo>
                  <a:lnTo>
                    <a:pt x="396" y="1437"/>
                  </a:lnTo>
                  <a:lnTo>
                    <a:pt x="389" y="1407"/>
                  </a:lnTo>
                  <a:lnTo>
                    <a:pt x="325" y="1336"/>
                  </a:lnTo>
                  <a:lnTo>
                    <a:pt x="307" y="1275"/>
                  </a:lnTo>
                  <a:lnTo>
                    <a:pt x="173" y="1233"/>
                  </a:lnTo>
                  <a:lnTo>
                    <a:pt x="161" y="1197"/>
                  </a:lnTo>
                  <a:lnTo>
                    <a:pt x="112" y="1184"/>
                  </a:lnTo>
                  <a:lnTo>
                    <a:pt x="142" y="1136"/>
                  </a:lnTo>
                  <a:lnTo>
                    <a:pt x="74" y="1022"/>
                  </a:lnTo>
                  <a:lnTo>
                    <a:pt x="109" y="1011"/>
                  </a:lnTo>
                  <a:lnTo>
                    <a:pt x="121" y="969"/>
                  </a:lnTo>
                  <a:lnTo>
                    <a:pt x="151" y="935"/>
                  </a:lnTo>
                  <a:lnTo>
                    <a:pt x="155" y="893"/>
                  </a:lnTo>
                  <a:lnTo>
                    <a:pt x="160" y="782"/>
                  </a:lnTo>
                  <a:lnTo>
                    <a:pt x="153" y="701"/>
                  </a:lnTo>
                  <a:lnTo>
                    <a:pt x="162" y="686"/>
                  </a:lnTo>
                  <a:lnTo>
                    <a:pt x="141" y="651"/>
                  </a:lnTo>
                  <a:lnTo>
                    <a:pt x="134" y="620"/>
                  </a:lnTo>
                  <a:lnTo>
                    <a:pt x="134" y="620"/>
                  </a:lnTo>
                  <a:lnTo>
                    <a:pt x="148" y="569"/>
                  </a:lnTo>
                  <a:lnTo>
                    <a:pt x="97" y="528"/>
                  </a:lnTo>
                  <a:lnTo>
                    <a:pt x="0" y="566"/>
                  </a:lnTo>
                  <a:lnTo>
                    <a:pt x="2" y="443"/>
                  </a:lnTo>
                  <a:lnTo>
                    <a:pt x="150" y="386"/>
                  </a:lnTo>
                  <a:lnTo>
                    <a:pt x="179" y="332"/>
                  </a:lnTo>
                  <a:lnTo>
                    <a:pt x="195" y="311"/>
                  </a:lnTo>
                  <a:lnTo>
                    <a:pt x="196" y="311"/>
                  </a:lnTo>
                  <a:lnTo>
                    <a:pt x="265" y="295"/>
                  </a:lnTo>
                  <a:lnTo>
                    <a:pt x="258" y="256"/>
                  </a:lnTo>
                  <a:lnTo>
                    <a:pt x="258" y="255"/>
                  </a:lnTo>
                  <a:lnTo>
                    <a:pt x="268" y="180"/>
                  </a:lnTo>
                  <a:lnTo>
                    <a:pt x="301" y="143"/>
                  </a:lnTo>
                  <a:lnTo>
                    <a:pt x="382" y="157"/>
                  </a:lnTo>
                  <a:lnTo>
                    <a:pt x="419" y="190"/>
                  </a:lnTo>
                  <a:lnTo>
                    <a:pt x="470" y="174"/>
                  </a:lnTo>
                  <a:lnTo>
                    <a:pt x="522" y="213"/>
                  </a:lnTo>
                  <a:lnTo>
                    <a:pt x="570" y="175"/>
                  </a:lnTo>
                  <a:lnTo>
                    <a:pt x="600" y="163"/>
                  </a:lnTo>
                  <a:lnTo>
                    <a:pt x="646" y="185"/>
                  </a:lnTo>
                  <a:lnTo>
                    <a:pt x="753" y="173"/>
                  </a:lnTo>
                  <a:lnTo>
                    <a:pt x="753" y="174"/>
                  </a:lnTo>
                  <a:lnTo>
                    <a:pt x="827" y="198"/>
                  </a:lnTo>
                  <a:lnTo>
                    <a:pt x="922" y="208"/>
                  </a:lnTo>
                  <a:lnTo>
                    <a:pt x="1070" y="144"/>
                  </a:lnTo>
                  <a:lnTo>
                    <a:pt x="1097" y="116"/>
                  </a:lnTo>
                  <a:lnTo>
                    <a:pt x="1073" y="46"/>
                  </a:lnTo>
                  <a:lnTo>
                    <a:pt x="1110" y="25"/>
                  </a:lnTo>
                  <a:lnTo>
                    <a:pt x="1151" y="36"/>
                  </a:lnTo>
                  <a:lnTo>
                    <a:pt x="1185" y="0"/>
                  </a:lnTo>
                  <a:lnTo>
                    <a:pt x="1201" y="41"/>
                  </a:lnTo>
                  <a:lnTo>
                    <a:pt x="1201" y="42"/>
                  </a:lnTo>
                  <a:lnTo>
                    <a:pt x="1198" y="85"/>
                  </a:lnTo>
                  <a:lnTo>
                    <a:pt x="1227" y="85"/>
                  </a:lnTo>
                  <a:lnTo>
                    <a:pt x="1285" y="58"/>
                  </a:lnTo>
                  <a:lnTo>
                    <a:pt x="1348" y="91"/>
                  </a:lnTo>
                  <a:lnTo>
                    <a:pt x="1370" y="144"/>
                  </a:lnTo>
                  <a:lnTo>
                    <a:pt x="1334" y="199"/>
                  </a:lnTo>
                  <a:lnTo>
                    <a:pt x="1323" y="295"/>
                  </a:lnTo>
                  <a:lnTo>
                    <a:pt x="1324" y="313"/>
                  </a:lnTo>
                  <a:lnTo>
                    <a:pt x="1331" y="368"/>
                  </a:lnTo>
                  <a:lnTo>
                    <a:pt x="1368" y="416"/>
                  </a:lnTo>
                  <a:lnTo>
                    <a:pt x="1365" y="423"/>
                  </a:lnTo>
                  <a:lnTo>
                    <a:pt x="1373" y="449"/>
                  </a:lnTo>
                  <a:lnTo>
                    <a:pt x="1396" y="464"/>
                  </a:lnTo>
                  <a:lnTo>
                    <a:pt x="1447" y="459"/>
                  </a:lnTo>
                  <a:lnTo>
                    <a:pt x="1485" y="515"/>
                  </a:lnTo>
                  <a:lnTo>
                    <a:pt x="1468" y="586"/>
                  </a:lnTo>
                  <a:lnTo>
                    <a:pt x="1506" y="659"/>
                  </a:lnTo>
                  <a:lnTo>
                    <a:pt x="1473" y="733"/>
                  </a:lnTo>
                  <a:lnTo>
                    <a:pt x="1490" y="779"/>
                  </a:lnTo>
                  <a:lnTo>
                    <a:pt x="1490" y="779"/>
                  </a:lnTo>
                  <a:lnTo>
                    <a:pt x="1483" y="852"/>
                  </a:lnTo>
                  <a:lnTo>
                    <a:pt x="1440" y="875"/>
                  </a:lnTo>
                  <a:lnTo>
                    <a:pt x="1437" y="875"/>
                  </a:lnTo>
                  <a:lnTo>
                    <a:pt x="1431" y="906"/>
                  </a:lnTo>
                  <a:lnTo>
                    <a:pt x="1432" y="930"/>
                  </a:lnTo>
                  <a:lnTo>
                    <a:pt x="1453" y="959"/>
                  </a:lnTo>
                  <a:lnTo>
                    <a:pt x="1430" y="996"/>
                  </a:lnTo>
                  <a:lnTo>
                    <a:pt x="1411" y="1026"/>
                  </a:lnTo>
                  <a:lnTo>
                    <a:pt x="1428" y="1075"/>
                  </a:lnTo>
                  <a:lnTo>
                    <a:pt x="1460" y="1117"/>
                  </a:lnTo>
                  <a:lnTo>
                    <a:pt x="1459" y="1123"/>
                  </a:lnTo>
                  <a:lnTo>
                    <a:pt x="1451" y="1199"/>
                  </a:lnTo>
                  <a:lnTo>
                    <a:pt x="1485" y="1264"/>
                  </a:lnTo>
                  <a:lnTo>
                    <a:pt x="1487" y="1267"/>
                  </a:lnTo>
                  <a:lnTo>
                    <a:pt x="1552" y="1303"/>
                  </a:lnTo>
                  <a:lnTo>
                    <a:pt x="1595" y="1367"/>
                  </a:lnTo>
                  <a:lnTo>
                    <a:pt x="1639" y="1395"/>
                  </a:lnTo>
                  <a:lnTo>
                    <a:pt x="1634" y="1420"/>
                  </a:lnTo>
                  <a:lnTo>
                    <a:pt x="1593" y="1445"/>
                  </a:lnTo>
                  <a:lnTo>
                    <a:pt x="1561" y="1495"/>
                  </a:lnTo>
                  <a:lnTo>
                    <a:pt x="1470" y="1550"/>
                  </a:lnTo>
                  <a:lnTo>
                    <a:pt x="1459" y="1558"/>
                  </a:lnTo>
                  <a:lnTo>
                    <a:pt x="1475" y="1594"/>
                  </a:lnTo>
                  <a:lnTo>
                    <a:pt x="1496" y="1658"/>
                  </a:lnTo>
                  <a:lnTo>
                    <a:pt x="1477" y="1682"/>
                  </a:lnTo>
                  <a:lnTo>
                    <a:pt x="1474" y="1709"/>
                  </a:lnTo>
                  <a:lnTo>
                    <a:pt x="1466" y="1727"/>
                  </a:lnTo>
                  <a:lnTo>
                    <a:pt x="1414" y="1734"/>
                  </a:lnTo>
                  <a:lnTo>
                    <a:pt x="1350" y="1766"/>
                  </a:lnTo>
                  <a:lnTo>
                    <a:pt x="1343" y="1778"/>
                  </a:lnTo>
                  <a:lnTo>
                    <a:pt x="1327" y="1828"/>
                  </a:lnTo>
                  <a:lnTo>
                    <a:pt x="1360" y="1867"/>
                  </a:lnTo>
                  <a:lnTo>
                    <a:pt x="1364" y="1899"/>
                  </a:lnTo>
                  <a:lnTo>
                    <a:pt x="1365" y="1915"/>
                  </a:lnTo>
                  <a:lnTo>
                    <a:pt x="1374" y="1938"/>
                  </a:lnTo>
                  <a:lnTo>
                    <a:pt x="1331" y="1979"/>
                  </a:lnTo>
                  <a:lnTo>
                    <a:pt x="1304" y="1982"/>
                  </a:lnTo>
                  <a:lnTo>
                    <a:pt x="1307" y="2005"/>
                  </a:lnTo>
                  <a:lnTo>
                    <a:pt x="1300" y="2007"/>
                  </a:lnTo>
                  <a:lnTo>
                    <a:pt x="1345" y="2037"/>
                  </a:lnTo>
                  <a:lnTo>
                    <a:pt x="1342" y="2088"/>
                  </a:lnTo>
                  <a:lnTo>
                    <a:pt x="1364" y="2107"/>
                  </a:lnTo>
                  <a:lnTo>
                    <a:pt x="1358" y="2130"/>
                  </a:lnTo>
                  <a:lnTo>
                    <a:pt x="1377" y="2138"/>
                  </a:lnTo>
                  <a:lnTo>
                    <a:pt x="1405" y="2134"/>
                  </a:lnTo>
                  <a:lnTo>
                    <a:pt x="1441" y="2167"/>
                  </a:lnTo>
                  <a:lnTo>
                    <a:pt x="1480" y="2182"/>
                  </a:lnTo>
                  <a:lnTo>
                    <a:pt x="1482" y="2217"/>
                  </a:lnTo>
                  <a:lnTo>
                    <a:pt x="1504" y="2206"/>
                  </a:lnTo>
                  <a:lnTo>
                    <a:pt x="1499" y="2233"/>
                  </a:lnTo>
                  <a:lnTo>
                    <a:pt x="1472" y="2278"/>
                  </a:lnTo>
                  <a:lnTo>
                    <a:pt x="1436" y="2305"/>
                  </a:lnTo>
                  <a:lnTo>
                    <a:pt x="1430" y="2358"/>
                  </a:lnTo>
                  <a:lnTo>
                    <a:pt x="1397" y="2406"/>
                  </a:lnTo>
                  <a:lnTo>
                    <a:pt x="1397" y="2457"/>
                  </a:lnTo>
                  <a:lnTo>
                    <a:pt x="1359" y="2475"/>
                  </a:lnTo>
                  <a:close/>
                  <a:moveTo>
                    <a:pt x="1311" y="2458"/>
                  </a:moveTo>
                  <a:lnTo>
                    <a:pt x="1311" y="2458"/>
                  </a:lnTo>
                  <a:lnTo>
                    <a:pt x="1358" y="2468"/>
                  </a:lnTo>
                  <a:lnTo>
                    <a:pt x="1390" y="2453"/>
                  </a:lnTo>
                  <a:lnTo>
                    <a:pt x="1391" y="2404"/>
                  </a:lnTo>
                  <a:lnTo>
                    <a:pt x="1424" y="2355"/>
                  </a:lnTo>
                  <a:lnTo>
                    <a:pt x="1430" y="2301"/>
                  </a:lnTo>
                  <a:lnTo>
                    <a:pt x="1467" y="2273"/>
                  </a:lnTo>
                  <a:lnTo>
                    <a:pt x="1493" y="2230"/>
                  </a:lnTo>
                  <a:lnTo>
                    <a:pt x="1495" y="2218"/>
                  </a:lnTo>
                  <a:lnTo>
                    <a:pt x="1476" y="2227"/>
                  </a:lnTo>
                  <a:lnTo>
                    <a:pt x="1474" y="2187"/>
                  </a:lnTo>
                  <a:lnTo>
                    <a:pt x="1437" y="2172"/>
                  </a:lnTo>
                  <a:lnTo>
                    <a:pt x="1403" y="2141"/>
                  </a:lnTo>
                  <a:lnTo>
                    <a:pt x="1376" y="2144"/>
                  </a:lnTo>
                  <a:lnTo>
                    <a:pt x="1351" y="2134"/>
                  </a:lnTo>
                  <a:lnTo>
                    <a:pt x="1357" y="2109"/>
                  </a:lnTo>
                  <a:lnTo>
                    <a:pt x="1335" y="2091"/>
                  </a:lnTo>
                  <a:lnTo>
                    <a:pt x="1338" y="2040"/>
                  </a:lnTo>
                  <a:lnTo>
                    <a:pt x="1283" y="2004"/>
                  </a:lnTo>
                  <a:lnTo>
                    <a:pt x="1300" y="2000"/>
                  </a:lnTo>
                  <a:lnTo>
                    <a:pt x="1297" y="1976"/>
                  </a:lnTo>
                  <a:lnTo>
                    <a:pt x="1328" y="1973"/>
                  </a:lnTo>
                  <a:lnTo>
                    <a:pt x="1366" y="1936"/>
                  </a:lnTo>
                  <a:lnTo>
                    <a:pt x="1358" y="1916"/>
                  </a:lnTo>
                  <a:lnTo>
                    <a:pt x="1354" y="1870"/>
                  </a:lnTo>
                  <a:lnTo>
                    <a:pt x="1341" y="1855"/>
                  </a:lnTo>
                  <a:lnTo>
                    <a:pt x="1320" y="1829"/>
                  </a:lnTo>
                  <a:lnTo>
                    <a:pt x="1337" y="1775"/>
                  </a:lnTo>
                  <a:lnTo>
                    <a:pt x="1345" y="1761"/>
                  </a:lnTo>
                  <a:lnTo>
                    <a:pt x="1346" y="1761"/>
                  </a:lnTo>
                  <a:lnTo>
                    <a:pt x="1412" y="1727"/>
                  </a:lnTo>
                  <a:lnTo>
                    <a:pt x="1462" y="1721"/>
                  </a:lnTo>
                  <a:lnTo>
                    <a:pt x="1468" y="1706"/>
                  </a:lnTo>
                  <a:lnTo>
                    <a:pt x="1471" y="1680"/>
                  </a:lnTo>
                  <a:lnTo>
                    <a:pt x="1489" y="1657"/>
                  </a:lnTo>
                  <a:lnTo>
                    <a:pt x="1469" y="1596"/>
                  </a:lnTo>
                  <a:lnTo>
                    <a:pt x="1451" y="1556"/>
                  </a:lnTo>
                  <a:lnTo>
                    <a:pt x="1466" y="1544"/>
                  </a:lnTo>
                  <a:lnTo>
                    <a:pt x="1557" y="1490"/>
                  </a:lnTo>
                  <a:lnTo>
                    <a:pt x="1589" y="1440"/>
                  </a:lnTo>
                  <a:lnTo>
                    <a:pt x="1628" y="1416"/>
                  </a:lnTo>
                  <a:lnTo>
                    <a:pt x="1632" y="1398"/>
                  </a:lnTo>
                  <a:lnTo>
                    <a:pt x="1590" y="1372"/>
                  </a:lnTo>
                  <a:lnTo>
                    <a:pt x="1547" y="1307"/>
                  </a:lnTo>
                  <a:lnTo>
                    <a:pt x="1482" y="1271"/>
                  </a:lnTo>
                  <a:lnTo>
                    <a:pt x="1479" y="1268"/>
                  </a:lnTo>
                  <a:lnTo>
                    <a:pt x="1444" y="1200"/>
                  </a:lnTo>
                  <a:lnTo>
                    <a:pt x="1444" y="1199"/>
                  </a:lnTo>
                  <a:lnTo>
                    <a:pt x="1453" y="1119"/>
                  </a:lnTo>
                  <a:lnTo>
                    <a:pt x="1422" y="1078"/>
                  </a:lnTo>
                  <a:lnTo>
                    <a:pt x="1403" y="1025"/>
                  </a:lnTo>
                  <a:lnTo>
                    <a:pt x="1424" y="993"/>
                  </a:lnTo>
                  <a:lnTo>
                    <a:pt x="1445" y="959"/>
                  </a:lnTo>
                  <a:lnTo>
                    <a:pt x="1425" y="932"/>
                  </a:lnTo>
                  <a:lnTo>
                    <a:pt x="1424" y="905"/>
                  </a:lnTo>
                  <a:lnTo>
                    <a:pt x="1432" y="868"/>
                  </a:lnTo>
                  <a:lnTo>
                    <a:pt x="1439" y="868"/>
                  </a:lnTo>
                  <a:lnTo>
                    <a:pt x="1477" y="848"/>
                  </a:lnTo>
                  <a:lnTo>
                    <a:pt x="1484" y="779"/>
                  </a:lnTo>
                  <a:lnTo>
                    <a:pt x="1466" y="733"/>
                  </a:lnTo>
                  <a:lnTo>
                    <a:pt x="1498" y="659"/>
                  </a:lnTo>
                  <a:lnTo>
                    <a:pt x="1460" y="587"/>
                  </a:lnTo>
                  <a:lnTo>
                    <a:pt x="1478" y="516"/>
                  </a:lnTo>
                  <a:lnTo>
                    <a:pt x="1444" y="466"/>
                  </a:lnTo>
                  <a:lnTo>
                    <a:pt x="1394" y="471"/>
                  </a:lnTo>
                  <a:lnTo>
                    <a:pt x="1367" y="453"/>
                  </a:lnTo>
                  <a:lnTo>
                    <a:pt x="1358" y="423"/>
                  </a:lnTo>
                  <a:lnTo>
                    <a:pt x="1360" y="417"/>
                  </a:lnTo>
                  <a:lnTo>
                    <a:pt x="1324" y="371"/>
                  </a:lnTo>
                  <a:lnTo>
                    <a:pt x="1317" y="314"/>
                  </a:lnTo>
                  <a:lnTo>
                    <a:pt x="1316" y="295"/>
                  </a:lnTo>
                  <a:lnTo>
                    <a:pt x="1328" y="196"/>
                  </a:lnTo>
                  <a:lnTo>
                    <a:pt x="1363" y="143"/>
                  </a:lnTo>
                  <a:lnTo>
                    <a:pt x="1343" y="96"/>
                  </a:lnTo>
                  <a:lnTo>
                    <a:pt x="1285" y="65"/>
                  </a:lnTo>
                  <a:lnTo>
                    <a:pt x="1228" y="92"/>
                  </a:lnTo>
                  <a:lnTo>
                    <a:pt x="1190" y="92"/>
                  </a:lnTo>
                  <a:lnTo>
                    <a:pt x="1194" y="42"/>
                  </a:lnTo>
                  <a:lnTo>
                    <a:pt x="1182" y="12"/>
                  </a:lnTo>
                  <a:lnTo>
                    <a:pt x="1153" y="43"/>
                  </a:lnTo>
                  <a:lnTo>
                    <a:pt x="1111" y="32"/>
                  </a:lnTo>
                  <a:lnTo>
                    <a:pt x="1081" y="49"/>
                  </a:lnTo>
                  <a:lnTo>
                    <a:pt x="1104" y="118"/>
                  </a:lnTo>
                  <a:lnTo>
                    <a:pt x="1074" y="150"/>
                  </a:lnTo>
                  <a:lnTo>
                    <a:pt x="923" y="215"/>
                  </a:lnTo>
                  <a:lnTo>
                    <a:pt x="825" y="204"/>
                  </a:lnTo>
                  <a:lnTo>
                    <a:pt x="752" y="180"/>
                  </a:lnTo>
                  <a:lnTo>
                    <a:pt x="645" y="191"/>
                  </a:lnTo>
                  <a:lnTo>
                    <a:pt x="600" y="171"/>
                  </a:lnTo>
                  <a:lnTo>
                    <a:pt x="573" y="181"/>
                  </a:lnTo>
                  <a:lnTo>
                    <a:pt x="522" y="222"/>
                  </a:lnTo>
                  <a:lnTo>
                    <a:pt x="469" y="181"/>
                  </a:lnTo>
                  <a:lnTo>
                    <a:pt x="418" y="198"/>
                  </a:lnTo>
                  <a:lnTo>
                    <a:pt x="379" y="163"/>
                  </a:lnTo>
                  <a:lnTo>
                    <a:pt x="303" y="150"/>
                  </a:lnTo>
                  <a:lnTo>
                    <a:pt x="274" y="182"/>
                  </a:lnTo>
                  <a:lnTo>
                    <a:pt x="264" y="256"/>
                  </a:lnTo>
                  <a:lnTo>
                    <a:pt x="273" y="300"/>
                  </a:lnTo>
                  <a:lnTo>
                    <a:pt x="199" y="317"/>
                  </a:lnTo>
                  <a:lnTo>
                    <a:pt x="184" y="335"/>
                  </a:lnTo>
                  <a:lnTo>
                    <a:pt x="155" y="391"/>
                  </a:lnTo>
                  <a:lnTo>
                    <a:pt x="154" y="392"/>
                  </a:lnTo>
                  <a:lnTo>
                    <a:pt x="9" y="448"/>
                  </a:lnTo>
                  <a:lnTo>
                    <a:pt x="7" y="556"/>
                  </a:lnTo>
                  <a:lnTo>
                    <a:pt x="98" y="520"/>
                  </a:lnTo>
                  <a:lnTo>
                    <a:pt x="155" y="567"/>
                  </a:lnTo>
                  <a:lnTo>
                    <a:pt x="141" y="620"/>
                  </a:lnTo>
                  <a:lnTo>
                    <a:pt x="147" y="649"/>
                  </a:lnTo>
                  <a:lnTo>
                    <a:pt x="170" y="685"/>
                  </a:lnTo>
                  <a:lnTo>
                    <a:pt x="160" y="703"/>
                  </a:lnTo>
                  <a:lnTo>
                    <a:pt x="167" y="782"/>
                  </a:lnTo>
                  <a:lnTo>
                    <a:pt x="162" y="894"/>
                  </a:lnTo>
                  <a:lnTo>
                    <a:pt x="157" y="937"/>
                  </a:lnTo>
                  <a:lnTo>
                    <a:pt x="126" y="973"/>
                  </a:lnTo>
                  <a:lnTo>
                    <a:pt x="115" y="1016"/>
                  </a:lnTo>
                  <a:lnTo>
                    <a:pt x="84" y="1026"/>
                  </a:lnTo>
                  <a:lnTo>
                    <a:pt x="150" y="1136"/>
                  </a:lnTo>
                  <a:lnTo>
                    <a:pt x="123" y="1180"/>
                  </a:lnTo>
                  <a:lnTo>
                    <a:pt x="166" y="1191"/>
                  </a:lnTo>
                  <a:lnTo>
                    <a:pt x="178" y="1227"/>
                  </a:lnTo>
                  <a:lnTo>
                    <a:pt x="312" y="1269"/>
                  </a:lnTo>
                  <a:lnTo>
                    <a:pt x="331" y="1334"/>
                  </a:lnTo>
                  <a:lnTo>
                    <a:pt x="395" y="1404"/>
                  </a:lnTo>
                  <a:lnTo>
                    <a:pt x="401" y="1432"/>
                  </a:lnTo>
                  <a:lnTo>
                    <a:pt x="468" y="1465"/>
                  </a:lnTo>
                  <a:lnTo>
                    <a:pt x="445" y="1499"/>
                  </a:lnTo>
                  <a:lnTo>
                    <a:pt x="479" y="1528"/>
                  </a:lnTo>
                  <a:lnTo>
                    <a:pt x="484" y="1566"/>
                  </a:lnTo>
                  <a:lnTo>
                    <a:pt x="559" y="1553"/>
                  </a:lnTo>
                  <a:lnTo>
                    <a:pt x="581" y="1586"/>
                  </a:lnTo>
                  <a:lnTo>
                    <a:pt x="698" y="1631"/>
                  </a:lnTo>
                  <a:lnTo>
                    <a:pt x="773" y="1578"/>
                  </a:lnTo>
                  <a:lnTo>
                    <a:pt x="789" y="1607"/>
                  </a:lnTo>
                  <a:lnTo>
                    <a:pt x="845" y="1637"/>
                  </a:lnTo>
                  <a:lnTo>
                    <a:pt x="882" y="1628"/>
                  </a:lnTo>
                  <a:lnTo>
                    <a:pt x="892" y="1614"/>
                  </a:lnTo>
                  <a:lnTo>
                    <a:pt x="997" y="1696"/>
                  </a:lnTo>
                  <a:lnTo>
                    <a:pt x="1006" y="1742"/>
                  </a:lnTo>
                  <a:lnTo>
                    <a:pt x="978" y="1780"/>
                  </a:lnTo>
                  <a:lnTo>
                    <a:pt x="961" y="1795"/>
                  </a:lnTo>
                  <a:lnTo>
                    <a:pt x="946" y="1823"/>
                  </a:lnTo>
                  <a:lnTo>
                    <a:pt x="928" y="1851"/>
                  </a:lnTo>
                  <a:lnTo>
                    <a:pt x="899" y="1863"/>
                  </a:lnTo>
                  <a:lnTo>
                    <a:pt x="882" y="1892"/>
                  </a:lnTo>
                  <a:lnTo>
                    <a:pt x="874" y="1904"/>
                  </a:lnTo>
                  <a:lnTo>
                    <a:pt x="863" y="1945"/>
                  </a:lnTo>
                  <a:lnTo>
                    <a:pt x="938" y="1961"/>
                  </a:lnTo>
                  <a:lnTo>
                    <a:pt x="1018" y="2023"/>
                  </a:lnTo>
                  <a:lnTo>
                    <a:pt x="1042" y="2045"/>
                  </a:lnTo>
                  <a:lnTo>
                    <a:pt x="1061" y="2050"/>
                  </a:lnTo>
                  <a:lnTo>
                    <a:pt x="1091" y="2046"/>
                  </a:lnTo>
                  <a:lnTo>
                    <a:pt x="1101" y="2083"/>
                  </a:lnTo>
                  <a:lnTo>
                    <a:pt x="1089" y="2122"/>
                  </a:lnTo>
                  <a:lnTo>
                    <a:pt x="1095" y="2141"/>
                  </a:lnTo>
                  <a:lnTo>
                    <a:pt x="1124" y="2164"/>
                  </a:lnTo>
                  <a:lnTo>
                    <a:pt x="1142" y="2185"/>
                  </a:lnTo>
                  <a:lnTo>
                    <a:pt x="1149" y="2199"/>
                  </a:lnTo>
                  <a:lnTo>
                    <a:pt x="1163" y="2250"/>
                  </a:lnTo>
                  <a:lnTo>
                    <a:pt x="1179" y="2313"/>
                  </a:lnTo>
                  <a:lnTo>
                    <a:pt x="1198" y="2316"/>
                  </a:lnTo>
                  <a:lnTo>
                    <a:pt x="1206" y="2326"/>
                  </a:lnTo>
                  <a:lnTo>
                    <a:pt x="1191" y="2338"/>
                  </a:lnTo>
                  <a:lnTo>
                    <a:pt x="1140" y="2403"/>
                  </a:lnTo>
                  <a:lnTo>
                    <a:pt x="1137" y="2433"/>
                  </a:lnTo>
                  <a:lnTo>
                    <a:pt x="1166" y="2425"/>
                  </a:lnTo>
                  <a:lnTo>
                    <a:pt x="1205" y="2396"/>
                  </a:lnTo>
                  <a:lnTo>
                    <a:pt x="1227" y="2399"/>
                  </a:lnTo>
                  <a:lnTo>
                    <a:pt x="1256" y="2426"/>
                  </a:lnTo>
                  <a:lnTo>
                    <a:pt x="1291" y="2406"/>
                  </a:lnTo>
                  <a:lnTo>
                    <a:pt x="1317" y="2419"/>
                  </a:lnTo>
                  <a:lnTo>
                    <a:pt x="1311" y="2458"/>
                  </a:lnTo>
                  <a:close/>
                  <a:moveTo>
                    <a:pt x="1263" y="2041"/>
                  </a:moveTo>
                  <a:lnTo>
                    <a:pt x="1263" y="2041"/>
                  </a:lnTo>
                  <a:lnTo>
                    <a:pt x="1237" y="2034"/>
                  </a:lnTo>
                  <a:lnTo>
                    <a:pt x="1263" y="1958"/>
                  </a:lnTo>
                  <a:lnTo>
                    <a:pt x="1271" y="2008"/>
                  </a:lnTo>
                  <a:lnTo>
                    <a:pt x="1263" y="2041"/>
                  </a:lnTo>
                  <a:close/>
                  <a:moveTo>
                    <a:pt x="1245" y="2030"/>
                  </a:moveTo>
                  <a:lnTo>
                    <a:pt x="1245" y="2030"/>
                  </a:lnTo>
                  <a:lnTo>
                    <a:pt x="1258" y="2033"/>
                  </a:lnTo>
                  <a:lnTo>
                    <a:pt x="1264" y="2007"/>
                  </a:lnTo>
                  <a:lnTo>
                    <a:pt x="1261" y="1985"/>
                  </a:lnTo>
                  <a:lnTo>
                    <a:pt x="1245" y="20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2"/>
            <p:cNvSpPr>
              <a:spLocks/>
            </p:cNvSpPr>
            <p:nvPr/>
          </p:nvSpPr>
          <p:spPr bwMode="auto">
            <a:xfrm>
              <a:off x="4849" y="2284"/>
              <a:ext cx="475" cy="690"/>
            </a:xfrm>
            <a:custGeom>
              <a:avLst/>
              <a:gdLst>
                <a:gd name="T0" fmla="*/ 265 w 790"/>
                <a:gd name="T1" fmla="*/ 4 h 1149"/>
                <a:gd name="T2" fmla="*/ 429 w 790"/>
                <a:gd name="T3" fmla="*/ 127 h 1149"/>
                <a:gd name="T4" fmla="*/ 477 w 790"/>
                <a:gd name="T5" fmla="*/ 121 h 1149"/>
                <a:gd name="T6" fmla="*/ 643 w 790"/>
                <a:gd name="T7" fmla="*/ 140 h 1149"/>
                <a:gd name="T8" fmla="*/ 651 w 790"/>
                <a:gd name="T9" fmla="*/ 261 h 1149"/>
                <a:gd name="T10" fmla="*/ 631 w 790"/>
                <a:gd name="T11" fmla="*/ 332 h 1149"/>
                <a:gd name="T12" fmla="*/ 582 w 790"/>
                <a:gd name="T13" fmla="*/ 428 h 1149"/>
                <a:gd name="T14" fmla="*/ 668 w 790"/>
                <a:gd name="T15" fmla="*/ 405 h 1149"/>
                <a:gd name="T16" fmla="*/ 746 w 790"/>
                <a:gd name="T17" fmla="*/ 426 h 1149"/>
                <a:gd name="T18" fmla="*/ 760 w 790"/>
                <a:gd name="T19" fmla="*/ 638 h 1149"/>
                <a:gd name="T20" fmla="*/ 790 w 790"/>
                <a:gd name="T21" fmla="*/ 737 h 1149"/>
                <a:gd name="T22" fmla="*/ 739 w 790"/>
                <a:gd name="T23" fmla="*/ 798 h 1149"/>
                <a:gd name="T24" fmla="*/ 675 w 790"/>
                <a:gd name="T25" fmla="*/ 879 h 1149"/>
                <a:gd name="T26" fmla="*/ 577 w 790"/>
                <a:gd name="T27" fmla="*/ 897 h 1149"/>
                <a:gd name="T28" fmla="*/ 548 w 790"/>
                <a:gd name="T29" fmla="*/ 946 h 1149"/>
                <a:gd name="T30" fmla="*/ 465 w 790"/>
                <a:gd name="T31" fmla="*/ 916 h 1149"/>
                <a:gd name="T32" fmla="*/ 378 w 790"/>
                <a:gd name="T33" fmla="*/ 915 h 1149"/>
                <a:gd name="T34" fmla="*/ 341 w 790"/>
                <a:gd name="T35" fmla="*/ 1027 h 1149"/>
                <a:gd name="T36" fmla="*/ 181 w 790"/>
                <a:gd name="T37" fmla="*/ 1119 h 1149"/>
                <a:gd name="T38" fmla="*/ 93 w 790"/>
                <a:gd name="T39" fmla="*/ 1104 h 1149"/>
                <a:gd name="T40" fmla="*/ 16 w 790"/>
                <a:gd name="T41" fmla="*/ 1096 h 1149"/>
                <a:gd name="T42" fmla="*/ 0 w 790"/>
                <a:gd name="T43" fmla="*/ 1012 h 1149"/>
                <a:gd name="T44" fmla="*/ 169 w 790"/>
                <a:gd name="T45" fmla="*/ 836 h 1149"/>
                <a:gd name="T46" fmla="*/ 155 w 790"/>
                <a:gd name="T47" fmla="*/ 811 h 1149"/>
                <a:gd name="T48" fmla="*/ 187 w 790"/>
                <a:gd name="T49" fmla="*/ 746 h 1149"/>
                <a:gd name="T50" fmla="*/ 203 w 790"/>
                <a:gd name="T51" fmla="*/ 650 h 1149"/>
                <a:gd name="T52" fmla="*/ 88 w 790"/>
                <a:gd name="T53" fmla="*/ 506 h 1149"/>
                <a:gd name="T54" fmla="*/ 39 w 790"/>
                <a:gd name="T55" fmla="*/ 467 h 1149"/>
                <a:gd name="T56" fmla="*/ 100 w 790"/>
                <a:gd name="T57" fmla="*/ 410 h 1149"/>
                <a:gd name="T58" fmla="*/ 173 w 790"/>
                <a:gd name="T59" fmla="*/ 297 h 1149"/>
                <a:gd name="T60" fmla="*/ 192 w 790"/>
                <a:gd name="T61" fmla="*/ 213 h 1149"/>
                <a:gd name="T62" fmla="*/ 194 w 790"/>
                <a:gd name="T63" fmla="*/ 169 h 1149"/>
                <a:gd name="T64" fmla="*/ 183 w 790"/>
                <a:gd name="T65" fmla="*/ 113 h 1149"/>
                <a:gd name="T66" fmla="*/ 259 w 790"/>
                <a:gd name="T67"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0" h="1149">
                  <a:moveTo>
                    <a:pt x="265" y="4"/>
                  </a:moveTo>
                  <a:lnTo>
                    <a:pt x="265" y="4"/>
                  </a:lnTo>
                  <a:lnTo>
                    <a:pt x="355" y="94"/>
                  </a:lnTo>
                  <a:lnTo>
                    <a:pt x="429" y="127"/>
                  </a:lnTo>
                  <a:lnTo>
                    <a:pt x="456" y="118"/>
                  </a:lnTo>
                  <a:lnTo>
                    <a:pt x="477" y="121"/>
                  </a:lnTo>
                  <a:lnTo>
                    <a:pt x="549" y="123"/>
                  </a:lnTo>
                  <a:lnTo>
                    <a:pt x="643" y="140"/>
                  </a:lnTo>
                  <a:lnTo>
                    <a:pt x="644" y="165"/>
                  </a:lnTo>
                  <a:lnTo>
                    <a:pt x="651" y="261"/>
                  </a:lnTo>
                  <a:lnTo>
                    <a:pt x="656" y="315"/>
                  </a:lnTo>
                  <a:lnTo>
                    <a:pt x="631" y="332"/>
                  </a:lnTo>
                  <a:lnTo>
                    <a:pt x="544" y="402"/>
                  </a:lnTo>
                  <a:lnTo>
                    <a:pt x="582" y="428"/>
                  </a:lnTo>
                  <a:lnTo>
                    <a:pt x="633" y="440"/>
                  </a:lnTo>
                  <a:lnTo>
                    <a:pt x="668" y="405"/>
                  </a:lnTo>
                  <a:lnTo>
                    <a:pt x="715" y="416"/>
                  </a:lnTo>
                  <a:lnTo>
                    <a:pt x="746" y="426"/>
                  </a:lnTo>
                  <a:lnTo>
                    <a:pt x="782" y="520"/>
                  </a:lnTo>
                  <a:lnTo>
                    <a:pt x="760" y="638"/>
                  </a:lnTo>
                  <a:lnTo>
                    <a:pt x="753" y="671"/>
                  </a:lnTo>
                  <a:lnTo>
                    <a:pt x="790" y="737"/>
                  </a:lnTo>
                  <a:lnTo>
                    <a:pt x="783" y="770"/>
                  </a:lnTo>
                  <a:lnTo>
                    <a:pt x="739" y="798"/>
                  </a:lnTo>
                  <a:lnTo>
                    <a:pt x="710" y="846"/>
                  </a:lnTo>
                  <a:lnTo>
                    <a:pt x="675" y="879"/>
                  </a:lnTo>
                  <a:lnTo>
                    <a:pt x="592" y="879"/>
                  </a:lnTo>
                  <a:lnTo>
                    <a:pt x="577" y="897"/>
                  </a:lnTo>
                  <a:lnTo>
                    <a:pt x="557" y="933"/>
                  </a:lnTo>
                  <a:lnTo>
                    <a:pt x="548" y="946"/>
                  </a:lnTo>
                  <a:lnTo>
                    <a:pt x="500" y="977"/>
                  </a:lnTo>
                  <a:lnTo>
                    <a:pt x="465" y="916"/>
                  </a:lnTo>
                  <a:lnTo>
                    <a:pt x="402" y="904"/>
                  </a:lnTo>
                  <a:lnTo>
                    <a:pt x="378" y="915"/>
                  </a:lnTo>
                  <a:lnTo>
                    <a:pt x="362" y="935"/>
                  </a:lnTo>
                  <a:lnTo>
                    <a:pt x="341" y="1027"/>
                  </a:lnTo>
                  <a:lnTo>
                    <a:pt x="289" y="1101"/>
                  </a:lnTo>
                  <a:lnTo>
                    <a:pt x="181" y="1119"/>
                  </a:lnTo>
                  <a:lnTo>
                    <a:pt x="122" y="1149"/>
                  </a:lnTo>
                  <a:lnTo>
                    <a:pt x="93" y="1104"/>
                  </a:lnTo>
                  <a:lnTo>
                    <a:pt x="58" y="1096"/>
                  </a:lnTo>
                  <a:lnTo>
                    <a:pt x="16" y="1096"/>
                  </a:lnTo>
                  <a:lnTo>
                    <a:pt x="22" y="1051"/>
                  </a:lnTo>
                  <a:lnTo>
                    <a:pt x="0" y="1012"/>
                  </a:lnTo>
                  <a:lnTo>
                    <a:pt x="175" y="908"/>
                  </a:lnTo>
                  <a:lnTo>
                    <a:pt x="169" y="836"/>
                  </a:lnTo>
                  <a:lnTo>
                    <a:pt x="168" y="831"/>
                  </a:lnTo>
                  <a:lnTo>
                    <a:pt x="155" y="811"/>
                  </a:lnTo>
                  <a:lnTo>
                    <a:pt x="129" y="773"/>
                  </a:lnTo>
                  <a:lnTo>
                    <a:pt x="187" y="746"/>
                  </a:lnTo>
                  <a:lnTo>
                    <a:pt x="170" y="714"/>
                  </a:lnTo>
                  <a:lnTo>
                    <a:pt x="203" y="650"/>
                  </a:lnTo>
                  <a:lnTo>
                    <a:pt x="157" y="622"/>
                  </a:lnTo>
                  <a:lnTo>
                    <a:pt x="88" y="506"/>
                  </a:lnTo>
                  <a:lnTo>
                    <a:pt x="72" y="479"/>
                  </a:lnTo>
                  <a:lnTo>
                    <a:pt x="39" y="467"/>
                  </a:lnTo>
                  <a:lnTo>
                    <a:pt x="51" y="428"/>
                  </a:lnTo>
                  <a:lnTo>
                    <a:pt x="100" y="410"/>
                  </a:lnTo>
                  <a:lnTo>
                    <a:pt x="148" y="379"/>
                  </a:lnTo>
                  <a:lnTo>
                    <a:pt x="173" y="297"/>
                  </a:lnTo>
                  <a:lnTo>
                    <a:pt x="158" y="251"/>
                  </a:lnTo>
                  <a:lnTo>
                    <a:pt x="192" y="213"/>
                  </a:lnTo>
                  <a:lnTo>
                    <a:pt x="194" y="178"/>
                  </a:lnTo>
                  <a:lnTo>
                    <a:pt x="194" y="169"/>
                  </a:lnTo>
                  <a:lnTo>
                    <a:pt x="187" y="119"/>
                  </a:lnTo>
                  <a:lnTo>
                    <a:pt x="183" y="113"/>
                  </a:lnTo>
                  <a:lnTo>
                    <a:pt x="189" y="105"/>
                  </a:lnTo>
                  <a:lnTo>
                    <a:pt x="259" y="0"/>
                  </a:lnTo>
                  <a:lnTo>
                    <a:pt x="265" y="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3"/>
            <p:cNvSpPr>
              <a:spLocks noEditPoints="1"/>
            </p:cNvSpPr>
            <p:nvPr/>
          </p:nvSpPr>
          <p:spPr bwMode="auto">
            <a:xfrm>
              <a:off x="4846" y="2281"/>
              <a:ext cx="480" cy="696"/>
            </a:xfrm>
            <a:custGeom>
              <a:avLst/>
              <a:gdLst>
                <a:gd name="T0" fmla="*/ 96 w 799"/>
                <a:gd name="T1" fmla="*/ 1111 h 1157"/>
                <a:gd name="T2" fmla="*/ 24 w 799"/>
                <a:gd name="T3" fmla="*/ 1055 h 1157"/>
                <a:gd name="T4" fmla="*/ 170 w 799"/>
                <a:gd name="T5" fmla="*/ 836 h 1157"/>
                <a:gd name="T6" fmla="*/ 171 w 799"/>
                <a:gd name="T7" fmla="*/ 718 h 1157"/>
                <a:gd name="T8" fmla="*/ 75 w 799"/>
                <a:gd name="T9" fmla="*/ 485 h 1157"/>
                <a:gd name="T10" fmla="*/ 104 w 799"/>
                <a:gd name="T11" fmla="*/ 411 h 1157"/>
                <a:gd name="T12" fmla="*/ 159 w 799"/>
                <a:gd name="T13" fmla="*/ 254 h 1157"/>
                <a:gd name="T14" fmla="*/ 196 w 799"/>
                <a:gd name="T15" fmla="*/ 173 h 1157"/>
                <a:gd name="T16" fmla="*/ 191 w 799"/>
                <a:gd name="T17" fmla="*/ 107 h 1157"/>
                <a:gd name="T18" fmla="*/ 361 w 799"/>
                <a:gd name="T19" fmla="*/ 95 h 1157"/>
                <a:gd name="T20" fmla="*/ 482 w 799"/>
                <a:gd name="T21" fmla="*/ 121 h 1157"/>
                <a:gd name="T22" fmla="*/ 652 w 799"/>
                <a:gd name="T23" fmla="*/ 168 h 1157"/>
                <a:gd name="T24" fmla="*/ 555 w 799"/>
                <a:gd name="T25" fmla="*/ 406 h 1157"/>
                <a:gd name="T26" fmla="*/ 672 w 799"/>
                <a:gd name="T27" fmla="*/ 405 h 1157"/>
                <a:gd name="T28" fmla="*/ 790 w 799"/>
                <a:gd name="T29" fmla="*/ 524 h 1157"/>
                <a:gd name="T30" fmla="*/ 799 w 799"/>
                <a:gd name="T31" fmla="*/ 741 h 1157"/>
                <a:gd name="T32" fmla="*/ 717 w 799"/>
                <a:gd name="T33" fmla="*/ 852 h 1157"/>
                <a:gd name="T34" fmla="*/ 585 w 799"/>
                <a:gd name="T35" fmla="*/ 903 h 1157"/>
                <a:gd name="T36" fmla="*/ 504 w 799"/>
                <a:gd name="T37" fmla="*/ 986 h 1157"/>
                <a:gd name="T38" fmla="*/ 385 w 799"/>
                <a:gd name="T39" fmla="*/ 921 h 1157"/>
                <a:gd name="T40" fmla="*/ 296 w 799"/>
                <a:gd name="T41" fmla="*/ 1108 h 1157"/>
                <a:gd name="T42" fmla="*/ 126 w 799"/>
                <a:gd name="T43" fmla="*/ 1157 h 1157"/>
                <a:gd name="T44" fmla="*/ 100 w 799"/>
                <a:gd name="T45" fmla="*/ 1106 h 1157"/>
                <a:gd name="T46" fmla="*/ 292 w 799"/>
                <a:gd name="T47" fmla="*/ 1102 h 1157"/>
                <a:gd name="T48" fmla="*/ 381 w 799"/>
                <a:gd name="T49" fmla="*/ 916 h 1157"/>
                <a:gd name="T50" fmla="*/ 507 w 799"/>
                <a:gd name="T51" fmla="*/ 976 h 1157"/>
                <a:gd name="T52" fmla="*/ 579 w 799"/>
                <a:gd name="T53" fmla="*/ 899 h 1157"/>
                <a:gd name="T54" fmla="*/ 712 w 799"/>
                <a:gd name="T55" fmla="*/ 848 h 1157"/>
                <a:gd name="T56" fmla="*/ 792 w 799"/>
                <a:gd name="T57" fmla="*/ 742 h 1157"/>
                <a:gd name="T58" fmla="*/ 784 w 799"/>
                <a:gd name="T59" fmla="*/ 525 h 1157"/>
                <a:gd name="T60" fmla="*/ 674 w 799"/>
                <a:gd name="T61" fmla="*/ 412 h 1157"/>
                <a:gd name="T62" fmla="*/ 543 w 799"/>
                <a:gd name="T63" fmla="*/ 406 h 1157"/>
                <a:gd name="T64" fmla="*/ 646 w 799"/>
                <a:gd name="T65" fmla="*/ 169 h 1157"/>
                <a:gd name="T66" fmla="*/ 482 w 799"/>
                <a:gd name="T67" fmla="*/ 128 h 1157"/>
                <a:gd name="T68" fmla="*/ 357 w 799"/>
                <a:gd name="T69" fmla="*/ 100 h 1157"/>
                <a:gd name="T70" fmla="*/ 192 w 799"/>
                <a:gd name="T71" fmla="*/ 117 h 1157"/>
                <a:gd name="T72" fmla="*/ 203 w 799"/>
                <a:gd name="T73" fmla="*/ 182 h 1157"/>
                <a:gd name="T74" fmla="*/ 166 w 799"/>
                <a:gd name="T75" fmla="*/ 256 h 1157"/>
                <a:gd name="T76" fmla="*/ 156 w 799"/>
                <a:gd name="T77" fmla="*/ 385 h 1157"/>
                <a:gd name="T78" fmla="*/ 49 w 799"/>
                <a:gd name="T79" fmla="*/ 469 h 1157"/>
                <a:gd name="T80" fmla="*/ 164 w 799"/>
                <a:gd name="T81" fmla="*/ 623 h 1157"/>
                <a:gd name="T82" fmla="*/ 197 w 799"/>
                <a:gd name="T83" fmla="*/ 752 h 1157"/>
                <a:gd name="T84" fmla="*/ 177 w 799"/>
                <a:gd name="T85" fmla="*/ 840 h 1157"/>
                <a:gd name="T86" fmla="*/ 10 w 799"/>
                <a:gd name="T87" fmla="*/ 1017 h 1157"/>
                <a:gd name="T88" fmla="*/ 64 w 799"/>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9" h="1157">
                  <a:moveTo>
                    <a:pt x="126" y="1157"/>
                  </a:moveTo>
                  <a:lnTo>
                    <a:pt x="126" y="1157"/>
                  </a:lnTo>
                  <a:lnTo>
                    <a:pt x="96" y="1111"/>
                  </a:lnTo>
                  <a:lnTo>
                    <a:pt x="63" y="1103"/>
                  </a:lnTo>
                  <a:lnTo>
                    <a:pt x="18" y="1103"/>
                  </a:lnTo>
                  <a:lnTo>
                    <a:pt x="24" y="1055"/>
                  </a:lnTo>
                  <a:lnTo>
                    <a:pt x="0" y="1015"/>
                  </a:lnTo>
                  <a:lnTo>
                    <a:pt x="177" y="910"/>
                  </a:lnTo>
                  <a:lnTo>
                    <a:pt x="170" y="836"/>
                  </a:lnTo>
                  <a:lnTo>
                    <a:pt x="129" y="776"/>
                  </a:lnTo>
                  <a:lnTo>
                    <a:pt x="188" y="749"/>
                  </a:lnTo>
                  <a:lnTo>
                    <a:pt x="171" y="718"/>
                  </a:lnTo>
                  <a:lnTo>
                    <a:pt x="203" y="655"/>
                  </a:lnTo>
                  <a:lnTo>
                    <a:pt x="159" y="628"/>
                  </a:lnTo>
                  <a:lnTo>
                    <a:pt x="75" y="485"/>
                  </a:lnTo>
                  <a:lnTo>
                    <a:pt x="40" y="474"/>
                  </a:lnTo>
                  <a:lnTo>
                    <a:pt x="53" y="429"/>
                  </a:lnTo>
                  <a:lnTo>
                    <a:pt x="104" y="411"/>
                  </a:lnTo>
                  <a:lnTo>
                    <a:pt x="151" y="381"/>
                  </a:lnTo>
                  <a:lnTo>
                    <a:pt x="175" y="301"/>
                  </a:lnTo>
                  <a:lnTo>
                    <a:pt x="159" y="254"/>
                  </a:lnTo>
                  <a:lnTo>
                    <a:pt x="194" y="215"/>
                  </a:lnTo>
                  <a:lnTo>
                    <a:pt x="196" y="182"/>
                  </a:lnTo>
                  <a:lnTo>
                    <a:pt x="196" y="173"/>
                  </a:lnTo>
                  <a:lnTo>
                    <a:pt x="189" y="125"/>
                  </a:lnTo>
                  <a:lnTo>
                    <a:pt x="184" y="117"/>
                  </a:lnTo>
                  <a:lnTo>
                    <a:pt x="191" y="107"/>
                  </a:lnTo>
                  <a:lnTo>
                    <a:pt x="263" y="0"/>
                  </a:lnTo>
                  <a:lnTo>
                    <a:pt x="273" y="5"/>
                  </a:lnTo>
                  <a:lnTo>
                    <a:pt x="361" y="95"/>
                  </a:lnTo>
                  <a:lnTo>
                    <a:pt x="434" y="128"/>
                  </a:lnTo>
                  <a:lnTo>
                    <a:pt x="461" y="118"/>
                  </a:lnTo>
                  <a:lnTo>
                    <a:pt x="482" y="121"/>
                  </a:lnTo>
                  <a:lnTo>
                    <a:pt x="554" y="124"/>
                  </a:lnTo>
                  <a:lnTo>
                    <a:pt x="651" y="142"/>
                  </a:lnTo>
                  <a:lnTo>
                    <a:pt x="652" y="168"/>
                  </a:lnTo>
                  <a:lnTo>
                    <a:pt x="664" y="320"/>
                  </a:lnTo>
                  <a:lnTo>
                    <a:pt x="638" y="339"/>
                  </a:lnTo>
                  <a:lnTo>
                    <a:pt x="555" y="406"/>
                  </a:lnTo>
                  <a:lnTo>
                    <a:pt x="589" y="429"/>
                  </a:lnTo>
                  <a:lnTo>
                    <a:pt x="637" y="440"/>
                  </a:lnTo>
                  <a:lnTo>
                    <a:pt x="672" y="405"/>
                  </a:lnTo>
                  <a:lnTo>
                    <a:pt x="720" y="417"/>
                  </a:lnTo>
                  <a:lnTo>
                    <a:pt x="753" y="428"/>
                  </a:lnTo>
                  <a:lnTo>
                    <a:pt x="790" y="524"/>
                  </a:lnTo>
                  <a:lnTo>
                    <a:pt x="769" y="643"/>
                  </a:lnTo>
                  <a:lnTo>
                    <a:pt x="761" y="674"/>
                  </a:lnTo>
                  <a:lnTo>
                    <a:pt x="799" y="741"/>
                  </a:lnTo>
                  <a:lnTo>
                    <a:pt x="791" y="776"/>
                  </a:lnTo>
                  <a:lnTo>
                    <a:pt x="747" y="805"/>
                  </a:lnTo>
                  <a:lnTo>
                    <a:pt x="717" y="852"/>
                  </a:lnTo>
                  <a:lnTo>
                    <a:pt x="681" y="886"/>
                  </a:lnTo>
                  <a:lnTo>
                    <a:pt x="599" y="886"/>
                  </a:lnTo>
                  <a:lnTo>
                    <a:pt x="585" y="903"/>
                  </a:lnTo>
                  <a:lnTo>
                    <a:pt x="565" y="938"/>
                  </a:lnTo>
                  <a:lnTo>
                    <a:pt x="554" y="952"/>
                  </a:lnTo>
                  <a:lnTo>
                    <a:pt x="504" y="986"/>
                  </a:lnTo>
                  <a:lnTo>
                    <a:pt x="468" y="923"/>
                  </a:lnTo>
                  <a:lnTo>
                    <a:pt x="407" y="911"/>
                  </a:lnTo>
                  <a:lnTo>
                    <a:pt x="385" y="921"/>
                  </a:lnTo>
                  <a:lnTo>
                    <a:pt x="370" y="940"/>
                  </a:lnTo>
                  <a:lnTo>
                    <a:pt x="349" y="1033"/>
                  </a:lnTo>
                  <a:lnTo>
                    <a:pt x="296" y="1108"/>
                  </a:lnTo>
                  <a:lnTo>
                    <a:pt x="295" y="1108"/>
                  </a:lnTo>
                  <a:lnTo>
                    <a:pt x="187" y="1126"/>
                  </a:lnTo>
                  <a:lnTo>
                    <a:pt x="126" y="1157"/>
                  </a:lnTo>
                  <a:close/>
                  <a:moveTo>
                    <a:pt x="64" y="1096"/>
                  </a:moveTo>
                  <a:lnTo>
                    <a:pt x="64" y="1096"/>
                  </a:lnTo>
                  <a:lnTo>
                    <a:pt x="100" y="1106"/>
                  </a:lnTo>
                  <a:lnTo>
                    <a:pt x="128" y="1148"/>
                  </a:lnTo>
                  <a:lnTo>
                    <a:pt x="185" y="1119"/>
                  </a:lnTo>
                  <a:lnTo>
                    <a:pt x="292" y="1102"/>
                  </a:lnTo>
                  <a:lnTo>
                    <a:pt x="343" y="1030"/>
                  </a:lnTo>
                  <a:lnTo>
                    <a:pt x="364" y="937"/>
                  </a:lnTo>
                  <a:lnTo>
                    <a:pt x="381" y="916"/>
                  </a:lnTo>
                  <a:lnTo>
                    <a:pt x="406" y="904"/>
                  </a:lnTo>
                  <a:lnTo>
                    <a:pt x="472" y="917"/>
                  </a:lnTo>
                  <a:lnTo>
                    <a:pt x="507" y="976"/>
                  </a:lnTo>
                  <a:lnTo>
                    <a:pt x="550" y="947"/>
                  </a:lnTo>
                  <a:lnTo>
                    <a:pt x="559" y="935"/>
                  </a:lnTo>
                  <a:lnTo>
                    <a:pt x="579" y="899"/>
                  </a:lnTo>
                  <a:lnTo>
                    <a:pt x="596" y="880"/>
                  </a:lnTo>
                  <a:lnTo>
                    <a:pt x="679" y="879"/>
                  </a:lnTo>
                  <a:lnTo>
                    <a:pt x="712" y="848"/>
                  </a:lnTo>
                  <a:lnTo>
                    <a:pt x="742" y="800"/>
                  </a:lnTo>
                  <a:lnTo>
                    <a:pt x="785" y="772"/>
                  </a:lnTo>
                  <a:lnTo>
                    <a:pt x="792" y="742"/>
                  </a:lnTo>
                  <a:lnTo>
                    <a:pt x="754" y="675"/>
                  </a:lnTo>
                  <a:lnTo>
                    <a:pt x="762" y="641"/>
                  </a:lnTo>
                  <a:lnTo>
                    <a:pt x="784" y="525"/>
                  </a:lnTo>
                  <a:lnTo>
                    <a:pt x="748" y="433"/>
                  </a:lnTo>
                  <a:lnTo>
                    <a:pt x="719" y="424"/>
                  </a:lnTo>
                  <a:lnTo>
                    <a:pt x="674" y="412"/>
                  </a:lnTo>
                  <a:lnTo>
                    <a:pt x="639" y="448"/>
                  </a:lnTo>
                  <a:lnTo>
                    <a:pt x="585" y="435"/>
                  </a:lnTo>
                  <a:lnTo>
                    <a:pt x="543" y="406"/>
                  </a:lnTo>
                  <a:lnTo>
                    <a:pt x="634" y="333"/>
                  </a:lnTo>
                  <a:lnTo>
                    <a:pt x="657" y="317"/>
                  </a:lnTo>
                  <a:lnTo>
                    <a:pt x="646" y="169"/>
                  </a:lnTo>
                  <a:lnTo>
                    <a:pt x="645" y="147"/>
                  </a:lnTo>
                  <a:lnTo>
                    <a:pt x="553" y="130"/>
                  </a:lnTo>
                  <a:lnTo>
                    <a:pt x="482" y="128"/>
                  </a:lnTo>
                  <a:lnTo>
                    <a:pt x="461" y="125"/>
                  </a:lnTo>
                  <a:lnTo>
                    <a:pt x="434" y="135"/>
                  </a:lnTo>
                  <a:lnTo>
                    <a:pt x="357" y="100"/>
                  </a:lnTo>
                  <a:lnTo>
                    <a:pt x="268" y="10"/>
                  </a:lnTo>
                  <a:lnTo>
                    <a:pt x="265" y="8"/>
                  </a:lnTo>
                  <a:lnTo>
                    <a:pt x="192" y="117"/>
                  </a:lnTo>
                  <a:lnTo>
                    <a:pt x="196" y="123"/>
                  </a:lnTo>
                  <a:lnTo>
                    <a:pt x="202" y="173"/>
                  </a:lnTo>
                  <a:lnTo>
                    <a:pt x="203" y="182"/>
                  </a:lnTo>
                  <a:lnTo>
                    <a:pt x="200" y="218"/>
                  </a:lnTo>
                  <a:lnTo>
                    <a:pt x="199" y="219"/>
                  </a:lnTo>
                  <a:lnTo>
                    <a:pt x="166" y="256"/>
                  </a:lnTo>
                  <a:lnTo>
                    <a:pt x="182" y="301"/>
                  </a:lnTo>
                  <a:lnTo>
                    <a:pt x="181" y="302"/>
                  </a:lnTo>
                  <a:lnTo>
                    <a:pt x="156" y="385"/>
                  </a:lnTo>
                  <a:lnTo>
                    <a:pt x="107" y="417"/>
                  </a:lnTo>
                  <a:lnTo>
                    <a:pt x="59" y="435"/>
                  </a:lnTo>
                  <a:lnTo>
                    <a:pt x="49" y="469"/>
                  </a:lnTo>
                  <a:lnTo>
                    <a:pt x="79" y="480"/>
                  </a:lnTo>
                  <a:lnTo>
                    <a:pt x="96" y="508"/>
                  </a:lnTo>
                  <a:lnTo>
                    <a:pt x="164" y="623"/>
                  </a:lnTo>
                  <a:lnTo>
                    <a:pt x="212" y="653"/>
                  </a:lnTo>
                  <a:lnTo>
                    <a:pt x="178" y="718"/>
                  </a:lnTo>
                  <a:lnTo>
                    <a:pt x="197" y="752"/>
                  </a:lnTo>
                  <a:lnTo>
                    <a:pt x="139" y="779"/>
                  </a:lnTo>
                  <a:lnTo>
                    <a:pt x="177" y="833"/>
                  </a:lnTo>
                  <a:lnTo>
                    <a:pt x="177" y="840"/>
                  </a:lnTo>
                  <a:lnTo>
                    <a:pt x="184" y="913"/>
                  </a:lnTo>
                  <a:lnTo>
                    <a:pt x="182" y="915"/>
                  </a:lnTo>
                  <a:lnTo>
                    <a:pt x="10" y="1017"/>
                  </a:lnTo>
                  <a:lnTo>
                    <a:pt x="31" y="1054"/>
                  </a:lnTo>
                  <a:lnTo>
                    <a:pt x="25" y="1097"/>
                  </a:lnTo>
                  <a:lnTo>
                    <a:pt x="64" y="109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4"/>
            <p:cNvSpPr>
              <a:spLocks/>
            </p:cNvSpPr>
            <p:nvPr/>
          </p:nvSpPr>
          <p:spPr bwMode="auto">
            <a:xfrm>
              <a:off x="4260" y="2617"/>
              <a:ext cx="694" cy="857"/>
            </a:xfrm>
            <a:custGeom>
              <a:avLst/>
              <a:gdLst>
                <a:gd name="T0" fmla="*/ 347 w 1155"/>
                <a:gd name="T1" fmla="*/ 7 h 1426"/>
                <a:gd name="T2" fmla="*/ 410 w 1155"/>
                <a:gd name="T3" fmla="*/ 30 h 1426"/>
                <a:gd name="T4" fmla="*/ 451 w 1155"/>
                <a:gd name="T5" fmla="*/ 131 h 1426"/>
                <a:gd name="T6" fmla="*/ 556 w 1155"/>
                <a:gd name="T7" fmla="*/ 155 h 1426"/>
                <a:gd name="T8" fmla="*/ 610 w 1155"/>
                <a:gd name="T9" fmla="*/ 163 h 1426"/>
                <a:gd name="T10" fmla="*/ 679 w 1155"/>
                <a:gd name="T11" fmla="*/ 203 h 1426"/>
                <a:gd name="T12" fmla="*/ 810 w 1155"/>
                <a:gd name="T13" fmla="*/ 190 h 1426"/>
                <a:gd name="T14" fmla="*/ 876 w 1155"/>
                <a:gd name="T15" fmla="*/ 171 h 1426"/>
                <a:gd name="T16" fmla="*/ 885 w 1155"/>
                <a:gd name="T17" fmla="*/ 214 h 1426"/>
                <a:gd name="T18" fmla="*/ 928 w 1155"/>
                <a:gd name="T19" fmla="*/ 308 h 1426"/>
                <a:gd name="T20" fmla="*/ 1008 w 1155"/>
                <a:gd name="T21" fmla="*/ 271 h 1426"/>
                <a:gd name="T22" fmla="*/ 1135 w 1155"/>
                <a:gd name="T23" fmla="*/ 256 h 1426"/>
                <a:gd name="T24" fmla="*/ 1149 w 1155"/>
                <a:gd name="T25" fmla="*/ 281 h 1426"/>
                <a:gd name="T26" fmla="*/ 980 w 1155"/>
                <a:gd name="T27" fmla="*/ 457 h 1426"/>
                <a:gd name="T28" fmla="*/ 996 w 1155"/>
                <a:gd name="T29" fmla="*/ 541 h 1426"/>
                <a:gd name="T30" fmla="*/ 894 w 1155"/>
                <a:gd name="T31" fmla="*/ 606 h 1426"/>
                <a:gd name="T32" fmla="*/ 906 w 1155"/>
                <a:gd name="T33" fmla="*/ 685 h 1426"/>
                <a:gd name="T34" fmla="*/ 851 w 1155"/>
                <a:gd name="T35" fmla="*/ 783 h 1426"/>
                <a:gd name="T36" fmla="*/ 758 w 1155"/>
                <a:gd name="T37" fmla="*/ 763 h 1426"/>
                <a:gd name="T38" fmla="*/ 719 w 1155"/>
                <a:gd name="T39" fmla="*/ 847 h 1426"/>
                <a:gd name="T40" fmla="*/ 611 w 1155"/>
                <a:gd name="T41" fmla="*/ 884 h 1426"/>
                <a:gd name="T42" fmla="*/ 576 w 1155"/>
                <a:gd name="T43" fmla="*/ 967 h 1426"/>
                <a:gd name="T44" fmla="*/ 538 w 1155"/>
                <a:gd name="T45" fmla="*/ 1049 h 1426"/>
                <a:gd name="T46" fmla="*/ 590 w 1155"/>
                <a:gd name="T47" fmla="*/ 1151 h 1426"/>
                <a:gd name="T48" fmla="*/ 561 w 1155"/>
                <a:gd name="T49" fmla="*/ 1271 h 1426"/>
                <a:gd name="T50" fmla="*/ 459 w 1155"/>
                <a:gd name="T51" fmla="*/ 1271 h 1426"/>
                <a:gd name="T52" fmla="*/ 371 w 1155"/>
                <a:gd name="T53" fmla="*/ 1253 h 1426"/>
                <a:gd name="T54" fmla="*/ 261 w 1155"/>
                <a:gd name="T55" fmla="*/ 1274 h 1426"/>
                <a:gd name="T56" fmla="*/ 259 w 1155"/>
                <a:gd name="T57" fmla="*/ 1391 h 1426"/>
                <a:gd name="T58" fmla="*/ 172 w 1155"/>
                <a:gd name="T59" fmla="*/ 1426 h 1426"/>
                <a:gd name="T60" fmla="*/ 18 w 1155"/>
                <a:gd name="T61" fmla="*/ 1220 h 1426"/>
                <a:gd name="T62" fmla="*/ 50 w 1155"/>
                <a:gd name="T63" fmla="*/ 1062 h 1426"/>
                <a:gd name="T64" fmla="*/ 2 w 1155"/>
                <a:gd name="T65" fmla="*/ 981 h 1426"/>
                <a:gd name="T66" fmla="*/ 26 w 1155"/>
                <a:gd name="T67" fmla="*/ 912 h 1426"/>
                <a:gd name="T68" fmla="*/ 111 w 1155"/>
                <a:gd name="T69" fmla="*/ 938 h 1426"/>
                <a:gd name="T70" fmla="*/ 82 w 1155"/>
                <a:gd name="T71" fmla="*/ 744 h 1426"/>
                <a:gd name="T72" fmla="*/ 191 w 1155"/>
                <a:gd name="T73" fmla="*/ 681 h 1426"/>
                <a:gd name="T74" fmla="*/ 170 w 1155"/>
                <a:gd name="T75" fmla="*/ 607 h 1426"/>
                <a:gd name="T76" fmla="*/ 177 w 1155"/>
                <a:gd name="T77" fmla="*/ 500 h 1426"/>
                <a:gd name="T78" fmla="*/ 201 w 1155"/>
                <a:gd name="T79" fmla="*/ 434 h 1426"/>
                <a:gd name="T80" fmla="*/ 136 w 1155"/>
                <a:gd name="T81" fmla="*/ 366 h 1426"/>
                <a:gd name="T82" fmla="*/ 149 w 1155"/>
                <a:gd name="T83" fmla="*/ 314 h 1426"/>
                <a:gd name="T84" fmla="*/ 129 w 1155"/>
                <a:gd name="T85" fmla="*/ 276 h 1426"/>
                <a:gd name="T86" fmla="*/ 184 w 1155"/>
                <a:gd name="T87" fmla="*/ 237 h 1426"/>
                <a:gd name="T88" fmla="*/ 294 w 1155"/>
                <a:gd name="T89" fmla="*/ 207 h 1426"/>
                <a:gd name="T90" fmla="*/ 321 w 1155"/>
                <a:gd name="T91" fmla="*/ 160 h 1426"/>
                <a:gd name="T92" fmla="*/ 315 w 1155"/>
                <a:gd name="T93" fmla="*/ 100 h 1426"/>
                <a:gd name="T94" fmla="*/ 354 w 1155"/>
                <a:gd name="T95" fmla="*/ 36 h 1426"/>
                <a:gd name="T96" fmla="*/ 347 w 1155"/>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5" h="1426">
                  <a:moveTo>
                    <a:pt x="347" y="7"/>
                  </a:moveTo>
                  <a:lnTo>
                    <a:pt x="347" y="7"/>
                  </a:lnTo>
                  <a:lnTo>
                    <a:pt x="369" y="0"/>
                  </a:lnTo>
                  <a:lnTo>
                    <a:pt x="410" y="30"/>
                  </a:lnTo>
                  <a:lnTo>
                    <a:pt x="421" y="128"/>
                  </a:lnTo>
                  <a:lnTo>
                    <a:pt x="451" y="131"/>
                  </a:lnTo>
                  <a:lnTo>
                    <a:pt x="486" y="138"/>
                  </a:lnTo>
                  <a:lnTo>
                    <a:pt x="556" y="155"/>
                  </a:lnTo>
                  <a:lnTo>
                    <a:pt x="603" y="145"/>
                  </a:lnTo>
                  <a:lnTo>
                    <a:pt x="610" y="163"/>
                  </a:lnTo>
                  <a:lnTo>
                    <a:pt x="638" y="239"/>
                  </a:lnTo>
                  <a:lnTo>
                    <a:pt x="679" y="203"/>
                  </a:lnTo>
                  <a:lnTo>
                    <a:pt x="766" y="159"/>
                  </a:lnTo>
                  <a:lnTo>
                    <a:pt x="810" y="190"/>
                  </a:lnTo>
                  <a:lnTo>
                    <a:pt x="849" y="157"/>
                  </a:lnTo>
                  <a:lnTo>
                    <a:pt x="876" y="171"/>
                  </a:lnTo>
                  <a:lnTo>
                    <a:pt x="883" y="174"/>
                  </a:lnTo>
                  <a:lnTo>
                    <a:pt x="885" y="214"/>
                  </a:lnTo>
                  <a:lnTo>
                    <a:pt x="929" y="243"/>
                  </a:lnTo>
                  <a:lnTo>
                    <a:pt x="928" y="308"/>
                  </a:lnTo>
                  <a:lnTo>
                    <a:pt x="933" y="324"/>
                  </a:lnTo>
                  <a:lnTo>
                    <a:pt x="1008" y="271"/>
                  </a:lnTo>
                  <a:lnTo>
                    <a:pt x="1109" y="218"/>
                  </a:lnTo>
                  <a:lnTo>
                    <a:pt x="1135" y="256"/>
                  </a:lnTo>
                  <a:lnTo>
                    <a:pt x="1148" y="276"/>
                  </a:lnTo>
                  <a:lnTo>
                    <a:pt x="1149" y="281"/>
                  </a:lnTo>
                  <a:lnTo>
                    <a:pt x="1155" y="353"/>
                  </a:lnTo>
                  <a:lnTo>
                    <a:pt x="980" y="457"/>
                  </a:lnTo>
                  <a:lnTo>
                    <a:pt x="1002" y="496"/>
                  </a:lnTo>
                  <a:lnTo>
                    <a:pt x="996" y="541"/>
                  </a:lnTo>
                  <a:lnTo>
                    <a:pt x="931" y="599"/>
                  </a:lnTo>
                  <a:lnTo>
                    <a:pt x="894" y="606"/>
                  </a:lnTo>
                  <a:lnTo>
                    <a:pt x="891" y="629"/>
                  </a:lnTo>
                  <a:lnTo>
                    <a:pt x="906" y="685"/>
                  </a:lnTo>
                  <a:lnTo>
                    <a:pt x="876" y="696"/>
                  </a:lnTo>
                  <a:lnTo>
                    <a:pt x="851" y="783"/>
                  </a:lnTo>
                  <a:lnTo>
                    <a:pt x="800" y="806"/>
                  </a:lnTo>
                  <a:lnTo>
                    <a:pt x="758" y="763"/>
                  </a:lnTo>
                  <a:lnTo>
                    <a:pt x="728" y="785"/>
                  </a:lnTo>
                  <a:lnTo>
                    <a:pt x="719" y="847"/>
                  </a:lnTo>
                  <a:lnTo>
                    <a:pt x="647" y="889"/>
                  </a:lnTo>
                  <a:lnTo>
                    <a:pt x="611" y="884"/>
                  </a:lnTo>
                  <a:lnTo>
                    <a:pt x="573" y="920"/>
                  </a:lnTo>
                  <a:lnTo>
                    <a:pt x="576" y="967"/>
                  </a:lnTo>
                  <a:lnTo>
                    <a:pt x="587" y="1005"/>
                  </a:lnTo>
                  <a:lnTo>
                    <a:pt x="538" y="1049"/>
                  </a:lnTo>
                  <a:lnTo>
                    <a:pt x="532" y="1093"/>
                  </a:lnTo>
                  <a:lnTo>
                    <a:pt x="590" y="1151"/>
                  </a:lnTo>
                  <a:lnTo>
                    <a:pt x="591" y="1260"/>
                  </a:lnTo>
                  <a:lnTo>
                    <a:pt x="561" y="1271"/>
                  </a:lnTo>
                  <a:lnTo>
                    <a:pt x="512" y="1310"/>
                  </a:lnTo>
                  <a:lnTo>
                    <a:pt x="459" y="1271"/>
                  </a:lnTo>
                  <a:lnTo>
                    <a:pt x="409" y="1287"/>
                  </a:lnTo>
                  <a:lnTo>
                    <a:pt x="371" y="1253"/>
                  </a:lnTo>
                  <a:lnTo>
                    <a:pt x="292" y="1239"/>
                  </a:lnTo>
                  <a:lnTo>
                    <a:pt x="261" y="1274"/>
                  </a:lnTo>
                  <a:lnTo>
                    <a:pt x="251" y="1349"/>
                  </a:lnTo>
                  <a:lnTo>
                    <a:pt x="259" y="1391"/>
                  </a:lnTo>
                  <a:lnTo>
                    <a:pt x="187" y="1407"/>
                  </a:lnTo>
                  <a:lnTo>
                    <a:pt x="172" y="1426"/>
                  </a:lnTo>
                  <a:lnTo>
                    <a:pt x="61" y="1367"/>
                  </a:lnTo>
                  <a:lnTo>
                    <a:pt x="18" y="1220"/>
                  </a:lnTo>
                  <a:lnTo>
                    <a:pt x="52" y="1125"/>
                  </a:lnTo>
                  <a:lnTo>
                    <a:pt x="50" y="1062"/>
                  </a:lnTo>
                  <a:lnTo>
                    <a:pt x="36" y="1036"/>
                  </a:lnTo>
                  <a:lnTo>
                    <a:pt x="2" y="981"/>
                  </a:lnTo>
                  <a:lnTo>
                    <a:pt x="0" y="940"/>
                  </a:lnTo>
                  <a:lnTo>
                    <a:pt x="26" y="912"/>
                  </a:lnTo>
                  <a:lnTo>
                    <a:pt x="62" y="946"/>
                  </a:lnTo>
                  <a:lnTo>
                    <a:pt x="111" y="938"/>
                  </a:lnTo>
                  <a:lnTo>
                    <a:pt x="117" y="861"/>
                  </a:lnTo>
                  <a:lnTo>
                    <a:pt x="82" y="744"/>
                  </a:lnTo>
                  <a:lnTo>
                    <a:pt x="101" y="710"/>
                  </a:lnTo>
                  <a:lnTo>
                    <a:pt x="191" y="681"/>
                  </a:lnTo>
                  <a:lnTo>
                    <a:pt x="173" y="618"/>
                  </a:lnTo>
                  <a:lnTo>
                    <a:pt x="170" y="607"/>
                  </a:lnTo>
                  <a:lnTo>
                    <a:pt x="168" y="602"/>
                  </a:lnTo>
                  <a:lnTo>
                    <a:pt x="177" y="500"/>
                  </a:lnTo>
                  <a:lnTo>
                    <a:pt x="220" y="459"/>
                  </a:lnTo>
                  <a:lnTo>
                    <a:pt x="201" y="434"/>
                  </a:lnTo>
                  <a:lnTo>
                    <a:pt x="144" y="431"/>
                  </a:lnTo>
                  <a:lnTo>
                    <a:pt x="136" y="366"/>
                  </a:lnTo>
                  <a:lnTo>
                    <a:pt x="160" y="347"/>
                  </a:lnTo>
                  <a:lnTo>
                    <a:pt x="149" y="314"/>
                  </a:lnTo>
                  <a:lnTo>
                    <a:pt x="117" y="300"/>
                  </a:lnTo>
                  <a:lnTo>
                    <a:pt x="129" y="276"/>
                  </a:lnTo>
                  <a:lnTo>
                    <a:pt x="157" y="249"/>
                  </a:lnTo>
                  <a:lnTo>
                    <a:pt x="184" y="237"/>
                  </a:lnTo>
                  <a:lnTo>
                    <a:pt x="217" y="240"/>
                  </a:lnTo>
                  <a:lnTo>
                    <a:pt x="294" y="207"/>
                  </a:lnTo>
                  <a:lnTo>
                    <a:pt x="293" y="172"/>
                  </a:lnTo>
                  <a:lnTo>
                    <a:pt x="321" y="160"/>
                  </a:lnTo>
                  <a:lnTo>
                    <a:pt x="318" y="134"/>
                  </a:lnTo>
                  <a:lnTo>
                    <a:pt x="315" y="100"/>
                  </a:lnTo>
                  <a:lnTo>
                    <a:pt x="355" y="50"/>
                  </a:lnTo>
                  <a:lnTo>
                    <a:pt x="354" y="36"/>
                  </a:lnTo>
                  <a:lnTo>
                    <a:pt x="347" y="7"/>
                  </a:lnTo>
                  <a:lnTo>
                    <a:pt x="347"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5"/>
            <p:cNvSpPr>
              <a:spLocks noEditPoints="1"/>
            </p:cNvSpPr>
            <p:nvPr/>
          </p:nvSpPr>
          <p:spPr bwMode="auto">
            <a:xfrm>
              <a:off x="4258" y="2615"/>
              <a:ext cx="698" cy="862"/>
            </a:xfrm>
            <a:custGeom>
              <a:avLst/>
              <a:gdLst>
                <a:gd name="T0" fmla="*/ 62 w 1163"/>
                <a:gd name="T1" fmla="*/ 1373 h 1434"/>
                <a:gd name="T2" fmla="*/ 53 w 1163"/>
                <a:gd name="T3" fmla="*/ 1128 h 1434"/>
                <a:gd name="T4" fmla="*/ 3 w 1163"/>
                <a:gd name="T5" fmla="*/ 985 h 1434"/>
                <a:gd name="T6" fmla="*/ 67 w 1163"/>
                <a:gd name="T7" fmla="*/ 946 h 1434"/>
                <a:gd name="T8" fmla="*/ 83 w 1163"/>
                <a:gd name="T9" fmla="*/ 748 h 1434"/>
                <a:gd name="T10" fmla="*/ 169 w 1163"/>
                <a:gd name="T11" fmla="*/ 607 h 1434"/>
                <a:gd name="T12" fmla="*/ 220 w 1163"/>
                <a:gd name="T13" fmla="*/ 463 h 1434"/>
                <a:gd name="T14" fmla="*/ 136 w 1163"/>
                <a:gd name="T15" fmla="*/ 368 h 1434"/>
                <a:gd name="T16" fmla="*/ 117 w 1163"/>
                <a:gd name="T17" fmla="*/ 305 h 1434"/>
                <a:gd name="T18" fmla="*/ 187 w 1163"/>
                <a:gd name="T19" fmla="*/ 238 h 1434"/>
                <a:gd name="T20" fmla="*/ 293 w 1163"/>
                <a:gd name="T21" fmla="*/ 174 h 1434"/>
                <a:gd name="T22" fmla="*/ 355 w 1163"/>
                <a:gd name="T23" fmla="*/ 52 h 1434"/>
                <a:gd name="T24" fmla="*/ 373 w 1163"/>
                <a:gd name="T25" fmla="*/ 0 h 1434"/>
                <a:gd name="T26" fmla="*/ 455 w 1163"/>
                <a:gd name="T27" fmla="*/ 132 h 1434"/>
                <a:gd name="T28" fmla="*/ 609 w 1163"/>
                <a:gd name="T29" fmla="*/ 145 h 1434"/>
                <a:gd name="T30" fmla="*/ 770 w 1163"/>
                <a:gd name="T31" fmla="*/ 159 h 1434"/>
                <a:gd name="T32" fmla="*/ 890 w 1163"/>
                <a:gd name="T33" fmla="*/ 176 h 1434"/>
                <a:gd name="T34" fmla="*/ 935 w 1163"/>
                <a:gd name="T35" fmla="*/ 312 h 1434"/>
                <a:gd name="T36" fmla="*/ 1115 w 1163"/>
                <a:gd name="T37" fmla="*/ 218 h 1434"/>
                <a:gd name="T38" fmla="*/ 1163 w 1163"/>
                <a:gd name="T39" fmla="*/ 358 h 1434"/>
                <a:gd name="T40" fmla="*/ 1010 w 1163"/>
                <a:gd name="T41" fmla="*/ 499 h 1434"/>
                <a:gd name="T42" fmla="*/ 901 w 1163"/>
                <a:gd name="T43" fmla="*/ 613 h 1434"/>
                <a:gd name="T44" fmla="*/ 883 w 1163"/>
                <a:gd name="T45" fmla="*/ 703 h 1434"/>
                <a:gd name="T46" fmla="*/ 761 w 1163"/>
                <a:gd name="T47" fmla="*/ 772 h 1434"/>
                <a:gd name="T48" fmla="*/ 652 w 1163"/>
                <a:gd name="T49" fmla="*/ 896 h 1434"/>
                <a:gd name="T50" fmla="*/ 583 w 1163"/>
                <a:gd name="T51" fmla="*/ 970 h 1434"/>
                <a:gd name="T52" fmla="*/ 539 w 1163"/>
                <a:gd name="T53" fmla="*/ 1096 h 1434"/>
                <a:gd name="T54" fmla="*/ 567 w 1163"/>
                <a:gd name="T55" fmla="*/ 1278 h 1434"/>
                <a:gd name="T56" fmla="*/ 412 w 1163"/>
                <a:gd name="T57" fmla="*/ 1295 h 1434"/>
                <a:gd name="T58" fmla="*/ 268 w 1163"/>
                <a:gd name="T59" fmla="*/ 1279 h 1434"/>
                <a:gd name="T60" fmla="*/ 193 w 1163"/>
                <a:gd name="T61" fmla="*/ 1414 h 1434"/>
                <a:gd name="T62" fmla="*/ 68 w 1163"/>
                <a:gd name="T63" fmla="*/ 1369 h 1434"/>
                <a:gd name="T64" fmla="*/ 190 w 1163"/>
                <a:gd name="T65" fmla="*/ 1408 h 1434"/>
                <a:gd name="T66" fmla="*/ 252 w 1163"/>
                <a:gd name="T67" fmla="*/ 1352 h 1434"/>
                <a:gd name="T68" fmla="*/ 376 w 1163"/>
                <a:gd name="T69" fmla="*/ 1254 h 1434"/>
                <a:gd name="T70" fmla="*/ 516 w 1163"/>
                <a:gd name="T71" fmla="*/ 1310 h 1434"/>
                <a:gd name="T72" fmla="*/ 590 w 1163"/>
                <a:gd name="T73" fmla="*/ 1157 h 1434"/>
                <a:gd name="T74" fmla="*/ 587 w 1163"/>
                <a:gd name="T75" fmla="*/ 1008 h 1434"/>
                <a:gd name="T76" fmla="*/ 614 w 1163"/>
                <a:gd name="T77" fmla="*/ 884 h 1434"/>
                <a:gd name="T78" fmla="*/ 729 w 1163"/>
                <a:gd name="T79" fmla="*/ 787 h 1434"/>
                <a:gd name="T80" fmla="*/ 853 w 1163"/>
                <a:gd name="T81" fmla="*/ 785 h 1434"/>
                <a:gd name="T82" fmla="*/ 892 w 1163"/>
                <a:gd name="T83" fmla="*/ 633 h 1434"/>
                <a:gd name="T84" fmla="*/ 997 w 1163"/>
                <a:gd name="T85" fmla="*/ 543 h 1434"/>
                <a:gd name="T86" fmla="*/ 1156 w 1163"/>
                <a:gd name="T87" fmla="*/ 355 h 1434"/>
                <a:gd name="T88" fmla="*/ 1013 w 1163"/>
                <a:gd name="T89" fmla="*/ 278 h 1434"/>
                <a:gd name="T90" fmla="*/ 930 w 1163"/>
                <a:gd name="T91" fmla="*/ 249 h 1434"/>
                <a:gd name="T92" fmla="*/ 878 w 1163"/>
                <a:gd name="T93" fmla="*/ 178 h 1434"/>
                <a:gd name="T94" fmla="*/ 770 w 1163"/>
                <a:gd name="T95" fmla="*/ 167 h 1434"/>
                <a:gd name="T96" fmla="*/ 605 w 1163"/>
                <a:gd name="T97" fmla="*/ 153 h 1434"/>
                <a:gd name="T98" fmla="*/ 489 w 1163"/>
                <a:gd name="T99" fmla="*/ 145 h 1434"/>
                <a:gd name="T100" fmla="*/ 411 w 1163"/>
                <a:gd name="T101" fmla="*/ 36 h 1434"/>
                <a:gd name="T102" fmla="*/ 362 w 1163"/>
                <a:gd name="T103" fmla="*/ 40 h 1434"/>
                <a:gd name="T104" fmla="*/ 328 w 1163"/>
                <a:gd name="T105" fmla="*/ 166 h 1434"/>
                <a:gd name="T106" fmla="*/ 221 w 1163"/>
                <a:gd name="T107" fmla="*/ 248 h 1434"/>
                <a:gd name="T108" fmla="*/ 136 w 1163"/>
                <a:gd name="T109" fmla="*/ 282 h 1434"/>
                <a:gd name="T110" fmla="*/ 168 w 1163"/>
                <a:gd name="T111" fmla="*/ 352 h 1434"/>
                <a:gd name="T112" fmla="*/ 206 w 1163"/>
                <a:gd name="T113" fmla="*/ 435 h 1434"/>
                <a:gd name="T114" fmla="*/ 176 w 1163"/>
                <a:gd name="T115" fmla="*/ 606 h 1434"/>
                <a:gd name="T116" fmla="*/ 90 w 1163"/>
                <a:gd name="T117" fmla="*/ 749 h 1434"/>
                <a:gd name="T118" fmla="*/ 118 w 1163"/>
                <a:gd name="T119" fmla="*/ 945 h 1434"/>
                <a:gd name="T120" fmla="*/ 7 w 1163"/>
                <a:gd name="T121" fmla="*/ 946 h 1434"/>
                <a:gd name="T122" fmla="*/ 58 w 1163"/>
                <a:gd name="T123" fmla="*/ 1066 h 1434"/>
                <a:gd name="T124" fmla="*/ 68 w 1163"/>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3" h="1434">
                  <a:moveTo>
                    <a:pt x="177" y="1434"/>
                  </a:moveTo>
                  <a:lnTo>
                    <a:pt x="177" y="1434"/>
                  </a:lnTo>
                  <a:lnTo>
                    <a:pt x="62" y="1373"/>
                  </a:lnTo>
                  <a:lnTo>
                    <a:pt x="18" y="1224"/>
                  </a:lnTo>
                  <a:lnTo>
                    <a:pt x="18" y="1223"/>
                  </a:lnTo>
                  <a:lnTo>
                    <a:pt x="53" y="1128"/>
                  </a:lnTo>
                  <a:lnTo>
                    <a:pt x="51" y="1067"/>
                  </a:lnTo>
                  <a:lnTo>
                    <a:pt x="37" y="1042"/>
                  </a:lnTo>
                  <a:lnTo>
                    <a:pt x="3" y="985"/>
                  </a:lnTo>
                  <a:lnTo>
                    <a:pt x="0" y="943"/>
                  </a:lnTo>
                  <a:lnTo>
                    <a:pt x="30" y="911"/>
                  </a:lnTo>
                  <a:lnTo>
                    <a:pt x="67" y="946"/>
                  </a:lnTo>
                  <a:lnTo>
                    <a:pt x="112" y="939"/>
                  </a:lnTo>
                  <a:lnTo>
                    <a:pt x="117" y="865"/>
                  </a:lnTo>
                  <a:lnTo>
                    <a:pt x="83" y="748"/>
                  </a:lnTo>
                  <a:lnTo>
                    <a:pt x="103" y="711"/>
                  </a:lnTo>
                  <a:lnTo>
                    <a:pt x="191" y="683"/>
                  </a:lnTo>
                  <a:lnTo>
                    <a:pt x="169" y="607"/>
                  </a:lnTo>
                  <a:lnTo>
                    <a:pt x="169" y="606"/>
                  </a:lnTo>
                  <a:lnTo>
                    <a:pt x="178" y="503"/>
                  </a:lnTo>
                  <a:lnTo>
                    <a:pt x="220" y="463"/>
                  </a:lnTo>
                  <a:lnTo>
                    <a:pt x="203" y="441"/>
                  </a:lnTo>
                  <a:lnTo>
                    <a:pt x="145" y="439"/>
                  </a:lnTo>
                  <a:lnTo>
                    <a:pt x="136" y="368"/>
                  </a:lnTo>
                  <a:lnTo>
                    <a:pt x="160" y="350"/>
                  </a:lnTo>
                  <a:lnTo>
                    <a:pt x="151" y="321"/>
                  </a:lnTo>
                  <a:lnTo>
                    <a:pt x="117" y="305"/>
                  </a:lnTo>
                  <a:lnTo>
                    <a:pt x="131" y="278"/>
                  </a:lnTo>
                  <a:lnTo>
                    <a:pt x="160" y="250"/>
                  </a:lnTo>
                  <a:lnTo>
                    <a:pt x="187" y="238"/>
                  </a:lnTo>
                  <a:lnTo>
                    <a:pt x="220" y="241"/>
                  </a:lnTo>
                  <a:lnTo>
                    <a:pt x="295" y="209"/>
                  </a:lnTo>
                  <a:lnTo>
                    <a:pt x="293" y="174"/>
                  </a:lnTo>
                  <a:lnTo>
                    <a:pt x="321" y="162"/>
                  </a:lnTo>
                  <a:lnTo>
                    <a:pt x="316" y="103"/>
                  </a:lnTo>
                  <a:lnTo>
                    <a:pt x="355" y="52"/>
                  </a:lnTo>
                  <a:lnTo>
                    <a:pt x="355" y="40"/>
                  </a:lnTo>
                  <a:lnTo>
                    <a:pt x="347" y="9"/>
                  </a:lnTo>
                  <a:lnTo>
                    <a:pt x="373" y="0"/>
                  </a:lnTo>
                  <a:lnTo>
                    <a:pt x="417" y="33"/>
                  </a:lnTo>
                  <a:lnTo>
                    <a:pt x="428" y="129"/>
                  </a:lnTo>
                  <a:lnTo>
                    <a:pt x="455" y="132"/>
                  </a:lnTo>
                  <a:lnTo>
                    <a:pt x="490" y="139"/>
                  </a:lnTo>
                  <a:lnTo>
                    <a:pt x="560" y="155"/>
                  </a:lnTo>
                  <a:lnTo>
                    <a:pt x="609" y="145"/>
                  </a:lnTo>
                  <a:lnTo>
                    <a:pt x="643" y="238"/>
                  </a:lnTo>
                  <a:lnTo>
                    <a:pt x="682" y="204"/>
                  </a:lnTo>
                  <a:lnTo>
                    <a:pt x="770" y="159"/>
                  </a:lnTo>
                  <a:lnTo>
                    <a:pt x="814" y="190"/>
                  </a:lnTo>
                  <a:lnTo>
                    <a:pt x="852" y="157"/>
                  </a:lnTo>
                  <a:lnTo>
                    <a:pt x="890" y="176"/>
                  </a:lnTo>
                  <a:lnTo>
                    <a:pt x="892" y="217"/>
                  </a:lnTo>
                  <a:lnTo>
                    <a:pt x="937" y="245"/>
                  </a:lnTo>
                  <a:lnTo>
                    <a:pt x="935" y="312"/>
                  </a:lnTo>
                  <a:lnTo>
                    <a:pt x="939" y="322"/>
                  </a:lnTo>
                  <a:lnTo>
                    <a:pt x="1010" y="272"/>
                  </a:lnTo>
                  <a:lnTo>
                    <a:pt x="1115" y="218"/>
                  </a:lnTo>
                  <a:lnTo>
                    <a:pt x="1156" y="278"/>
                  </a:lnTo>
                  <a:lnTo>
                    <a:pt x="1156" y="285"/>
                  </a:lnTo>
                  <a:lnTo>
                    <a:pt x="1163" y="358"/>
                  </a:lnTo>
                  <a:lnTo>
                    <a:pt x="1161" y="360"/>
                  </a:lnTo>
                  <a:lnTo>
                    <a:pt x="989" y="462"/>
                  </a:lnTo>
                  <a:lnTo>
                    <a:pt x="1010" y="499"/>
                  </a:lnTo>
                  <a:lnTo>
                    <a:pt x="1003" y="547"/>
                  </a:lnTo>
                  <a:lnTo>
                    <a:pt x="937" y="607"/>
                  </a:lnTo>
                  <a:lnTo>
                    <a:pt x="901" y="613"/>
                  </a:lnTo>
                  <a:lnTo>
                    <a:pt x="898" y="633"/>
                  </a:lnTo>
                  <a:lnTo>
                    <a:pt x="914" y="691"/>
                  </a:lnTo>
                  <a:lnTo>
                    <a:pt x="883" y="703"/>
                  </a:lnTo>
                  <a:lnTo>
                    <a:pt x="858" y="789"/>
                  </a:lnTo>
                  <a:lnTo>
                    <a:pt x="803" y="814"/>
                  </a:lnTo>
                  <a:lnTo>
                    <a:pt x="761" y="772"/>
                  </a:lnTo>
                  <a:lnTo>
                    <a:pt x="735" y="791"/>
                  </a:lnTo>
                  <a:lnTo>
                    <a:pt x="726" y="853"/>
                  </a:lnTo>
                  <a:lnTo>
                    <a:pt x="652" y="896"/>
                  </a:lnTo>
                  <a:lnTo>
                    <a:pt x="616" y="891"/>
                  </a:lnTo>
                  <a:lnTo>
                    <a:pt x="580" y="926"/>
                  </a:lnTo>
                  <a:lnTo>
                    <a:pt x="583" y="970"/>
                  </a:lnTo>
                  <a:lnTo>
                    <a:pt x="595" y="1010"/>
                  </a:lnTo>
                  <a:lnTo>
                    <a:pt x="545" y="1055"/>
                  </a:lnTo>
                  <a:lnTo>
                    <a:pt x="539" y="1096"/>
                  </a:lnTo>
                  <a:lnTo>
                    <a:pt x="597" y="1154"/>
                  </a:lnTo>
                  <a:lnTo>
                    <a:pt x="598" y="1266"/>
                  </a:lnTo>
                  <a:lnTo>
                    <a:pt x="567" y="1278"/>
                  </a:lnTo>
                  <a:lnTo>
                    <a:pt x="516" y="1319"/>
                  </a:lnTo>
                  <a:lnTo>
                    <a:pt x="463" y="1278"/>
                  </a:lnTo>
                  <a:lnTo>
                    <a:pt x="412" y="1295"/>
                  </a:lnTo>
                  <a:lnTo>
                    <a:pt x="373" y="1260"/>
                  </a:lnTo>
                  <a:lnTo>
                    <a:pt x="297" y="1247"/>
                  </a:lnTo>
                  <a:lnTo>
                    <a:pt x="268" y="1279"/>
                  </a:lnTo>
                  <a:lnTo>
                    <a:pt x="258" y="1353"/>
                  </a:lnTo>
                  <a:lnTo>
                    <a:pt x="267" y="1397"/>
                  </a:lnTo>
                  <a:lnTo>
                    <a:pt x="193" y="1414"/>
                  </a:lnTo>
                  <a:lnTo>
                    <a:pt x="177" y="1434"/>
                  </a:lnTo>
                  <a:close/>
                  <a:moveTo>
                    <a:pt x="68" y="1369"/>
                  </a:moveTo>
                  <a:lnTo>
                    <a:pt x="68" y="1369"/>
                  </a:lnTo>
                  <a:lnTo>
                    <a:pt x="175" y="1426"/>
                  </a:lnTo>
                  <a:lnTo>
                    <a:pt x="189" y="1408"/>
                  </a:lnTo>
                  <a:lnTo>
                    <a:pt x="190" y="1408"/>
                  </a:lnTo>
                  <a:lnTo>
                    <a:pt x="259" y="1392"/>
                  </a:lnTo>
                  <a:lnTo>
                    <a:pt x="252" y="1353"/>
                  </a:lnTo>
                  <a:lnTo>
                    <a:pt x="252" y="1352"/>
                  </a:lnTo>
                  <a:lnTo>
                    <a:pt x="262" y="1276"/>
                  </a:lnTo>
                  <a:lnTo>
                    <a:pt x="295" y="1240"/>
                  </a:lnTo>
                  <a:lnTo>
                    <a:pt x="376" y="1254"/>
                  </a:lnTo>
                  <a:lnTo>
                    <a:pt x="413" y="1287"/>
                  </a:lnTo>
                  <a:lnTo>
                    <a:pt x="464" y="1271"/>
                  </a:lnTo>
                  <a:lnTo>
                    <a:pt x="516" y="1310"/>
                  </a:lnTo>
                  <a:lnTo>
                    <a:pt x="564" y="1272"/>
                  </a:lnTo>
                  <a:lnTo>
                    <a:pt x="592" y="1262"/>
                  </a:lnTo>
                  <a:lnTo>
                    <a:pt x="590" y="1157"/>
                  </a:lnTo>
                  <a:lnTo>
                    <a:pt x="532" y="1098"/>
                  </a:lnTo>
                  <a:lnTo>
                    <a:pt x="539" y="1051"/>
                  </a:lnTo>
                  <a:lnTo>
                    <a:pt x="587" y="1008"/>
                  </a:lnTo>
                  <a:lnTo>
                    <a:pt x="577" y="972"/>
                  </a:lnTo>
                  <a:lnTo>
                    <a:pt x="573" y="923"/>
                  </a:lnTo>
                  <a:lnTo>
                    <a:pt x="614" y="884"/>
                  </a:lnTo>
                  <a:lnTo>
                    <a:pt x="650" y="889"/>
                  </a:lnTo>
                  <a:lnTo>
                    <a:pt x="720" y="849"/>
                  </a:lnTo>
                  <a:lnTo>
                    <a:pt x="729" y="787"/>
                  </a:lnTo>
                  <a:lnTo>
                    <a:pt x="762" y="763"/>
                  </a:lnTo>
                  <a:lnTo>
                    <a:pt x="805" y="806"/>
                  </a:lnTo>
                  <a:lnTo>
                    <a:pt x="853" y="785"/>
                  </a:lnTo>
                  <a:lnTo>
                    <a:pt x="877" y="698"/>
                  </a:lnTo>
                  <a:lnTo>
                    <a:pt x="906" y="686"/>
                  </a:lnTo>
                  <a:lnTo>
                    <a:pt x="892" y="633"/>
                  </a:lnTo>
                  <a:lnTo>
                    <a:pt x="895" y="608"/>
                  </a:lnTo>
                  <a:lnTo>
                    <a:pt x="934" y="600"/>
                  </a:lnTo>
                  <a:lnTo>
                    <a:pt x="997" y="543"/>
                  </a:lnTo>
                  <a:lnTo>
                    <a:pt x="1003" y="500"/>
                  </a:lnTo>
                  <a:lnTo>
                    <a:pt x="979" y="460"/>
                  </a:lnTo>
                  <a:lnTo>
                    <a:pt x="1156" y="355"/>
                  </a:lnTo>
                  <a:lnTo>
                    <a:pt x="1149" y="281"/>
                  </a:lnTo>
                  <a:lnTo>
                    <a:pt x="1112" y="226"/>
                  </a:lnTo>
                  <a:lnTo>
                    <a:pt x="1013" y="278"/>
                  </a:lnTo>
                  <a:lnTo>
                    <a:pt x="936" y="333"/>
                  </a:lnTo>
                  <a:lnTo>
                    <a:pt x="928" y="313"/>
                  </a:lnTo>
                  <a:lnTo>
                    <a:pt x="930" y="249"/>
                  </a:lnTo>
                  <a:lnTo>
                    <a:pt x="886" y="220"/>
                  </a:lnTo>
                  <a:lnTo>
                    <a:pt x="883" y="180"/>
                  </a:lnTo>
                  <a:lnTo>
                    <a:pt x="878" y="178"/>
                  </a:lnTo>
                  <a:lnTo>
                    <a:pt x="853" y="165"/>
                  </a:lnTo>
                  <a:lnTo>
                    <a:pt x="814" y="199"/>
                  </a:lnTo>
                  <a:lnTo>
                    <a:pt x="770" y="167"/>
                  </a:lnTo>
                  <a:lnTo>
                    <a:pt x="685" y="209"/>
                  </a:lnTo>
                  <a:lnTo>
                    <a:pt x="640" y="249"/>
                  </a:lnTo>
                  <a:lnTo>
                    <a:pt x="605" y="153"/>
                  </a:lnTo>
                  <a:lnTo>
                    <a:pt x="560" y="162"/>
                  </a:lnTo>
                  <a:lnTo>
                    <a:pt x="559" y="162"/>
                  </a:lnTo>
                  <a:lnTo>
                    <a:pt x="489" y="145"/>
                  </a:lnTo>
                  <a:lnTo>
                    <a:pt x="454" y="138"/>
                  </a:lnTo>
                  <a:lnTo>
                    <a:pt x="422" y="135"/>
                  </a:lnTo>
                  <a:lnTo>
                    <a:pt x="411" y="36"/>
                  </a:lnTo>
                  <a:lnTo>
                    <a:pt x="372" y="8"/>
                  </a:lnTo>
                  <a:lnTo>
                    <a:pt x="355" y="13"/>
                  </a:lnTo>
                  <a:lnTo>
                    <a:pt x="362" y="40"/>
                  </a:lnTo>
                  <a:lnTo>
                    <a:pt x="362" y="55"/>
                  </a:lnTo>
                  <a:lnTo>
                    <a:pt x="323" y="105"/>
                  </a:lnTo>
                  <a:lnTo>
                    <a:pt x="328" y="166"/>
                  </a:lnTo>
                  <a:lnTo>
                    <a:pt x="300" y="179"/>
                  </a:lnTo>
                  <a:lnTo>
                    <a:pt x="301" y="213"/>
                  </a:lnTo>
                  <a:lnTo>
                    <a:pt x="221" y="248"/>
                  </a:lnTo>
                  <a:lnTo>
                    <a:pt x="189" y="245"/>
                  </a:lnTo>
                  <a:lnTo>
                    <a:pt x="163" y="256"/>
                  </a:lnTo>
                  <a:lnTo>
                    <a:pt x="136" y="282"/>
                  </a:lnTo>
                  <a:lnTo>
                    <a:pt x="126" y="302"/>
                  </a:lnTo>
                  <a:lnTo>
                    <a:pt x="156" y="316"/>
                  </a:lnTo>
                  <a:lnTo>
                    <a:pt x="168" y="352"/>
                  </a:lnTo>
                  <a:lnTo>
                    <a:pt x="143" y="371"/>
                  </a:lnTo>
                  <a:lnTo>
                    <a:pt x="151" y="432"/>
                  </a:lnTo>
                  <a:lnTo>
                    <a:pt x="206" y="435"/>
                  </a:lnTo>
                  <a:lnTo>
                    <a:pt x="229" y="463"/>
                  </a:lnTo>
                  <a:lnTo>
                    <a:pt x="185" y="506"/>
                  </a:lnTo>
                  <a:lnTo>
                    <a:pt x="176" y="606"/>
                  </a:lnTo>
                  <a:lnTo>
                    <a:pt x="199" y="687"/>
                  </a:lnTo>
                  <a:lnTo>
                    <a:pt x="107" y="717"/>
                  </a:lnTo>
                  <a:lnTo>
                    <a:pt x="90" y="749"/>
                  </a:lnTo>
                  <a:lnTo>
                    <a:pt x="124" y="865"/>
                  </a:lnTo>
                  <a:lnTo>
                    <a:pt x="124" y="865"/>
                  </a:lnTo>
                  <a:lnTo>
                    <a:pt x="118" y="945"/>
                  </a:lnTo>
                  <a:lnTo>
                    <a:pt x="65" y="953"/>
                  </a:lnTo>
                  <a:lnTo>
                    <a:pt x="30" y="920"/>
                  </a:lnTo>
                  <a:lnTo>
                    <a:pt x="7" y="946"/>
                  </a:lnTo>
                  <a:lnTo>
                    <a:pt x="10" y="984"/>
                  </a:lnTo>
                  <a:lnTo>
                    <a:pt x="43" y="1038"/>
                  </a:lnTo>
                  <a:lnTo>
                    <a:pt x="58" y="1066"/>
                  </a:lnTo>
                  <a:lnTo>
                    <a:pt x="59" y="1129"/>
                  </a:lnTo>
                  <a:lnTo>
                    <a:pt x="25" y="1224"/>
                  </a:lnTo>
                  <a:lnTo>
                    <a:pt x="68" y="13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6"/>
            <p:cNvSpPr>
              <a:spLocks/>
            </p:cNvSpPr>
            <p:nvPr/>
          </p:nvSpPr>
          <p:spPr bwMode="auto">
            <a:xfrm>
              <a:off x="4211" y="2842"/>
              <a:ext cx="181" cy="202"/>
            </a:xfrm>
            <a:custGeom>
              <a:avLst/>
              <a:gdLst>
                <a:gd name="T0" fmla="*/ 58 w 302"/>
                <a:gd name="T1" fmla="*/ 296 h 336"/>
                <a:gd name="T2" fmla="*/ 58 w 302"/>
                <a:gd name="T3" fmla="*/ 296 h 336"/>
                <a:gd name="T4" fmla="*/ 74 w 302"/>
                <a:gd name="T5" fmla="*/ 331 h 336"/>
                <a:gd name="T6" fmla="*/ 117 w 302"/>
                <a:gd name="T7" fmla="*/ 307 h 336"/>
                <a:gd name="T8" fmla="*/ 179 w 302"/>
                <a:gd name="T9" fmla="*/ 315 h 336"/>
                <a:gd name="T10" fmla="*/ 183 w 302"/>
                <a:gd name="T11" fmla="*/ 336 h 336"/>
                <a:gd name="T12" fmla="*/ 273 w 302"/>
                <a:gd name="T13" fmla="*/ 307 h 336"/>
                <a:gd name="T14" fmla="*/ 255 w 302"/>
                <a:gd name="T15" fmla="*/ 244 h 336"/>
                <a:gd name="T16" fmla="*/ 252 w 302"/>
                <a:gd name="T17" fmla="*/ 233 h 336"/>
                <a:gd name="T18" fmla="*/ 250 w 302"/>
                <a:gd name="T19" fmla="*/ 228 h 336"/>
                <a:gd name="T20" fmla="*/ 259 w 302"/>
                <a:gd name="T21" fmla="*/ 126 h 336"/>
                <a:gd name="T22" fmla="*/ 302 w 302"/>
                <a:gd name="T23" fmla="*/ 85 h 336"/>
                <a:gd name="T24" fmla="*/ 283 w 302"/>
                <a:gd name="T25" fmla="*/ 60 h 336"/>
                <a:gd name="T26" fmla="*/ 226 w 302"/>
                <a:gd name="T27" fmla="*/ 57 h 336"/>
                <a:gd name="T28" fmla="*/ 121 w 302"/>
                <a:gd name="T29" fmla="*/ 68 h 336"/>
                <a:gd name="T30" fmla="*/ 115 w 302"/>
                <a:gd name="T31" fmla="*/ 15 h 336"/>
                <a:gd name="T32" fmla="*/ 89 w 302"/>
                <a:gd name="T33" fmla="*/ 15 h 336"/>
                <a:gd name="T34" fmla="*/ 61 w 302"/>
                <a:gd name="T35" fmla="*/ 47 h 336"/>
                <a:gd name="T36" fmla="*/ 48 w 302"/>
                <a:gd name="T37" fmla="*/ 62 h 336"/>
                <a:gd name="T38" fmla="*/ 30 w 302"/>
                <a:gd name="T39" fmla="*/ 62 h 336"/>
                <a:gd name="T40" fmla="*/ 41 w 302"/>
                <a:gd name="T41" fmla="*/ 8 h 336"/>
                <a:gd name="T42" fmla="*/ 21 w 302"/>
                <a:gd name="T43" fmla="*/ 0 h 336"/>
                <a:gd name="T44" fmla="*/ 0 w 302"/>
                <a:gd name="T45" fmla="*/ 32 h 336"/>
                <a:gd name="T46" fmla="*/ 4 w 302"/>
                <a:gd name="T47" fmla="*/ 51 h 336"/>
                <a:gd name="T48" fmla="*/ 16 w 302"/>
                <a:gd name="T49" fmla="*/ 94 h 336"/>
                <a:gd name="T50" fmla="*/ 30 w 302"/>
                <a:gd name="T51" fmla="*/ 144 h 336"/>
                <a:gd name="T52" fmla="*/ 41 w 302"/>
                <a:gd name="T53" fmla="*/ 187 h 336"/>
                <a:gd name="T54" fmla="*/ 49 w 302"/>
                <a:gd name="T55" fmla="*/ 216 h 336"/>
                <a:gd name="T56" fmla="*/ 122 w 302"/>
                <a:gd name="T57" fmla="*/ 259 h 336"/>
                <a:gd name="T58" fmla="*/ 58 w 302"/>
                <a:gd name="T59" fmla="*/ 29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336">
                  <a:moveTo>
                    <a:pt x="58" y="296"/>
                  </a:moveTo>
                  <a:lnTo>
                    <a:pt x="58" y="296"/>
                  </a:lnTo>
                  <a:lnTo>
                    <a:pt x="74" y="331"/>
                  </a:lnTo>
                  <a:lnTo>
                    <a:pt x="117" y="307"/>
                  </a:lnTo>
                  <a:lnTo>
                    <a:pt x="179" y="315"/>
                  </a:lnTo>
                  <a:lnTo>
                    <a:pt x="183" y="336"/>
                  </a:lnTo>
                  <a:lnTo>
                    <a:pt x="273" y="307"/>
                  </a:lnTo>
                  <a:lnTo>
                    <a:pt x="255" y="244"/>
                  </a:lnTo>
                  <a:lnTo>
                    <a:pt x="252" y="233"/>
                  </a:lnTo>
                  <a:lnTo>
                    <a:pt x="250" y="228"/>
                  </a:lnTo>
                  <a:lnTo>
                    <a:pt x="259" y="126"/>
                  </a:lnTo>
                  <a:lnTo>
                    <a:pt x="302" y="85"/>
                  </a:lnTo>
                  <a:lnTo>
                    <a:pt x="283" y="60"/>
                  </a:lnTo>
                  <a:lnTo>
                    <a:pt x="226" y="57"/>
                  </a:lnTo>
                  <a:lnTo>
                    <a:pt x="121" y="68"/>
                  </a:lnTo>
                  <a:lnTo>
                    <a:pt x="115" y="15"/>
                  </a:lnTo>
                  <a:lnTo>
                    <a:pt x="89" y="15"/>
                  </a:lnTo>
                  <a:lnTo>
                    <a:pt x="61" y="47"/>
                  </a:lnTo>
                  <a:lnTo>
                    <a:pt x="48" y="62"/>
                  </a:lnTo>
                  <a:lnTo>
                    <a:pt x="30" y="62"/>
                  </a:lnTo>
                  <a:lnTo>
                    <a:pt x="41" y="8"/>
                  </a:lnTo>
                  <a:lnTo>
                    <a:pt x="21" y="0"/>
                  </a:lnTo>
                  <a:lnTo>
                    <a:pt x="0" y="32"/>
                  </a:lnTo>
                  <a:lnTo>
                    <a:pt x="4" y="51"/>
                  </a:lnTo>
                  <a:lnTo>
                    <a:pt x="16" y="94"/>
                  </a:lnTo>
                  <a:lnTo>
                    <a:pt x="30" y="144"/>
                  </a:lnTo>
                  <a:lnTo>
                    <a:pt x="41" y="187"/>
                  </a:lnTo>
                  <a:lnTo>
                    <a:pt x="49" y="216"/>
                  </a:lnTo>
                  <a:lnTo>
                    <a:pt x="122" y="259"/>
                  </a:lnTo>
                  <a:lnTo>
                    <a:pt x="58" y="29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7"/>
            <p:cNvSpPr>
              <a:spLocks noEditPoints="1"/>
            </p:cNvSpPr>
            <p:nvPr/>
          </p:nvSpPr>
          <p:spPr bwMode="auto">
            <a:xfrm>
              <a:off x="4208" y="2840"/>
              <a:ext cx="187" cy="206"/>
            </a:xfrm>
            <a:custGeom>
              <a:avLst/>
              <a:gdLst>
                <a:gd name="T0" fmla="*/ 184 w 311"/>
                <a:gd name="T1" fmla="*/ 344 h 344"/>
                <a:gd name="T2" fmla="*/ 184 w 311"/>
                <a:gd name="T3" fmla="*/ 344 h 344"/>
                <a:gd name="T4" fmla="*/ 180 w 311"/>
                <a:gd name="T5" fmla="*/ 322 h 344"/>
                <a:gd name="T6" fmla="*/ 122 w 311"/>
                <a:gd name="T7" fmla="*/ 314 h 344"/>
                <a:gd name="T8" fmla="*/ 77 w 311"/>
                <a:gd name="T9" fmla="*/ 340 h 344"/>
                <a:gd name="T10" fmla="*/ 58 w 311"/>
                <a:gd name="T11" fmla="*/ 298 h 344"/>
                <a:gd name="T12" fmla="*/ 119 w 311"/>
                <a:gd name="T13" fmla="*/ 263 h 344"/>
                <a:gd name="T14" fmla="*/ 50 w 311"/>
                <a:gd name="T15" fmla="*/ 222 h 344"/>
                <a:gd name="T16" fmla="*/ 31 w 311"/>
                <a:gd name="T17" fmla="*/ 149 h 344"/>
                <a:gd name="T18" fmla="*/ 17 w 311"/>
                <a:gd name="T19" fmla="*/ 99 h 344"/>
                <a:gd name="T20" fmla="*/ 0 w 311"/>
                <a:gd name="T21" fmla="*/ 35 h 344"/>
                <a:gd name="T22" fmla="*/ 24 w 311"/>
                <a:gd name="T23" fmla="*/ 0 h 344"/>
                <a:gd name="T24" fmla="*/ 49 w 311"/>
                <a:gd name="T25" fmla="*/ 9 h 344"/>
                <a:gd name="T26" fmla="*/ 38 w 311"/>
                <a:gd name="T27" fmla="*/ 63 h 344"/>
                <a:gd name="T28" fmla="*/ 51 w 311"/>
                <a:gd name="T29" fmla="*/ 63 h 344"/>
                <a:gd name="T30" fmla="*/ 91 w 311"/>
                <a:gd name="T31" fmla="*/ 16 h 344"/>
                <a:gd name="T32" fmla="*/ 122 w 311"/>
                <a:gd name="T33" fmla="*/ 16 h 344"/>
                <a:gd name="T34" fmla="*/ 128 w 311"/>
                <a:gd name="T35" fmla="*/ 68 h 344"/>
                <a:gd name="T36" fmla="*/ 230 w 311"/>
                <a:gd name="T37" fmla="*/ 58 h 344"/>
                <a:gd name="T38" fmla="*/ 288 w 311"/>
                <a:gd name="T39" fmla="*/ 61 h 344"/>
                <a:gd name="T40" fmla="*/ 311 w 311"/>
                <a:gd name="T41" fmla="*/ 89 h 344"/>
                <a:gd name="T42" fmla="*/ 267 w 311"/>
                <a:gd name="T43" fmla="*/ 132 h 344"/>
                <a:gd name="T44" fmla="*/ 258 w 311"/>
                <a:gd name="T45" fmla="*/ 232 h 344"/>
                <a:gd name="T46" fmla="*/ 281 w 311"/>
                <a:gd name="T47" fmla="*/ 313 h 344"/>
                <a:gd name="T48" fmla="*/ 184 w 311"/>
                <a:gd name="T49" fmla="*/ 344 h 344"/>
                <a:gd name="T50" fmla="*/ 121 w 311"/>
                <a:gd name="T51" fmla="*/ 307 h 344"/>
                <a:gd name="T52" fmla="*/ 121 w 311"/>
                <a:gd name="T53" fmla="*/ 307 h 344"/>
                <a:gd name="T54" fmla="*/ 186 w 311"/>
                <a:gd name="T55" fmla="*/ 316 h 344"/>
                <a:gd name="T56" fmla="*/ 189 w 311"/>
                <a:gd name="T57" fmla="*/ 336 h 344"/>
                <a:gd name="T58" fmla="*/ 273 w 311"/>
                <a:gd name="T59" fmla="*/ 309 h 344"/>
                <a:gd name="T60" fmla="*/ 251 w 311"/>
                <a:gd name="T61" fmla="*/ 233 h 344"/>
                <a:gd name="T62" fmla="*/ 251 w 311"/>
                <a:gd name="T63" fmla="*/ 232 h 344"/>
                <a:gd name="T64" fmla="*/ 260 w 311"/>
                <a:gd name="T65" fmla="*/ 129 h 344"/>
                <a:gd name="T66" fmla="*/ 302 w 311"/>
                <a:gd name="T67" fmla="*/ 89 h 344"/>
                <a:gd name="T68" fmla="*/ 285 w 311"/>
                <a:gd name="T69" fmla="*/ 67 h 344"/>
                <a:gd name="T70" fmla="*/ 230 w 311"/>
                <a:gd name="T71" fmla="*/ 65 h 344"/>
                <a:gd name="T72" fmla="*/ 122 w 311"/>
                <a:gd name="T73" fmla="*/ 75 h 344"/>
                <a:gd name="T74" fmla="*/ 116 w 311"/>
                <a:gd name="T75" fmla="*/ 23 h 344"/>
                <a:gd name="T76" fmla="*/ 94 w 311"/>
                <a:gd name="T77" fmla="*/ 23 h 344"/>
                <a:gd name="T78" fmla="*/ 54 w 311"/>
                <a:gd name="T79" fmla="*/ 70 h 344"/>
                <a:gd name="T80" fmla="*/ 30 w 311"/>
                <a:gd name="T81" fmla="*/ 70 h 344"/>
                <a:gd name="T82" fmla="*/ 41 w 311"/>
                <a:gd name="T83" fmla="*/ 14 h 344"/>
                <a:gd name="T84" fmla="*/ 27 w 311"/>
                <a:gd name="T85" fmla="*/ 8 h 344"/>
                <a:gd name="T86" fmla="*/ 7 w 311"/>
                <a:gd name="T87" fmla="*/ 36 h 344"/>
                <a:gd name="T88" fmla="*/ 12 w 311"/>
                <a:gd name="T89" fmla="*/ 55 h 344"/>
                <a:gd name="T90" fmla="*/ 23 w 311"/>
                <a:gd name="T91" fmla="*/ 98 h 344"/>
                <a:gd name="T92" fmla="*/ 37 w 311"/>
                <a:gd name="T93" fmla="*/ 147 h 344"/>
                <a:gd name="T94" fmla="*/ 56 w 311"/>
                <a:gd name="T95" fmla="*/ 217 h 344"/>
                <a:gd name="T96" fmla="*/ 133 w 311"/>
                <a:gd name="T97" fmla="*/ 263 h 344"/>
                <a:gd name="T98" fmla="*/ 66 w 311"/>
                <a:gd name="T99" fmla="*/ 301 h 344"/>
                <a:gd name="T100" fmla="*/ 80 w 311"/>
                <a:gd name="T101" fmla="*/ 330 h 344"/>
                <a:gd name="T102" fmla="*/ 121 w 311"/>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344">
                  <a:moveTo>
                    <a:pt x="184" y="344"/>
                  </a:moveTo>
                  <a:lnTo>
                    <a:pt x="184" y="344"/>
                  </a:lnTo>
                  <a:lnTo>
                    <a:pt x="180" y="322"/>
                  </a:lnTo>
                  <a:lnTo>
                    <a:pt x="122" y="314"/>
                  </a:lnTo>
                  <a:lnTo>
                    <a:pt x="77" y="340"/>
                  </a:lnTo>
                  <a:lnTo>
                    <a:pt x="58" y="298"/>
                  </a:lnTo>
                  <a:lnTo>
                    <a:pt x="119" y="263"/>
                  </a:lnTo>
                  <a:lnTo>
                    <a:pt x="50" y="222"/>
                  </a:lnTo>
                  <a:lnTo>
                    <a:pt x="31" y="149"/>
                  </a:lnTo>
                  <a:lnTo>
                    <a:pt x="17" y="99"/>
                  </a:lnTo>
                  <a:lnTo>
                    <a:pt x="0" y="35"/>
                  </a:lnTo>
                  <a:lnTo>
                    <a:pt x="24" y="0"/>
                  </a:lnTo>
                  <a:lnTo>
                    <a:pt x="49" y="9"/>
                  </a:lnTo>
                  <a:lnTo>
                    <a:pt x="38" y="63"/>
                  </a:lnTo>
                  <a:lnTo>
                    <a:pt x="51" y="63"/>
                  </a:lnTo>
                  <a:lnTo>
                    <a:pt x="91" y="16"/>
                  </a:lnTo>
                  <a:lnTo>
                    <a:pt x="122" y="16"/>
                  </a:lnTo>
                  <a:lnTo>
                    <a:pt x="128" y="68"/>
                  </a:lnTo>
                  <a:lnTo>
                    <a:pt x="230" y="58"/>
                  </a:lnTo>
                  <a:lnTo>
                    <a:pt x="288" y="61"/>
                  </a:lnTo>
                  <a:lnTo>
                    <a:pt x="311" y="89"/>
                  </a:lnTo>
                  <a:lnTo>
                    <a:pt x="267" y="132"/>
                  </a:lnTo>
                  <a:lnTo>
                    <a:pt x="258" y="232"/>
                  </a:lnTo>
                  <a:lnTo>
                    <a:pt x="281" y="313"/>
                  </a:lnTo>
                  <a:lnTo>
                    <a:pt x="184" y="344"/>
                  </a:lnTo>
                  <a:close/>
                  <a:moveTo>
                    <a:pt x="121" y="307"/>
                  </a:moveTo>
                  <a:lnTo>
                    <a:pt x="121" y="307"/>
                  </a:lnTo>
                  <a:lnTo>
                    <a:pt x="186" y="316"/>
                  </a:lnTo>
                  <a:lnTo>
                    <a:pt x="189" y="336"/>
                  </a:lnTo>
                  <a:lnTo>
                    <a:pt x="273" y="309"/>
                  </a:lnTo>
                  <a:lnTo>
                    <a:pt x="251" y="233"/>
                  </a:lnTo>
                  <a:lnTo>
                    <a:pt x="251" y="232"/>
                  </a:lnTo>
                  <a:lnTo>
                    <a:pt x="260" y="129"/>
                  </a:lnTo>
                  <a:lnTo>
                    <a:pt x="302" y="89"/>
                  </a:lnTo>
                  <a:lnTo>
                    <a:pt x="285" y="67"/>
                  </a:lnTo>
                  <a:lnTo>
                    <a:pt x="230" y="65"/>
                  </a:lnTo>
                  <a:lnTo>
                    <a:pt x="122" y="75"/>
                  </a:lnTo>
                  <a:lnTo>
                    <a:pt x="116" y="23"/>
                  </a:lnTo>
                  <a:lnTo>
                    <a:pt x="94" y="23"/>
                  </a:lnTo>
                  <a:lnTo>
                    <a:pt x="54" y="70"/>
                  </a:lnTo>
                  <a:lnTo>
                    <a:pt x="30" y="70"/>
                  </a:lnTo>
                  <a:lnTo>
                    <a:pt x="41" y="14"/>
                  </a:lnTo>
                  <a:lnTo>
                    <a:pt x="27" y="8"/>
                  </a:lnTo>
                  <a:lnTo>
                    <a:pt x="7" y="36"/>
                  </a:lnTo>
                  <a:lnTo>
                    <a:pt x="12" y="55"/>
                  </a:lnTo>
                  <a:lnTo>
                    <a:pt x="23" y="98"/>
                  </a:lnTo>
                  <a:lnTo>
                    <a:pt x="37" y="147"/>
                  </a:lnTo>
                  <a:lnTo>
                    <a:pt x="56" y="217"/>
                  </a:lnTo>
                  <a:lnTo>
                    <a:pt x="133" y="263"/>
                  </a:lnTo>
                  <a:lnTo>
                    <a:pt x="66" y="301"/>
                  </a:lnTo>
                  <a:lnTo>
                    <a:pt x="80" y="330"/>
                  </a:lnTo>
                  <a:lnTo>
                    <a:pt x="121"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8"/>
            <p:cNvSpPr>
              <a:spLocks/>
            </p:cNvSpPr>
            <p:nvPr/>
          </p:nvSpPr>
          <p:spPr bwMode="auto">
            <a:xfrm>
              <a:off x="2242" y="2611"/>
              <a:ext cx="738" cy="1034"/>
            </a:xfrm>
            <a:custGeom>
              <a:avLst/>
              <a:gdLst>
                <a:gd name="T0" fmla="*/ 743 w 1228"/>
                <a:gd name="T1" fmla="*/ 59 h 1720"/>
                <a:gd name="T2" fmla="*/ 809 w 1228"/>
                <a:gd name="T3" fmla="*/ 31 h 1720"/>
                <a:gd name="T4" fmla="*/ 901 w 1228"/>
                <a:gd name="T5" fmla="*/ 32 h 1720"/>
                <a:gd name="T6" fmla="*/ 841 w 1228"/>
                <a:gd name="T7" fmla="*/ 123 h 1720"/>
                <a:gd name="T8" fmla="*/ 862 w 1228"/>
                <a:gd name="T9" fmla="*/ 201 h 1720"/>
                <a:gd name="T10" fmla="*/ 827 w 1228"/>
                <a:gd name="T11" fmla="*/ 316 h 1720"/>
                <a:gd name="T12" fmla="*/ 936 w 1228"/>
                <a:gd name="T13" fmla="*/ 324 h 1720"/>
                <a:gd name="T14" fmla="*/ 1149 w 1228"/>
                <a:gd name="T15" fmla="*/ 355 h 1720"/>
                <a:gd name="T16" fmla="*/ 1095 w 1228"/>
                <a:gd name="T17" fmla="*/ 432 h 1720"/>
                <a:gd name="T18" fmla="*/ 1102 w 1228"/>
                <a:gd name="T19" fmla="*/ 576 h 1720"/>
                <a:gd name="T20" fmla="*/ 1052 w 1228"/>
                <a:gd name="T21" fmla="*/ 727 h 1720"/>
                <a:gd name="T22" fmla="*/ 1156 w 1228"/>
                <a:gd name="T23" fmla="*/ 930 h 1720"/>
                <a:gd name="T24" fmla="*/ 1222 w 1228"/>
                <a:gd name="T25" fmla="*/ 1060 h 1720"/>
                <a:gd name="T26" fmla="*/ 1122 w 1228"/>
                <a:gd name="T27" fmla="*/ 1103 h 1720"/>
                <a:gd name="T28" fmla="*/ 1087 w 1228"/>
                <a:gd name="T29" fmla="*/ 1269 h 1720"/>
                <a:gd name="T30" fmla="*/ 928 w 1228"/>
                <a:gd name="T31" fmla="*/ 1375 h 1720"/>
                <a:gd name="T32" fmla="*/ 833 w 1228"/>
                <a:gd name="T33" fmla="*/ 1392 h 1720"/>
                <a:gd name="T34" fmla="*/ 661 w 1228"/>
                <a:gd name="T35" fmla="*/ 1549 h 1720"/>
                <a:gd name="T36" fmla="*/ 512 w 1228"/>
                <a:gd name="T37" fmla="*/ 1609 h 1720"/>
                <a:gd name="T38" fmla="*/ 395 w 1228"/>
                <a:gd name="T39" fmla="*/ 1720 h 1720"/>
                <a:gd name="T40" fmla="*/ 349 w 1228"/>
                <a:gd name="T41" fmla="*/ 1544 h 1720"/>
                <a:gd name="T42" fmla="*/ 298 w 1228"/>
                <a:gd name="T43" fmla="*/ 1510 h 1720"/>
                <a:gd name="T44" fmla="*/ 215 w 1228"/>
                <a:gd name="T45" fmla="*/ 1470 h 1720"/>
                <a:gd name="T46" fmla="*/ 111 w 1228"/>
                <a:gd name="T47" fmla="*/ 1549 h 1720"/>
                <a:gd name="T48" fmla="*/ 61 w 1228"/>
                <a:gd name="T49" fmla="*/ 1493 h 1720"/>
                <a:gd name="T50" fmla="*/ 117 w 1228"/>
                <a:gd name="T51" fmla="*/ 1405 h 1720"/>
                <a:gd name="T52" fmla="*/ 186 w 1228"/>
                <a:gd name="T53" fmla="*/ 1372 h 1720"/>
                <a:gd name="T54" fmla="*/ 217 w 1228"/>
                <a:gd name="T55" fmla="*/ 1316 h 1720"/>
                <a:gd name="T56" fmla="*/ 145 w 1228"/>
                <a:gd name="T57" fmla="*/ 1292 h 1720"/>
                <a:gd name="T58" fmla="*/ 84 w 1228"/>
                <a:gd name="T59" fmla="*/ 1301 h 1720"/>
                <a:gd name="T60" fmla="*/ 41 w 1228"/>
                <a:gd name="T61" fmla="*/ 1269 h 1720"/>
                <a:gd name="T62" fmla="*/ 10 w 1228"/>
                <a:gd name="T63" fmla="*/ 1275 h 1720"/>
                <a:gd name="T64" fmla="*/ 7 w 1228"/>
                <a:gd name="T65" fmla="*/ 1109 h 1720"/>
                <a:gd name="T66" fmla="*/ 87 w 1228"/>
                <a:gd name="T67" fmla="*/ 1038 h 1720"/>
                <a:gd name="T68" fmla="*/ 156 w 1228"/>
                <a:gd name="T69" fmla="*/ 1041 h 1720"/>
                <a:gd name="T70" fmla="*/ 191 w 1228"/>
                <a:gd name="T71" fmla="*/ 949 h 1720"/>
                <a:gd name="T72" fmla="*/ 265 w 1228"/>
                <a:gd name="T73" fmla="*/ 850 h 1720"/>
                <a:gd name="T74" fmla="*/ 311 w 1228"/>
                <a:gd name="T75" fmla="*/ 785 h 1720"/>
                <a:gd name="T76" fmla="*/ 255 w 1228"/>
                <a:gd name="T77" fmla="*/ 732 h 1720"/>
                <a:gd name="T78" fmla="*/ 361 w 1228"/>
                <a:gd name="T79" fmla="*/ 603 h 1720"/>
                <a:gd name="T80" fmla="*/ 419 w 1228"/>
                <a:gd name="T81" fmla="*/ 527 h 1720"/>
                <a:gd name="T82" fmla="*/ 413 w 1228"/>
                <a:gd name="T83" fmla="*/ 396 h 1720"/>
                <a:gd name="T84" fmla="*/ 370 w 1228"/>
                <a:gd name="T85" fmla="*/ 413 h 1720"/>
                <a:gd name="T86" fmla="*/ 276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6 w 1228"/>
                <a:gd name="T101" fmla="*/ 246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5" y="63"/>
                  </a:lnTo>
                  <a:lnTo>
                    <a:pt x="743" y="59"/>
                  </a:lnTo>
                  <a:lnTo>
                    <a:pt x="758" y="55"/>
                  </a:lnTo>
                  <a:lnTo>
                    <a:pt x="770" y="52"/>
                  </a:lnTo>
                  <a:lnTo>
                    <a:pt x="794" y="39"/>
                  </a:lnTo>
                  <a:lnTo>
                    <a:pt x="809" y="31"/>
                  </a:lnTo>
                  <a:lnTo>
                    <a:pt x="827" y="22"/>
                  </a:lnTo>
                  <a:lnTo>
                    <a:pt x="853" y="8"/>
                  </a:lnTo>
                  <a:lnTo>
                    <a:pt x="886" y="0"/>
                  </a:lnTo>
                  <a:lnTo>
                    <a:pt x="901" y="32"/>
                  </a:lnTo>
                  <a:lnTo>
                    <a:pt x="915" y="42"/>
                  </a:lnTo>
                  <a:lnTo>
                    <a:pt x="917" y="73"/>
                  </a:lnTo>
                  <a:lnTo>
                    <a:pt x="901" y="91"/>
                  </a:lnTo>
                  <a:lnTo>
                    <a:pt x="841" y="123"/>
                  </a:lnTo>
                  <a:lnTo>
                    <a:pt x="841" y="132"/>
                  </a:lnTo>
                  <a:lnTo>
                    <a:pt x="858" y="131"/>
                  </a:lnTo>
                  <a:lnTo>
                    <a:pt x="870" y="169"/>
                  </a:lnTo>
                  <a:lnTo>
                    <a:pt x="862" y="201"/>
                  </a:lnTo>
                  <a:lnTo>
                    <a:pt x="876" y="235"/>
                  </a:lnTo>
                  <a:lnTo>
                    <a:pt x="864" y="252"/>
                  </a:lnTo>
                  <a:lnTo>
                    <a:pt x="860" y="279"/>
                  </a:lnTo>
                  <a:lnTo>
                    <a:pt x="827" y="316"/>
                  </a:lnTo>
                  <a:lnTo>
                    <a:pt x="842" y="323"/>
                  </a:lnTo>
                  <a:lnTo>
                    <a:pt x="890" y="326"/>
                  </a:lnTo>
                  <a:lnTo>
                    <a:pt x="916" y="306"/>
                  </a:lnTo>
                  <a:lnTo>
                    <a:pt x="936" y="324"/>
                  </a:lnTo>
                  <a:lnTo>
                    <a:pt x="972" y="323"/>
                  </a:lnTo>
                  <a:lnTo>
                    <a:pt x="1022" y="350"/>
                  </a:lnTo>
                  <a:lnTo>
                    <a:pt x="1134" y="334"/>
                  </a:lnTo>
                  <a:lnTo>
                    <a:pt x="1149" y="355"/>
                  </a:lnTo>
                  <a:lnTo>
                    <a:pt x="1173" y="351"/>
                  </a:lnTo>
                  <a:lnTo>
                    <a:pt x="1185" y="430"/>
                  </a:lnTo>
                  <a:lnTo>
                    <a:pt x="1141" y="472"/>
                  </a:lnTo>
                  <a:lnTo>
                    <a:pt x="1095" y="432"/>
                  </a:lnTo>
                  <a:lnTo>
                    <a:pt x="1066" y="464"/>
                  </a:lnTo>
                  <a:lnTo>
                    <a:pt x="1123" y="516"/>
                  </a:lnTo>
                  <a:lnTo>
                    <a:pt x="1103" y="546"/>
                  </a:lnTo>
                  <a:lnTo>
                    <a:pt x="1102" y="576"/>
                  </a:lnTo>
                  <a:lnTo>
                    <a:pt x="1066" y="641"/>
                  </a:lnTo>
                  <a:lnTo>
                    <a:pt x="1068" y="656"/>
                  </a:lnTo>
                  <a:lnTo>
                    <a:pt x="1041" y="707"/>
                  </a:lnTo>
                  <a:lnTo>
                    <a:pt x="1052" y="727"/>
                  </a:lnTo>
                  <a:lnTo>
                    <a:pt x="1069" y="777"/>
                  </a:lnTo>
                  <a:lnTo>
                    <a:pt x="1061" y="858"/>
                  </a:lnTo>
                  <a:lnTo>
                    <a:pt x="1164" y="889"/>
                  </a:lnTo>
                  <a:lnTo>
                    <a:pt x="1156" y="930"/>
                  </a:lnTo>
                  <a:lnTo>
                    <a:pt x="1166" y="933"/>
                  </a:lnTo>
                  <a:lnTo>
                    <a:pt x="1228" y="956"/>
                  </a:lnTo>
                  <a:lnTo>
                    <a:pt x="1220" y="1002"/>
                  </a:lnTo>
                  <a:lnTo>
                    <a:pt x="1222" y="1060"/>
                  </a:lnTo>
                  <a:lnTo>
                    <a:pt x="1171" y="1088"/>
                  </a:lnTo>
                  <a:lnTo>
                    <a:pt x="1155" y="1062"/>
                  </a:lnTo>
                  <a:lnTo>
                    <a:pt x="1123" y="1062"/>
                  </a:lnTo>
                  <a:lnTo>
                    <a:pt x="1122" y="1103"/>
                  </a:lnTo>
                  <a:lnTo>
                    <a:pt x="1088" y="1119"/>
                  </a:lnTo>
                  <a:lnTo>
                    <a:pt x="1102" y="1245"/>
                  </a:lnTo>
                  <a:lnTo>
                    <a:pt x="1103" y="1255"/>
                  </a:lnTo>
                  <a:lnTo>
                    <a:pt x="1087" y="1269"/>
                  </a:lnTo>
                  <a:lnTo>
                    <a:pt x="1058" y="1293"/>
                  </a:lnTo>
                  <a:lnTo>
                    <a:pt x="1021" y="1278"/>
                  </a:lnTo>
                  <a:lnTo>
                    <a:pt x="978" y="1346"/>
                  </a:lnTo>
                  <a:lnTo>
                    <a:pt x="928" y="1375"/>
                  </a:lnTo>
                  <a:lnTo>
                    <a:pt x="893" y="1397"/>
                  </a:lnTo>
                  <a:lnTo>
                    <a:pt x="875" y="1428"/>
                  </a:lnTo>
                  <a:lnTo>
                    <a:pt x="840" y="1441"/>
                  </a:lnTo>
                  <a:lnTo>
                    <a:pt x="833" y="1392"/>
                  </a:lnTo>
                  <a:lnTo>
                    <a:pt x="789" y="1434"/>
                  </a:lnTo>
                  <a:lnTo>
                    <a:pt x="733" y="1471"/>
                  </a:lnTo>
                  <a:lnTo>
                    <a:pt x="719" y="1516"/>
                  </a:lnTo>
                  <a:lnTo>
                    <a:pt x="661" y="1549"/>
                  </a:lnTo>
                  <a:lnTo>
                    <a:pt x="648" y="1574"/>
                  </a:lnTo>
                  <a:lnTo>
                    <a:pt x="586" y="1574"/>
                  </a:lnTo>
                  <a:lnTo>
                    <a:pt x="561" y="1574"/>
                  </a:lnTo>
                  <a:lnTo>
                    <a:pt x="512" y="1609"/>
                  </a:lnTo>
                  <a:lnTo>
                    <a:pt x="494" y="1641"/>
                  </a:lnTo>
                  <a:lnTo>
                    <a:pt x="476" y="1673"/>
                  </a:lnTo>
                  <a:lnTo>
                    <a:pt x="466" y="1692"/>
                  </a:lnTo>
                  <a:lnTo>
                    <a:pt x="395" y="1720"/>
                  </a:lnTo>
                  <a:lnTo>
                    <a:pt x="386" y="1641"/>
                  </a:lnTo>
                  <a:lnTo>
                    <a:pt x="397" y="1609"/>
                  </a:lnTo>
                  <a:lnTo>
                    <a:pt x="357" y="1555"/>
                  </a:lnTo>
                  <a:lnTo>
                    <a:pt x="349" y="1544"/>
                  </a:lnTo>
                  <a:lnTo>
                    <a:pt x="355" y="1531"/>
                  </a:lnTo>
                  <a:lnTo>
                    <a:pt x="344" y="1527"/>
                  </a:lnTo>
                  <a:lnTo>
                    <a:pt x="330" y="1522"/>
                  </a:lnTo>
                  <a:lnTo>
                    <a:pt x="298" y="1510"/>
                  </a:lnTo>
                  <a:lnTo>
                    <a:pt x="244" y="1491"/>
                  </a:lnTo>
                  <a:lnTo>
                    <a:pt x="228" y="1512"/>
                  </a:lnTo>
                  <a:lnTo>
                    <a:pt x="211" y="1507"/>
                  </a:lnTo>
                  <a:lnTo>
                    <a:pt x="215" y="1470"/>
                  </a:lnTo>
                  <a:lnTo>
                    <a:pt x="196" y="1462"/>
                  </a:lnTo>
                  <a:lnTo>
                    <a:pt x="181" y="1492"/>
                  </a:lnTo>
                  <a:lnTo>
                    <a:pt x="131" y="1551"/>
                  </a:lnTo>
                  <a:lnTo>
                    <a:pt x="111" y="1549"/>
                  </a:lnTo>
                  <a:lnTo>
                    <a:pt x="93" y="1512"/>
                  </a:lnTo>
                  <a:lnTo>
                    <a:pt x="78" y="1514"/>
                  </a:lnTo>
                  <a:lnTo>
                    <a:pt x="73" y="1492"/>
                  </a:lnTo>
                  <a:lnTo>
                    <a:pt x="61" y="1493"/>
                  </a:lnTo>
                  <a:lnTo>
                    <a:pt x="36" y="1450"/>
                  </a:lnTo>
                  <a:lnTo>
                    <a:pt x="61" y="1404"/>
                  </a:lnTo>
                  <a:lnTo>
                    <a:pt x="78" y="1415"/>
                  </a:lnTo>
                  <a:lnTo>
                    <a:pt x="117" y="1405"/>
                  </a:lnTo>
                  <a:lnTo>
                    <a:pt x="138" y="1437"/>
                  </a:lnTo>
                  <a:lnTo>
                    <a:pt x="151" y="1407"/>
                  </a:lnTo>
                  <a:lnTo>
                    <a:pt x="153" y="1404"/>
                  </a:lnTo>
                  <a:lnTo>
                    <a:pt x="186" y="1372"/>
                  </a:lnTo>
                  <a:lnTo>
                    <a:pt x="203" y="1356"/>
                  </a:lnTo>
                  <a:lnTo>
                    <a:pt x="208" y="1352"/>
                  </a:lnTo>
                  <a:lnTo>
                    <a:pt x="226" y="1344"/>
                  </a:lnTo>
                  <a:lnTo>
                    <a:pt x="217" y="1316"/>
                  </a:lnTo>
                  <a:lnTo>
                    <a:pt x="192" y="1339"/>
                  </a:lnTo>
                  <a:lnTo>
                    <a:pt x="162" y="1319"/>
                  </a:lnTo>
                  <a:lnTo>
                    <a:pt x="148" y="1298"/>
                  </a:lnTo>
                  <a:lnTo>
                    <a:pt x="145" y="1292"/>
                  </a:lnTo>
                  <a:lnTo>
                    <a:pt x="122" y="1281"/>
                  </a:lnTo>
                  <a:lnTo>
                    <a:pt x="100" y="1280"/>
                  </a:lnTo>
                  <a:lnTo>
                    <a:pt x="97" y="1286"/>
                  </a:lnTo>
                  <a:lnTo>
                    <a:pt x="84" y="1301"/>
                  </a:lnTo>
                  <a:lnTo>
                    <a:pt x="75" y="1298"/>
                  </a:lnTo>
                  <a:lnTo>
                    <a:pt x="65" y="1295"/>
                  </a:lnTo>
                  <a:lnTo>
                    <a:pt x="55" y="1274"/>
                  </a:lnTo>
                  <a:lnTo>
                    <a:pt x="41" y="1269"/>
                  </a:lnTo>
                  <a:lnTo>
                    <a:pt x="39" y="1291"/>
                  </a:lnTo>
                  <a:lnTo>
                    <a:pt x="10" y="1304"/>
                  </a:lnTo>
                  <a:lnTo>
                    <a:pt x="0" y="1300"/>
                  </a:lnTo>
                  <a:lnTo>
                    <a:pt x="10" y="1275"/>
                  </a:lnTo>
                  <a:lnTo>
                    <a:pt x="14" y="1247"/>
                  </a:lnTo>
                  <a:lnTo>
                    <a:pt x="8" y="1226"/>
                  </a:lnTo>
                  <a:lnTo>
                    <a:pt x="19" y="1202"/>
                  </a:lnTo>
                  <a:lnTo>
                    <a:pt x="7" y="1109"/>
                  </a:lnTo>
                  <a:lnTo>
                    <a:pt x="20" y="1090"/>
                  </a:lnTo>
                  <a:lnTo>
                    <a:pt x="11" y="1076"/>
                  </a:lnTo>
                  <a:lnTo>
                    <a:pt x="52" y="1078"/>
                  </a:lnTo>
                  <a:lnTo>
                    <a:pt x="87" y="1038"/>
                  </a:lnTo>
                  <a:lnTo>
                    <a:pt x="106" y="1041"/>
                  </a:lnTo>
                  <a:lnTo>
                    <a:pt x="118" y="1053"/>
                  </a:lnTo>
                  <a:lnTo>
                    <a:pt x="125" y="1057"/>
                  </a:lnTo>
                  <a:lnTo>
                    <a:pt x="156" y="1041"/>
                  </a:lnTo>
                  <a:lnTo>
                    <a:pt x="164" y="1003"/>
                  </a:lnTo>
                  <a:lnTo>
                    <a:pt x="149" y="993"/>
                  </a:lnTo>
                  <a:lnTo>
                    <a:pt x="176" y="962"/>
                  </a:lnTo>
                  <a:lnTo>
                    <a:pt x="191" y="949"/>
                  </a:lnTo>
                  <a:lnTo>
                    <a:pt x="210" y="923"/>
                  </a:lnTo>
                  <a:lnTo>
                    <a:pt x="208" y="915"/>
                  </a:lnTo>
                  <a:lnTo>
                    <a:pt x="220" y="897"/>
                  </a:lnTo>
                  <a:lnTo>
                    <a:pt x="265" y="850"/>
                  </a:lnTo>
                  <a:lnTo>
                    <a:pt x="273" y="857"/>
                  </a:lnTo>
                  <a:lnTo>
                    <a:pt x="298" y="829"/>
                  </a:lnTo>
                  <a:lnTo>
                    <a:pt x="300" y="818"/>
                  </a:lnTo>
                  <a:lnTo>
                    <a:pt x="311" y="785"/>
                  </a:lnTo>
                  <a:lnTo>
                    <a:pt x="289" y="759"/>
                  </a:lnTo>
                  <a:lnTo>
                    <a:pt x="270" y="766"/>
                  </a:lnTo>
                  <a:lnTo>
                    <a:pt x="247" y="761"/>
                  </a:lnTo>
                  <a:lnTo>
                    <a:pt x="255" y="732"/>
                  </a:lnTo>
                  <a:lnTo>
                    <a:pt x="285" y="718"/>
                  </a:lnTo>
                  <a:lnTo>
                    <a:pt x="306" y="675"/>
                  </a:lnTo>
                  <a:lnTo>
                    <a:pt x="347" y="649"/>
                  </a:lnTo>
                  <a:lnTo>
                    <a:pt x="361" y="603"/>
                  </a:lnTo>
                  <a:lnTo>
                    <a:pt x="348" y="561"/>
                  </a:lnTo>
                  <a:lnTo>
                    <a:pt x="362" y="534"/>
                  </a:lnTo>
                  <a:lnTo>
                    <a:pt x="391" y="550"/>
                  </a:lnTo>
                  <a:lnTo>
                    <a:pt x="419" y="527"/>
                  </a:lnTo>
                  <a:lnTo>
                    <a:pt x="404" y="496"/>
                  </a:lnTo>
                  <a:lnTo>
                    <a:pt x="378" y="461"/>
                  </a:lnTo>
                  <a:lnTo>
                    <a:pt x="397" y="415"/>
                  </a:lnTo>
                  <a:lnTo>
                    <a:pt x="413" y="396"/>
                  </a:lnTo>
                  <a:lnTo>
                    <a:pt x="409" y="391"/>
                  </a:lnTo>
                  <a:lnTo>
                    <a:pt x="381" y="354"/>
                  </a:lnTo>
                  <a:lnTo>
                    <a:pt x="357" y="363"/>
                  </a:lnTo>
                  <a:lnTo>
                    <a:pt x="370" y="413"/>
                  </a:lnTo>
                  <a:lnTo>
                    <a:pt x="350" y="418"/>
                  </a:lnTo>
                  <a:lnTo>
                    <a:pt x="308" y="347"/>
                  </a:lnTo>
                  <a:lnTo>
                    <a:pt x="282" y="337"/>
                  </a:lnTo>
                  <a:lnTo>
                    <a:pt x="276" y="297"/>
                  </a:lnTo>
                  <a:lnTo>
                    <a:pt x="301" y="277"/>
                  </a:lnTo>
                  <a:lnTo>
                    <a:pt x="332" y="253"/>
                  </a:lnTo>
                  <a:lnTo>
                    <a:pt x="357" y="232"/>
                  </a:lnTo>
                  <a:lnTo>
                    <a:pt x="410" y="260"/>
                  </a:lnTo>
                  <a:lnTo>
                    <a:pt x="403" y="292"/>
                  </a:lnTo>
                  <a:lnTo>
                    <a:pt x="456" y="349"/>
                  </a:lnTo>
                  <a:lnTo>
                    <a:pt x="451" y="355"/>
                  </a:lnTo>
                  <a:lnTo>
                    <a:pt x="423" y="379"/>
                  </a:lnTo>
                  <a:lnTo>
                    <a:pt x="450" y="398"/>
                  </a:lnTo>
                  <a:lnTo>
                    <a:pt x="470" y="375"/>
                  </a:lnTo>
                  <a:lnTo>
                    <a:pt x="503" y="389"/>
                  </a:lnTo>
                  <a:lnTo>
                    <a:pt x="517" y="440"/>
                  </a:lnTo>
                  <a:lnTo>
                    <a:pt x="497" y="460"/>
                  </a:lnTo>
                  <a:lnTo>
                    <a:pt x="509" y="478"/>
                  </a:lnTo>
                  <a:lnTo>
                    <a:pt x="540" y="454"/>
                  </a:lnTo>
                  <a:lnTo>
                    <a:pt x="555" y="435"/>
                  </a:lnTo>
                  <a:lnTo>
                    <a:pt x="557" y="431"/>
                  </a:lnTo>
                  <a:lnTo>
                    <a:pt x="561" y="427"/>
                  </a:lnTo>
                  <a:lnTo>
                    <a:pt x="575" y="412"/>
                  </a:lnTo>
                  <a:lnTo>
                    <a:pt x="565" y="378"/>
                  </a:lnTo>
                  <a:lnTo>
                    <a:pt x="591" y="331"/>
                  </a:lnTo>
                  <a:lnTo>
                    <a:pt x="610" y="328"/>
                  </a:lnTo>
                  <a:lnTo>
                    <a:pt x="623" y="340"/>
                  </a:lnTo>
                  <a:lnTo>
                    <a:pt x="647" y="316"/>
                  </a:lnTo>
                  <a:lnTo>
                    <a:pt x="627" y="305"/>
                  </a:lnTo>
                  <a:lnTo>
                    <a:pt x="624" y="293"/>
                  </a:lnTo>
                  <a:lnTo>
                    <a:pt x="612" y="277"/>
                  </a:lnTo>
                  <a:lnTo>
                    <a:pt x="596" y="246"/>
                  </a:lnTo>
                  <a:lnTo>
                    <a:pt x="574" y="199"/>
                  </a:lnTo>
                  <a:lnTo>
                    <a:pt x="570" y="191"/>
                  </a:lnTo>
                  <a:lnTo>
                    <a:pt x="561" y="159"/>
                  </a:lnTo>
                  <a:lnTo>
                    <a:pt x="564" y="106"/>
                  </a:lnTo>
                  <a:lnTo>
                    <a:pt x="519" y="86"/>
                  </a:lnTo>
                  <a:lnTo>
                    <a:pt x="522" y="74"/>
                  </a:lnTo>
                  <a:lnTo>
                    <a:pt x="606" y="83"/>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9"/>
            <p:cNvSpPr>
              <a:spLocks noEditPoints="1"/>
            </p:cNvSpPr>
            <p:nvPr/>
          </p:nvSpPr>
          <p:spPr bwMode="auto">
            <a:xfrm>
              <a:off x="2240" y="2609"/>
              <a:ext cx="742" cy="1039"/>
            </a:xfrm>
            <a:custGeom>
              <a:avLst/>
              <a:gdLst>
                <a:gd name="T0" fmla="*/ 249 w 1236"/>
                <a:gd name="T1" fmla="*/ 1499 h 1729"/>
                <a:gd name="T2" fmla="*/ 112 w 1236"/>
                <a:gd name="T3" fmla="*/ 1556 h 1729"/>
                <a:gd name="T4" fmla="*/ 83 w 1236"/>
                <a:gd name="T5" fmla="*/ 1416 h 1729"/>
                <a:gd name="T6" fmla="*/ 226 w 1236"/>
                <a:gd name="T7" fmla="*/ 1346 h 1729"/>
                <a:gd name="T8" fmla="*/ 106 w 1236"/>
                <a:gd name="T9" fmla="*/ 1288 h 1729"/>
                <a:gd name="T10" fmla="*/ 14 w 1236"/>
                <a:gd name="T11" fmla="*/ 1311 h 1729"/>
                <a:gd name="T12" fmla="*/ 20 w 1236"/>
                <a:gd name="T13" fmla="*/ 1094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300 h 1729"/>
                <a:gd name="T26" fmla="*/ 458 w 1236"/>
                <a:gd name="T27" fmla="*/ 361 h 1729"/>
                <a:gd name="T28" fmla="*/ 513 w 1236"/>
                <a:gd name="T29" fmla="*/ 477 h 1729"/>
                <a:gd name="T30" fmla="*/ 593 w 1236"/>
                <a:gd name="T31" fmla="*/ 332 h 1729"/>
                <a:gd name="T32" fmla="*/ 597 w 1236"/>
                <a:gd name="T33" fmla="*/ 251 h 1729"/>
                <a:gd name="T34" fmla="*/ 610 w 1236"/>
                <a:gd name="T35" fmla="*/ 84 h 1729"/>
                <a:gd name="T36" fmla="*/ 925 w 1236"/>
                <a:gd name="T37" fmla="*/ 78 h 1729"/>
                <a:gd name="T38" fmla="*/ 884 w 1236"/>
                <a:gd name="T39" fmla="*/ 240 h 1729"/>
                <a:gd name="T40" fmla="*/ 921 w 1236"/>
                <a:gd name="T41" fmla="*/ 306 h 1729"/>
                <a:gd name="T42" fmla="*/ 1192 w 1236"/>
                <a:gd name="T43" fmla="*/ 436 h 1729"/>
                <a:gd name="T44" fmla="*/ 1073 w 1236"/>
                <a:gd name="T45" fmla="*/ 646 h 1729"/>
                <a:gd name="T46" fmla="*/ 1172 w 1236"/>
                <a:gd name="T47" fmla="*/ 891 h 1729"/>
                <a:gd name="T48" fmla="*/ 1131 w 1236"/>
                <a:gd name="T49" fmla="*/ 1070 h 1729"/>
                <a:gd name="T50" fmla="*/ 934 w 1236"/>
                <a:gd name="T51" fmla="*/ 1381 h 1729"/>
                <a:gd name="T52" fmla="*/ 725 w 1236"/>
                <a:gd name="T53" fmla="*/ 1523 h 1729"/>
                <a:gd name="T54" fmla="*/ 394 w 1236"/>
                <a:gd name="T55" fmla="*/ 1645 h 1729"/>
                <a:gd name="T56" fmla="*/ 662 w 1236"/>
                <a:gd name="T57" fmla="*/ 1551 h 1729"/>
                <a:gd name="T58" fmla="*/ 895 w 1236"/>
                <a:gd name="T59" fmla="*/ 1398 h 1729"/>
                <a:gd name="T60" fmla="*/ 1088 w 1236"/>
                <a:gd name="T61" fmla="*/ 1121 h 1729"/>
                <a:gd name="T62" fmla="*/ 1228 w 1236"/>
                <a:gd name="T63" fmla="*/ 962 h 1729"/>
                <a:gd name="T64" fmla="*/ 1069 w 1236"/>
                <a:gd name="T65" fmla="*/ 660 h 1729"/>
                <a:gd name="T66" fmla="*/ 1145 w 1236"/>
                <a:gd name="T67" fmla="*/ 471 h 1729"/>
                <a:gd name="T68" fmla="*/ 939 w 1236"/>
                <a:gd name="T69" fmla="*/ 331 h 1729"/>
                <a:gd name="T70" fmla="*/ 877 w 1236"/>
                <a:gd name="T71" fmla="*/ 239 h 1729"/>
                <a:gd name="T72" fmla="*/ 918 w 1236"/>
                <a:gd name="T73" fmla="*/ 76 h 1729"/>
                <a:gd name="T74" fmla="*/ 729 w 1236"/>
                <a:gd name="T75" fmla="*/ 71 h 1729"/>
                <a:gd name="T76" fmla="*/ 577 w 1236"/>
                <a:gd name="T77" fmla="*/ 194 h 1729"/>
                <a:gd name="T78" fmla="*/ 628 w 1236"/>
                <a:gd name="T79" fmla="*/ 348 h 1729"/>
                <a:gd name="T80" fmla="*/ 546 w 1236"/>
                <a:gd name="T81" fmla="*/ 461 h 1729"/>
                <a:gd name="T82" fmla="*/ 422 w 1236"/>
                <a:gd name="T83" fmla="*/ 384 h 1729"/>
                <a:gd name="T84" fmla="*/ 307 w 1236"/>
                <a:gd name="T85" fmla="*/ 284 h 1729"/>
                <a:gd name="T86" fmla="*/ 357 w 1236"/>
                <a:gd name="T87" fmla="*/ 365 h 1729"/>
                <a:gd name="T88" fmla="*/ 395 w 1236"/>
                <a:gd name="T89" fmla="*/ 558 h 1729"/>
                <a:gd name="T90" fmla="*/ 262 w 1236"/>
                <a:gd name="T91" fmla="*/ 738 h 1729"/>
                <a:gd name="T92" fmla="*/ 278 w 1236"/>
                <a:gd name="T93" fmla="*/ 865 h 1729"/>
                <a:gd name="T94" fmla="*/ 158 w 1236"/>
                <a:gd name="T95" fmla="*/ 996 h 1729"/>
                <a:gd name="T96" fmla="*/ 57 w 1236"/>
                <a:gd name="T97" fmla="*/ 1086 h 1729"/>
                <a:gd name="T98" fmla="*/ 17 w 1236"/>
                <a:gd name="T99" fmla="*/ 1280 h 1729"/>
                <a:gd name="T100" fmla="*/ 87 w 1236"/>
                <a:gd name="T101" fmla="*/ 1301 h 1729"/>
                <a:gd name="T102" fmla="*/ 196 w 1236"/>
                <a:gd name="T103" fmla="*/ 1339 h 1729"/>
                <a:gd name="T104" fmla="*/ 142 w 1236"/>
                <a:gd name="T105" fmla="*/ 1448 h 1729"/>
                <a:gd name="T106" fmla="*/ 85 w 1236"/>
                <a:gd name="T107" fmla="*/ 1514 h 1729"/>
                <a:gd name="T108" fmla="*/ 218 w 1236"/>
                <a:gd name="T109" fmla="*/ 15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6" y="1729"/>
                  </a:moveTo>
                  <a:lnTo>
                    <a:pt x="396" y="1729"/>
                  </a:lnTo>
                  <a:lnTo>
                    <a:pt x="387" y="1645"/>
                  </a:lnTo>
                  <a:lnTo>
                    <a:pt x="398" y="1614"/>
                  </a:lnTo>
                  <a:lnTo>
                    <a:pt x="349" y="1548"/>
                  </a:lnTo>
                  <a:lnTo>
                    <a:pt x="355" y="1537"/>
                  </a:lnTo>
                  <a:lnTo>
                    <a:pt x="249" y="1499"/>
                  </a:lnTo>
                  <a:lnTo>
                    <a:pt x="233" y="1520"/>
                  </a:lnTo>
                  <a:lnTo>
                    <a:pt x="211" y="1514"/>
                  </a:lnTo>
                  <a:lnTo>
                    <a:pt x="216" y="1476"/>
                  </a:lnTo>
                  <a:lnTo>
                    <a:pt x="201" y="1470"/>
                  </a:lnTo>
                  <a:lnTo>
                    <a:pt x="188" y="1498"/>
                  </a:lnTo>
                  <a:lnTo>
                    <a:pt x="137" y="1558"/>
                  </a:lnTo>
                  <a:lnTo>
                    <a:pt x="112" y="1556"/>
                  </a:lnTo>
                  <a:lnTo>
                    <a:pt x="95" y="1519"/>
                  </a:lnTo>
                  <a:lnTo>
                    <a:pt x="80" y="1522"/>
                  </a:lnTo>
                  <a:lnTo>
                    <a:pt x="74" y="1499"/>
                  </a:lnTo>
                  <a:lnTo>
                    <a:pt x="63" y="1500"/>
                  </a:lnTo>
                  <a:lnTo>
                    <a:pt x="36" y="1454"/>
                  </a:lnTo>
                  <a:lnTo>
                    <a:pt x="63" y="1404"/>
                  </a:lnTo>
                  <a:lnTo>
                    <a:pt x="83" y="1416"/>
                  </a:lnTo>
                  <a:lnTo>
                    <a:pt x="123" y="1405"/>
                  </a:lnTo>
                  <a:lnTo>
                    <a:pt x="141" y="1434"/>
                  </a:lnTo>
                  <a:lnTo>
                    <a:pt x="152" y="1409"/>
                  </a:lnTo>
                  <a:lnTo>
                    <a:pt x="155" y="1405"/>
                  </a:lnTo>
                  <a:lnTo>
                    <a:pt x="205" y="1357"/>
                  </a:lnTo>
                  <a:lnTo>
                    <a:pt x="210" y="1354"/>
                  </a:lnTo>
                  <a:lnTo>
                    <a:pt x="226" y="1346"/>
                  </a:lnTo>
                  <a:lnTo>
                    <a:pt x="219" y="1326"/>
                  </a:lnTo>
                  <a:lnTo>
                    <a:pt x="196" y="1348"/>
                  </a:lnTo>
                  <a:lnTo>
                    <a:pt x="163" y="1325"/>
                  </a:lnTo>
                  <a:lnTo>
                    <a:pt x="149" y="1304"/>
                  </a:lnTo>
                  <a:lnTo>
                    <a:pt x="147" y="1299"/>
                  </a:lnTo>
                  <a:lnTo>
                    <a:pt x="125" y="1288"/>
                  </a:lnTo>
                  <a:lnTo>
                    <a:pt x="106" y="1288"/>
                  </a:lnTo>
                  <a:lnTo>
                    <a:pt x="104" y="1292"/>
                  </a:lnTo>
                  <a:lnTo>
                    <a:pt x="89" y="1308"/>
                  </a:lnTo>
                  <a:lnTo>
                    <a:pt x="66" y="1302"/>
                  </a:lnTo>
                  <a:lnTo>
                    <a:pt x="57" y="1281"/>
                  </a:lnTo>
                  <a:lnTo>
                    <a:pt x="48" y="1278"/>
                  </a:lnTo>
                  <a:lnTo>
                    <a:pt x="47" y="1298"/>
                  </a:lnTo>
                  <a:lnTo>
                    <a:pt x="14" y="1311"/>
                  </a:lnTo>
                  <a:lnTo>
                    <a:pt x="0" y="1306"/>
                  </a:lnTo>
                  <a:lnTo>
                    <a:pt x="11" y="1278"/>
                  </a:lnTo>
                  <a:lnTo>
                    <a:pt x="15" y="1251"/>
                  </a:lnTo>
                  <a:lnTo>
                    <a:pt x="9" y="1229"/>
                  </a:lnTo>
                  <a:lnTo>
                    <a:pt x="20" y="1205"/>
                  </a:lnTo>
                  <a:lnTo>
                    <a:pt x="8" y="1112"/>
                  </a:lnTo>
                  <a:lnTo>
                    <a:pt x="20" y="1094"/>
                  </a:lnTo>
                  <a:lnTo>
                    <a:pt x="9" y="1076"/>
                  </a:lnTo>
                  <a:lnTo>
                    <a:pt x="54" y="1079"/>
                  </a:lnTo>
                  <a:lnTo>
                    <a:pt x="90" y="1038"/>
                  </a:lnTo>
                  <a:lnTo>
                    <a:pt x="111" y="1042"/>
                  </a:lnTo>
                  <a:lnTo>
                    <a:pt x="124" y="1054"/>
                  </a:lnTo>
                  <a:lnTo>
                    <a:pt x="130" y="1057"/>
                  </a:lnTo>
                  <a:lnTo>
                    <a:pt x="157" y="1043"/>
                  </a:lnTo>
                  <a:lnTo>
                    <a:pt x="164" y="1009"/>
                  </a:lnTo>
                  <a:lnTo>
                    <a:pt x="148" y="998"/>
                  </a:lnTo>
                  <a:lnTo>
                    <a:pt x="177" y="964"/>
                  </a:lnTo>
                  <a:lnTo>
                    <a:pt x="193" y="951"/>
                  </a:lnTo>
                  <a:lnTo>
                    <a:pt x="210" y="926"/>
                  </a:lnTo>
                  <a:lnTo>
                    <a:pt x="208" y="918"/>
                  </a:lnTo>
                  <a:lnTo>
                    <a:pt x="221" y="899"/>
                  </a:lnTo>
                  <a:lnTo>
                    <a:pt x="268" y="850"/>
                  </a:lnTo>
                  <a:lnTo>
                    <a:pt x="277" y="856"/>
                  </a:lnTo>
                  <a:lnTo>
                    <a:pt x="299" y="831"/>
                  </a:lnTo>
                  <a:lnTo>
                    <a:pt x="301" y="822"/>
                  </a:lnTo>
                  <a:lnTo>
                    <a:pt x="311" y="790"/>
                  </a:lnTo>
                  <a:lnTo>
                    <a:pt x="292" y="767"/>
                  </a:lnTo>
                  <a:lnTo>
                    <a:pt x="274" y="773"/>
                  </a:lnTo>
                  <a:lnTo>
                    <a:pt x="247" y="767"/>
                  </a:lnTo>
                  <a:lnTo>
                    <a:pt x="256" y="733"/>
                  </a:lnTo>
                  <a:lnTo>
                    <a:pt x="287" y="719"/>
                  </a:lnTo>
                  <a:lnTo>
                    <a:pt x="308" y="677"/>
                  </a:lnTo>
                  <a:lnTo>
                    <a:pt x="349" y="651"/>
                  </a:lnTo>
                  <a:lnTo>
                    <a:pt x="361" y="607"/>
                  </a:lnTo>
                  <a:lnTo>
                    <a:pt x="348" y="564"/>
                  </a:lnTo>
                  <a:lnTo>
                    <a:pt x="365" y="533"/>
                  </a:lnTo>
                  <a:lnTo>
                    <a:pt x="395" y="550"/>
                  </a:lnTo>
                  <a:lnTo>
                    <a:pt x="419" y="530"/>
                  </a:lnTo>
                  <a:lnTo>
                    <a:pt x="405" y="501"/>
                  </a:lnTo>
                  <a:lnTo>
                    <a:pt x="379" y="466"/>
                  </a:lnTo>
                  <a:lnTo>
                    <a:pt x="399" y="417"/>
                  </a:lnTo>
                  <a:lnTo>
                    <a:pt x="412" y="400"/>
                  </a:lnTo>
                  <a:lnTo>
                    <a:pt x="384" y="362"/>
                  </a:lnTo>
                  <a:lnTo>
                    <a:pt x="365" y="370"/>
                  </a:lnTo>
                  <a:lnTo>
                    <a:pt x="379" y="419"/>
                  </a:lnTo>
                  <a:lnTo>
                    <a:pt x="353" y="426"/>
                  </a:lnTo>
                  <a:lnTo>
                    <a:pt x="310" y="353"/>
                  </a:lnTo>
                  <a:lnTo>
                    <a:pt x="283" y="344"/>
                  </a:lnTo>
                  <a:lnTo>
                    <a:pt x="276" y="300"/>
                  </a:lnTo>
                  <a:lnTo>
                    <a:pt x="303" y="278"/>
                  </a:lnTo>
                  <a:lnTo>
                    <a:pt x="334" y="254"/>
                  </a:lnTo>
                  <a:lnTo>
                    <a:pt x="361" y="232"/>
                  </a:lnTo>
                  <a:lnTo>
                    <a:pt x="418" y="262"/>
                  </a:lnTo>
                  <a:lnTo>
                    <a:pt x="411" y="295"/>
                  </a:lnTo>
                  <a:lnTo>
                    <a:pt x="464" y="353"/>
                  </a:lnTo>
                  <a:lnTo>
                    <a:pt x="458" y="361"/>
                  </a:lnTo>
                  <a:lnTo>
                    <a:pt x="433" y="383"/>
                  </a:lnTo>
                  <a:lnTo>
                    <a:pt x="454" y="397"/>
                  </a:lnTo>
                  <a:lnTo>
                    <a:pt x="473" y="375"/>
                  </a:lnTo>
                  <a:lnTo>
                    <a:pt x="510" y="391"/>
                  </a:lnTo>
                  <a:lnTo>
                    <a:pt x="525" y="445"/>
                  </a:lnTo>
                  <a:lnTo>
                    <a:pt x="506" y="464"/>
                  </a:lnTo>
                  <a:lnTo>
                    <a:pt x="513" y="477"/>
                  </a:lnTo>
                  <a:lnTo>
                    <a:pt x="542" y="456"/>
                  </a:lnTo>
                  <a:lnTo>
                    <a:pt x="556" y="437"/>
                  </a:lnTo>
                  <a:lnTo>
                    <a:pt x="559" y="432"/>
                  </a:lnTo>
                  <a:lnTo>
                    <a:pt x="563" y="429"/>
                  </a:lnTo>
                  <a:lnTo>
                    <a:pt x="575" y="415"/>
                  </a:lnTo>
                  <a:lnTo>
                    <a:pt x="565" y="382"/>
                  </a:lnTo>
                  <a:lnTo>
                    <a:pt x="593" y="332"/>
                  </a:lnTo>
                  <a:lnTo>
                    <a:pt x="615" y="329"/>
                  </a:lnTo>
                  <a:lnTo>
                    <a:pt x="627" y="339"/>
                  </a:lnTo>
                  <a:lnTo>
                    <a:pt x="645" y="321"/>
                  </a:lnTo>
                  <a:lnTo>
                    <a:pt x="628" y="311"/>
                  </a:lnTo>
                  <a:lnTo>
                    <a:pt x="625" y="299"/>
                  </a:lnTo>
                  <a:lnTo>
                    <a:pt x="614" y="283"/>
                  </a:lnTo>
                  <a:lnTo>
                    <a:pt x="597" y="251"/>
                  </a:lnTo>
                  <a:lnTo>
                    <a:pt x="575" y="205"/>
                  </a:lnTo>
                  <a:lnTo>
                    <a:pt x="570" y="196"/>
                  </a:lnTo>
                  <a:lnTo>
                    <a:pt x="562" y="163"/>
                  </a:lnTo>
                  <a:lnTo>
                    <a:pt x="565" y="112"/>
                  </a:lnTo>
                  <a:lnTo>
                    <a:pt x="519" y="92"/>
                  </a:lnTo>
                  <a:lnTo>
                    <a:pt x="523" y="74"/>
                  </a:lnTo>
                  <a:lnTo>
                    <a:pt x="610" y="84"/>
                  </a:lnTo>
                  <a:lnTo>
                    <a:pt x="728" y="64"/>
                  </a:lnTo>
                  <a:lnTo>
                    <a:pt x="773" y="52"/>
                  </a:lnTo>
                  <a:lnTo>
                    <a:pt x="856" y="9"/>
                  </a:lnTo>
                  <a:lnTo>
                    <a:pt x="892" y="0"/>
                  </a:lnTo>
                  <a:lnTo>
                    <a:pt x="908" y="34"/>
                  </a:lnTo>
                  <a:lnTo>
                    <a:pt x="922" y="44"/>
                  </a:lnTo>
                  <a:lnTo>
                    <a:pt x="925" y="78"/>
                  </a:lnTo>
                  <a:lnTo>
                    <a:pt x="906" y="98"/>
                  </a:lnTo>
                  <a:lnTo>
                    <a:pt x="849" y="130"/>
                  </a:lnTo>
                  <a:lnTo>
                    <a:pt x="848" y="132"/>
                  </a:lnTo>
                  <a:lnTo>
                    <a:pt x="865" y="132"/>
                  </a:lnTo>
                  <a:lnTo>
                    <a:pt x="877" y="172"/>
                  </a:lnTo>
                  <a:lnTo>
                    <a:pt x="869" y="204"/>
                  </a:lnTo>
                  <a:lnTo>
                    <a:pt x="884" y="240"/>
                  </a:lnTo>
                  <a:lnTo>
                    <a:pt x="871" y="257"/>
                  </a:lnTo>
                  <a:lnTo>
                    <a:pt x="867" y="285"/>
                  </a:lnTo>
                  <a:lnTo>
                    <a:pt x="866" y="285"/>
                  </a:lnTo>
                  <a:lnTo>
                    <a:pt x="837" y="319"/>
                  </a:lnTo>
                  <a:lnTo>
                    <a:pt x="847" y="324"/>
                  </a:lnTo>
                  <a:lnTo>
                    <a:pt x="893" y="326"/>
                  </a:lnTo>
                  <a:lnTo>
                    <a:pt x="921" y="306"/>
                  </a:lnTo>
                  <a:lnTo>
                    <a:pt x="941" y="324"/>
                  </a:lnTo>
                  <a:lnTo>
                    <a:pt x="976" y="324"/>
                  </a:lnTo>
                  <a:lnTo>
                    <a:pt x="1027" y="350"/>
                  </a:lnTo>
                  <a:lnTo>
                    <a:pt x="1140" y="335"/>
                  </a:lnTo>
                  <a:lnTo>
                    <a:pt x="1154" y="356"/>
                  </a:lnTo>
                  <a:lnTo>
                    <a:pt x="1180" y="351"/>
                  </a:lnTo>
                  <a:lnTo>
                    <a:pt x="1192" y="436"/>
                  </a:lnTo>
                  <a:lnTo>
                    <a:pt x="1145" y="480"/>
                  </a:lnTo>
                  <a:lnTo>
                    <a:pt x="1100" y="441"/>
                  </a:lnTo>
                  <a:lnTo>
                    <a:pt x="1074" y="468"/>
                  </a:lnTo>
                  <a:lnTo>
                    <a:pt x="1132" y="519"/>
                  </a:lnTo>
                  <a:lnTo>
                    <a:pt x="1110" y="551"/>
                  </a:lnTo>
                  <a:lnTo>
                    <a:pt x="1110" y="581"/>
                  </a:lnTo>
                  <a:lnTo>
                    <a:pt x="1073" y="646"/>
                  </a:lnTo>
                  <a:lnTo>
                    <a:pt x="1075" y="661"/>
                  </a:lnTo>
                  <a:lnTo>
                    <a:pt x="1075" y="662"/>
                  </a:lnTo>
                  <a:lnTo>
                    <a:pt x="1049" y="711"/>
                  </a:lnTo>
                  <a:lnTo>
                    <a:pt x="1059" y="729"/>
                  </a:lnTo>
                  <a:lnTo>
                    <a:pt x="1077" y="781"/>
                  </a:lnTo>
                  <a:lnTo>
                    <a:pt x="1068" y="859"/>
                  </a:lnTo>
                  <a:lnTo>
                    <a:pt x="1172" y="891"/>
                  </a:lnTo>
                  <a:lnTo>
                    <a:pt x="1164" y="931"/>
                  </a:lnTo>
                  <a:lnTo>
                    <a:pt x="1236" y="958"/>
                  </a:lnTo>
                  <a:lnTo>
                    <a:pt x="1228" y="1007"/>
                  </a:lnTo>
                  <a:lnTo>
                    <a:pt x="1230" y="1066"/>
                  </a:lnTo>
                  <a:lnTo>
                    <a:pt x="1174" y="1096"/>
                  </a:lnTo>
                  <a:lnTo>
                    <a:pt x="1157" y="1070"/>
                  </a:lnTo>
                  <a:lnTo>
                    <a:pt x="1131" y="1070"/>
                  </a:lnTo>
                  <a:lnTo>
                    <a:pt x="1130" y="1110"/>
                  </a:lnTo>
                  <a:lnTo>
                    <a:pt x="1095" y="1125"/>
                  </a:lnTo>
                  <a:lnTo>
                    <a:pt x="1111" y="1260"/>
                  </a:lnTo>
                  <a:lnTo>
                    <a:pt x="1063" y="1301"/>
                  </a:lnTo>
                  <a:lnTo>
                    <a:pt x="1026" y="1286"/>
                  </a:lnTo>
                  <a:lnTo>
                    <a:pt x="983" y="1353"/>
                  </a:lnTo>
                  <a:lnTo>
                    <a:pt x="934" y="1381"/>
                  </a:lnTo>
                  <a:lnTo>
                    <a:pt x="899" y="1403"/>
                  </a:lnTo>
                  <a:lnTo>
                    <a:pt x="881" y="1435"/>
                  </a:lnTo>
                  <a:lnTo>
                    <a:pt x="841" y="1450"/>
                  </a:lnTo>
                  <a:lnTo>
                    <a:pt x="835" y="1403"/>
                  </a:lnTo>
                  <a:lnTo>
                    <a:pt x="795" y="1440"/>
                  </a:lnTo>
                  <a:lnTo>
                    <a:pt x="740" y="1477"/>
                  </a:lnTo>
                  <a:lnTo>
                    <a:pt x="725" y="1523"/>
                  </a:lnTo>
                  <a:lnTo>
                    <a:pt x="667" y="1555"/>
                  </a:lnTo>
                  <a:lnTo>
                    <a:pt x="654" y="1582"/>
                  </a:lnTo>
                  <a:lnTo>
                    <a:pt x="566" y="1582"/>
                  </a:lnTo>
                  <a:lnTo>
                    <a:pt x="518" y="1615"/>
                  </a:lnTo>
                  <a:lnTo>
                    <a:pt x="472" y="1699"/>
                  </a:lnTo>
                  <a:lnTo>
                    <a:pt x="396" y="1729"/>
                  </a:lnTo>
                  <a:close/>
                  <a:moveTo>
                    <a:pt x="394" y="1645"/>
                  </a:moveTo>
                  <a:lnTo>
                    <a:pt x="394" y="1645"/>
                  </a:lnTo>
                  <a:lnTo>
                    <a:pt x="401" y="1720"/>
                  </a:lnTo>
                  <a:lnTo>
                    <a:pt x="467" y="1694"/>
                  </a:lnTo>
                  <a:lnTo>
                    <a:pt x="514" y="1610"/>
                  </a:lnTo>
                  <a:lnTo>
                    <a:pt x="564" y="1575"/>
                  </a:lnTo>
                  <a:lnTo>
                    <a:pt x="650" y="1575"/>
                  </a:lnTo>
                  <a:lnTo>
                    <a:pt x="662" y="1551"/>
                  </a:lnTo>
                  <a:lnTo>
                    <a:pt x="720" y="1518"/>
                  </a:lnTo>
                  <a:lnTo>
                    <a:pt x="734" y="1473"/>
                  </a:lnTo>
                  <a:lnTo>
                    <a:pt x="791" y="1435"/>
                  </a:lnTo>
                  <a:lnTo>
                    <a:pt x="839" y="1389"/>
                  </a:lnTo>
                  <a:lnTo>
                    <a:pt x="847" y="1441"/>
                  </a:lnTo>
                  <a:lnTo>
                    <a:pt x="876" y="1429"/>
                  </a:lnTo>
                  <a:lnTo>
                    <a:pt x="895" y="1398"/>
                  </a:lnTo>
                  <a:lnTo>
                    <a:pt x="930" y="1376"/>
                  </a:lnTo>
                  <a:lnTo>
                    <a:pt x="979" y="1347"/>
                  </a:lnTo>
                  <a:lnTo>
                    <a:pt x="1023" y="1278"/>
                  </a:lnTo>
                  <a:lnTo>
                    <a:pt x="1062" y="1293"/>
                  </a:lnTo>
                  <a:lnTo>
                    <a:pt x="1104" y="1258"/>
                  </a:lnTo>
                  <a:lnTo>
                    <a:pt x="1103" y="1249"/>
                  </a:lnTo>
                  <a:lnTo>
                    <a:pt x="1088" y="1121"/>
                  </a:lnTo>
                  <a:lnTo>
                    <a:pt x="1123" y="1105"/>
                  </a:lnTo>
                  <a:lnTo>
                    <a:pt x="1124" y="1063"/>
                  </a:lnTo>
                  <a:lnTo>
                    <a:pt x="1161" y="1063"/>
                  </a:lnTo>
                  <a:lnTo>
                    <a:pt x="1176" y="1087"/>
                  </a:lnTo>
                  <a:lnTo>
                    <a:pt x="1223" y="1062"/>
                  </a:lnTo>
                  <a:lnTo>
                    <a:pt x="1221" y="1006"/>
                  </a:lnTo>
                  <a:lnTo>
                    <a:pt x="1228" y="962"/>
                  </a:lnTo>
                  <a:lnTo>
                    <a:pt x="1157" y="936"/>
                  </a:lnTo>
                  <a:lnTo>
                    <a:pt x="1164" y="896"/>
                  </a:lnTo>
                  <a:lnTo>
                    <a:pt x="1061" y="864"/>
                  </a:lnTo>
                  <a:lnTo>
                    <a:pt x="1070" y="781"/>
                  </a:lnTo>
                  <a:lnTo>
                    <a:pt x="1053" y="732"/>
                  </a:lnTo>
                  <a:lnTo>
                    <a:pt x="1041" y="712"/>
                  </a:lnTo>
                  <a:lnTo>
                    <a:pt x="1069" y="660"/>
                  </a:lnTo>
                  <a:lnTo>
                    <a:pt x="1066" y="645"/>
                  </a:lnTo>
                  <a:lnTo>
                    <a:pt x="1103" y="580"/>
                  </a:lnTo>
                  <a:lnTo>
                    <a:pt x="1103" y="549"/>
                  </a:lnTo>
                  <a:lnTo>
                    <a:pt x="1123" y="520"/>
                  </a:lnTo>
                  <a:lnTo>
                    <a:pt x="1065" y="468"/>
                  </a:lnTo>
                  <a:lnTo>
                    <a:pt x="1099" y="431"/>
                  </a:lnTo>
                  <a:lnTo>
                    <a:pt x="1145" y="471"/>
                  </a:lnTo>
                  <a:lnTo>
                    <a:pt x="1185" y="433"/>
                  </a:lnTo>
                  <a:lnTo>
                    <a:pt x="1174" y="359"/>
                  </a:lnTo>
                  <a:lnTo>
                    <a:pt x="1151" y="363"/>
                  </a:lnTo>
                  <a:lnTo>
                    <a:pt x="1137" y="342"/>
                  </a:lnTo>
                  <a:lnTo>
                    <a:pt x="1026" y="357"/>
                  </a:lnTo>
                  <a:lnTo>
                    <a:pt x="975" y="330"/>
                  </a:lnTo>
                  <a:lnTo>
                    <a:pt x="939" y="331"/>
                  </a:lnTo>
                  <a:lnTo>
                    <a:pt x="920" y="314"/>
                  </a:lnTo>
                  <a:lnTo>
                    <a:pt x="895" y="333"/>
                  </a:lnTo>
                  <a:lnTo>
                    <a:pt x="844" y="330"/>
                  </a:lnTo>
                  <a:lnTo>
                    <a:pt x="826" y="321"/>
                  </a:lnTo>
                  <a:lnTo>
                    <a:pt x="861" y="282"/>
                  </a:lnTo>
                  <a:lnTo>
                    <a:pt x="865" y="254"/>
                  </a:lnTo>
                  <a:lnTo>
                    <a:pt x="877" y="239"/>
                  </a:lnTo>
                  <a:lnTo>
                    <a:pt x="862" y="205"/>
                  </a:lnTo>
                  <a:lnTo>
                    <a:pt x="870" y="173"/>
                  </a:lnTo>
                  <a:lnTo>
                    <a:pt x="860" y="138"/>
                  </a:lnTo>
                  <a:lnTo>
                    <a:pt x="841" y="139"/>
                  </a:lnTo>
                  <a:lnTo>
                    <a:pt x="842" y="125"/>
                  </a:lnTo>
                  <a:lnTo>
                    <a:pt x="903" y="92"/>
                  </a:lnTo>
                  <a:lnTo>
                    <a:pt x="918" y="76"/>
                  </a:lnTo>
                  <a:lnTo>
                    <a:pt x="915" y="48"/>
                  </a:lnTo>
                  <a:lnTo>
                    <a:pt x="902" y="38"/>
                  </a:lnTo>
                  <a:lnTo>
                    <a:pt x="888" y="8"/>
                  </a:lnTo>
                  <a:lnTo>
                    <a:pt x="858" y="16"/>
                  </a:lnTo>
                  <a:lnTo>
                    <a:pt x="776" y="59"/>
                  </a:lnTo>
                  <a:lnTo>
                    <a:pt x="747" y="66"/>
                  </a:lnTo>
                  <a:lnTo>
                    <a:pt x="729" y="71"/>
                  </a:lnTo>
                  <a:lnTo>
                    <a:pt x="611" y="91"/>
                  </a:lnTo>
                  <a:lnTo>
                    <a:pt x="610" y="91"/>
                  </a:lnTo>
                  <a:lnTo>
                    <a:pt x="528" y="81"/>
                  </a:lnTo>
                  <a:lnTo>
                    <a:pt x="526" y="88"/>
                  </a:lnTo>
                  <a:lnTo>
                    <a:pt x="571" y="108"/>
                  </a:lnTo>
                  <a:lnTo>
                    <a:pt x="569" y="163"/>
                  </a:lnTo>
                  <a:lnTo>
                    <a:pt x="577" y="194"/>
                  </a:lnTo>
                  <a:lnTo>
                    <a:pt x="581" y="202"/>
                  </a:lnTo>
                  <a:lnTo>
                    <a:pt x="603" y="248"/>
                  </a:lnTo>
                  <a:lnTo>
                    <a:pt x="619" y="280"/>
                  </a:lnTo>
                  <a:lnTo>
                    <a:pt x="631" y="296"/>
                  </a:lnTo>
                  <a:lnTo>
                    <a:pt x="634" y="307"/>
                  </a:lnTo>
                  <a:lnTo>
                    <a:pt x="656" y="320"/>
                  </a:lnTo>
                  <a:lnTo>
                    <a:pt x="628" y="348"/>
                  </a:lnTo>
                  <a:lnTo>
                    <a:pt x="613" y="336"/>
                  </a:lnTo>
                  <a:lnTo>
                    <a:pt x="597" y="338"/>
                  </a:lnTo>
                  <a:lnTo>
                    <a:pt x="572" y="383"/>
                  </a:lnTo>
                  <a:lnTo>
                    <a:pt x="583" y="417"/>
                  </a:lnTo>
                  <a:lnTo>
                    <a:pt x="564" y="437"/>
                  </a:lnTo>
                  <a:lnTo>
                    <a:pt x="562" y="441"/>
                  </a:lnTo>
                  <a:lnTo>
                    <a:pt x="546" y="461"/>
                  </a:lnTo>
                  <a:lnTo>
                    <a:pt x="512" y="487"/>
                  </a:lnTo>
                  <a:lnTo>
                    <a:pt x="497" y="464"/>
                  </a:lnTo>
                  <a:lnTo>
                    <a:pt x="517" y="443"/>
                  </a:lnTo>
                  <a:lnTo>
                    <a:pt x="504" y="396"/>
                  </a:lnTo>
                  <a:lnTo>
                    <a:pt x="475" y="383"/>
                  </a:lnTo>
                  <a:lnTo>
                    <a:pt x="455" y="406"/>
                  </a:lnTo>
                  <a:lnTo>
                    <a:pt x="422" y="384"/>
                  </a:lnTo>
                  <a:lnTo>
                    <a:pt x="453" y="357"/>
                  </a:lnTo>
                  <a:lnTo>
                    <a:pt x="455" y="353"/>
                  </a:lnTo>
                  <a:lnTo>
                    <a:pt x="404" y="297"/>
                  </a:lnTo>
                  <a:lnTo>
                    <a:pt x="410" y="266"/>
                  </a:lnTo>
                  <a:lnTo>
                    <a:pt x="362" y="240"/>
                  </a:lnTo>
                  <a:lnTo>
                    <a:pt x="339" y="259"/>
                  </a:lnTo>
                  <a:lnTo>
                    <a:pt x="307" y="284"/>
                  </a:lnTo>
                  <a:lnTo>
                    <a:pt x="283" y="303"/>
                  </a:lnTo>
                  <a:lnTo>
                    <a:pt x="289" y="339"/>
                  </a:lnTo>
                  <a:lnTo>
                    <a:pt x="314" y="348"/>
                  </a:lnTo>
                  <a:lnTo>
                    <a:pt x="315" y="349"/>
                  </a:lnTo>
                  <a:lnTo>
                    <a:pt x="356" y="418"/>
                  </a:lnTo>
                  <a:lnTo>
                    <a:pt x="370" y="414"/>
                  </a:lnTo>
                  <a:lnTo>
                    <a:pt x="357" y="365"/>
                  </a:lnTo>
                  <a:lnTo>
                    <a:pt x="386" y="354"/>
                  </a:lnTo>
                  <a:lnTo>
                    <a:pt x="421" y="401"/>
                  </a:lnTo>
                  <a:lnTo>
                    <a:pt x="404" y="421"/>
                  </a:lnTo>
                  <a:lnTo>
                    <a:pt x="386" y="465"/>
                  </a:lnTo>
                  <a:lnTo>
                    <a:pt x="411" y="498"/>
                  </a:lnTo>
                  <a:lnTo>
                    <a:pt x="427" y="532"/>
                  </a:lnTo>
                  <a:lnTo>
                    <a:pt x="395" y="558"/>
                  </a:lnTo>
                  <a:lnTo>
                    <a:pt x="368" y="542"/>
                  </a:lnTo>
                  <a:lnTo>
                    <a:pt x="355" y="565"/>
                  </a:lnTo>
                  <a:lnTo>
                    <a:pt x="368" y="607"/>
                  </a:lnTo>
                  <a:lnTo>
                    <a:pt x="354" y="655"/>
                  </a:lnTo>
                  <a:lnTo>
                    <a:pt x="313" y="681"/>
                  </a:lnTo>
                  <a:lnTo>
                    <a:pt x="292" y="724"/>
                  </a:lnTo>
                  <a:lnTo>
                    <a:pt x="262" y="738"/>
                  </a:lnTo>
                  <a:lnTo>
                    <a:pt x="255" y="762"/>
                  </a:lnTo>
                  <a:lnTo>
                    <a:pt x="274" y="766"/>
                  </a:lnTo>
                  <a:lnTo>
                    <a:pt x="294" y="759"/>
                  </a:lnTo>
                  <a:lnTo>
                    <a:pt x="319" y="789"/>
                  </a:lnTo>
                  <a:lnTo>
                    <a:pt x="307" y="823"/>
                  </a:lnTo>
                  <a:lnTo>
                    <a:pt x="305" y="835"/>
                  </a:lnTo>
                  <a:lnTo>
                    <a:pt x="278" y="865"/>
                  </a:lnTo>
                  <a:lnTo>
                    <a:pt x="269" y="859"/>
                  </a:lnTo>
                  <a:lnTo>
                    <a:pt x="226" y="904"/>
                  </a:lnTo>
                  <a:lnTo>
                    <a:pt x="215" y="919"/>
                  </a:lnTo>
                  <a:lnTo>
                    <a:pt x="218" y="927"/>
                  </a:lnTo>
                  <a:lnTo>
                    <a:pt x="197" y="956"/>
                  </a:lnTo>
                  <a:lnTo>
                    <a:pt x="182" y="968"/>
                  </a:lnTo>
                  <a:lnTo>
                    <a:pt x="158" y="996"/>
                  </a:lnTo>
                  <a:lnTo>
                    <a:pt x="172" y="1006"/>
                  </a:lnTo>
                  <a:lnTo>
                    <a:pt x="163" y="1048"/>
                  </a:lnTo>
                  <a:lnTo>
                    <a:pt x="129" y="1065"/>
                  </a:lnTo>
                  <a:lnTo>
                    <a:pt x="119" y="1059"/>
                  </a:lnTo>
                  <a:lnTo>
                    <a:pt x="108" y="1048"/>
                  </a:lnTo>
                  <a:lnTo>
                    <a:pt x="92" y="1045"/>
                  </a:lnTo>
                  <a:lnTo>
                    <a:pt x="57" y="1086"/>
                  </a:lnTo>
                  <a:lnTo>
                    <a:pt x="22" y="1083"/>
                  </a:lnTo>
                  <a:lnTo>
                    <a:pt x="28" y="1094"/>
                  </a:lnTo>
                  <a:lnTo>
                    <a:pt x="15" y="1114"/>
                  </a:lnTo>
                  <a:lnTo>
                    <a:pt x="27" y="1206"/>
                  </a:lnTo>
                  <a:lnTo>
                    <a:pt x="16" y="1230"/>
                  </a:lnTo>
                  <a:lnTo>
                    <a:pt x="21" y="1251"/>
                  </a:lnTo>
                  <a:lnTo>
                    <a:pt x="17" y="1280"/>
                  </a:lnTo>
                  <a:lnTo>
                    <a:pt x="9" y="1302"/>
                  </a:lnTo>
                  <a:lnTo>
                    <a:pt x="14" y="1304"/>
                  </a:lnTo>
                  <a:lnTo>
                    <a:pt x="40" y="1293"/>
                  </a:lnTo>
                  <a:lnTo>
                    <a:pt x="42" y="1268"/>
                  </a:lnTo>
                  <a:lnTo>
                    <a:pt x="62" y="1276"/>
                  </a:lnTo>
                  <a:lnTo>
                    <a:pt x="71" y="1296"/>
                  </a:lnTo>
                  <a:lnTo>
                    <a:pt x="87" y="1301"/>
                  </a:lnTo>
                  <a:lnTo>
                    <a:pt x="98" y="1288"/>
                  </a:lnTo>
                  <a:lnTo>
                    <a:pt x="102" y="1281"/>
                  </a:lnTo>
                  <a:lnTo>
                    <a:pt x="127" y="1282"/>
                  </a:lnTo>
                  <a:lnTo>
                    <a:pt x="152" y="1294"/>
                  </a:lnTo>
                  <a:lnTo>
                    <a:pt x="155" y="1301"/>
                  </a:lnTo>
                  <a:lnTo>
                    <a:pt x="168" y="1320"/>
                  </a:lnTo>
                  <a:lnTo>
                    <a:pt x="196" y="1339"/>
                  </a:lnTo>
                  <a:lnTo>
                    <a:pt x="222" y="1314"/>
                  </a:lnTo>
                  <a:lnTo>
                    <a:pt x="234" y="1350"/>
                  </a:lnTo>
                  <a:lnTo>
                    <a:pt x="213" y="1359"/>
                  </a:lnTo>
                  <a:lnTo>
                    <a:pt x="209" y="1362"/>
                  </a:lnTo>
                  <a:lnTo>
                    <a:pt x="192" y="1379"/>
                  </a:lnTo>
                  <a:lnTo>
                    <a:pt x="157" y="1413"/>
                  </a:lnTo>
                  <a:lnTo>
                    <a:pt x="142" y="1448"/>
                  </a:lnTo>
                  <a:lnTo>
                    <a:pt x="120" y="1413"/>
                  </a:lnTo>
                  <a:lnTo>
                    <a:pt x="81" y="1423"/>
                  </a:lnTo>
                  <a:lnTo>
                    <a:pt x="66" y="1413"/>
                  </a:lnTo>
                  <a:lnTo>
                    <a:pt x="44" y="1454"/>
                  </a:lnTo>
                  <a:lnTo>
                    <a:pt x="67" y="1493"/>
                  </a:lnTo>
                  <a:lnTo>
                    <a:pt x="80" y="1492"/>
                  </a:lnTo>
                  <a:lnTo>
                    <a:pt x="85" y="1514"/>
                  </a:lnTo>
                  <a:lnTo>
                    <a:pt x="99" y="1512"/>
                  </a:lnTo>
                  <a:lnTo>
                    <a:pt x="117" y="1550"/>
                  </a:lnTo>
                  <a:lnTo>
                    <a:pt x="134" y="1551"/>
                  </a:lnTo>
                  <a:lnTo>
                    <a:pt x="182" y="1494"/>
                  </a:lnTo>
                  <a:lnTo>
                    <a:pt x="198" y="1461"/>
                  </a:lnTo>
                  <a:lnTo>
                    <a:pt x="223" y="1472"/>
                  </a:lnTo>
                  <a:lnTo>
                    <a:pt x="218" y="1509"/>
                  </a:lnTo>
                  <a:lnTo>
                    <a:pt x="231" y="1512"/>
                  </a:lnTo>
                  <a:lnTo>
                    <a:pt x="247" y="1491"/>
                  </a:lnTo>
                  <a:lnTo>
                    <a:pt x="364" y="1534"/>
                  </a:lnTo>
                  <a:lnTo>
                    <a:pt x="357" y="1548"/>
                  </a:lnTo>
                  <a:lnTo>
                    <a:pt x="405" y="1613"/>
                  </a:lnTo>
                  <a:lnTo>
                    <a:pt x="394" y="164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0"/>
            <p:cNvSpPr>
              <a:spLocks/>
            </p:cNvSpPr>
            <p:nvPr/>
          </p:nvSpPr>
          <p:spPr bwMode="auto">
            <a:xfrm>
              <a:off x="2648" y="2771"/>
              <a:ext cx="30" cy="28"/>
            </a:xfrm>
            <a:custGeom>
              <a:avLst/>
              <a:gdLst>
                <a:gd name="T0" fmla="*/ 45 w 50"/>
                <a:gd name="T1" fmla="*/ 0 h 48"/>
                <a:gd name="T2" fmla="*/ 45 w 50"/>
                <a:gd name="T3" fmla="*/ 0 h 48"/>
                <a:gd name="T4" fmla="*/ 50 w 50"/>
                <a:gd name="T5" fmla="*/ 27 h 48"/>
                <a:gd name="T6" fmla="*/ 19 w 50"/>
                <a:gd name="T7" fmla="*/ 48 h 48"/>
                <a:gd name="T8" fmla="*/ 9 w 50"/>
                <a:gd name="T9" fmla="*/ 44 h 48"/>
                <a:gd name="T10" fmla="*/ 0 w 50"/>
                <a:gd name="T11" fmla="*/ 9 h 48"/>
                <a:gd name="T12" fmla="*/ 45 w 5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0" h="48">
                  <a:moveTo>
                    <a:pt x="45" y="0"/>
                  </a:moveTo>
                  <a:lnTo>
                    <a:pt x="45" y="0"/>
                  </a:lnTo>
                  <a:lnTo>
                    <a:pt x="50" y="27"/>
                  </a:lnTo>
                  <a:lnTo>
                    <a:pt x="19" y="48"/>
                  </a:lnTo>
                  <a:lnTo>
                    <a:pt x="9"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1"/>
            <p:cNvSpPr>
              <a:spLocks noEditPoints="1"/>
            </p:cNvSpPr>
            <p:nvPr/>
          </p:nvSpPr>
          <p:spPr bwMode="auto">
            <a:xfrm>
              <a:off x="2645" y="2768"/>
              <a:ext cx="35" cy="34"/>
            </a:xfrm>
            <a:custGeom>
              <a:avLst/>
              <a:gdLst>
                <a:gd name="T0" fmla="*/ 24 w 57"/>
                <a:gd name="T1" fmla="*/ 56 h 56"/>
                <a:gd name="T2" fmla="*/ 24 w 57"/>
                <a:gd name="T3" fmla="*/ 56 h 56"/>
                <a:gd name="T4" fmla="*/ 10 w 57"/>
                <a:gd name="T5" fmla="*/ 51 h 56"/>
                <a:gd name="T6" fmla="*/ 0 w 57"/>
                <a:gd name="T7" fmla="*/ 11 h 56"/>
                <a:gd name="T8" fmla="*/ 52 w 57"/>
                <a:gd name="T9" fmla="*/ 0 h 56"/>
                <a:gd name="T10" fmla="*/ 57 w 57"/>
                <a:gd name="T11" fmla="*/ 32 h 56"/>
                <a:gd name="T12" fmla="*/ 24 w 57"/>
                <a:gd name="T13" fmla="*/ 56 h 56"/>
                <a:gd name="T14" fmla="*/ 15 w 57"/>
                <a:gd name="T15" fmla="*/ 46 h 56"/>
                <a:gd name="T16" fmla="*/ 15 w 57"/>
                <a:gd name="T17" fmla="*/ 46 h 56"/>
                <a:gd name="T18" fmla="*/ 23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4" y="56"/>
                  </a:moveTo>
                  <a:lnTo>
                    <a:pt x="24" y="56"/>
                  </a:lnTo>
                  <a:lnTo>
                    <a:pt x="10" y="51"/>
                  </a:lnTo>
                  <a:lnTo>
                    <a:pt x="0" y="11"/>
                  </a:lnTo>
                  <a:lnTo>
                    <a:pt x="52" y="0"/>
                  </a:lnTo>
                  <a:lnTo>
                    <a:pt x="57" y="32"/>
                  </a:lnTo>
                  <a:lnTo>
                    <a:pt x="24" y="56"/>
                  </a:lnTo>
                  <a:close/>
                  <a:moveTo>
                    <a:pt x="15" y="46"/>
                  </a:moveTo>
                  <a:lnTo>
                    <a:pt x="15" y="46"/>
                  </a:lnTo>
                  <a:lnTo>
                    <a:pt x="23" y="48"/>
                  </a:lnTo>
                  <a:lnTo>
                    <a:pt x="50" y="29"/>
                  </a:lnTo>
                  <a:lnTo>
                    <a:pt x="46" y="8"/>
                  </a:lnTo>
                  <a:lnTo>
                    <a:pt x="8" y="16"/>
                  </a:lnTo>
                  <a:lnTo>
                    <a:pt x="15" y="4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2"/>
            <p:cNvSpPr>
              <a:spLocks/>
            </p:cNvSpPr>
            <p:nvPr/>
          </p:nvSpPr>
          <p:spPr bwMode="auto">
            <a:xfrm>
              <a:off x="2333" y="2031"/>
              <a:ext cx="1997" cy="1818"/>
            </a:xfrm>
            <a:custGeom>
              <a:avLst/>
              <a:gdLst>
                <a:gd name="T0" fmla="*/ 752 w 3325"/>
                <a:gd name="T1" fmla="*/ 2559 h 3026"/>
                <a:gd name="T2" fmla="*/ 714 w 3325"/>
                <a:gd name="T3" fmla="*/ 2903 h 3026"/>
                <a:gd name="T4" fmla="*/ 936 w 3325"/>
                <a:gd name="T5" fmla="*/ 2879 h 3026"/>
                <a:gd name="T6" fmla="*/ 1240 w 3325"/>
                <a:gd name="T7" fmla="*/ 2875 h 3026"/>
                <a:gd name="T8" fmla="*/ 1389 w 3325"/>
                <a:gd name="T9" fmla="*/ 2803 h 3026"/>
                <a:gd name="T10" fmla="*/ 1760 w 3325"/>
                <a:gd name="T11" fmla="*/ 2755 h 3026"/>
                <a:gd name="T12" fmla="*/ 2256 w 3325"/>
                <a:gd name="T13" fmla="*/ 2477 h 3026"/>
                <a:gd name="T14" fmla="*/ 2440 w 3325"/>
                <a:gd name="T15" fmla="*/ 2306 h 3026"/>
                <a:gd name="T16" fmla="*/ 2875 w 3325"/>
                <a:gd name="T17" fmla="*/ 2408 h 3026"/>
                <a:gd name="T18" fmla="*/ 3244 w 3325"/>
                <a:gd name="T19" fmla="*/ 2012 h 3026"/>
                <a:gd name="T20" fmla="*/ 3325 w 3325"/>
                <a:gd name="T21" fmla="*/ 1837 h 3026"/>
                <a:gd name="T22" fmla="*/ 3142 w 3325"/>
                <a:gd name="T23" fmla="*/ 1613 h 3026"/>
                <a:gd name="T24" fmla="*/ 2686 w 3325"/>
                <a:gd name="T25" fmla="*/ 1720 h 3026"/>
                <a:gd name="T26" fmla="*/ 2470 w 3325"/>
                <a:gd name="T27" fmla="*/ 1623 h 3026"/>
                <a:gd name="T28" fmla="*/ 2210 w 3325"/>
                <a:gd name="T29" fmla="*/ 1536 h 3026"/>
                <a:gd name="T30" fmla="*/ 2126 w 3325"/>
                <a:gd name="T31" fmla="*/ 1262 h 3026"/>
                <a:gd name="T32" fmla="*/ 2166 w 3325"/>
                <a:gd name="T33" fmla="*/ 958 h 3026"/>
                <a:gd name="T34" fmla="*/ 2106 w 3325"/>
                <a:gd name="T35" fmla="*/ 704 h 3026"/>
                <a:gd name="T36" fmla="*/ 2072 w 3325"/>
                <a:gd name="T37" fmla="*/ 372 h 3026"/>
                <a:gd name="T38" fmla="*/ 1977 w 3325"/>
                <a:gd name="T39" fmla="*/ 184 h 3026"/>
                <a:gd name="T40" fmla="*/ 1688 w 3325"/>
                <a:gd name="T41" fmla="*/ 95 h 3026"/>
                <a:gd name="T42" fmla="*/ 1492 w 3325"/>
                <a:gd name="T43" fmla="*/ 140 h 3026"/>
                <a:gd name="T44" fmla="*/ 1576 w 3325"/>
                <a:gd name="T45" fmla="*/ 283 h 3026"/>
                <a:gd name="T46" fmla="*/ 1688 w 3325"/>
                <a:gd name="T47" fmla="*/ 399 h 3026"/>
                <a:gd name="T48" fmla="*/ 1643 w 3325"/>
                <a:gd name="T49" fmla="*/ 519 h 3026"/>
                <a:gd name="T50" fmla="*/ 1505 w 3325"/>
                <a:gd name="T51" fmla="*/ 531 h 3026"/>
                <a:gd name="T52" fmla="*/ 1388 w 3325"/>
                <a:gd name="T53" fmla="*/ 522 h 3026"/>
                <a:gd name="T54" fmla="*/ 1258 w 3325"/>
                <a:gd name="T55" fmla="*/ 690 h 3026"/>
                <a:gd name="T56" fmla="*/ 1209 w 3325"/>
                <a:gd name="T57" fmla="*/ 754 h 3026"/>
                <a:gd name="T58" fmla="*/ 1092 w 3325"/>
                <a:gd name="T59" fmla="*/ 597 h 3026"/>
                <a:gd name="T60" fmla="*/ 1202 w 3325"/>
                <a:gd name="T61" fmla="*/ 523 h 3026"/>
                <a:gd name="T62" fmla="*/ 1222 w 3325"/>
                <a:gd name="T63" fmla="*/ 417 h 3026"/>
                <a:gd name="T64" fmla="*/ 1079 w 3325"/>
                <a:gd name="T65" fmla="*/ 422 h 3026"/>
                <a:gd name="T66" fmla="*/ 1144 w 3325"/>
                <a:gd name="T67" fmla="*/ 249 h 3026"/>
                <a:gd name="T68" fmla="*/ 1269 w 3325"/>
                <a:gd name="T69" fmla="*/ 154 h 3026"/>
                <a:gd name="T70" fmla="*/ 1447 w 3325"/>
                <a:gd name="T71" fmla="*/ 0 h 3026"/>
                <a:gd name="T72" fmla="*/ 1101 w 3325"/>
                <a:gd name="T73" fmla="*/ 28 h 3026"/>
                <a:gd name="T74" fmla="*/ 846 w 3325"/>
                <a:gd name="T75" fmla="*/ 112 h 3026"/>
                <a:gd name="T76" fmla="*/ 630 w 3325"/>
                <a:gd name="T77" fmla="*/ 88 h 3026"/>
                <a:gd name="T78" fmla="*/ 411 w 3325"/>
                <a:gd name="T79" fmla="*/ 243 h 3026"/>
                <a:gd name="T80" fmla="*/ 360 w 3325"/>
                <a:gd name="T81" fmla="*/ 346 h 3026"/>
                <a:gd name="T82" fmla="*/ 177 w 3325"/>
                <a:gd name="T83" fmla="*/ 413 h 3026"/>
                <a:gd name="T84" fmla="*/ 53 w 3325"/>
                <a:gd name="T85" fmla="*/ 600 h 3026"/>
                <a:gd name="T86" fmla="*/ 189 w 3325"/>
                <a:gd name="T87" fmla="*/ 634 h 3026"/>
                <a:gd name="T88" fmla="*/ 337 w 3325"/>
                <a:gd name="T89" fmla="*/ 637 h 3026"/>
                <a:gd name="T90" fmla="*/ 444 w 3325"/>
                <a:gd name="T91" fmla="*/ 823 h 3026"/>
                <a:gd name="T92" fmla="*/ 348 w 3325"/>
                <a:gd name="T93" fmla="*/ 979 h 3026"/>
                <a:gd name="T94" fmla="*/ 607 w 3325"/>
                <a:gd name="T95" fmla="*/ 1021 h 3026"/>
                <a:gd name="T96" fmla="*/ 750 w 3325"/>
                <a:gd name="T97" fmla="*/ 998 h 3026"/>
                <a:gd name="T98" fmla="*/ 719 w 3325"/>
                <a:gd name="T99" fmla="*/ 1135 h 3026"/>
                <a:gd name="T100" fmla="*/ 739 w 3325"/>
                <a:gd name="T101" fmla="*/ 1292 h 3026"/>
                <a:gd name="T102" fmla="*/ 1022 w 3325"/>
                <a:gd name="T103" fmla="*/ 1317 h 3026"/>
                <a:gd name="T104" fmla="*/ 951 w 3325"/>
                <a:gd name="T105" fmla="*/ 1542 h 3026"/>
                <a:gd name="T106" fmla="*/ 1013 w 3325"/>
                <a:gd name="T107" fmla="*/ 1855 h 3026"/>
                <a:gd name="T108" fmla="*/ 1004 w 3325"/>
                <a:gd name="T109" fmla="*/ 2028 h 3026"/>
                <a:gd name="T110" fmla="*/ 907 w 3325"/>
                <a:gd name="T111" fmla="*/ 2259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5" h="3026">
                  <a:moveTo>
                    <a:pt x="776" y="2341"/>
                  </a:moveTo>
                  <a:lnTo>
                    <a:pt x="776" y="2341"/>
                  </a:lnTo>
                  <a:lnTo>
                    <a:pt x="795" y="2413"/>
                  </a:lnTo>
                  <a:lnTo>
                    <a:pt x="802" y="2436"/>
                  </a:lnTo>
                  <a:lnTo>
                    <a:pt x="783" y="2474"/>
                  </a:lnTo>
                  <a:lnTo>
                    <a:pt x="749" y="2540"/>
                  </a:lnTo>
                  <a:lnTo>
                    <a:pt x="752" y="2559"/>
                  </a:lnTo>
                  <a:lnTo>
                    <a:pt x="766" y="2640"/>
                  </a:lnTo>
                  <a:lnTo>
                    <a:pt x="748" y="2671"/>
                  </a:lnTo>
                  <a:lnTo>
                    <a:pt x="745" y="2676"/>
                  </a:lnTo>
                  <a:lnTo>
                    <a:pt x="688" y="2684"/>
                  </a:lnTo>
                  <a:lnTo>
                    <a:pt x="721" y="2762"/>
                  </a:lnTo>
                  <a:lnTo>
                    <a:pt x="684" y="2868"/>
                  </a:lnTo>
                  <a:lnTo>
                    <a:pt x="714" y="2903"/>
                  </a:lnTo>
                  <a:lnTo>
                    <a:pt x="719" y="2928"/>
                  </a:lnTo>
                  <a:lnTo>
                    <a:pt x="725" y="2959"/>
                  </a:lnTo>
                  <a:lnTo>
                    <a:pt x="738" y="3026"/>
                  </a:lnTo>
                  <a:lnTo>
                    <a:pt x="809" y="3015"/>
                  </a:lnTo>
                  <a:lnTo>
                    <a:pt x="829" y="2991"/>
                  </a:lnTo>
                  <a:lnTo>
                    <a:pt x="828" y="2931"/>
                  </a:lnTo>
                  <a:lnTo>
                    <a:pt x="936" y="2879"/>
                  </a:lnTo>
                  <a:lnTo>
                    <a:pt x="927" y="2965"/>
                  </a:lnTo>
                  <a:lnTo>
                    <a:pt x="947" y="2977"/>
                  </a:lnTo>
                  <a:lnTo>
                    <a:pt x="1033" y="2948"/>
                  </a:lnTo>
                  <a:lnTo>
                    <a:pt x="1081" y="2910"/>
                  </a:lnTo>
                  <a:lnTo>
                    <a:pt x="1118" y="2884"/>
                  </a:lnTo>
                  <a:lnTo>
                    <a:pt x="1199" y="2847"/>
                  </a:lnTo>
                  <a:lnTo>
                    <a:pt x="1240" y="2875"/>
                  </a:lnTo>
                  <a:lnTo>
                    <a:pt x="1285" y="2849"/>
                  </a:lnTo>
                  <a:lnTo>
                    <a:pt x="1301" y="2894"/>
                  </a:lnTo>
                  <a:lnTo>
                    <a:pt x="1327" y="2896"/>
                  </a:lnTo>
                  <a:lnTo>
                    <a:pt x="1344" y="2878"/>
                  </a:lnTo>
                  <a:lnTo>
                    <a:pt x="1421" y="2873"/>
                  </a:lnTo>
                  <a:lnTo>
                    <a:pt x="1445" y="2838"/>
                  </a:lnTo>
                  <a:lnTo>
                    <a:pt x="1389" y="2803"/>
                  </a:lnTo>
                  <a:lnTo>
                    <a:pt x="1400" y="2775"/>
                  </a:lnTo>
                  <a:lnTo>
                    <a:pt x="1444" y="2763"/>
                  </a:lnTo>
                  <a:lnTo>
                    <a:pt x="1504" y="2762"/>
                  </a:lnTo>
                  <a:lnTo>
                    <a:pt x="1530" y="2770"/>
                  </a:lnTo>
                  <a:lnTo>
                    <a:pt x="1561" y="2695"/>
                  </a:lnTo>
                  <a:lnTo>
                    <a:pt x="1593" y="2667"/>
                  </a:lnTo>
                  <a:lnTo>
                    <a:pt x="1760" y="2755"/>
                  </a:lnTo>
                  <a:lnTo>
                    <a:pt x="1827" y="2733"/>
                  </a:lnTo>
                  <a:lnTo>
                    <a:pt x="1846" y="2720"/>
                  </a:lnTo>
                  <a:lnTo>
                    <a:pt x="1893" y="2683"/>
                  </a:lnTo>
                  <a:lnTo>
                    <a:pt x="2050" y="2566"/>
                  </a:lnTo>
                  <a:lnTo>
                    <a:pt x="2124" y="2565"/>
                  </a:lnTo>
                  <a:lnTo>
                    <a:pt x="2231" y="2513"/>
                  </a:lnTo>
                  <a:lnTo>
                    <a:pt x="2256" y="2477"/>
                  </a:lnTo>
                  <a:lnTo>
                    <a:pt x="2310" y="2458"/>
                  </a:lnTo>
                  <a:lnTo>
                    <a:pt x="2325" y="2426"/>
                  </a:lnTo>
                  <a:lnTo>
                    <a:pt x="2299" y="2378"/>
                  </a:lnTo>
                  <a:lnTo>
                    <a:pt x="2317" y="2358"/>
                  </a:lnTo>
                  <a:lnTo>
                    <a:pt x="2351" y="2346"/>
                  </a:lnTo>
                  <a:lnTo>
                    <a:pt x="2371" y="2319"/>
                  </a:lnTo>
                  <a:lnTo>
                    <a:pt x="2440" y="2306"/>
                  </a:lnTo>
                  <a:lnTo>
                    <a:pt x="2505" y="2337"/>
                  </a:lnTo>
                  <a:lnTo>
                    <a:pt x="2530" y="2328"/>
                  </a:lnTo>
                  <a:lnTo>
                    <a:pt x="2622" y="2353"/>
                  </a:lnTo>
                  <a:lnTo>
                    <a:pt x="2646" y="2384"/>
                  </a:lnTo>
                  <a:lnTo>
                    <a:pt x="2743" y="2398"/>
                  </a:lnTo>
                  <a:lnTo>
                    <a:pt x="2765" y="2426"/>
                  </a:lnTo>
                  <a:lnTo>
                    <a:pt x="2875" y="2408"/>
                  </a:lnTo>
                  <a:lnTo>
                    <a:pt x="2918" y="2399"/>
                  </a:lnTo>
                  <a:lnTo>
                    <a:pt x="2969" y="2371"/>
                  </a:lnTo>
                  <a:lnTo>
                    <a:pt x="3033" y="2331"/>
                  </a:lnTo>
                  <a:lnTo>
                    <a:pt x="3119" y="2239"/>
                  </a:lnTo>
                  <a:lnTo>
                    <a:pt x="3142" y="2160"/>
                  </a:lnTo>
                  <a:lnTo>
                    <a:pt x="3153" y="2082"/>
                  </a:lnTo>
                  <a:lnTo>
                    <a:pt x="3244" y="2012"/>
                  </a:lnTo>
                  <a:lnTo>
                    <a:pt x="3243" y="2011"/>
                  </a:lnTo>
                  <a:lnTo>
                    <a:pt x="3210" y="1957"/>
                  </a:lnTo>
                  <a:lnTo>
                    <a:pt x="3208" y="1916"/>
                  </a:lnTo>
                  <a:lnTo>
                    <a:pt x="3234" y="1888"/>
                  </a:lnTo>
                  <a:lnTo>
                    <a:pt x="3270" y="1922"/>
                  </a:lnTo>
                  <a:lnTo>
                    <a:pt x="3319" y="1914"/>
                  </a:lnTo>
                  <a:lnTo>
                    <a:pt x="3325" y="1837"/>
                  </a:lnTo>
                  <a:lnTo>
                    <a:pt x="3290" y="1720"/>
                  </a:lnTo>
                  <a:lnTo>
                    <a:pt x="3309" y="1686"/>
                  </a:lnTo>
                  <a:lnTo>
                    <a:pt x="3305" y="1665"/>
                  </a:lnTo>
                  <a:lnTo>
                    <a:pt x="3243" y="1657"/>
                  </a:lnTo>
                  <a:lnTo>
                    <a:pt x="3200" y="1681"/>
                  </a:lnTo>
                  <a:lnTo>
                    <a:pt x="3183" y="1646"/>
                  </a:lnTo>
                  <a:lnTo>
                    <a:pt x="3142" y="1613"/>
                  </a:lnTo>
                  <a:lnTo>
                    <a:pt x="3043" y="1653"/>
                  </a:lnTo>
                  <a:lnTo>
                    <a:pt x="2961" y="1716"/>
                  </a:lnTo>
                  <a:lnTo>
                    <a:pt x="2887" y="1677"/>
                  </a:lnTo>
                  <a:lnTo>
                    <a:pt x="2853" y="1699"/>
                  </a:lnTo>
                  <a:lnTo>
                    <a:pt x="2789" y="1666"/>
                  </a:lnTo>
                  <a:lnTo>
                    <a:pt x="2727" y="1699"/>
                  </a:lnTo>
                  <a:lnTo>
                    <a:pt x="2686" y="1720"/>
                  </a:lnTo>
                  <a:lnTo>
                    <a:pt x="2632" y="1677"/>
                  </a:lnTo>
                  <a:lnTo>
                    <a:pt x="2627" y="1672"/>
                  </a:lnTo>
                  <a:lnTo>
                    <a:pt x="2586" y="1662"/>
                  </a:lnTo>
                  <a:lnTo>
                    <a:pt x="2558" y="1624"/>
                  </a:lnTo>
                  <a:lnTo>
                    <a:pt x="2515" y="1624"/>
                  </a:lnTo>
                  <a:lnTo>
                    <a:pt x="2471" y="1622"/>
                  </a:lnTo>
                  <a:lnTo>
                    <a:pt x="2470" y="1623"/>
                  </a:lnTo>
                  <a:lnTo>
                    <a:pt x="2415" y="1617"/>
                  </a:lnTo>
                  <a:lnTo>
                    <a:pt x="2340" y="1661"/>
                  </a:lnTo>
                  <a:lnTo>
                    <a:pt x="2293" y="1623"/>
                  </a:lnTo>
                  <a:lnTo>
                    <a:pt x="2276" y="1610"/>
                  </a:lnTo>
                  <a:lnTo>
                    <a:pt x="2274" y="1602"/>
                  </a:lnTo>
                  <a:lnTo>
                    <a:pt x="2269" y="1586"/>
                  </a:lnTo>
                  <a:lnTo>
                    <a:pt x="2210" y="1536"/>
                  </a:lnTo>
                  <a:lnTo>
                    <a:pt x="2159" y="1493"/>
                  </a:lnTo>
                  <a:lnTo>
                    <a:pt x="2107" y="1449"/>
                  </a:lnTo>
                  <a:lnTo>
                    <a:pt x="2099" y="1442"/>
                  </a:lnTo>
                  <a:lnTo>
                    <a:pt x="2075" y="1327"/>
                  </a:lnTo>
                  <a:lnTo>
                    <a:pt x="2105" y="1313"/>
                  </a:lnTo>
                  <a:lnTo>
                    <a:pt x="2108" y="1306"/>
                  </a:lnTo>
                  <a:lnTo>
                    <a:pt x="2126" y="1262"/>
                  </a:lnTo>
                  <a:lnTo>
                    <a:pt x="2092" y="1237"/>
                  </a:lnTo>
                  <a:lnTo>
                    <a:pt x="2104" y="1208"/>
                  </a:lnTo>
                  <a:lnTo>
                    <a:pt x="2192" y="1176"/>
                  </a:lnTo>
                  <a:lnTo>
                    <a:pt x="2269" y="1034"/>
                  </a:lnTo>
                  <a:lnTo>
                    <a:pt x="2269" y="956"/>
                  </a:lnTo>
                  <a:lnTo>
                    <a:pt x="2236" y="960"/>
                  </a:lnTo>
                  <a:lnTo>
                    <a:pt x="2166" y="958"/>
                  </a:lnTo>
                  <a:lnTo>
                    <a:pt x="2163" y="958"/>
                  </a:lnTo>
                  <a:lnTo>
                    <a:pt x="2143" y="886"/>
                  </a:lnTo>
                  <a:lnTo>
                    <a:pt x="2092" y="826"/>
                  </a:lnTo>
                  <a:lnTo>
                    <a:pt x="2093" y="823"/>
                  </a:lnTo>
                  <a:lnTo>
                    <a:pt x="2115" y="738"/>
                  </a:lnTo>
                  <a:lnTo>
                    <a:pt x="2101" y="732"/>
                  </a:lnTo>
                  <a:lnTo>
                    <a:pt x="2106" y="704"/>
                  </a:lnTo>
                  <a:lnTo>
                    <a:pt x="2089" y="623"/>
                  </a:lnTo>
                  <a:lnTo>
                    <a:pt x="2102" y="600"/>
                  </a:lnTo>
                  <a:lnTo>
                    <a:pt x="2128" y="587"/>
                  </a:lnTo>
                  <a:lnTo>
                    <a:pt x="2120" y="529"/>
                  </a:lnTo>
                  <a:lnTo>
                    <a:pt x="2109" y="474"/>
                  </a:lnTo>
                  <a:lnTo>
                    <a:pt x="2117" y="442"/>
                  </a:lnTo>
                  <a:lnTo>
                    <a:pt x="2072" y="372"/>
                  </a:lnTo>
                  <a:lnTo>
                    <a:pt x="2067" y="375"/>
                  </a:lnTo>
                  <a:lnTo>
                    <a:pt x="2044" y="316"/>
                  </a:lnTo>
                  <a:lnTo>
                    <a:pt x="2028" y="300"/>
                  </a:lnTo>
                  <a:lnTo>
                    <a:pt x="2028" y="265"/>
                  </a:lnTo>
                  <a:lnTo>
                    <a:pt x="2005" y="207"/>
                  </a:lnTo>
                  <a:lnTo>
                    <a:pt x="2000" y="171"/>
                  </a:lnTo>
                  <a:lnTo>
                    <a:pt x="1977" y="184"/>
                  </a:lnTo>
                  <a:lnTo>
                    <a:pt x="1951" y="163"/>
                  </a:lnTo>
                  <a:lnTo>
                    <a:pt x="1919" y="200"/>
                  </a:lnTo>
                  <a:lnTo>
                    <a:pt x="1881" y="157"/>
                  </a:lnTo>
                  <a:lnTo>
                    <a:pt x="1858" y="194"/>
                  </a:lnTo>
                  <a:lnTo>
                    <a:pt x="1820" y="189"/>
                  </a:lnTo>
                  <a:lnTo>
                    <a:pt x="1709" y="86"/>
                  </a:lnTo>
                  <a:lnTo>
                    <a:pt x="1688" y="95"/>
                  </a:lnTo>
                  <a:lnTo>
                    <a:pt x="1659" y="108"/>
                  </a:lnTo>
                  <a:lnTo>
                    <a:pt x="1639" y="119"/>
                  </a:lnTo>
                  <a:lnTo>
                    <a:pt x="1636" y="121"/>
                  </a:lnTo>
                  <a:lnTo>
                    <a:pt x="1617" y="122"/>
                  </a:lnTo>
                  <a:lnTo>
                    <a:pt x="1560" y="125"/>
                  </a:lnTo>
                  <a:lnTo>
                    <a:pt x="1548" y="128"/>
                  </a:lnTo>
                  <a:lnTo>
                    <a:pt x="1492" y="140"/>
                  </a:lnTo>
                  <a:lnTo>
                    <a:pt x="1501" y="152"/>
                  </a:lnTo>
                  <a:lnTo>
                    <a:pt x="1515" y="168"/>
                  </a:lnTo>
                  <a:lnTo>
                    <a:pt x="1523" y="178"/>
                  </a:lnTo>
                  <a:lnTo>
                    <a:pt x="1527" y="217"/>
                  </a:lnTo>
                  <a:lnTo>
                    <a:pt x="1528" y="235"/>
                  </a:lnTo>
                  <a:lnTo>
                    <a:pt x="1569" y="268"/>
                  </a:lnTo>
                  <a:lnTo>
                    <a:pt x="1576" y="283"/>
                  </a:lnTo>
                  <a:lnTo>
                    <a:pt x="1618" y="281"/>
                  </a:lnTo>
                  <a:lnTo>
                    <a:pt x="1617" y="305"/>
                  </a:lnTo>
                  <a:lnTo>
                    <a:pt x="1635" y="338"/>
                  </a:lnTo>
                  <a:lnTo>
                    <a:pt x="1636" y="341"/>
                  </a:lnTo>
                  <a:lnTo>
                    <a:pt x="1632" y="366"/>
                  </a:lnTo>
                  <a:lnTo>
                    <a:pt x="1663" y="368"/>
                  </a:lnTo>
                  <a:lnTo>
                    <a:pt x="1688" y="399"/>
                  </a:lnTo>
                  <a:lnTo>
                    <a:pt x="1681" y="418"/>
                  </a:lnTo>
                  <a:lnTo>
                    <a:pt x="1693" y="439"/>
                  </a:lnTo>
                  <a:lnTo>
                    <a:pt x="1686" y="456"/>
                  </a:lnTo>
                  <a:lnTo>
                    <a:pt x="1682" y="468"/>
                  </a:lnTo>
                  <a:lnTo>
                    <a:pt x="1671" y="467"/>
                  </a:lnTo>
                  <a:lnTo>
                    <a:pt x="1644" y="486"/>
                  </a:lnTo>
                  <a:lnTo>
                    <a:pt x="1643" y="519"/>
                  </a:lnTo>
                  <a:lnTo>
                    <a:pt x="1627" y="526"/>
                  </a:lnTo>
                  <a:lnTo>
                    <a:pt x="1617" y="512"/>
                  </a:lnTo>
                  <a:lnTo>
                    <a:pt x="1580" y="514"/>
                  </a:lnTo>
                  <a:lnTo>
                    <a:pt x="1574" y="510"/>
                  </a:lnTo>
                  <a:lnTo>
                    <a:pt x="1544" y="515"/>
                  </a:lnTo>
                  <a:lnTo>
                    <a:pt x="1513" y="519"/>
                  </a:lnTo>
                  <a:lnTo>
                    <a:pt x="1505" y="531"/>
                  </a:lnTo>
                  <a:lnTo>
                    <a:pt x="1482" y="480"/>
                  </a:lnTo>
                  <a:lnTo>
                    <a:pt x="1450" y="465"/>
                  </a:lnTo>
                  <a:lnTo>
                    <a:pt x="1415" y="487"/>
                  </a:lnTo>
                  <a:lnTo>
                    <a:pt x="1402" y="479"/>
                  </a:lnTo>
                  <a:lnTo>
                    <a:pt x="1374" y="491"/>
                  </a:lnTo>
                  <a:lnTo>
                    <a:pt x="1372" y="498"/>
                  </a:lnTo>
                  <a:lnTo>
                    <a:pt x="1388" y="522"/>
                  </a:lnTo>
                  <a:lnTo>
                    <a:pt x="1358" y="569"/>
                  </a:lnTo>
                  <a:lnTo>
                    <a:pt x="1336" y="607"/>
                  </a:lnTo>
                  <a:lnTo>
                    <a:pt x="1310" y="624"/>
                  </a:lnTo>
                  <a:lnTo>
                    <a:pt x="1285" y="635"/>
                  </a:lnTo>
                  <a:lnTo>
                    <a:pt x="1275" y="639"/>
                  </a:lnTo>
                  <a:lnTo>
                    <a:pt x="1246" y="651"/>
                  </a:lnTo>
                  <a:lnTo>
                    <a:pt x="1258" y="690"/>
                  </a:lnTo>
                  <a:lnTo>
                    <a:pt x="1259" y="691"/>
                  </a:lnTo>
                  <a:lnTo>
                    <a:pt x="1272" y="708"/>
                  </a:lnTo>
                  <a:lnTo>
                    <a:pt x="1266" y="728"/>
                  </a:lnTo>
                  <a:lnTo>
                    <a:pt x="1257" y="741"/>
                  </a:lnTo>
                  <a:lnTo>
                    <a:pt x="1232" y="749"/>
                  </a:lnTo>
                  <a:lnTo>
                    <a:pt x="1231" y="749"/>
                  </a:lnTo>
                  <a:lnTo>
                    <a:pt x="1209" y="754"/>
                  </a:lnTo>
                  <a:lnTo>
                    <a:pt x="1192" y="733"/>
                  </a:lnTo>
                  <a:lnTo>
                    <a:pt x="1189" y="675"/>
                  </a:lnTo>
                  <a:lnTo>
                    <a:pt x="1151" y="687"/>
                  </a:lnTo>
                  <a:lnTo>
                    <a:pt x="1144" y="690"/>
                  </a:lnTo>
                  <a:lnTo>
                    <a:pt x="1082" y="689"/>
                  </a:lnTo>
                  <a:lnTo>
                    <a:pt x="1060" y="607"/>
                  </a:lnTo>
                  <a:lnTo>
                    <a:pt x="1092" y="597"/>
                  </a:lnTo>
                  <a:lnTo>
                    <a:pt x="1131" y="620"/>
                  </a:lnTo>
                  <a:lnTo>
                    <a:pt x="1176" y="605"/>
                  </a:lnTo>
                  <a:lnTo>
                    <a:pt x="1194" y="589"/>
                  </a:lnTo>
                  <a:lnTo>
                    <a:pt x="1164" y="567"/>
                  </a:lnTo>
                  <a:lnTo>
                    <a:pt x="1174" y="551"/>
                  </a:lnTo>
                  <a:lnTo>
                    <a:pt x="1205" y="536"/>
                  </a:lnTo>
                  <a:lnTo>
                    <a:pt x="1202" y="523"/>
                  </a:lnTo>
                  <a:lnTo>
                    <a:pt x="1232" y="505"/>
                  </a:lnTo>
                  <a:lnTo>
                    <a:pt x="1268" y="517"/>
                  </a:lnTo>
                  <a:lnTo>
                    <a:pt x="1285" y="508"/>
                  </a:lnTo>
                  <a:lnTo>
                    <a:pt x="1317" y="458"/>
                  </a:lnTo>
                  <a:lnTo>
                    <a:pt x="1284" y="452"/>
                  </a:lnTo>
                  <a:lnTo>
                    <a:pt x="1277" y="400"/>
                  </a:lnTo>
                  <a:lnTo>
                    <a:pt x="1222" y="417"/>
                  </a:lnTo>
                  <a:lnTo>
                    <a:pt x="1200" y="425"/>
                  </a:lnTo>
                  <a:lnTo>
                    <a:pt x="1183" y="429"/>
                  </a:lnTo>
                  <a:lnTo>
                    <a:pt x="1140" y="487"/>
                  </a:lnTo>
                  <a:lnTo>
                    <a:pt x="1104" y="492"/>
                  </a:lnTo>
                  <a:lnTo>
                    <a:pt x="1083" y="489"/>
                  </a:lnTo>
                  <a:lnTo>
                    <a:pt x="1099" y="467"/>
                  </a:lnTo>
                  <a:lnTo>
                    <a:pt x="1079" y="422"/>
                  </a:lnTo>
                  <a:lnTo>
                    <a:pt x="1048" y="389"/>
                  </a:lnTo>
                  <a:lnTo>
                    <a:pt x="1025" y="398"/>
                  </a:lnTo>
                  <a:lnTo>
                    <a:pt x="1005" y="350"/>
                  </a:lnTo>
                  <a:lnTo>
                    <a:pt x="1000" y="335"/>
                  </a:lnTo>
                  <a:lnTo>
                    <a:pt x="996" y="319"/>
                  </a:lnTo>
                  <a:lnTo>
                    <a:pt x="1117" y="261"/>
                  </a:lnTo>
                  <a:lnTo>
                    <a:pt x="1144" y="249"/>
                  </a:lnTo>
                  <a:lnTo>
                    <a:pt x="1147" y="248"/>
                  </a:lnTo>
                  <a:lnTo>
                    <a:pt x="1163" y="242"/>
                  </a:lnTo>
                  <a:lnTo>
                    <a:pt x="1153" y="213"/>
                  </a:lnTo>
                  <a:lnTo>
                    <a:pt x="1180" y="198"/>
                  </a:lnTo>
                  <a:lnTo>
                    <a:pt x="1214" y="180"/>
                  </a:lnTo>
                  <a:lnTo>
                    <a:pt x="1256" y="175"/>
                  </a:lnTo>
                  <a:lnTo>
                    <a:pt x="1269" y="154"/>
                  </a:lnTo>
                  <a:lnTo>
                    <a:pt x="1281" y="133"/>
                  </a:lnTo>
                  <a:lnTo>
                    <a:pt x="1291" y="114"/>
                  </a:lnTo>
                  <a:lnTo>
                    <a:pt x="1315" y="104"/>
                  </a:lnTo>
                  <a:lnTo>
                    <a:pt x="1357" y="91"/>
                  </a:lnTo>
                  <a:lnTo>
                    <a:pt x="1407" y="74"/>
                  </a:lnTo>
                  <a:lnTo>
                    <a:pt x="1457" y="12"/>
                  </a:lnTo>
                  <a:lnTo>
                    <a:pt x="1447" y="0"/>
                  </a:lnTo>
                  <a:lnTo>
                    <a:pt x="1359" y="39"/>
                  </a:lnTo>
                  <a:lnTo>
                    <a:pt x="1307" y="61"/>
                  </a:lnTo>
                  <a:lnTo>
                    <a:pt x="1273" y="47"/>
                  </a:lnTo>
                  <a:lnTo>
                    <a:pt x="1207" y="42"/>
                  </a:lnTo>
                  <a:lnTo>
                    <a:pt x="1203" y="42"/>
                  </a:lnTo>
                  <a:lnTo>
                    <a:pt x="1164" y="47"/>
                  </a:lnTo>
                  <a:lnTo>
                    <a:pt x="1101" y="28"/>
                  </a:lnTo>
                  <a:lnTo>
                    <a:pt x="1075" y="22"/>
                  </a:lnTo>
                  <a:lnTo>
                    <a:pt x="1015" y="50"/>
                  </a:lnTo>
                  <a:lnTo>
                    <a:pt x="1012" y="51"/>
                  </a:lnTo>
                  <a:lnTo>
                    <a:pt x="990" y="50"/>
                  </a:lnTo>
                  <a:lnTo>
                    <a:pt x="928" y="104"/>
                  </a:lnTo>
                  <a:lnTo>
                    <a:pt x="871" y="115"/>
                  </a:lnTo>
                  <a:lnTo>
                    <a:pt x="846" y="112"/>
                  </a:lnTo>
                  <a:lnTo>
                    <a:pt x="819" y="112"/>
                  </a:lnTo>
                  <a:lnTo>
                    <a:pt x="773" y="103"/>
                  </a:lnTo>
                  <a:lnTo>
                    <a:pt x="732" y="101"/>
                  </a:lnTo>
                  <a:lnTo>
                    <a:pt x="727" y="101"/>
                  </a:lnTo>
                  <a:lnTo>
                    <a:pt x="718" y="81"/>
                  </a:lnTo>
                  <a:lnTo>
                    <a:pt x="653" y="85"/>
                  </a:lnTo>
                  <a:lnTo>
                    <a:pt x="630" y="88"/>
                  </a:lnTo>
                  <a:lnTo>
                    <a:pt x="644" y="118"/>
                  </a:lnTo>
                  <a:lnTo>
                    <a:pt x="641" y="144"/>
                  </a:lnTo>
                  <a:lnTo>
                    <a:pt x="599" y="161"/>
                  </a:lnTo>
                  <a:lnTo>
                    <a:pt x="603" y="230"/>
                  </a:lnTo>
                  <a:lnTo>
                    <a:pt x="474" y="258"/>
                  </a:lnTo>
                  <a:lnTo>
                    <a:pt x="455" y="225"/>
                  </a:lnTo>
                  <a:lnTo>
                    <a:pt x="411" y="243"/>
                  </a:lnTo>
                  <a:lnTo>
                    <a:pt x="409" y="247"/>
                  </a:lnTo>
                  <a:lnTo>
                    <a:pt x="412" y="275"/>
                  </a:lnTo>
                  <a:lnTo>
                    <a:pt x="388" y="288"/>
                  </a:lnTo>
                  <a:lnTo>
                    <a:pt x="382" y="303"/>
                  </a:lnTo>
                  <a:lnTo>
                    <a:pt x="382" y="305"/>
                  </a:lnTo>
                  <a:lnTo>
                    <a:pt x="363" y="340"/>
                  </a:lnTo>
                  <a:lnTo>
                    <a:pt x="360" y="346"/>
                  </a:lnTo>
                  <a:lnTo>
                    <a:pt x="343" y="376"/>
                  </a:lnTo>
                  <a:lnTo>
                    <a:pt x="324" y="386"/>
                  </a:lnTo>
                  <a:lnTo>
                    <a:pt x="280" y="402"/>
                  </a:lnTo>
                  <a:lnTo>
                    <a:pt x="258" y="442"/>
                  </a:lnTo>
                  <a:lnTo>
                    <a:pt x="199" y="428"/>
                  </a:lnTo>
                  <a:lnTo>
                    <a:pt x="191" y="407"/>
                  </a:lnTo>
                  <a:lnTo>
                    <a:pt x="177" y="413"/>
                  </a:lnTo>
                  <a:lnTo>
                    <a:pt x="166" y="428"/>
                  </a:lnTo>
                  <a:lnTo>
                    <a:pt x="115" y="480"/>
                  </a:lnTo>
                  <a:lnTo>
                    <a:pt x="48" y="519"/>
                  </a:lnTo>
                  <a:lnTo>
                    <a:pt x="24" y="447"/>
                  </a:lnTo>
                  <a:lnTo>
                    <a:pt x="2" y="472"/>
                  </a:lnTo>
                  <a:lnTo>
                    <a:pt x="47" y="585"/>
                  </a:lnTo>
                  <a:lnTo>
                    <a:pt x="53" y="600"/>
                  </a:lnTo>
                  <a:lnTo>
                    <a:pt x="0" y="701"/>
                  </a:lnTo>
                  <a:lnTo>
                    <a:pt x="12" y="717"/>
                  </a:lnTo>
                  <a:lnTo>
                    <a:pt x="52" y="696"/>
                  </a:lnTo>
                  <a:lnTo>
                    <a:pt x="98" y="669"/>
                  </a:lnTo>
                  <a:lnTo>
                    <a:pt x="119" y="657"/>
                  </a:lnTo>
                  <a:lnTo>
                    <a:pt x="163" y="643"/>
                  </a:lnTo>
                  <a:lnTo>
                    <a:pt x="189" y="634"/>
                  </a:lnTo>
                  <a:lnTo>
                    <a:pt x="230" y="628"/>
                  </a:lnTo>
                  <a:lnTo>
                    <a:pt x="257" y="623"/>
                  </a:lnTo>
                  <a:lnTo>
                    <a:pt x="306" y="599"/>
                  </a:lnTo>
                  <a:lnTo>
                    <a:pt x="331" y="601"/>
                  </a:lnTo>
                  <a:lnTo>
                    <a:pt x="358" y="584"/>
                  </a:lnTo>
                  <a:lnTo>
                    <a:pt x="372" y="599"/>
                  </a:lnTo>
                  <a:lnTo>
                    <a:pt x="337" y="637"/>
                  </a:lnTo>
                  <a:lnTo>
                    <a:pt x="365" y="644"/>
                  </a:lnTo>
                  <a:lnTo>
                    <a:pt x="373" y="647"/>
                  </a:lnTo>
                  <a:lnTo>
                    <a:pt x="463" y="710"/>
                  </a:lnTo>
                  <a:lnTo>
                    <a:pt x="469" y="730"/>
                  </a:lnTo>
                  <a:lnTo>
                    <a:pt x="448" y="747"/>
                  </a:lnTo>
                  <a:lnTo>
                    <a:pt x="470" y="802"/>
                  </a:lnTo>
                  <a:lnTo>
                    <a:pt x="444" y="823"/>
                  </a:lnTo>
                  <a:lnTo>
                    <a:pt x="399" y="846"/>
                  </a:lnTo>
                  <a:lnTo>
                    <a:pt x="364" y="873"/>
                  </a:lnTo>
                  <a:lnTo>
                    <a:pt x="356" y="905"/>
                  </a:lnTo>
                  <a:lnTo>
                    <a:pt x="357" y="916"/>
                  </a:lnTo>
                  <a:lnTo>
                    <a:pt x="353" y="938"/>
                  </a:lnTo>
                  <a:lnTo>
                    <a:pt x="349" y="958"/>
                  </a:lnTo>
                  <a:lnTo>
                    <a:pt x="348" y="979"/>
                  </a:lnTo>
                  <a:cubicBezTo>
                    <a:pt x="348" y="979"/>
                    <a:pt x="350" y="1013"/>
                    <a:pt x="350" y="1018"/>
                  </a:cubicBezTo>
                  <a:cubicBezTo>
                    <a:pt x="350" y="1023"/>
                    <a:pt x="371" y="1040"/>
                    <a:pt x="371" y="1040"/>
                  </a:cubicBezTo>
                  <a:lnTo>
                    <a:pt x="455" y="1049"/>
                  </a:lnTo>
                  <a:lnTo>
                    <a:pt x="473" y="1046"/>
                  </a:lnTo>
                  <a:lnTo>
                    <a:pt x="574" y="1029"/>
                  </a:lnTo>
                  <a:lnTo>
                    <a:pt x="592" y="1025"/>
                  </a:lnTo>
                  <a:lnTo>
                    <a:pt x="607" y="1021"/>
                  </a:lnTo>
                  <a:lnTo>
                    <a:pt x="619" y="1018"/>
                  </a:lnTo>
                  <a:lnTo>
                    <a:pt x="643" y="1005"/>
                  </a:lnTo>
                  <a:lnTo>
                    <a:pt x="658" y="997"/>
                  </a:lnTo>
                  <a:lnTo>
                    <a:pt x="676" y="988"/>
                  </a:lnTo>
                  <a:lnTo>
                    <a:pt x="702" y="974"/>
                  </a:lnTo>
                  <a:lnTo>
                    <a:pt x="735" y="966"/>
                  </a:lnTo>
                  <a:lnTo>
                    <a:pt x="750" y="998"/>
                  </a:lnTo>
                  <a:lnTo>
                    <a:pt x="764" y="1008"/>
                  </a:lnTo>
                  <a:lnTo>
                    <a:pt x="766" y="1039"/>
                  </a:lnTo>
                  <a:lnTo>
                    <a:pt x="750" y="1057"/>
                  </a:lnTo>
                  <a:lnTo>
                    <a:pt x="690" y="1089"/>
                  </a:lnTo>
                  <a:lnTo>
                    <a:pt x="690" y="1098"/>
                  </a:lnTo>
                  <a:lnTo>
                    <a:pt x="707" y="1097"/>
                  </a:lnTo>
                  <a:lnTo>
                    <a:pt x="719" y="1135"/>
                  </a:lnTo>
                  <a:lnTo>
                    <a:pt x="710" y="1167"/>
                  </a:lnTo>
                  <a:lnTo>
                    <a:pt x="725" y="1201"/>
                  </a:lnTo>
                  <a:lnTo>
                    <a:pt x="713" y="1218"/>
                  </a:lnTo>
                  <a:lnTo>
                    <a:pt x="709" y="1245"/>
                  </a:lnTo>
                  <a:lnTo>
                    <a:pt x="676" y="1282"/>
                  </a:lnTo>
                  <a:lnTo>
                    <a:pt x="691" y="1289"/>
                  </a:lnTo>
                  <a:lnTo>
                    <a:pt x="739" y="1292"/>
                  </a:lnTo>
                  <a:lnTo>
                    <a:pt x="765" y="1272"/>
                  </a:lnTo>
                  <a:lnTo>
                    <a:pt x="785" y="1290"/>
                  </a:lnTo>
                  <a:lnTo>
                    <a:pt x="821" y="1289"/>
                  </a:lnTo>
                  <a:lnTo>
                    <a:pt x="871" y="1316"/>
                  </a:lnTo>
                  <a:lnTo>
                    <a:pt x="983" y="1300"/>
                  </a:lnTo>
                  <a:lnTo>
                    <a:pt x="998" y="1321"/>
                  </a:lnTo>
                  <a:lnTo>
                    <a:pt x="1022" y="1317"/>
                  </a:lnTo>
                  <a:lnTo>
                    <a:pt x="1034" y="1396"/>
                  </a:lnTo>
                  <a:lnTo>
                    <a:pt x="990" y="1438"/>
                  </a:lnTo>
                  <a:lnTo>
                    <a:pt x="944" y="1398"/>
                  </a:lnTo>
                  <a:lnTo>
                    <a:pt x="915" y="1430"/>
                  </a:lnTo>
                  <a:lnTo>
                    <a:pt x="972" y="1482"/>
                  </a:lnTo>
                  <a:lnTo>
                    <a:pt x="952" y="1512"/>
                  </a:lnTo>
                  <a:lnTo>
                    <a:pt x="951" y="1542"/>
                  </a:lnTo>
                  <a:lnTo>
                    <a:pt x="915" y="1607"/>
                  </a:lnTo>
                  <a:lnTo>
                    <a:pt x="917" y="1622"/>
                  </a:lnTo>
                  <a:lnTo>
                    <a:pt x="890" y="1674"/>
                  </a:lnTo>
                  <a:lnTo>
                    <a:pt x="901" y="1693"/>
                  </a:lnTo>
                  <a:lnTo>
                    <a:pt x="918" y="1743"/>
                  </a:lnTo>
                  <a:lnTo>
                    <a:pt x="910" y="1824"/>
                  </a:lnTo>
                  <a:lnTo>
                    <a:pt x="1013" y="1855"/>
                  </a:lnTo>
                  <a:lnTo>
                    <a:pt x="1005" y="1896"/>
                  </a:lnTo>
                  <a:lnTo>
                    <a:pt x="1015" y="1899"/>
                  </a:lnTo>
                  <a:lnTo>
                    <a:pt x="1077" y="1922"/>
                  </a:lnTo>
                  <a:lnTo>
                    <a:pt x="1069" y="1968"/>
                  </a:lnTo>
                  <a:lnTo>
                    <a:pt x="1071" y="2026"/>
                  </a:lnTo>
                  <a:lnTo>
                    <a:pt x="1020" y="2054"/>
                  </a:lnTo>
                  <a:lnTo>
                    <a:pt x="1004" y="2028"/>
                  </a:lnTo>
                  <a:lnTo>
                    <a:pt x="972" y="2028"/>
                  </a:lnTo>
                  <a:lnTo>
                    <a:pt x="971" y="2069"/>
                  </a:lnTo>
                  <a:lnTo>
                    <a:pt x="937" y="2085"/>
                  </a:lnTo>
                  <a:lnTo>
                    <a:pt x="951" y="2211"/>
                  </a:lnTo>
                  <a:lnTo>
                    <a:pt x="952" y="2221"/>
                  </a:lnTo>
                  <a:lnTo>
                    <a:pt x="936" y="2235"/>
                  </a:lnTo>
                  <a:lnTo>
                    <a:pt x="907" y="2259"/>
                  </a:lnTo>
                  <a:lnTo>
                    <a:pt x="870" y="2244"/>
                  </a:lnTo>
                  <a:lnTo>
                    <a:pt x="827" y="2312"/>
                  </a:lnTo>
                  <a:lnTo>
                    <a:pt x="776" y="2341"/>
                  </a:lnTo>
                  <a:lnTo>
                    <a:pt x="776"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3"/>
            <p:cNvSpPr>
              <a:spLocks noEditPoints="1"/>
            </p:cNvSpPr>
            <p:nvPr/>
          </p:nvSpPr>
          <p:spPr bwMode="auto">
            <a:xfrm>
              <a:off x="2330" y="2028"/>
              <a:ext cx="2002" cy="1823"/>
            </a:xfrm>
            <a:custGeom>
              <a:avLst/>
              <a:gdLst>
                <a:gd name="T0" fmla="*/ 828 w 3332"/>
                <a:gd name="T1" fmla="*/ 2313 h 3033"/>
                <a:gd name="T2" fmla="*/ 1077 w 3332"/>
                <a:gd name="T3" fmla="*/ 1928 h 3033"/>
                <a:gd name="T4" fmla="*/ 914 w 3332"/>
                <a:gd name="T5" fmla="*/ 1434 h 3033"/>
                <a:gd name="T6" fmla="*/ 693 w 3332"/>
                <a:gd name="T7" fmla="*/ 1296 h 3033"/>
                <a:gd name="T8" fmla="*/ 764 w 3332"/>
                <a:gd name="T9" fmla="*/ 1014 h 3033"/>
                <a:gd name="T10" fmla="*/ 349 w 3332"/>
                <a:gd name="T11" fmla="*/ 983 h 3033"/>
                <a:gd name="T12" fmla="*/ 376 w 3332"/>
                <a:gd name="T13" fmla="*/ 654 h 3033"/>
                <a:gd name="T14" fmla="*/ 15 w 3332"/>
                <a:gd name="T15" fmla="*/ 725 h 3033"/>
                <a:gd name="T16" fmla="*/ 282 w 3332"/>
                <a:gd name="T17" fmla="*/ 403 h 3033"/>
                <a:gd name="T18" fmla="*/ 600 w 3332"/>
                <a:gd name="T19" fmla="*/ 163 h 3033"/>
                <a:gd name="T20" fmla="*/ 930 w 3332"/>
                <a:gd name="T21" fmla="*/ 105 h 3033"/>
                <a:gd name="T22" fmla="*/ 1413 w 3332"/>
                <a:gd name="T23" fmla="*/ 81 h 3033"/>
                <a:gd name="T24" fmla="*/ 1012 w 3332"/>
                <a:gd name="T25" fmla="*/ 353 h 3033"/>
                <a:gd name="T26" fmla="*/ 1291 w 3332"/>
                <a:gd name="T27" fmla="*/ 453 h 3033"/>
                <a:gd name="T28" fmla="*/ 1095 w 3332"/>
                <a:gd name="T29" fmla="*/ 605 h 3033"/>
                <a:gd name="T30" fmla="*/ 1259 w 3332"/>
                <a:gd name="T31" fmla="*/ 695 h 3033"/>
                <a:gd name="T32" fmla="*/ 1510 w 3332"/>
                <a:gd name="T33" fmla="*/ 528 h 3033"/>
                <a:gd name="T34" fmla="*/ 1682 w 3332"/>
                <a:gd name="T35" fmla="*/ 422 h 3033"/>
                <a:gd name="T36" fmla="*/ 1503 w 3332"/>
                <a:gd name="T37" fmla="*/ 159 h 3033"/>
                <a:gd name="T38" fmla="*/ 1982 w 3332"/>
                <a:gd name="T39" fmla="*/ 184 h 3033"/>
                <a:gd name="T40" fmla="*/ 2109 w 3332"/>
                <a:gd name="T41" fmla="*/ 606 h 3033"/>
                <a:gd name="T42" fmla="*/ 2198 w 3332"/>
                <a:gd name="T43" fmla="*/ 1182 h 3033"/>
                <a:gd name="T44" fmla="*/ 2473 w 3332"/>
                <a:gd name="T45" fmla="*/ 1623 h 3033"/>
                <a:gd name="T46" fmla="*/ 3147 w 3332"/>
                <a:gd name="T47" fmla="*/ 1614 h 3033"/>
                <a:gd name="T48" fmla="*/ 3215 w 3332"/>
                <a:gd name="T49" fmla="*/ 1922 h 3033"/>
                <a:gd name="T50" fmla="*/ 2648 w 3332"/>
                <a:gd name="T51" fmla="*/ 2391 h 3033"/>
                <a:gd name="T52" fmla="*/ 2237 w 3332"/>
                <a:gd name="T53" fmla="*/ 2519 h 3033"/>
                <a:gd name="T54" fmla="*/ 1407 w 3332"/>
                <a:gd name="T55" fmla="*/ 2782 h 3033"/>
                <a:gd name="T56" fmla="*/ 1038 w 3332"/>
                <a:gd name="T57" fmla="*/ 2955 h 3033"/>
                <a:gd name="T58" fmla="*/ 745 w 3332"/>
                <a:gd name="T59" fmla="*/ 3026 h 3033"/>
                <a:gd name="T60" fmla="*/ 1291 w 3332"/>
                <a:gd name="T61" fmla="*/ 2848 h 3033"/>
                <a:gd name="T62" fmla="*/ 1597 w 3332"/>
                <a:gd name="T63" fmla="*/ 2667 h 3033"/>
                <a:gd name="T64" fmla="*/ 2320 w 3332"/>
                <a:gd name="T65" fmla="*/ 2359 h 3033"/>
                <a:gd name="T66" fmla="*/ 2921 w 3332"/>
                <a:gd name="T67" fmla="*/ 2399 h 3033"/>
                <a:gd name="T68" fmla="*/ 3320 w 3332"/>
                <a:gd name="T69" fmla="*/ 1915 h 3033"/>
                <a:gd name="T70" fmla="*/ 2857 w 3332"/>
                <a:gd name="T71" fmla="*/ 1706 h 3033"/>
                <a:gd name="T72" fmla="*/ 2344 w 3332"/>
                <a:gd name="T73" fmla="*/ 1669 h 3033"/>
                <a:gd name="T74" fmla="*/ 2269 w 3332"/>
                <a:gd name="T75" fmla="*/ 1037 h 3033"/>
                <a:gd name="T76" fmla="*/ 2129 w 3332"/>
                <a:gd name="T77" fmla="*/ 589 h 3033"/>
                <a:gd name="T78" fmla="*/ 1956 w 3332"/>
                <a:gd name="T79" fmla="*/ 172 h 3033"/>
                <a:gd name="T80" fmla="*/ 1530 w 3332"/>
                <a:gd name="T81" fmla="*/ 180 h 3033"/>
                <a:gd name="T82" fmla="*/ 1700 w 3332"/>
                <a:gd name="T83" fmla="*/ 443 h 3033"/>
                <a:gd name="T84" fmla="*/ 1483 w 3332"/>
                <a:gd name="T85" fmla="*/ 486 h 3033"/>
                <a:gd name="T86" fmla="*/ 1279 w 3332"/>
                <a:gd name="T87" fmla="*/ 711 h 3033"/>
                <a:gd name="T88" fmla="*/ 1179 w 3332"/>
                <a:gd name="T89" fmla="*/ 606 h 3033"/>
                <a:gd name="T90" fmla="*/ 1227 w 3332"/>
                <a:gd name="T91" fmla="*/ 425 h 3033"/>
                <a:gd name="T92" fmla="*/ 1149 w 3332"/>
                <a:gd name="T93" fmla="*/ 249 h 3033"/>
                <a:gd name="T94" fmla="*/ 1311 w 3332"/>
                <a:gd name="T95" fmla="*/ 69 h 3033"/>
                <a:gd name="T96" fmla="*/ 823 w 3332"/>
                <a:gd name="T97" fmla="*/ 119 h 3033"/>
                <a:gd name="T98" fmla="*/ 458 w 3332"/>
                <a:gd name="T99" fmla="*/ 233 h 3033"/>
                <a:gd name="T100" fmla="*/ 193 w 3332"/>
                <a:gd name="T101" fmla="*/ 416 h 3033"/>
                <a:gd name="T102" fmla="*/ 166 w 3332"/>
                <a:gd name="T103" fmla="*/ 644 h 3033"/>
                <a:gd name="T104" fmla="*/ 456 w 3332"/>
                <a:gd name="T105" fmla="*/ 752 h 3033"/>
                <a:gd name="T106" fmla="*/ 459 w 3332"/>
                <a:gd name="T107" fmla="*/ 1050 h 3033"/>
                <a:gd name="T108" fmla="*/ 726 w 3332"/>
                <a:gd name="T109" fmla="*/ 1138 h 3033"/>
                <a:gd name="T110" fmla="*/ 989 w 3332"/>
                <a:gd name="T111" fmla="*/ 1301 h 3033"/>
                <a:gd name="T112" fmla="*/ 924 w 3332"/>
                <a:gd name="T113" fmla="*/ 1628 h 3033"/>
                <a:gd name="T114" fmla="*/ 980 w 3332"/>
                <a:gd name="T115" fmla="*/ 2036 h 3033"/>
                <a:gd name="T116" fmla="*/ 696 w 3332"/>
                <a:gd name="T117" fmla="*/ 2690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2" h="3033">
                  <a:moveTo>
                    <a:pt x="740" y="3033"/>
                  </a:moveTo>
                  <a:lnTo>
                    <a:pt x="740" y="3033"/>
                  </a:lnTo>
                  <a:lnTo>
                    <a:pt x="715" y="2909"/>
                  </a:lnTo>
                  <a:lnTo>
                    <a:pt x="684" y="2873"/>
                  </a:lnTo>
                  <a:lnTo>
                    <a:pt x="721" y="2766"/>
                  </a:lnTo>
                  <a:lnTo>
                    <a:pt x="687" y="2685"/>
                  </a:lnTo>
                  <a:lnTo>
                    <a:pt x="747" y="2677"/>
                  </a:lnTo>
                  <a:lnTo>
                    <a:pt x="767" y="2643"/>
                  </a:lnTo>
                  <a:lnTo>
                    <a:pt x="749" y="2543"/>
                  </a:lnTo>
                  <a:lnTo>
                    <a:pt x="802" y="2440"/>
                  </a:lnTo>
                  <a:lnTo>
                    <a:pt x="776" y="2343"/>
                  </a:lnTo>
                  <a:lnTo>
                    <a:pt x="828" y="2313"/>
                  </a:lnTo>
                  <a:lnTo>
                    <a:pt x="872" y="2244"/>
                  </a:lnTo>
                  <a:lnTo>
                    <a:pt x="911" y="2259"/>
                  </a:lnTo>
                  <a:lnTo>
                    <a:pt x="953" y="2224"/>
                  </a:lnTo>
                  <a:lnTo>
                    <a:pt x="952" y="2215"/>
                  </a:lnTo>
                  <a:lnTo>
                    <a:pt x="937" y="2087"/>
                  </a:lnTo>
                  <a:lnTo>
                    <a:pt x="972" y="2071"/>
                  </a:lnTo>
                  <a:lnTo>
                    <a:pt x="973" y="2029"/>
                  </a:lnTo>
                  <a:lnTo>
                    <a:pt x="1010" y="2029"/>
                  </a:lnTo>
                  <a:lnTo>
                    <a:pt x="1025" y="2053"/>
                  </a:lnTo>
                  <a:lnTo>
                    <a:pt x="1072" y="2028"/>
                  </a:lnTo>
                  <a:lnTo>
                    <a:pt x="1070" y="1972"/>
                  </a:lnTo>
                  <a:lnTo>
                    <a:pt x="1077" y="1928"/>
                  </a:lnTo>
                  <a:lnTo>
                    <a:pt x="1006" y="1902"/>
                  </a:lnTo>
                  <a:lnTo>
                    <a:pt x="1013" y="1862"/>
                  </a:lnTo>
                  <a:lnTo>
                    <a:pt x="910" y="1830"/>
                  </a:lnTo>
                  <a:lnTo>
                    <a:pt x="919" y="1747"/>
                  </a:lnTo>
                  <a:lnTo>
                    <a:pt x="902" y="1698"/>
                  </a:lnTo>
                  <a:lnTo>
                    <a:pt x="890" y="1678"/>
                  </a:lnTo>
                  <a:lnTo>
                    <a:pt x="918" y="1626"/>
                  </a:lnTo>
                  <a:lnTo>
                    <a:pt x="915" y="1611"/>
                  </a:lnTo>
                  <a:lnTo>
                    <a:pt x="952" y="1546"/>
                  </a:lnTo>
                  <a:lnTo>
                    <a:pt x="952" y="1515"/>
                  </a:lnTo>
                  <a:lnTo>
                    <a:pt x="972" y="1486"/>
                  </a:lnTo>
                  <a:lnTo>
                    <a:pt x="914" y="1434"/>
                  </a:lnTo>
                  <a:lnTo>
                    <a:pt x="948" y="1397"/>
                  </a:lnTo>
                  <a:lnTo>
                    <a:pt x="994" y="1437"/>
                  </a:lnTo>
                  <a:lnTo>
                    <a:pt x="1034" y="1399"/>
                  </a:lnTo>
                  <a:lnTo>
                    <a:pt x="1023" y="1325"/>
                  </a:lnTo>
                  <a:lnTo>
                    <a:pt x="1000" y="1329"/>
                  </a:lnTo>
                  <a:lnTo>
                    <a:pt x="986" y="1308"/>
                  </a:lnTo>
                  <a:lnTo>
                    <a:pt x="875" y="1323"/>
                  </a:lnTo>
                  <a:lnTo>
                    <a:pt x="824" y="1296"/>
                  </a:lnTo>
                  <a:lnTo>
                    <a:pt x="788" y="1297"/>
                  </a:lnTo>
                  <a:lnTo>
                    <a:pt x="769" y="1280"/>
                  </a:lnTo>
                  <a:lnTo>
                    <a:pt x="744" y="1299"/>
                  </a:lnTo>
                  <a:lnTo>
                    <a:pt x="693" y="1296"/>
                  </a:lnTo>
                  <a:lnTo>
                    <a:pt x="675" y="1287"/>
                  </a:lnTo>
                  <a:lnTo>
                    <a:pt x="710" y="1248"/>
                  </a:lnTo>
                  <a:lnTo>
                    <a:pt x="714" y="1220"/>
                  </a:lnTo>
                  <a:lnTo>
                    <a:pt x="726" y="1205"/>
                  </a:lnTo>
                  <a:lnTo>
                    <a:pt x="711" y="1171"/>
                  </a:lnTo>
                  <a:lnTo>
                    <a:pt x="719" y="1139"/>
                  </a:lnTo>
                  <a:lnTo>
                    <a:pt x="709" y="1104"/>
                  </a:lnTo>
                  <a:lnTo>
                    <a:pt x="690" y="1105"/>
                  </a:lnTo>
                  <a:lnTo>
                    <a:pt x="691" y="1091"/>
                  </a:lnTo>
                  <a:lnTo>
                    <a:pt x="752" y="1058"/>
                  </a:lnTo>
                  <a:lnTo>
                    <a:pt x="767" y="1042"/>
                  </a:lnTo>
                  <a:lnTo>
                    <a:pt x="764" y="1014"/>
                  </a:lnTo>
                  <a:lnTo>
                    <a:pt x="751" y="1004"/>
                  </a:lnTo>
                  <a:lnTo>
                    <a:pt x="737" y="974"/>
                  </a:lnTo>
                  <a:lnTo>
                    <a:pt x="707" y="982"/>
                  </a:lnTo>
                  <a:lnTo>
                    <a:pt x="625" y="1025"/>
                  </a:lnTo>
                  <a:lnTo>
                    <a:pt x="596" y="1032"/>
                  </a:lnTo>
                  <a:lnTo>
                    <a:pt x="578" y="1037"/>
                  </a:lnTo>
                  <a:lnTo>
                    <a:pt x="460" y="1057"/>
                  </a:lnTo>
                  <a:lnTo>
                    <a:pt x="459" y="1057"/>
                  </a:lnTo>
                  <a:lnTo>
                    <a:pt x="373" y="1047"/>
                  </a:lnTo>
                  <a:lnTo>
                    <a:pt x="372" y="1046"/>
                  </a:lnTo>
                  <a:cubicBezTo>
                    <a:pt x="365" y="1040"/>
                    <a:pt x="351" y="1028"/>
                    <a:pt x="351" y="1022"/>
                  </a:cubicBezTo>
                  <a:cubicBezTo>
                    <a:pt x="351" y="1018"/>
                    <a:pt x="349" y="995"/>
                    <a:pt x="349" y="983"/>
                  </a:cubicBezTo>
                  <a:lnTo>
                    <a:pt x="350" y="962"/>
                  </a:lnTo>
                  <a:lnTo>
                    <a:pt x="354" y="942"/>
                  </a:lnTo>
                  <a:lnTo>
                    <a:pt x="358" y="920"/>
                  </a:lnTo>
                  <a:lnTo>
                    <a:pt x="357" y="909"/>
                  </a:lnTo>
                  <a:lnTo>
                    <a:pt x="365" y="875"/>
                  </a:lnTo>
                  <a:lnTo>
                    <a:pt x="401" y="848"/>
                  </a:lnTo>
                  <a:lnTo>
                    <a:pt x="447" y="824"/>
                  </a:lnTo>
                  <a:lnTo>
                    <a:pt x="470" y="805"/>
                  </a:lnTo>
                  <a:lnTo>
                    <a:pt x="448" y="750"/>
                  </a:lnTo>
                  <a:lnTo>
                    <a:pt x="469" y="733"/>
                  </a:lnTo>
                  <a:lnTo>
                    <a:pt x="464" y="716"/>
                  </a:lnTo>
                  <a:lnTo>
                    <a:pt x="376" y="654"/>
                  </a:lnTo>
                  <a:lnTo>
                    <a:pt x="335" y="642"/>
                  </a:lnTo>
                  <a:lnTo>
                    <a:pt x="371" y="603"/>
                  </a:lnTo>
                  <a:lnTo>
                    <a:pt x="361" y="592"/>
                  </a:lnTo>
                  <a:lnTo>
                    <a:pt x="336" y="609"/>
                  </a:lnTo>
                  <a:lnTo>
                    <a:pt x="310" y="607"/>
                  </a:lnTo>
                  <a:lnTo>
                    <a:pt x="261" y="630"/>
                  </a:lnTo>
                  <a:lnTo>
                    <a:pt x="235" y="635"/>
                  </a:lnTo>
                  <a:lnTo>
                    <a:pt x="194" y="642"/>
                  </a:lnTo>
                  <a:lnTo>
                    <a:pt x="168" y="650"/>
                  </a:lnTo>
                  <a:lnTo>
                    <a:pt x="124" y="664"/>
                  </a:lnTo>
                  <a:lnTo>
                    <a:pt x="58" y="703"/>
                  </a:lnTo>
                  <a:lnTo>
                    <a:pt x="15" y="725"/>
                  </a:lnTo>
                  <a:lnTo>
                    <a:pt x="0" y="706"/>
                  </a:lnTo>
                  <a:lnTo>
                    <a:pt x="53" y="603"/>
                  </a:lnTo>
                  <a:lnTo>
                    <a:pt x="3" y="475"/>
                  </a:lnTo>
                  <a:lnTo>
                    <a:pt x="30" y="444"/>
                  </a:lnTo>
                  <a:lnTo>
                    <a:pt x="54" y="518"/>
                  </a:lnTo>
                  <a:lnTo>
                    <a:pt x="117" y="481"/>
                  </a:lnTo>
                  <a:lnTo>
                    <a:pt x="168" y="430"/>
                  </a:lnTo>
                  <a:lnTo>
                    <a:pt x="179" y="415"/>
                  </a:lnTo>
                  <a:lnTo>
                    <a:pt x="197" y="407"/>
                  </a:lnTo>
                  <a:lnTo>
                    <a:pt x="205" y="429"/>
                  </a:lnTo>
                  <a:lnTo>
                    <a:pt x="260" y="442"/>
                  </a:lnTo>
                  <a:lnTo>
                    <a:pt x="282" y="403"/>
                  </a:lnTo>
                  <a:lnTo>
                    <a:pt x="326" y="386"/>
                  </a:lnTo>
                  <a:lnTo>
                    <a:pt x="345" y="378"/>
                  </a:lnTo>
                  <a:lnTo>
                    <a:pt x="364" y="343"/>
                  </a:lnTo>
                  <a:lnTo>
                    <a:pt x="383" y="306"/>
                  </a:lnTo>
                  <a:lnTo>
                    <a:pt x="389" y="290"/>
                  </a:lnTo>
                  <a:lnTo>
                    <a:pt x="413" y="277"/>
                  </a:lnTo>
                  <a:lnTo>
                    <a:pt x="409" y="250"/>
                  </a:lnTo>
                  <a:lnTo>
                    <a:pt x="413" y="244"/>
                  </a:lnTo>
                  <a:lnTo>
                    <a:pt x="461" y="225"/>
                  </a:lnTo>
                  <a:lnTo>
                    <a:pt x="480" y="258"/>
                  </a:lnTo>
                  <a:lnTo>
                    <a:pt x="603" y="231"/>
                  </a:lnTo>
                  <a:lnTo>
                    <a:pt x="600" y="163"/>
                  </a:lnTo>
                  <a:lnTo>
                    <a:pt x="642" y="146"/>
                  </a:lnTo>
                  <a:lnTo>
                    <a:pt x="644" y="123"/>
                  </a:lnTo>
                  <a:lnTo>
                    <a:pt x="629" y="89"/>
                  </a:lnTo>
                  <a:lnTo>
                    <a:pt x="656" y="85"/>
                  </a:lnTo>
                  <a:lnTo>
                    <a:pt x="724" y="81"/>
                  </a:lnTo>
                  <a:lnTo>
                    <a:pt x="733" y="102"/>
                  </a:lnTo>
                  <a:lnTo>
                    <a:pt x="735" y="102"/>
                  </a:lnTo>
                  <a:lnTo>
                    <a:pt x="777" y="104"/>
                  </a:lnTo>
                  <a:lnTo>
                    <a:pt x="823" y="112"/>
                  </a:lnTo>
                  <a:lnTo>
                    <a:pt x="850" y="113"/>
                  </a:lnTo>
                  <a:lnTo>
                    <a:pt x="875" y="115"/>
                  </a:lnTo>
                  <a:lnTo>
                    <a:pt x="930" y="105"/>
                  </a:lnTo>
                  <a:lnTo>
                    <a:pt x="993" y="51"/>
                  </a:lnTo>
                  <a:lnTo>
                    <a:pt x="1016" y="51"/>
                  </a:lnTo>
                  <a:lnTo>
                    <a:pt x="1018" y="51"/>
                  </a:lnTo>
                  <a:lnTo>
                    <a:pt x="1079" y="23"/>
                  </a:lnTo>
                  <a:lnTo>
                    <a:pt x="1105" y="29"/>
                  </a:lnTo>
                  <a:lnTo>
                    <a:pt x="1168" y="48"/>
                  </a:lnTo>
                  <a:lnTo>
                    <a:pt x="1211" y="42"/>
                  </a:lnTo>
                  <a:lnTo>
                    <a:pt x="1278" y="48"/>
                  </a:lnTo>
                  <a:lnTo>
                    <a:pt x="1311" y="62"/>
                  </a:lnTo>
                  <a:lnTo>
                    <a:pt x="1452" y="0"/>
                  </a:lnTo>
                  <a:lnTo>
                    <a:pt x="1465" y="16"/>
                  </a:lnTo>
                  <a:lnTo>
                    <a:pt x="1413" y="81"/>
                  </a:lnTo>
                  <a:lnTo>
                    <a:pt x="1320" y="111"/>
                  </a:lnTo>
                  <a:lnTo>
                    <a:pt x="1297" y="120"/>
                  </a:lnTo>
                  <a:lnTo>
                    <a:pt x="1288" y="139"/>
                  </a:lnTo>
                  <a:lnTo>
                    <a:pt x="1262" y="182"/>
                  </a:lnTo>
                  <a:lnTo>
                    <a:pt x="1219" y="187"/>
                  </a:lnTo>
                  <a:lnTo>
                    <a:pt x="1186" y="205"/>
                  </a:lnTo>
                  <a:lnTo>
                    <a:pt x="1161" y="219"/>
                  </a:lnTo>
                  <a:lnTo>
                    <a:pt x="1171" y="248"/>
                  </a:lnTo>
                  <a:lnTo>
                    <a:pt x="1149" y="256"/>
                  </a:lnTo>
                  <a:lnTo>
                    <a:pt x="1122" y="268"/>
                  </a:lnTo>
                  <a:lnTo>
                    <a:pt x="1004" y="324"/>
                  </a:lnTo>
                  <a:lnTo>
                    <a:pt x="1012" y="353"/>
                  </a:lnTo>
                  <a:lnTo>
                    <a:pt x="1031" y="397"/>
                  </a:lnTo>
                  <a:lnTo>
                    <a:pt x="1053" y="389"/>
                  </a:lnTo>
                  <a:lnTo>
                    <a:pt x="1086" y="424"/>
                  </a:lnTo>
                  <a:lnTo>
                    <a:pt x="1107" y="472"/>
                  </a:lnTo>
                  <a:lnTo>
                    <a:pt x="1093" y="491"/>
                  </a:lnTo>
                  <a:lnTo>
                    <a:pt x="1108" y="493"/>
                  </a:lnTo>
                  <a:lnTo>
                    <a:pt x="1142" y="488"/>
                  </a:lnTo>
                  <a:lnTo>
                    <a:pt x="1185" y="431"/>
                  </a:lnTo>
                  <a:lnTo>
                    <a:pt x="1203" y="426"/>
                  </a:lnTo>
                  <a:lnTo>
                    <a:pt x="1225" y="418"/>
                  </a:lnTo>
                  <a:lnTo>
                    <a:pt x="1283" y="400"/>
                  </a:lnTo>
                  <a:lnTo>
                    <a:pt x="1291" y="453"/>
                  </a:lnTo>
                  <a:lnTo>
                    <a:pt x="1327" y="460"/>
                  </a:lnTo>
                  <a:lnTo>
                    <a:pt x="1290" y="515"/>
                  </a:lnTo>
                  <a:lnTo>
                    <a:pt x="1272" y="525"/>
                  </a:lnTo>
                  <a:lnTo>
                    <a:pt x="1237" y="513"/>
                  </a:lnTo>
                  <a:lnTo>
                    <a:pt x="1210" y="528"/>
                  </a:lnTo>
                  <a:lnTo>
                    <a:pt x="1212" y="542"/>
                  </a:lnTo>
                  <a:lnTo>
                    <a:pt x="1181" y="558"/>
                  </a:lnTo>
                  <a:lnTo>
                    <a:pt x="1173" y="570"/>
                  </a:lnTo>
                  <a:lnTo>
                    <a:pt x="1203" y="592"/>
                  </a:lnTo>
                  <a:lnTo>
                    <a:pt x="1181" y="612"/>
                  </a:lnTo>
                  <a:lnTo>
                    <a:pt x="1134" y="628"/>
                  </a:lnTo>
                  <a:lnTo>
                    <a:pt x="1095" y="605"/>
                  </a:lnTo>
                  <a:lnTo>
                    <a:pt x="1068" y="614"/>
                  </a:lnTo>
                  <a:lnTo>
                    <a:pt x="1088" y="690"/>
                  </a:lnTo>
                  <a:lnTo>
                    <a:pt x="1148" y="690"/>
                  </a:lnTo>
                  <a:lnTo>
                    <a:pt x="1154" y="688"/>
                  </a:lnTo>
                  <a:lnTo>
                    <a:pt x="1197" y="674"/>
                  </a:lnTo>
                  <a:lnTo>
                    <a:pt x="1199" y="735"/>
                  </a:lnTo>
                  <a:lnTo>
                    <a:pt x="1214" y="754"/>
                  </a:lnTo>
                  <a:lnTo>
                    <a:pt x="1235" y="750"/>
                  </a:lnTo>
                  <a:lnTo>
                    <a:pt x="1259" y="742"/>
                  </a:lnTo>
                  <a:lnTo>
                    <a:pt x="1267" y="731"/>
                  </a:lnTo>
                  <a:lnTo>
                    <a:pt x="1272" y="713"/>
                  </a:lnTo>
                  <a:lnTo>
                    <a:pt x="1259" y="695"/>
                  </a:lnTo>
                  <a:lnTo>
                    <a:pt x="1246" y="653"/>
                  </a:lnTo>
                  <a:lnTo>
                    <a:pt x="1313" y="625"/>
                  </a:lnTo>
                  <a:lnTo>
                    <a:pt x="1338" y="609"/>
                  </a:lnTo>
                  <a:lnTo>
                    <a:pt x="1359" y="571"/>
                  </a:lnTo>
                  <a:lnTo>
                    <a:pt x="1388" y="526"/>
                  </a:lnTo>
                  <a:lnTo>
                    <a:pt x="1372" y="502"/>
                  </a:lnTo>
                  <a:lnTo>
                    <a:pt x="1376" y="493"/>
                  </a:lnTo>
                  <a:lnTo>
                    <a:pt x="1406" y="479"/>
                  </a:lnTo>
                  <a:lnTo>
                    <a:pt x="1419" y="487"/>
                  </a:lnTo>
                  <a:lnTo>
                    <a:pt x="1453" y="466"/>
                  </a:lnTo>
                  <a:lnTo>
                    <a:pt x="1488" y="481"/>
                  </a:lnTo>
                  <a:lnTo>
                    <a:pt x="1510" y="528"/>
                  </a:lnTo>
                  <a:lnTo>
                    <a:pt x="1516" y="520"/>
                  </a:lnTo>
                  <a:lnTo>
                    <a:pt x="1548" y="516"/>
                  </a:lnTo>
                  <a:lnTo>
                    <a:pt x="1579" y="510"/>
                  </a:lnTo>
                  <a:lnTo>
                    <a:pt x="1585" y="515"/>
                  </a:lnTo>
                  <a:lnTo>
                    <a:pt x="1623" y="513"/>
                  </a:lnTo>
                  <a:lnTo>
                    <a:pt x="1632" y="526"/>
                  </a:lnTo>
                  <a:lnTo>
                    <a:pt x="1644" y="521"/>
                  </a:lnTo>
                  <a:lnTo>
                    <a:pt x="1644" y="488"/>
                  </a:lnTo>
                  <a:lnTo>
                    <a:pt x="1674" y="468"/>
                  </a:lnTo>
                  <a:lnTo>
                    <a:pt x="1683" y="468"/>
                  </a:lnTo>
                  <a:lnTo>
                    <a:pt x="1693" y="443"/>
                  </a:lnTo>
                  <a:lnTo>
                    <a:pt x="1682" y="422"/>
                  </a:lnTo>
                  <a:lnTo>
                    <a:pt x="1689" y="404"/>
                  </a:lnTo>
                  <a:lnTo>
                    <a:pt x="1665" y="375"/>
                  </a:lnTo>
                  <a:lnTo>
                    <a:pt x="1632" y="373"/>
                  </a:lnTo>
                  <a:lnTo>
                    <a:pt x="1637" y="345"/>
                  </a:lnTo>
                  <a:lnTo>
                    <a:pt x="1618" y="310"/>
                  </a:lnTo>
                  <a:lnTo>
                    <a:pt x="1618" y="289"/>
                  </a:lnTo>
                  <a:lnTo>
                    <a:pt x="1578" y="291"/>
                  </a:lnTo>
                  <a:lnTo>
                    <a:pt x="1571" y="274"/>
                  </a:lnTo>
                  <a:lnTo>
                    <a:pt x="1528" y="240"/>
                  </a:lnTo>
                  <a:lnTo>
                    <a:pt x="1528" y="221"/>
                  </a:lnTo>
                  <a:lnTo>
                    <a:pt x="1524" y="183"/>
                  </a:lnTo>
                  <a:lnTo>
                    <a:pt x="1503" y="159"/>
                  </a:lnTo>
                  <a:lnTo>
                    <a:pt x="1490" y="141"/>
                  </a:lnTo>
                  <a:lnTo>
                    <a:pt x="1563" y="126"/>
                  </a:lnTo>
                  <a:lnTo>
                    <a:pt x="1639" y="122"/>
                  </a:lnTo>
                  <a:lnTo>
                    <a:pt x="1642" y="120"/>
                  </a:lnTo>
                  <a:lnTo>
                    <a:pt x="1661" y="109"/>
                  </a:lnTo>
                  <a:lnTo>
                    <a:pt x="1714" y="86"/>
                  </a:lnTo>
                  <a:lnTo>
                    <a:pt x="1825" y="189"/>
                  </a:lnTo>
                  <a:lnTo>
                    <a:pt x="1861" y="194"/>
                  </a:lnTo>
                  <a:lnTo>
                    <a:pt x="1884" y="156"/>
                  </a:lnTo>
                  <a:lnTo>
                    <a:pt x="1923" y="199"/>
                  </a:lnTo>
                  <a:lnTo>
                    <a:pt x="1955" y="162"/>
                  </a:lnTo>
                  <a:lnTo>
                    <a:pt x="1982" y="184"/>
                  </a:lnTo>
                  <a:lnTo>
                    <a:pt x="2007" y="169"/>
                  </a:lnTo>
                  <a:lnTo>
                    <a:pt x="2013" y="210"/>
                  </a:lnTo>
                  <a:lnTo>
                    <a:pt x="2035" y="268"/>
                  </a:lnTo>
                  <a:lnTo>
                    <a:pt x="2035" y="303"/>
                  </a:lnTo>
                  <a:lnTo>
                    <a:pt x="2051" y="319"/>
                  </a:lnTo>
                  <a:lnTo>
                    <a:pt x="2072" y="374"/>
                  </a:lnTo>
                  <a:lnTo>
                    <a:pt x="2077" y="371"/>
                  </a:lnTo>
                  <a:lnTo>
                    <a:pt x="2124" y="445"/>
                  </a:lnTo>
                  <a:lnTo>
                    <a:pt x="2116" y="478"/>
                  </a:lnTo>
                  <a:lnTo>
                    <a:pt x="2127" y="533"/>
                  </a:lnTo>
                  <a:lnTo>
                    <a:pt x="2136" y="593"/>
                  </a:lnTo>
                  <a:lnTo>
                    <a:pt x="2109" y="606"/>
                  </a:lnTo>
                  <a:lnTo>
                    <a:pt x="2097" y="627"/>
                  </a:lnTo>
                  <a:lnTo>
                    <a:pt x="2113" y="708"/>
                  </a:lnTo>
                  <a:lnTo>
                    <a:pt x="2108" y="734"/>
                  </a:lnTo>
                  <a:lnTo>
                    <a:pt x="2123" y="740"/>
                  </a:lnTo>
                  <a:lnTo>
                    <a:pt x="2100" y="829"/>
                  </a:lnTo>
                  <a:lnTo>
                    <a:pt x="2150" y="889"/>
                  </a:lnTo>
                  <a:lnTo>
                    <a:pt x="2169" y="959"/>
                  </a:lnTo>
                  <a:lnTo>
                    <a:pt x="2170" y="959"/>
                  </a:lnTo>
                  <a:lnTo>
                    <a:pt x="2240" y="960"/>
                  </a:lnTo>
                  <a:lnTo>
                    <a:pt x="2277" y="956"/>
                  </a:lnTo>
                  <a:lnTo>
                    <a:pt x="2276" y="1039"/>
                  </a:lnTo>
                  <a:lnTo>
                    <a:pt x="2198" y="1182"/>
                  </a:lnTo>
                  <a:lnTo>
                    <a:pt x="2110" y="1215"/>
                  </a:lnTo>
                  <a:lnTo>
                    <a:pt x="2100" y="1240"/>
                  </a:lnTo>
                  <a:lnTo>
                    <a:pt x="2134" y="1265"/>
                  </a:lnTo>
                  <a:lnTo>
                    <a:pt x="2112" y="1320"/>
                  </a:lnTo>
                  <a:lnTo>
                    <a:pt x="2083" y="1333"/>
                  </a:lnTo>
                  <a:lnTo>
                    <a:pt x="2106" y="1444"/>
                  </a:lnTo>
                  <a:lnTo>
                    <a:pt x="2276" y="1588"/>
                  </a:lnTo>
                  <a:lnTo>
                    <a:pt x="2282" y="1605"/>
                  </a:lnTo>
                  <a:lnTo>
                    <a:pt x="2283" y="1612"/>
                  </a:lnTo>
                  <a:lnTo>
                    <a:pt x="2344" y="1661"/>
                  </a:lnTo>
                  <a:lnTo>
                    <a:pt x="2418" y="1618"/>
                  </a:lnTo>
                  <a:lnTo>
                    <a:pt x="2473" y="1623"/>
                  </a:lnTo>
                  <a:lnTo>
                    <a:pt x="2474" y="1623"/>
                  </a:lnTo>
                  <a:lnTo>
                    <a:pt x="2519" y="1625"/>
                  </a:lnTo>
                  <a:lnTo>
                    <a:pt x="2564" y="1625"/>
                  </a:lnTo>
                  <a:lnTo>
                    <a:pt x="2592" y="1663"/>
                  </a:lnTo>
                  <a:lnTo>
                    <a:pt x="2633" y="1674"/>
                  </a:lnTo>
                  <a:lnTo>
                    <a:pt x="2691" y="1720"/>
                  </a:lnTo>
                  <a:lnTo>
                    <a:pt x="2793" y="1666"/>
                  </a:lnTo>
                  <a:lnTo>
                    <a:pt x="2857" y="1699"/>
                  </a:lnTo>
                  <a:lnTo>
                    <a:pt x="2891" y="1677"/>
                  </a:lnTo>
                  <a:lnTo>
                    <a:pt x="2964" y="1716"/>
                  </a:lnTo>
                  <a:lnTo>
                    <a:pt x="3046" y="1654"/>
                  </a:lnTo>
                  <a:lnTo>
                    <a:pt x="3147" y="1614"/>
                  </a:lnTo>
                  <a:lnTo>
                    <a:pt x="3190" y="1648"/>
                  </a:lnTo>
                  <a:lnTo>
                    <a:pt x="3206" y="1680"/>
                  </a:lnTo>
                  <a:lnTo>
                    <a:pt x="3247" y="1657"/>
                  </a:lnTo>
                  <a:lnTo>
                    <a:pt x="3312" y="1666"/>
                  </a:lnTo>
                  <a:lnTo>
                    <a:pt x="3316" y="1691"/>
                  </a:lnTo>
                  <a:lnTo>
                    <a:pt x="3298" y="1725"/>
                  </a:lnTo>
                  <a:lnTo>
                    <a:pt x="3332" y="1841"/>
                  </a:lnTo>
                  <a:lnTo>
                    <a:pt x="3332" y="1841"/>
                  </a:lnTo>
                  <a:lnTo>
                    <a:pt x="3326" y="1921"/>
                  </a:lnTo>
                  <a:lnTo>
                    <a:pt x="3273" y="1929"/>
                  </a:lnTo>
                  <a:lnTo>
                    <a:pt x="3238" y="1896"/>
                  </a:lnTo>
                  <a:lnTo>
                    <a:pt x="3215" y="1922"/>
                  </a:lnTo>
                  <a:lnTo>
                    <a:pt x="3218" y="1960"/>
                  </a:lnTo>
                  <a:lnTo>
                    <a:pt x="3252" y="2017"/>
                  </a:lnTo>
                  <a:lnTo>
                    <a:pt x="3161" y="2088"/>
                  </a:lnTo>
                  <a:lnTo>
                    <a:pt x="3150" y="2164"/>
                  </a:lnTo>
                  <a:lnTo>
                    <a:pt x="3125" y="2246"/>
                  </a:lnTo>
                  <a:lnTo>
                    <a:pt x="3039" y="2338"/>
                  </a:lnTo>
                  <a:lnTo>
                    <a:pt x="2975" y="2378"/>
                  </a:lnTo>
                  <a:lnTo>
                    <a:pt x="2922" y="2406"/>
                  </a:lnTo>
                  <a:lnTo>
                    <a:pt x="2880" y="2416"/>
                  </a:lnTo>
                  <a:lnTo>
                    <a:pt x="2767" y="2433"/>
                  </a:lnTo>
                  <a:lnTo>
                    <a:pt x="2745" y="2405"/>
                  </a:lnTo>
                  <a:lnTo>
                    <a:pt x="2648" y="2391"/>
                  </a:lnTo>
                  <a:lnTo>
                    <a:pt x="2624" y="2360"/>
                  </a:lnTo>
                  <a:lnTo>
                    <a:pt x="2534" y="2336"/>
                  </a:lnTo>
                  <a:lnTo>
                    <a:pt x="2509" y="2344"/>
                  </a:lnTo>
                  <a:lnTo>
                    <a:pt x="2444" y="2313"/>
                  </a:lnTo>
                  <a:lnTo>
                    <a:pt x="2377" y="2326"/>
                  </a:lnTo>
                  <a:lnTo>
                    <a:pt x="2357" y="2353"/>
                  </a:lnTo>
                  <a:lnTo>
                    <a:pt x="2323" y="2365"/>
                  </a:lnTo>
                  <a:lnTo>
                    <a:pt x="2307" y="2382"/>
                  </a:lnTo>
                  <a:lnTo>
                    <a:pt x="2333" y="2430"/>
                  </a:lnTo>
                  <a:lnTo>
                    <a:pt x="2316" y="2464"/>
                  </a:lnTo>
                  <a:lnTo>
                    <a:pt x="2262" y="2483"/>
                  </a:lnTo>
                  <a:lnTo>
                    <a:pt x="2237" y="2519"/>
                  </a:lnTo>
                  <a:lnTo>
                    <a:pt x="2128" y="2572"/>
                  </a:lnTo>
                  <a:lnTo>
                    <a:pt x="2055" y="2573"/>
                  </a:lnTo>
                  <a:lnTo>
                    <a:pt x="1899" y="2690"/>
                  </a:lnTo>
                  <a:lnTo>
                    <a:pt x="1852" y="2726"/>
                  </a:lnTo>
                  <a:lnTo>
                    <a:pt x="1832" y="2740"/>
                  </a:lnTo>
                  <a:lnTo>
                    <a:pt x="1763" y="2763"/>
                  </a:lnTo>
                  <a:lnTo>
                    <a:pt x="1598" y="2675"/>
                  </a:lnTo>
                  <a:lnTo>
                    <a:pt x="1568" y="2701"/>
                  </a:lnTo>
                  <a:lnTo>
                    <a:pt x="1536" y="2778"/>
                  </a:lnTo>
                  <a:lnTo>
                    <a:pt x="1508" y="2769"/>
                  </a:lnTo>
                  <a:lnTo>
                    <a:pt x="1448" y="2770"/>
                  </a:lnTo>
                  <a:lnTo>
                    <a:pt x="1407" y="2782"/>
                  </a:lnTo>
                  <a:lnTo>
                    <a:pt x="1397" y="2806"/>
                  </a:lnTo>
                  <a:lnTo>
                    <a:pt x="1454" y="2841"/>
                  </a:lnTo>
                  <a:lnTo>
                    <a:pt x="1426" y="2881"/>
                  </a:lnTo>
                  <a:lnTo>
                    <a:pt x="1350" y="2885"/>
                  </a:lnTo>
                  <a:lnTo>
                    <a:pt x="1332" y="2904"/>
                  </a:lnTo>
                  <a:lnTo>
                    <a:pt x="1302" y="2901"/>
                  </a:lnTo>
                  <a:lnTo>
                    <a:pt x="1287" y="2858"/>
                  </a:lnTo>
                  <a:lnTo>
                    <a:pt x="1244" y="2883"/>
                  </a:lnTo>
                  <a:lnTo>
                    <a:pt x="1203" y="2855"/>
                  </a:lnTo>
                  <a:lnTo>
                    <a:pt x="1123" y="2891"/>
                  </a:lnTo>
                  <a:lnTo>
                    <a:pt x="1087" y="2917"/>
                  </a:lnTo>
                  <a:lnTo>
                    <a:pt x="1038" y="2955"/>
                  </a:lnTo>
                  <a:lnTo>
                    <a:pt x="950" y="2985"/>
                  </a:lnTo>
                  <a:lnTo>
                    <a:pt x="928" y="2971"/>
                  </a:lnTo>
                  <a:lnTo>
                    <a:pt x="936" y="2889"/>
                  </a:lnTo>
                  <a:lnTo>
                    <a:pt x="836" y="2937"/>
                  </a:lnTo>
                  <a:lnTo>
                    <a:pt x="836" y="2996"/>
                  </a:lnTo>
                  <a:lnTo>
                    <a:pt x="815" y="3023"/>
                  </a:lnTo>
                  <a:lnTo>
                    <a:pt x="740" y="3033"/>
                  </a:lnTo>
                  <a:close/>
                  <a:moveTo>
                    <a:pt x="692" y="2871"/>
                  </a:moveTo>
                  <a:lnTo>
                    <a:pt x="692" y="2871"/>
                  </a:lnTo>
                  <a:lnTo>
                    <a:pt x="721" y="2905"/>
                  </a:lnTo>
                  <a:lnTo>
                    <a:pt x="732" y="2962"/>
                  </a:lnTo>
                  <a:lnTo>
                    <a:pt x="745" y="3026"/>
                  </a:lnTo>
                  <a:lnTo>
                    <a:pt x="811" y="3016"/>
                  </a:lnTo>
                  <a:lnTo>
                    <a:pt x="830" y="2994"/>
                  </a:lnTo>
                  <a:lnTo>
                    <a:pt x="829" y="2933"/>
                  </a:lnTo>
                  <a:lnTo>
                    <a:pt x="943" y="2878"/>
                  </a:lnTo>
                  <a:lnTo>
                    <a:pt x="935" y="2968"/>
                  </a:lnTo>
                  <a:lnTo>
                    <a:pt x="951" y="2978"/>
                  </a:lnTo>
                  <a:lnTo>
                    <a:pt x="1035" y="2949"/>
                  </a:lnTo>
                  <a:lnTo>
                    <a:pt x="1083" y="2912"/>
                  </a:lnTo>
                  <a:lnTo>
                    <a:pt x="1120" y="2885"/>
                  </a:lnTo>
                  <a:lnTo>
                    <a:pt x="1204" y="2847"/>
                  </a:lnTo>
                  <a:lnTo>
                    <a:pt x="1245" y="2876"/>
                  </a:lnTo>
                  <a:lnTo>
                    <a:pt x="1291" y="2848"/>
                  </a:lnTo>
                  <a:lnTo>
                    <a:pt x="1307" y="2895"/>
                  </a:lnTo>
                  <a:lnTo>
                    <a:pt x="1330" y="2897"/>
                  </a:lnTo>
                  <a:lnTo>
                    <a:pt x="1347" y="2878"/>
                  </a:lnTo>
                  <a:lnTo>
                    <a:pt x="1423" y="2874"/>
                  </a:lnTo>
                  <a:lnTo>
                    <a:pt x="1444" y="2843"/>
                  </a:lnTo>
                  <a:lnTo>
                    <a:pt x="1388" y="2808"/>
                  </a:lnTo>
                  <a:lnTo>
                    <a:pt x="1402" y="2776"/>
                  </a:lnTo>
                  <a:lnTo>
                    <a:pt x="1447" y="2764"/>
                  </a:lnTo>
                  <a:lnTo>
                    <a:pt x="1508" y="2763"/>
                  </a:lnTo>
                  <a:lnTo>
                    <a:pt x="1532" y="2770"/>
                  </a:lnTo>
                  <a:lnTo>
                    <a:pt x="1563" y="2696"/>
                  </a:lnTo>
                  <a:lnTo>
                    <a:pt x="1597" y="2667"/>
                  </a:lnTo>
                  <a:lnTo>
                    <a:pt x="1764" y="2755"/>
                  </a:lnTo>
                  <a:lnTo>
                    <a:pt x="1829" y="2734"/>
                  </a:lnTo>
                  <a:lnTo>
                    <a:pt x="1848" y="2721"/>
                  </a:lnTo>
                  <a:lnTo>
                    <a:pt x="1895" y="2685"/>
                  </a:lnTo>
                  <a:lnTo>
                    <a:pt x="2052" y="2566"/>
                  </a:lnTo>
                  <a:lnTo>
                    <a:pt x="2127" y="2565"/>
                  </a:lnTo>
                  <a:lnTo>
                    <a:pt x="2232" y="2514"/>
                  </a:lnTo>
                  <a:lnTo>
                    <a:pt x="2257" y="2478"/>
                  </a:lnTo>
                  <a:lnTo>
                    <a:pt x="2312" y="2459"/>
                  </a:lnTo>
                  <a:lnTo>
                    <a:pt x="2325" y="2430"/>
                  </a:lnTo>
                  <a:lnTo>
                    <a:pt x="2299" y="2381"/>
                  </a:lnTo>
                  <a:lnTo>
                    <a:pt x="2320" y="2359"/>
                  </a:lnTo>
                  <a:lnTo>
                    <a:pt x="2353" y="2348"/>
                  </a:lnTo>
                  <a:lnTo>
                    <a:pt x="2373" y="2320"/>
                  </a:lnTo>
                  <a:lnTo>
                    <a:pt x="2445" y="2307"/>
                  </a:lnTo>
                  <a:lnTo>
                    <a:pt x="2509" y="2337"/>
                  </a:lnTo>
                  <a:lnTo>
                    <a:pt x="2534" y="2329"/>
                  </a:lnTo>
                  <a:lnTo>
                    <a:pt x="2535" y="2329"/>
                  </a:lnTo>
                  <a:lnTo>
                    <a:pt x="2628" y="2354"/>
                  </a:lnTo>
                  <a:lnTo>
                    <a:pt x="2651" y="2385"/>
                  </a:lnTo>
                  <a:lnTo>
                    <a:pt x="2749" y="2399"/>
                  </a:lnTo>
                  <a:lnTo>
                    <a:pt x="2770" y="2426"/>
                  </a:lnTo>
                  <a:lnTo>
                    <a:pt x="2879" y="2409"/>
                  </a:lnTo>
                  <a:lnTo>
                    <a:pt x="2921" y="2399"/>
                  </a:lnTo>
                  <a:lnTo>
                    <a:pt x="2972" y="2372"/>
                  </a:lnTo>
                  <a:lnTo>
                    <a:pt x="3035" y="2332"/>
                  </a:lnTo>
                  <a:lnTo>
                    <a:pt x="3120" y="2242"/>
                  </a:lnTo>
                  <a:lnTo>
                    <a:pt x="3143" y="2163"/>
                  </a:lnTo>
                  <a:lnTo>
                    <a:pt x="3154" y="2084"/>
                  </a:lnTo>
                  <a:lnTo>
                    <a:pt x="3155" y="2083"/>
                  </a:lnTo>
                  <a:lnTo>
                    <a:pt x="3243" y="2015"/>
                  </a:lnTo>
                  <a:lnTo>
                    <a:pt x="3211" y="1961"/>
                  </a:lnTo>
                  <a:lnTo>
                    <a:pt x="3208" y="1919"/>
                  </a:lnTo>
                  <a:lnTo>
                    <a:pt x="3238" y="1887"/>
                  </a:lnTo>
                  <a:lnTo>
                    <a:pt x="3275" y="1922"/>
                  </a:lnTo>
                  <a:lnTo>
                    <a:pt x="3320" y="1915"/>
                  </a:lnTo>
                  <a:lnTo>
                    <a:pt x="3325" y="1841"/>
                  </a:lnTo>
                  <a:lnTo>
                    <a:pt x="3291" y="1724"/>
                  </a:lnTo>
                  <a:lnTo>
                    <a:pt x="3309" y="1690"/>
                  </a:lnTo>
                  <a:lnTo>
                    <a:pt x="3306" y="1672"/>
                  </a:lnTo>
                  <a:lnTo>
                    <a:pt x="3248" y="1664"/>
                  </a:lnTo>
                  <a:lnTo>
                    <a:pt x="3203" y="1690"/>
                  </a:lnTo>
                  <a:lnTo>
                    <a:pt x="3185" y="1652"/>
                  </a:lnTo>
                  <a:lnTo>
                    <a:pt x="3146" y="1621"/>
                  </a:lnTo>
                  <a:lnTo>
                    <a:pt x="3048" y="1660"/>
                  </a:lnTo>
                  <a:lnTo>
                    <a:pt x="2965" y="1724"/>
                  </a:lnTo>
                  <a:lnTo>
                    <a:pt x="2891" y="1685"/>
                  </a:lnTo>
                  <a:lnTo>
                    <a:pt x="2857" y="1706"/>
                  </a:lnTo>
                  <a:lnTo>
                    <a:pt x="2793" y="1674"/>
                  </a:lnTo>
                  <a:lnTo>
                    <a:pt x="2690" y="1728"/>
                  </a:lnTo>
                  <a:lnTo>
                    <a:pt x="2688" y="1727"/>
                  </a:lnTo>
                  <a:lnTo>
                    <a:pt x="2629" y="1679"/>
                  </a:lnTo>
                  <a:lnTo>
                    <a:pt x="2588" y="1669"/>
                  </a:lnTo>
                  <a:lnTo>
                    <a:pt x="2560" y="1632"/>
                  </a:lnTo>
                  <a:lnTo>
                    <a:pt x="2519" y="1632"/>
                  </a:lnTo>
                  <a:lnTo>
                    <a:pt x="2475" y="1630"/>
                  </a:lnTo>
                  <a:lnTo>
                    <a:pt x="2474" y="1630"/>
                  </a:lnTo>
                  <a:lnTo>
                    <a:pt x="2474" y="1630"/>
                  </a:lnTo>
                  <a:lnTo>
                    <a:pt x="2420" y="1625"/>
                  </a:lnTo>
                  <a:lnTo>
                    <a:pt x="2344" y="1669"/>
                  </a:lnTo>
                  <a:lnTo>
                    <a:pt x="2277" y="1616"/>
                  </a:lnTo>
                  <a:lnTo>
                    <a:pt x="2275" y="1607"/>
                  </a:lnTo>
                  <a:lnTo>
                    <a:pt x="2270" y="1592"/>
                  </a:lnTo>
                  <a:lnTo>
                    <a:pt x="2100" y="1448"/>
                  </a:lnTo>
                  <a:lnTo>
                    <a:pt x="2075" y="1329"/>
                  </a:lnTo>
                  <a:lnTo>
                    <a:pt x="2106" y="1315"/>
                  </a:lnTo>
                  <a:lnTo>
                    <a:pt x="2109" y="1309"/>
                  </a:lnTo>
                  <a:lnTo>
                    <a:pt x="2126" y="1267"/>
                  </a:lnTo>
                  <a:lnTo>
                    <a:pt x="2092" y="1242"/>
                  </a:lnTo>
                  <a:lnTo>
                    <a:pt x="2105" y="1210"/>
                  </a:lnTo>
                  <a:lnTo>
                    <a:pt x="2194" y="1177"/>
                  </a:lnTo>
                  <a:lnTo>
                    <a:pt x="2269" y="1037"/>
                  </a:lnTo>
                  <a:lnTo>
                    <a:pt x="2270" y="964"/>
                  </a:lnTo>
                  <a:lnTo>
                    <a:pt x="2241" y="967"/>
                  </a:lnTo>
                  <a:lnTo>
                    <a:pt x="2164" y="966"/>
                  </a:lnTo>
                  <a:lnTo>
                    <a:pt x="2144" y="891"/>
                  </a:lnTo>
                  <a:lnTo>
                    <a:pt x="2093" y="831"/>
                  </a:lnTo>
                  <a:lnTo>
                    <a:pt x="2093" y="827"/>
                  </a:lnTo>
                  <a:lnTo>
                    <a:pt x="2115" y="744"/>
                  </a:lnTo>
                  <a:lnTo>
                    <a:pt x="2101" y="738"/>
                  </a:lnTo>
                  <a:lnTo>
                    <a:pt x="2107" y="708"/>
                  </a:lnTo>
                  <a:lnTo>
                    <a:pt x="2089" y="626"/>
                  </a:lnTo>
                  <a:lnTo>
                    <a:pt x="2104" y="601"/>
                  </a:lnTo>
                  <a:lnTo>
                    <a:pt x="2129" y="589"/>
                  </a:lnTo>
                  <a:lnTo>
                    <a:pt x="2120" y="534"/>
                  </a:lnTo>
                  <a:lnTo>
                    <a:pt x="2109" y="478"/>
                  </a:lnTo>
                  <a:lnTo>
                    <a:pt x="2117" y="446"/>
                  </a:lnTo>
                  <a:lnTo>
                    <a:pt x="2075" y="381"/>
                  </a:lnTo>
                  <a:lnTo>
                    <a:pt x="2069" y="385"/>
                  </a:lnTo>
                  <a:lnTo>
                    <a:pt x="2046" y="322"/>
                  </a:lnTo>
                  <a:lnTo>
                    <a:pt x="2028" y="305"/>
                  </a:lnTo>
                  <a:lnTo>
                    <a:pt x="2029" y="269"/>
                  </a:lnTo>
                  <a:lnTo>
                    <a:pt x="2006" y="212"/>
                  </a:lnTo>
                  <a:lnTo>
                    <a:pt x="2001" y="180"/>
                  </a:lnTo>
                  <a:lnTo>
                    <a:pt x="1981" y="192"/>
                  </a:lnTo>
                  <a:lnTo>
                    <a:pt x="1956" y="172"/>
                  </a:lnTo>
                  <a:lnTo>
                    <a:pt x="1923" y="209"/>
                  </a:lnTo>
                  <a:lnTo>
                    <a:pt x="1885" y="167"/>
                  </a:lnTo>
                  <a:lnTo>
                    <a:pt x="1864" y="202"/>
                  </a:lnTo>
                  <a:lnTo>
                    <a:pt x="1822" y="196"/>
                  </a:lnTo>
                  <a:lnTo>
                    <a:pt x="1712" y="94"/>
                  </a:lnTo>
                  <a:lnTo>
                    <a:pt x="1693" y="102"/>
                  </a:lnTo>
                  <a:lnTo>
                    <a:pt x="1665" y="115"/>
                  </a:lnTo>
                  <a:lnTo>
                    <a:pt x="1640" y="128"/>
                  </a:lnTo>
                  <a:lnTo>
                    <a:pt x="1564" y="132"/>
                  </a:lnTo>
                  <a:lnTo>
                    <a:pt x="1502" y="146"/>
                  </a:lnTo>
                  <a:lnTo>
                    <a:pt x="1508" y="154"/>
                  </a:lnTo>
                  <a:lnTo>
                    <a:pt x="1530" y="180"/>
                  </a:lnTo>
                  <a:lnTo>
                    <a:pt x="1535" y="221"/>
                  </a:lnTo>
                  <a:lnTo>
                    <a:pt x="1535" y="237"/>
                  </a:lnTo>
                  <a:lnTo>
                    <a:pt x="1576" y="271"/>
                  </a:lnTo>
                  <a:lnTo>
                    <a:pt x="1582" y="284"/>
                  </a:lnTo>
                  <a:lnTo>
                    <a:pt x="1625" y="282"/>
                  </a:lnTo>
                  <a:lnTo>
                    <a:pt x="1624" y="308"/>
                  </a:lnTo>
                  <a:lnTo>
                    <a:pt x="1644" y="344"/>
                  </a:lnTo>
                  <a:lnTo>
                    <a:pt x="1640" y="367"/>
                  </a:lnTo>
                  <a:lnTo>
                    <a:pt x="1669" y="369"/>
                  </a:lnTo>
                  <a:lnTo>
                    <a:pt x="1696" y="402"/>
                  </a:lnTo>
                  <a:lnTo>
                    <a:pt x="1689" y="422"/>
                  </a:lnTo>
                  <a:lnTo>
                    <a:pt x="1700" y="443"/>
                  </a:lnTo>
                  <a:lnTo>
                    <a:pt x="1688" y="475"/>
                  </a:lnTo>
                  <a:lnTo>
                    <a:pt x="1676" y="475"/>
                  </a:lnTo>
                  <a:lnTo>
                    <a:pt x="1651" y="491"/>
                  </a:lnTo>
                  <a:lnTo>
                    <a:pt x="1651" y="525"/>
                  </a:lnTo>
                  <a:lnTo>
                    <a:pt x="1630" y="535"/>
                  </a:lnTo>
                  <a:lnTo>
                    <a:pt x="1620" y="520"/>
                  </a:lnTo>
                  <a:lnTo>
                    <a:pt x="1583" y="521"/>
                  </a:lnTo>
                  <a:lnTo>
                    <a:pt x="1577" y="518"/>
                  </a:lnTo>
                  <a:lnTo>
                    <a:pt x="1549" y="523"/>
                  </a:lnTo>
                  <a:lnTo>
                    <a:pt x="1519" y="526"/>
                  </a:lnTo>
                  <a:lnTo>
                    <a:pt x="1509" y="542"/>
                  </a:lnTo>
                  <a:lnTo>
                    <a:pt x="1483" y="486"/>
                  </a:lnTo>
                  <a:lnTo>
                    <a:pt x="1454" y="473"/>
                  </a:lnTo>
                  <a:lnTo>
                    <a:pt x="1419" y="495"/>
                  </a:lnTo>
                  <a:lnTo>
                    <a:pt x="1406" y="487"/>
                  </a:lnTo>
                  <a:lnTo>
                    <a:pt x="1381" y="498"/>
                  </a:lnTo>
                  <a:lnTo>
                    <a:pt x="1380" y="501"/>
                  </a:lnTo>
                  <a:lnTo>
                    <a:pt x="1396" y="526"/>
                  </a:lnTo>
                  <a:lnTo>
                    <a:pt x="1364" y="575"/>
                  </a:lnTo>
                  <a:lnTo>
                    <a:pt x="1342" y="614"/>
                  </a:lnTo>
                  <a:lnTo>
                    <a:pt x="1316" y="631"/>
                  </a:lnTo>
                  <a:lnTo>
                    <a:pt x="1254" y="657"/>
                  </a:lnTo>
                  <a:lnTo>
                    <a:pt x="1266" y="693"/>
                  </a:lnTo>
                  <a:lnTo>
                    <a:pt x="1279" y="711"/>
                  </a:lnTo>
                  <a:lnTo>
                    <a:pt x="1272" y="734"/>
                  </a:lnTo>
                  <a:lnTo>
                    <a:pt x="1263" y="748"/>
                  </a:lnTo>
                  <a:lnTo>
                    <a:pt x="1236" y="756"/>
                  </a:lnTo>
                  <a:lnTo>
                    <a:pt x="1211" y="761"/>
                  </a:lnTo>
                  <a:lnTo>
                    <a:pt x="1193" y="738"/>
                  </a:lnTo>
                  <a:lnTo>
                    <a:pt x="1190" y="683"/>
                  </a:lnTo>
                  <a:lnTo>
                    <a:pt x="1149" y="697"/>
                  </a:lnTo>
                  <a:lnTo>
                    <a:pt x="1083" y="696"/>
                  </a:lnTo>
                  <a:lnTo>
                    <a:pt x="1060" y="609"/>
                  </a:lnTo>
                  <a:lnTo>
                    <a:pt x="1096" y="598"/>
                  </a:lnTo>
                  <a:lnTo>
                    <a:pt x="1135" y="621"/>
                  </a:lnTo>
                  <a:lnTo>
                    <a:pt x="1179" y="606"/>
                  </a:lnTo>
                  <a:lnTo>
                    <a:pt x="1192" y="593"/>
                  </a:lnTo>
                  <a:lnTo>
                    <a:pt x="1164" y="572"/>
                  </a:lnTo>
                  <a:lnTo>
                    <a:pt x="1176" y="552"/>
                  </a:lnTo>
                  <a:lnTo>
                    <a:pt x="1205" y="539"/>
                  </a:lnTo>
                  <a:lnTo>
                    <a:pt x="1202" y="525"/>
                  </a:lnTo>
                  <a:lnTo>
                    <a:pt x="1236" y="505"/>
                  </a:lnTo>
                  <a:lnTo>
                    <a:pt x="1272" y="517"/>
                  </a:lnTo>
                  <a:lnTo>
                    <a:pt x="1287" y="509"/>
                  </a:lnTo>
                  <a:lnTo>
                    <a:pt x="1316" y="465"/>
                  </a:lnTo>
                  <a:lnTo>
                    <a:pt x="1285" y="459"/>
                  </a:lnTo>
                  <a:lnTo>
                    <a:pt x="1278" y="409"/>
                  </a:lnTo>
                  <a:lnTo>
                    <a:pt x="1227" y="425"/>
                  </a:lnTo>
                  <a:lnTo>
                    <a:pt x="1205" y="433"/>
                  </a:lnTo>
                  <a:lnTo>
                    <a:pt x="1189" y="436"/>
                  </a:lnTo>
                  <a:lnTo>
                    <a:pt x="1146" y="494"/>
                  </a:lnTo>
                  <a:lnTo>
                    <a:pt x="1108" y="500"/>
                  </a:lnTo>
                  <a:lnTo>
                    <a:pt x="1081" y="496"/>
                  </a:lnTo>
                  <a:lnTo>
                    <a:pt x="1099" y="471"/>
                  </a:lnTo>
                  <a:lnTo>
                    <a:pt x="1081" y="428"/>
                  </a:lnTo>
                  <a:lnTo>
                    <a:pt x="1051" y="397"/>
                  </a:lnTo>
                  <a:lnTo>
                    <a:pt x="1027" y="406"/>
                  </a:lnTo>
                  <a:lnTo>
                    <a:pt x="1006" y="355"/>
                  </a:lnTo>
                  <a:lnTo>
                    <a:pt x="996" y="321"/>
                  </a:lnTo>
                  <a:lnTo>
                    <a:pt x="1149" y="249"/>
                  </a:lnTo>
                  <a:lnTo>
                    <a:pt x="1163" y="244"/>
                  </a:lnTo>
                  <a:lnTo>
                    <a:pt x="1153" y="216"/>
                  </a:lnTo>
                  <a:lnTo>
                    <a:pt x="1183" y="199"/>
                  </a:lnTo>
                  <a:lnTo>
                    <a:pt x="1218" y="181"/>
                  </a:lnTo>
                  <a:lnTo>
                    <a:pt x="1258" y="176"/>
                  </a:lnTo>
                  <a:lnTo>
                    <a:pt x="1282" y="136"/>
                  </a:lnTo>
                  <a:lnTo>
                    <a:pt x="1292" y="115"/>
                  </a:lnTo>
                  <a:lnTo>
                    <a:pt x="1318" y="105"/>
                  </a:lnTo>
                  <a:lnTo>
                    <a:pt x="1409" y="75"/>
                  </a:lnTo>
                  <a:lnTo>
                    <a:pt x="1457" y="16"/>
                  </a:lnTo>
                  <a:lnTo>
                    <a:pt x="1450" y="8"/>
                  </a:lnTo>
                  <a:lnTo>
                    <a:pt x="1311" y="69"/>
                  </a:lnTo>
                  <a:lnTo>
                    <a:pt x="1276" y="54"/>
                  </a:lnTo>
                  <a:lnTo>
                    <a:pt x="1211" y="49"/>
                  </a:lnTo>
                  <a:lnTo>
                    <a:pt x="1208" y="49"/>
                  </a:lnTo>
                  <a:lnTo>
                    <a:pt x="1167" y="55"/>
                  </a:lnTo>
                  <a:lnTo>
                    <a:pt x="1104" y="35"/>
                  </a:lnTo>
                  <a:lnTo>
                    <a:pt x="1079" y="30"/>
                  </a:lnTo>
                  <a:lnTo>
                    <a:pt x="1017" y="58"/>
                  </a:lnTo>
                  <a:lnTo>
                    <a:pt x="995" y="57"/>
                  </a:lnTo>
                  <a:lnTo>
                    <a:pt x="933" y="111"/>
                  </a:lnTo>
                  <a:lnTo>
                    <a:pt x="875" y="122"/>
                  </a:lnTo>
                  <a:lnTo>
                    <a:pt x="850" y="120"/>
                  </a:lnTo>
                  <a:lnTo>
                    <a:pt x="823" y="119"/>
                  </a:lnTo>
                  <a:lnTo>
                    <a:pt x="776" y="111"/>
                  </a:lnTo>
                  <a:lnTo>
                    <a:pt x="735" y="108"/>
                  </a:lnTo>
                  <a:lnTo>
                    <a:pt x="729" y="109"/>
                  </a:lnTo>
                  <a:lnTo>
                    <a:pt x="720" y="88"/>
                  </a:lnTo>
                  <a:lnTo>
                    <a:pt x="657" y="92"/>
                  </a:lnTo>
                  <a:lnTo>
                    <a:pt x="639" y="95"/>
                  </a:lnTo>
                  <a:lnTo>
                    <a:pt x="651" y="122"/>
                  </a:lnTo>
                  <a:lnTo>
                    <a:pt x="648" y="150"/>
                  </a:lnTo>
                  <a:lnTo>
                    <a:pt x="607" y="167"/>
                  </a:lnTo>
                  <a:lnTo>
                    <a:pt x="610" y="237"/>
                  </a:lnTo>
                  <a:lnTo>
                    <a:pt x="476" y="266"/>
                  </a:lnTo>
                  <a:lnTo>
                    <a:pt x="458" y="233"/>
                  </a:lnTo>
                  <a:lnTo>
                    <a:pt x="418" y="250"/>
                  </a:lnTo>
                  <a:lnTo>
                    <a:pt x="416" y="252"/>
                  </a:lnTo>
                  <a:lnTo>
                    <a:pt x="420" y="281"/>
                  </a:lnTo>
                  <a:lnTo>
                    <a:pt x="395" y="295"/>
                  </a:lnTo>
                  <a:lnTo>
                    <a:pt x="389" y="310"/>
                  </a:lnTo>
                  <a:lnTo>
                    <a:pt x="367" y="352"/>
                  </a:lnTo>
                  <a:lnTo>
                    <a:pt x="350" y="383"/>
                  </a:lnTo>
                  <a:lnTo>
                    <a:pt x="329" y="393"/>
                  </a:lnTo>
                  <a:lnTo>
                    <a:pt x="286" y="409"/>
                  </a:lnTo>
                  <a:lnTo>
                    <a:pt x="264" y="450"/>
                  </a:lnTo>
                  <a:lnTo>
                    <a:pt x="201" y="434"/>
                  </a:lnTo>
                  <a:lnTo>
                    <a:pt x="193" y="416"/>
                  </a:lnTo>
                  <a:lnTo>
                    <a:pt x="183" y="420"/>
                  </a:lnTo>
                  <a:lnTo>
                    <a:pt x="173" y="434"/>
                  </a:lnTo>
                  <a:lnTo>
                    <a:pt x="121" y="486"/>
                  </a:lnTo>
                  <a:lnTo>
                    <a:pt x="51" y="528"/>
                  </a:lnTo>
                  <a:lnTo>
                    <a:pt x="27" y="457"/>
                  </a:lnTo>
                  <a:lnTo>
                    <a:pt x="10" y="477"/>
                  </a:lnTo>
                  <a:lnTo>
                    <a:pt x="61" y="604"/>
                  </a:lnTo>
                  <a:lnTo>
                    <a:pt x="8" y="705"/>
                  </a:lnTo>
                  <a:lnTo>
                    <a:pt x="17" y="717"/>
                  </a:lnTo>
                  <a:lnTo>
                    <a:pt x="54" y="697"/>
                  </a:lnTo>
                  <a:lnTo>
                    <a:pt x="121" y="658"/>
                  </a:lnTo>
                  <a:lnTo>
                    <a:pt x="166" y="644"/>
                  </a:lnTo>
                  <a:lnTo>
                    <a:pt x="192" y="635"/>
                  </a:lnTo>
                  <a:lnTo>
                    <a:pt x="234" y="628"/>
                  </a:lnTo>
                  <a:lnTo>
                    <a:pt x="260" y="623"/>
                  </a:lnTo>
                  <a:lnTo>
                    <a:pt x="309" y="600"/>
                  </a:lnTo>
                  <a:lnTo>
                    <a:pt x="334" y="602"/>
                  </a:lnTo>
                  <a:lnTo>
                    <a:pt x="362" y="583"/>
                  </a:lnTo>
                  <a:lnTo>
                    <a:pt x="381" y="603"/>
                  </a:lnTo>
                  <a:lnTo>
                    <a:pt x="348" y="639"/>
                  </a:lnTo>
                  <a:lnTo>
                    <a:pt x="379" y="648"/>
                  </a:lnTo>
                  <a:lnTo>
                    <a:pt x="470" y="712"/>
                  </a:lnTo>
                  <a:lnTo>
                    <a:pt x="477" y="736"/>
                  </a:lnTo>
                  <a:lnTo>
                    <a:pt x="456" y="752"/>
                  </a:lnTo>
                  <a:lnTo>
                    <a:pt x="479" y="807"/>
                  </a:lnTo>
                  <a:lnTo>
                    <a:pt x="450" y="829"/>
                  </a:lnTo>
                  <a:lnTo>
                    <a:pt x="404" y="853"/>
                  </a:lnTo>
                  <a:lnTo>
                    <a:pt x="371" y="879"/>
                  </a:lnTo>
                  <a:lnTo>
                    <a:pt x="363" y="910"/>
                  </a:lnTo>
                  <a:lnTo>
                    <a:pt x="364" y="920"/>
                  </a:lnTo>
                  <a:lnTo>
                    <a:pt x="361" y="943"/>
                  </a:lnTo>
                  <a:lnTo>
                    <a:pt x="356" y="963"/>
                  </a:lnTo>
                  <a:lnTo>
                    <a:pt x="355" y="983"/>
                  </a:lnTo>
                  <a:cubicBezTo>
                    <a:pt x="355" y="984"/>
                    <a:pt x="358" y="1017"/>
                    <a:pt x="358" y="1022"/>
                  </a:cubicBezTo>
                  <a:cubicBezTo>
                    <a:pt x="358" y="1024"/>
                    <a:pt x="368" y="1033"/>
                    <a:pt x="376" y="1040"/>
                  </a:cubicBezTo>
                  <a:lnTo>
                    <a:pt x="459" y="1050"/>
                  </a:lnTo>
                  <a:lnTo>
                    <a:pt x="577" y="1030"/>
                  </a:lnTo>
                  <a:lnTo>
                    <a:pt x="623" y="1018"/>
                  </a:lnTo>
                  <a:lnTo>
                    <a:pt x="705" y="975"/>
                  </a:lnTo>
                  <a:lnTo>
                    <a:pt x="741" y="966"/>
                  </a:lnTo>
                  <a:lnTo>
                    <a:pt x="757" y="1000"/>
                  </a:lnTo>
                  <a:lnTo>
                    <a:pt x="771" y="1010"/>
                  </a:lnTo>
                  <a:lnTo>
                    <a:pt x="774" y="1044"/>
                  </a:lnTo>
                  <a:lnTo>
                    <a:pt x="755" y="1064"/>
                  </a:lnTo>
                  <a:lnTo>
                    <a:pt x="698" y="1096"/>
                  </a:lnTo>
                  <a:lnTo>
                    <a:pt x="697" y="1098"/>
                  </a:lnTo>
                  <a:lnTo>
                    <a:pt x="714" y="1098"/>
                  </a:lnTo>
                  <a:lnTo>
                    <a:pt x="726" y="1138"/>
                  </a:lnTo>
                  <a:lnTo>
                    <a:pt x="718" y="1170"/>
                  </a:lnTo>
                  <a:lnTo>
                    <a:pt x="733" y="1206"/>
                  </a:lnTo>
                  <a:lnTo>
                    <a:pt x="720" y="1223"/>
                  </a:lnTo>
                  <a:lnTo>
                    <a:pt x="716" y="1251"/>
                  </a:lnTo>
                  <a:lnTo>
                    <a:pt x="686" y="1285"/>
                  </a:lnTo>
                  <a:lnTo>
                    <a:pt x="696" y="1290"/>
                  </a:lnTo>
                  <a:lnTo>
                    <a:pt x="742" y="1292"/>
                  </a:lnTo>
                  <a:lnTo>
                    <a:pt x="770" y="1272"/>
                  </a:lnTo>
                  <a:lnTo>
                    <a:pt x="790" y="1290"/>
                  </a:lnTo>
                  <a:lnTo>
                    <a:pt x="825" y="1290"/>
                  </a:lnTo>
                  <a:lnTo>
                    <a:pt x="876" y="1316"/>
                  </a:lnTo>
                  <a:lnTo>
                    <a:pt x="989" y="1301"/>
                  </a:lnTo>
                  <a:lnTo>
                    <a:pt x="1003" y="1322"/>
                  </a:lnTo>
                  <a:lnTo>
                    <a:pt x="1029" y="1317"/>
                  </a:lnTo>
                  <a:lnTo>
                    <a:pt x="1041" y="1402"/>
                  </a:lnTo>
                  <a:lnTo>
                    <a:pt x="994" y="1446"/>
                  </a:lnTo>
                  <a:lnTo>
                    <a:pt x="949" y="1407"/>
                  </a:lnTo>
                  <a:lnTo>
                    <a:pt x="923" y="1434"/>
                  </a:lnTo>
                  <a:lnTo>
                    <a:pt x="981" y="1485"/>
                  </a:lnTo>
                  <a:lnTo>
                    <a:pt x="959" y="1517"/>
                  </a:lnTo>
                  <a:lnTo>
                    <a:pt x="959" y="1547"/>
                  </a:lnTo>
                  <a:lnTo>
                    <a:pt x="922" y="1612"/>
                  </a:lnTo>
                  <a:lnTo>
                    <a:pt x="925" y="1627"/>
                  </a:lnTo>
                  <a:lnTo>
                    <a:pt x="924" y="1628"/>
                  </a:lnTo>
                  <a:lnTo>
                    <a:pt x="898" y="1677"/>
                  </a:lnTo>
                  <a:lnTo>
                    <a:pt x="908" y="1695"/>
                  </a:lnTo>
                  <a:lnTo>
                    <a:pt x="926" y="1747"/>
                  </a:lnTo>
                  <a:lnTo>
                    <a:pt x="917" y="1825"/>
                  </a:lnTo>
                  <a:lnTo>
                    <a:pt x="1021" y="1857"/>
                  </a:lnTo>
                  <a:lnTo>
                    <a:pt x="1013" y="1897"/>
                  </a:lnTo>
                  <a:lnTo>
                    <a:pt x="1085" y="1924"/>
                  </a:lnTo>
                  <a:lnTo>
                    <a:pt x="1077" y="1973"/>
                  </a:lnTo>
                  <a:lnTo>
                    <a:pt x="1079" y="2032"/>
                  </a:lnTo>
                  <a:lnTo>
                    <a:pt x="1023" y="2062"/>
                  </a:lnTo>
                  <a:lnTo>
                    <a:pt x="1006" y="2036"/>
                  </a:lnTo>
                  <a:lnTo>
                    <a:pt x="980" y="2036"/>
                  </a:lnTo>
                  <a:lnTo>
                    <a:pt x="979" y="2076"/>
                  </a:lnTo>
                  <a:lnTo>
                    <a:pt x="944" y="2091"/>
                  </a:lnTo>
                  <a:lnTo>
                    <a:pt x="960" y="2226"/>
                  </a:lnTo>
                  <a:lnTo>
                    <a:pt x="912" y="2267"/>
                  </a:lnTo>
                  <a:lnTo>
                    <a:pt x="875" y="2252"/>
                  </a:lnTo>
                  <a:lnTo>
                    <a:pt x="832" y="2319"/>
                  </a:lnTo>
                  <a:lnTo>
                    <a:pt x="784" y="2346"/>
                  </a:lnTo>
                  <a:lnTo>
                    <a:pt x="809" y="2441"/>
                  </a:lnTo>
                  <a:lnTo>
                    <a:pt x="756" y="2544"/>
                  </a:lnTo>
                  <a:lnTo>
                    <a:pt x="774" y="2645"/>
                  </a:lnTo>
                  <a:lnTo>
                    <a:pt x="751" y="2683"/>
                  </a:lnTo>
                  <a:lnTo>
                    <a:pt x="696" y="2690"/>
                  </a:lnTo>
                  <a:lnTo>
                    <a:pt x="729" y="2766"/>
                  </a:lnTo>
                  <a:lnTo>
                    <a:pt x="728" y="2767"/>
                  </a:lnTo>
                  <a:lnTo>
                    <a:pt x="692" y="287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4"/>
            <p:cNvSpPr>
              <a:spLocks/>
            </p:cNvSpPr>
            <p:nvPr/>
          </p:nvSpPr>
          <p:spPr bwMode="auto">
            <a:xfrm>
              <a:off x="2776" y="2729"/>
              <a:ext cx="22" cy="28"/>
            </a:xfrm>
            <a:custGeom>
              <a:avLst/>
              <a:gdLst>
                <a:gd name="T0" fmla="*/ 37 w 38"/>
                <a:gd name="T1" fmla="*/ 25 h 47"/>
                <a:gd name="T2" fmla="*/ 37 w 38"/>
                <a:gd name="T3" fmla="*/ 25 h 47"/>
                <a:gd name="T4" fmla="*/ 38 w 38"/>
                <a:gd name="T5" fmla="*/ 6 h 47"/>
                <a:gd name="T6" fmla="*/ 28 w 38"/>
                <a:gd name="T7" fmla="*/ 0 h 47"/>
                <a:gd name="T8" fmla="*/ 2 w 38"/>
                <a:gd name="T9" fmla="*/ 23 h 47"/>
                <a:gd name="T10" fmla="*/ 0 w 38"/>
                <a:gd name="T11" fmla="*/ 37 h 47"/>
                <a:gd name="T12" fmla="*/ 4 w 38"/>
                <a:gd name="T13" fmla="*/ 47 h 47"/>
                <a:gd name="T14" fmla="*/ 37 w 38"/>
                <a:gd name="T15" fmla="*/ 32 h 47"/>
                <a:gd name="T16" fmla="*/ 37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7" y="25"/>
                  </a:moveTo>
                  <a:lnTo>
                    <a:pt x="37" y="25"/>
                  </a:lnTo>
                  <a:lnTo>
                    <a:pt x="38" y="6"/>
                  </a:lnTo>
                  <a:lnTo>
                    <a:pt x="28" y="0"/>
                  </a:lnTo>
                  <a:lnTo>
                    <a:pt x="2" y="23"/>
                  </a:lnTo>
                  <a:lnTo>
                    <a:pt x="0" y="37"/>
                  </a:lnTo>
                  <a:lnTo>
                    <a:pt x="4" y="47"/>
                  </a:lnTo>
                  <a:lnTo>
                    <a:pt x="37" y="32"/>
                  </a:lnTo>
                  <a:lnTo>
                    <a:pt x="37"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5"/>
            <p:cNvSpPr>
              <a:spLocks noEditPoints="1"/>
            </p:cNvSpPr>
            <p:nvPr/>
          </p:nvSpPr>
          <p:spPr bwMode="auto">
            <a:xfrm>
              <a:off x="2774" y="2727"/>
              <a:ext cx="27" cy="33"/>
            </a:xfrm>
            <a:custGeom>
              <a:avLst/>
              <a:gdLst>
                <a:gd name="T0" fmla="*/ 5 w 45"/>
                <a:gd name="T1" fmla="*/ 56 h 56"/>
                <a:gd name="T2" fmla="*/ 5 w 45"/>
                <a:gd name="T3" fmla="*/ 56 h 56"/>
                <a:gd name="T4" fmla="*/ 0 w 45"/>
                <a:gd name="T5" fmla="*/ 42 h 56"/>
                <a:gd name="T6" fmla="*/ 2 w 45"/>
                <a:gd name="T7" fmla="*/ 25 h 56"/>
                <a:gd name="T8" fmla="*/ 31 w 45"/>
                <a:gd name="T9" fmla="*/ 0 h 56"/>
                <a:gd name="T10" fmla="*/ 45 w 45"/>
                <a:gd name="T11" fmla="*/ 9 h 56"/>
                <a:gd name="T12" fmla="*/ 43 w 45"/>
                <a:gd name="T13" fmla="*/ 38 h 56"/>
                <a:gd name="T14" fmla="*/ 5 w 45"/>
                <a:gd name="T15" fmla="*/ 56 h 56"/>
                <a:gd name="T16" fmla="*/ 6 w 45"/>
                <a:gd name="T17" fmla="*/ 41 h 56"/>
                <a:gd name="T18" fmla="*/ 6 w 45"/>
                <a:gd name="T19" fmla="*/ 41 h 56"/>
                <a:gd name="T20" fmla="*/ 9 w 45"/>
                <a:gd name="T21" fmla="*/ 47 h 56"/>
                <a:gd name="T22" fmla="*/ 36 w 45"/>
                <a:gd name="T23" fmla="*/ 34 h 56"/>
                <a:gd name="T24" fmla="*/ 36 w 45"/>
                <a:gd name="T25" fmla="*/ 29 h 56"/>
                <a:gd name="T26" fmla="*/ 38 w 45"/>
                <a:gd name="T27" fmla="*/ 12 h 56"/>
                <a:gd name="T28" fmla="*/ 32 w 45"/>
                <a:gd name="T29" fmla="*/ 8 h 56"/>
                <a:gd name="T30" fmla="*/ 8 w 45"/>
                <a:gd name="T31" fmla="*/ 29 h 56"/>
                <a:gd name="T32" fmla="*/ 6 w 45"/>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56">
                  <a:moveTo>
                    <a:pt x="5" y="56"/>
                  </a:moveTo>
                  <a:lnTo>
                    <a:pt x="5" y="56"/>
                  </a:lnTo>
                  <a:lnTo>
                    <a:pt x="0" y="42"/>
                  </a:lnTo>
                  <a:lnTo>
                    <a:pt x="2" y="25"/>
                  </a:lnTo>
                  <a:lnTo>
                    <a:pt x="31" y="0"/>
                  </a:lnTo>
                  <a:lnTo>
                    <a:pt x="45" y="9"/>
                  </a:lnTo>
                  <a:lnTo>
                    <a:pt x="43" y="38"/>
                  </a:lnTo>
                  <a:lnTo>
                    <a:pt x="5" y="56"/>
                  </a:lnTo>
                  <a:close/>
                  <a:moveTo>
                    <a:pt x="6" y="41"/>
                  </a:moveTo>
                  <a:lnTo>
                    <a:pt x="6" y="41"/>
                  </a:lnTo>
                  <a:lnTo>
                    <a:pt x="9" y="47"/>
                  </a:lnTo>
                  <a:lnTo>
                    <a:pt x="36" y="34"/>
                  </a:lnTo>
                  <a:lnTo>
                    <a:pt x="36" y="29"/>
                  </a:lnTo>
                  <a:lnTo>
                    <a:pt x="38" y="12"/>
                  </a:lnTo>
                  <a:lnTo>
                    <a:pt x="32" y="8"/>
                  </a:lnTo>
                  <a:lnTo>
                    <a:pt x="8" y="29"/>
                  </a:lnTo>
                  <a:lnTo>
                    <a:pt x="6" y="4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6"/>
            <p:cNvSpPr>
              <a:spLocks/>
            </p:cNvSpPr>
            <p:nvPr/>
          </p:nvSpPr>
          <p:spPr bwMode="auto">
            <a:xfrm>
              <a:off x="1794" y="2314"/>
              <a:ext cx="822" cy="579"/>
            </a:xfrm>
            <a:custGeom>
              <a:avLst/>
              <a:gdLst>
                <a:gd name="T0" fmla="*/ 670 w 1368"/>
                <a:gd name="T1" fmla="*/ 896 h 963"/>
                <a:gd name="T2" fmla="*/ 704 w 1368"/>
                <a:gd name="T3" fmla="*/ 837 h 963"/>
                <a:gd name="T4" fmla="*/ 777 w 1368"/>
                <a:gd name="T5" fmla="*/ 761 h 963"/>
                <a:gd name="T6" fmla="*/ 843 w 1368"/>
                <a:gd name="T7" fmla="*/ 730 h 963"/>
                <a:gd name="T8" fmla="*/ 848 w 1368"/>
                <a:gd name="T9" fmla="*/ 709 h 963"/>
                <a:gd name="T10" fmla="*/ 892 w 1368"/>
                <a:gd name="T11" fmla="*/ 683 h 963"/>
                <a:gd name="T12" fmla="*/ 923 w 1368"/>
                <a:gd name="T13" fmla="*/ 637 h 963"/>
                <a:gd name="T14" fmla="*/ 964 w 1368"/>
                <a:gd name="T15" fmla="*/ 567 h 963"/>
                <a:gd name="T16" fmla="*/ 1119 w 1368"/>
                <a:gd name="T17" fmla="*/ 485 h 963"/>
                <a:gd name="T18" fmla="*/ 1170 w 1368"/>
                <a:gd name="T19" fmla="*/ 480 h 963"/>
                <a:gd name="T20" fmla="*/ 1206 w 1368"/>
                <a:gd name="T21" fmla="*/ 498 h 963"/>
                <a:gd name="T22" fmla="*/ 1246 w 1368"/>
                <a:gd name="T23" fmla="*/ 486 h 963"/>
                <a:gd name="T24" fmla="*/ 1254 w 1368"/>
                <a:gd name="T25" fmla="*/ 444 h 963"/>
                <a:gd name="T26" fmla="*/ 1261 w 1368"/>
                <a:gd name="T27" fmla="*/ 401 h 963"/>
                <a:gd name="T28" fmla="*/ 1341 w 1368"/>
                <a:gd name="T29" fmla="*/ 351 h 963"/>
                <a:gd name="T30" fmla="*/ 1345 w 1368"/>
                <a:gd name="T31" fmla="*/ 275 h 963"/>
                <a:gd name="T32" fmla="*/ 1360 w 1368"/>
                <a:gd name="T33" fmla="*/ 238 h 963"/>
                <a:gd name="T34" fmla="*/ 1262 w 1368"/>
                <a:gd name="T35" fmla="*/ 172 h 963"/>
                <a:gd name="T36" fmla="*/ 1269 w 1368"/>
                <a:gd name="T37" fmla="*/ 127 h 963"/>
                <a:gd name="T38" fmla="*/ 1228 w 1368"/>
                <a:gd name="T39" fmla="*/ 129 h 963"/>
                <a:gd name="T40" fmla="*/ 1154 w 1368"/>
                <a:gd name="T41" fmla="*/ 151 h 963"/>
                <a:gd name="T42" fmla="*/ 1086 w 1368"/>
                <a:gd name="T43" fmla="*/ 162 h 963"/>
                <a:gd name="T44" fmla="*/ 1016 w 1368"/>
                <a:gd name="T45" fmla="*/ 185 h 963"/>
                <a:gd name="T46" fmla="*/ 949 w 1368"/>
                <a:gd name="T47" fmla="*/ 224 h 963"/>
                <a:gd name="T48" fmla="*/ 897 w 1368"/>
                <a:gd name="T49" fmla="*/ 229 h 963"/>
                <a:gd name="T50" fmla="*/ 944 w 1368"/>
                <a:gd name="T51" fmla="*/ 113 h 963"/>
                <a:gd name="T52" fmla="*/ 892 w 1368"/>
                <a:gd name="T53" fmla="*/ 0 h 963"/>
                <a:gd name="T54" fmla="*/ 647 w 1368"/>
                <a:gd name="T55" fmla="*/ 169 h 963"/>
                <a:gd name="T56" fmla="*/ 593 w 1368"/>
                <a:gd name="T57" fmla="*/ 233 h 963"/>
                <a:gd name="T58" fmla="*/ 601 w 1368"/>
                <a:gd name="T59" fmla="*/ 343 h 963"/>
                <a:gd name="T60" fmla="*/ 476 w 1368"/>
                <a:gd name="T61" fmla="*/ 417 h 963"/>
                <a:gd name="T62" fmla="*/ 333 w 1368"/>
                <a:gd name="T63" fmla="*/ 527 h 963"/>
                <a:gd name="T64" fmla="*/ 152 w 1368"/>
                <a:gd name="T65" fmla="*/ 601 h 963"/>
                <a:gd name="T66" fmla="*/ 113 w 1368"/>
                <a:gd name="T67" fmla="*/ 595 h 963"/>
                <a:gd name="T68" fmla="*/ 0 w 1368"/>
                <a:gd name="T69" fmla="*/ 712 h 963"/>
                <a:gd name="T70" fmla="*/ 62 w 1368"/>
                <a:gd name="T71" fmla="*/ 874 h 963"/>
                <a:gd name="T72" fmla="*/ 101 w 1368"/>
                <a:gd name="T73" fmla="*/ 963 h 963"/>
                <a:gd name="T74" fmla="*/ 218 w 1368"/>
                <a:gd name="T75" fmla="*/ 912 h 963"/>
                <a:gd name="T76" fmla="*/ 286 w 1368"/>
                <a:gd name="T77" fmla="*/ 867 h 963"/>
                <a:gd name="T78" fmla="*/ 320 w 1368"/>
                <a:gd name="T79" fmla="*/ 851 h 963"/>
                <a:gd name="T80" fmla="*/ 393 w 1368"/>
                <a:gd name="T81" fmla="*/ 838 h 963"/>
                <a:gd name="T82" fmla="*/ 444 w 1368"/>
                <a:gd name="T83" fmla="*/ 785 h 963"/>
                <a:gd name="T84" fmla="*/ 492 w 1368"/>
                <a:gd name="T85" fmla="*/ 745 h 963"/>
                <a:gd name="T86" fmla="*/ 602 w 1368"/>
                <a:gd name="T87" fmla="*/ 696 h 963"/>
                <a:gd name="T88" fmla="*/ 596 w 1368"/>
                <a:gd name="T89" fmla="*/ 768 h 963"/>
                <a:gd name="T90" fmla="*/ 639 w 1368"/>
                <a:gd name="T91" fmla="*/ 829 h 963"/>
                <a:gd name="T92" fmla="*/ 640 w 1368"/>
                <a:gd name="T93" fmla="*/ 854 h 963"/>
                <a:gd name="T94" fmla="*/ 632 w 1368"/>
                <a:gd name="T95" fmla="*/ 89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8" h="963">
                  <a:moveTo>
                    <a:pt x="670" y="896"/>
                  </a:moveTo>
                  <a:lnTo>
                    <a:pt x="670" y="896"/>
                  </a:lnTo>
                  <a:lnTo>
                    <a:pt x="683" y="872"/>
                  </a:lnTo>
                  <a:lnTo>
                    <a:pt x="704" y="837"/>
                  </a:lnTo>
                  <a:lnTo>
                    <a:pt x="731" y="818"/>
                  </a:lnTo>
                  <a:lnTo>
                    <a:pt x="777" y="761"/>
                  </a:lnTo>
                  <a:lnTo>
                    <a:pt x="831" y="726"/>
                  </a:lnTo>
                  <a:lnTo>
                    <a:pt x="843" y="730"/>
                  </a:lnTo>
                  <a:lnTo>
                    <a:pt x="848" y="725"/>
                  </a:lnTo>
                  <a:lnTo>
                    <a:pt x="848" y="709"/>
                  </a:lnTo>
                  <a:lnTo>
                    <a:pt x="863" y="691"/>
                  </a:lnTo>
                  <a:lnTo>
                    <a:pt x="892" y="683"/>
                  </a:lnTo>
                  <a:lnTo>
                    <a:pt x="914" y="669"/>
                  </a:lnTo>
                  <a:lnTo>
                    <a:pt x="923" y="637"/>
                  </a:lnTo>
                  <a:lnTo>
                    <a:pt x="920" y="595"/>
                  </a:lnTo>
                  <a:lnTo>
                    <a:pt x="964" y="567"/>
                  </a:lnTo>
                  <a:lnTo>
                    <a:pt x="1091" y="517"/>
                  </a:lnTo>
                  <a:lnTo>
                    <a:pt x="1119" y="485"/>
                  </a:lnTo>
                  <a:lnTo>
                    <a:pt x="1143" y="469"/>
                  </a:lnTo>
                  <a:lnTo>
                    <a:pt x="1170" y="480"/>
                  </a:lnTo>
                  <a:lnTo>
                    <a:pt x="1177" y="491"/>
                  </a:lnTo>
                  <a:lnTo>
                    <a:pt x="1206" y="498"/>
                  </a:lnTo>
                  <a:lnTo>
                    <a:pt x="1216" y="492"/>
                  </a:lnTo>
                  <a:lnTo>
                    <a:pt x="1246" y="486"/>
                  </a:lnTo>
                  <a:lnTo>
                    <a:pt x="1250" y="466"/>
                  </a:lnTo>
                  <a:lnTo>
                    <a:pt x="1254" y="444"/>
                  </a:lnTo>
                  <a:lnTo>
                    <a:pt x="1253" y="433"/>
                  </a:lnTo>
                  <a:lnTo>
                    <a:pt x="1261" y="401"/>
                  </a:lnTo>
                  <a:lnTo>
                    <a:pt x="1296" y="374"/>
                  </a:lnTo>
                  <a:lnTo>
                    <a:pt x="1341" y="351"/>
                  </a:lnTo>
                  <a:lnTo>
                    <a:pt x="1368" y="330"/>
                  </a:lnTo>
                  <a:lnTo>
                    <a:pt x="1345" y="275"/>
                  </a:lnTo>
                  <a:lnTo>
                    <a:pt x="1366" y="258"/>
                  </a:lnTo>
                  <a:lnTo>
                    <a:pt x="1360" y="238"/>
                  </a:lnTo>
                  <a:lnTo>
                    <a:pt x="1270" y="175"/>
                  </a:lnTo>
                  <a:lnTo>
                    <a:pt x="1262" y="172"/>
                  </a:lnTo>
                  <a:lnTo>
                    <a:pt x="1234" y="165"/>
                  </a:lnTo>
                  <a:lnTo>
                    <a:pt x="1269" y="127"/>
                  </a:lnTo>
                  <a:lnTo>
                    <a:pt x="1255" y="112"/>
                  </a:lnTo>
                  <a:lnTo>
                    <a:pt x="1228" y="129"/>
                  </a:lnTo>
                  <a:lnTo>
                    <a:pt x="1203" y="127"/>
                  </a:lnTo>
                  <a:lnTo>
                    <a:pt x="1154" y="151"/>
                  </a:lnTo>
                  <a:lnTo>
                    <a:pt x="1127" y="156"/>
                  </a:lnTo>
                  <a:lnTo>
                    <a:pt x="1086" y="162"/>
                  </a:lnTo>
                  <a:lnTo>
                    <a:pt x="1060" y="171"/>
                  </a:lnTo>
                  <a:lnTo>
                    <a:pt x="1016" y="185"/>
                  </a:lnTo>
                  <a:lnTo>
                    <a:pt x="995" y="197"/>
                  </a:lnTo>
                  <a:lnTo>
                    <a:pt x="949" y="224"/>
                  </a:lnTo>
                  <a:lnTo>
                    <a:pt x="909" y="245"/>
                  </a:lnTo>
                  <a:lnTo>
                    <a:pt x="897" y="229"/>
                  </a:lnTo>
                  <a:lnTo>
                    <a:pt x="950" y="128"/>
                  </a:lnTo>
                  <a:lnTo>
                    <a:pt x="944" y="113"/>
                  </a:lnTo>
                  <a:lnTo>
                    <a:pt x="899" y="0"/>
                  </a:lnTo>
                  <a:lnTo>
                    <a:pt x="892" y="0"/>
                  </a:lnTo>
                  <a:lnTo>
                    <a:pt x="755" y="116"/>
                  </a:lnTo>
                  <a:lnTo>
                    <a:pt x="647" y="169"/>
                  </a:lnTo>
                  <a:lnTo>
                    <a:pt x="636" y="229"/>
                  </a:lnTo>
                  <a:lnTo>
                    <a:pt x="593" y="233"/>
                  </a:lnTo>
                  <a:lnTo>
                    <a:pt x="545" y="296"/>
                  </a:lnTo>
                  <a:lnTo>
                    <a:pt x="601" y="343"/>
                  </a:lnTo>
                  <a:lnTo>
                    <a:pt x="558" y="383"/>
                  </a:lnTo>
                  <a:lnTo>
                    <a:pt x="476" y="417"/>
                  </a:lnTo>
                  <a:lnTo>
                    <a:pt x="415" y="490"/>
                  </a:lnTo>
                  <a:lnTo>
                    <a:pt x="333" y="527"/>
                  </a:lnTo>
                  <a:lnTo>
                    <a:pt x="289" y="551"/>
                  </a:lnTo>
                  <a:lnTo>
                    <a:pt x="152" y="601"/>
                  </a:lnTo>
                  <a:lnTo>
                    <a:pt x="135" y="575"/>
                  </a:lnTo>
                  <a:lnTo>
                    <a:pt x="113" y="595"/>
                  </a:lnTo>
                  <a:lnTo>
                    <a:pt x="78" y="638"/>
                  </a:lnTo>
                  <a:lnTo>
                    <a:pt x="0" y="712"/>
                  </a:lnTo>
                  <a:lnTo>
                    <a:pt x="62" y="821"/>
                  </a:lnTo>
                  <a:lnTo>
                    <a:pt x="62" y="874"/>
                  </a:lnTo>
                  <a:lnTo>
                    <a:pt x="55" y="948"/>
                  </a:lnTo>
                  <a:lnTo>
                    <a:pt x="101" y="963"/>
                  </a:lnTo>
                  <a:lnTo>
                    <a:pt x="196" y="927"/>
                  </a:lnTo>
                  <a:lnTo>
                    <a:pt x="218" y="912"/>
                  </a:lnTo>
                  <a:lnTo>
                    <a:pt x="270" y="876"/>
                  </a:lnTo>
                  <a:lnTo>
                    <a:pt x="286" y="867"/>
                  </a:lnTo>
                  <a:lnTo>
                    <a:pt x="305" y="858"/>
                  </a:lnTo>
                  <a:lnTo>
                    <a:pt x="320" y="851"/>
                  </a:lnTo>
                  <a:lnTo>
                    <a:pt x="354" y="844"/>
                  </a:lnTo>
                  <a:lnTo>
                    <a:pt x="393" y="838"/>
                  </a:lnTo>
                  <a:lnTo>
                    <a:pt x="411" y="829"/>
                  </a:lnTo>
                  <a:lnTo>
                    <a:pt x="444" y="785"/>
                  </a:lnTo>
                  <a:lnTo>
                    <a:pt x="479" y="751"/>
                  </a:lnTo>
                  <a:lnTo>
                    <a:pt x="492" y="745"/>
                  </a:lnTo>
                  <a:lnTo>
                    <a:pt x="571" y="709"/>
                  </a:lnTo>
                  <a:lnTo>
                    <a:pt x="602" y="696"/>
                  </a:lnTo>
                  <a:lnTo>
                    <a:pt x="607" y="711"/>
                  </a:lnTo>
                  <a:lnTo>
                    <a:pt x="596" y="768"/>
                  </a:lnTo>
                  <a:lnTo>
                    <a:pt x="592" y="787"/>
                  </a:lnTo>
                  <a:lnTo>
                    <a:pt x="639" y="829"/>
                  </a:lnTo>
                  <a:lnTo>
                    <a:pt x="636" y="853"/>
                  </a:lnTo>
                  <a:lnTo>
                    <a:pt x="640" y="854"/>
                  </a:lnTo>
                  <a:lnTo>
                    <a:pt x="639" y="869"/>
                  </a:lnTo>
                  <a:lnTo>
                    <a:pt x="632" y="893"/>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7"/>
            <p:cNvSpPr>
              <a:spLocks noEditPoints="1"/>
            </p:cNvSpPr>
            <p:nvPr/>
          </p:nvSpPr>
          <p:spPr bwMode="auto">
            <a:xfrm>
              <a:off x="1792" y="2313"/>
              <a:ext cx="826" cy="582"/>
            </a:xfrm>
            <a:custGeom>
              <a:avLst/>
              <a:gdLst>
                <a:gd name="T0" fmla="*/ 55 w 1376"/>
                <a:gd name="T1" fmla="*/ 953 h 969"/>
                <a:gd name="T2" fmla="*/ 0 w 1376"/>
                <a:gd name="T3" fmla="*/ 714 h 969"/>
                <a:gd name="T4" fmla="*/ 140 w 1376"/>
                <a:gd name="T5" fmla="*/ 573 h 969"/>
                <a:gd name="T6" fmla="*/ 336 w 1376"/>
                <a:gd name="T7" fmla="*/ 527 h 969"/>
                <a:gd name="T8" fmla="*/ 560 w 1376"/>
                <a:gd name="T9" fmla="*/ 383 h 969"/>
                <a:gd name="T10" fmla="*/ 595 w 1376"/>
                <a:gd name="T11" fmla="*/ 233 h 969"/>
                <a:gd name="T12" fmla="*/ 758 w 1376"/>
                <a:gd name="T13" fmla="*/ 116 h 969"/>
                <a:gd name="T14" fmla="*/ 958 w 1376"/>
                <a:gd name="T15" fmla="*/ 131 h 969"/>
                <a:gd name="T16" fmla="*/ 951 w 1376"/>
                <a:gd name="T17" fmla="*/ 224 h 969"/>
                <a:gd name="T18" fmla="*/ 1089 w 1376"/>
                <a:gd name="T19" fmla="*/ 162 h 969"/>
                <a:gd name="T20" fmla="*/ 1206 w 1376"/>
                <a:gd name="T21" fmla="*/ 127 h 969"/>
                <a:gd name="T22" fmla="*/ 1278 w 1376"/>
                <a:gd name="T23" fmla="*/ 130 h 969"/>
                <a:gd name="T24" fmla="*/ 1367 w 1376"/>
                <a:gd name="T25" fmla="*/ 239 h 969"/>
                <a:gd name="T26" fmla="*/ 1376 w 1376"/>
                <a:gd name="T27" fmla="*/ 334 h 969"/>
                <a:gd name="T28" fmla="*/ 1268 w 1376"/>
                <a:gd name="T29" fmla="*/ 406 h 969"/>
                <a:gd name="T30" fmla="*/ 1258 w 1376"/>
                <a:gd name="T31" fmla="*/ 470 h 969"/>
                <a:gd name="T32" fmla="*/ 1211 w 1376"/>
                <a:gd name="T33" fmla="*/ 505 h 969"/>
                <a:gd name="T34" fmla="*/ 1147 w 1376"/>
                <a:gd name="T35" fmla="*/ 476 h 969"/>
                <a:gd name="T36" fmla="*/ 969 w 1376"/>
                <a:gd name="T37" fmla="*/ 573 h 969"/>
                <a:gd name="T38" fmla="*/ 921 w 1376"/>
                <a:gd name="T39" fmla="*/ 675 h 969"/>
                <a:gd name="T40" fmla="*/ 855 w 1376"/>
                <a:gd name="T41" fmla="*/ 713 h 969"/>
                <a:gd name="T42" fmla="*/ 835 w 1376"/>
                <a:gd name="T43" fmla="*/ 733 h 969"/>
                <a:gd name="T44" fmla="*/ 711 w 1376"/>
                <a:gd name="T45" fmla="*/ 842 h 969"/>
                <a:gd name="T46" fmla="*/ 632 w 1376"/>
                <a:gd name="T47" fmla="*/ 899 h 969"/>
                <a:gd name="T48" fmla="*/ 636 w 1376"/>
                <a:gd name="T49" fmla="*/ 858 h 969"/>
                <a:gd name="T50" fmla="*/ 607 w 1376"/>
                <a:gd name="T51" fmla="*/ 714 h 969"/>
                <a:gd name="T52" fmla="*/ 450 w 1376"/>
                <a:gd name="T53" fmla="*/ 790 h 969"/>
                <a:gd name="T54" fmla="*/ 359 w 1376"/>
                <a:gd name="T55" fmla="*/ 851 h 969"/>
                <a:gd name="T56" fmla="*/ 276 w 1376"/>
                <a:gd name="T57" fmla="*/ 882 h 969"/>
                <a:gd name="T58" fmla="*/ 62 w 1376"/>
                <a:gd name="T59" fmla="*/ 948 h 969"/>
                <a:gd name="T60" fmla="*/ 198 w 1376"/>
                <a:gd name="T61" fmla="*/ 927 h 969"/>
                <a:gd name="T62" fmla="*/ 323 w 1376"/>
                <a:gd name="T63" fmla="*/ 851 h 969"/>
                <a:gd name="T64" fmla="*/ 413 w 1376"/>
                <a:gd name="T65" fmla="*/ 829 h 969"/>
                <a:gd name="T66" fmla="*/ 607 w 1376"/>
                <a:gd name="T67" fmla="*/ 694 h 969"/>
                <a:gd name="T68" fmla="*/ 647 w 1376"/>
                <a:gd name="T69" fmla="*/ 831 h 969"/>
                <a:gd name="T70" fmla="*/ 646 w 1376"/>
                <a:gd name="T71" fmla="*/ 872 h 969"/>
                <a:gd name="T72" fmla="*/ 684 w 1376"/>
                <a:gd name="T73" fmla="*/ 873 h 969"/>
                <a:gd name="T74" fmla="*/ 779 w 1376"/>
                <a:gd name="T75" fmla="*/ 761 h 969"/>
                <a:gd name="T76" fmla="*/ 849 w 1376"/>
                <a:gd name="T77" fmla="*/ 726 h 969"/>
                <a:gd name="T78" fmla="*/ 895 w 1376"/>
                <a:gd name="T79" fmla="*/ 683 h 969"/>
                <a:gd name="T80" fmla="*/ 921 w 1376"/>
                <a:gd name="T81" fmla="*/ 596 h 969"/>
                <a:gd name="T82" fmla="*/ 1121 w 1376"/>
                <a:gd name="T83" fmla="*/ 485 h 969"/>
                <a:gd name="T84" fmla="*/ 1183 w 1376"/>
                <a:gd name="T85" fmla="*/ 492 h 969"/>
                <a:gd name="T86" fmla="*/ 1247 w 1376"/>
                <a:gd name="T87" fmla="*/ 486 h 969"/>
                <a:gd name="T88" fmla="*/ 1254 w 1376"/>
                <a:gd name="T89" fmla="*/ 436 h 969"/>
                <a:gd name="T90" fmla="*/ 1344 w 1376"/>
                <a:gd name="T91" fmla="*/ 351 h 969"/>
                <a:gd name="T92" fmla="*/ 1366 w 1376"/>
                <a:gd name="T93" fmla="*/ 260 h 969"/>
                <a:gd name="T94" fmla="*/ 1232 w 1376"/>
                <a:gd name="T95" fmla="*/ 169 h 969"/>
                <a:gd name="T96" fmla="*/ 1233 w 1376"/>
                <a:gd name="T97" fmla="*/ 136 h 969"/>
                <a:gd name="T98" fmla="*/ 1132 w 1376"/>
                <a:gd name="T99" fmla="*/ 162 h 969"/>
                <a:gd name="T100" fmla="*/ 1021 w 1376"/>
                <a:gd name="T101" fmla="*/ 191 h 969"/>
                <a:gd name="T102" fmla="*/ 897 w 1376"/>
                <a:gd name="T103" fmla="*/ 233 h 969"/>
                <a:gd name="T104" fmla="*/ 897 w 1376"/>
                <a:gd name="T105" fmla="*/ 6 h 969"/>
                <a:gd name="T106" fmla="*/ 643 w 1376"/>
                <a:gd name="T107" fmla="*/ 235 h 969"/>
                <a:gd name="T108" fmla="*/ 610 w 1376"/>
                <a:gd name="T109" fmla="*/ 346 h 969"/>
                <a:gd name="T110" fmla="*/ 420 w 1376"/>
                <a:gd name="T111" fmla="*/ 496 h 969"/>
                <a:gd name="T112" fmla="*/ 155 w 1376"/>
                <a:gd name="T113" fmla="*/ 608 h 969"/>
                <a:gd name="T114" fmla="*/ 85 w 1376"/>
                <a:gd name="T115" fmla="*/ 643 h 969"/>
                <a:gd name="T116" fmla="*/ 69 w 1376"/>
                <a:gd name="T117" fmla="*/ 87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6" h="969">
                  <a:moveTo>
                    <a:pt x="105" y="969"/>
                  </a:moveTo>
                  <a:lnTo>
                    <a:pt x="105" y="969"/>
                  </a:lnTo>
                  <a:lnTo>
                    <a:pt x="55" y="953"/>
                  </a:lnTo>
                  <a:lnTo>
                    <a:pt x="62" y="877"/>
                  </a:lnTo>
                  <a:lnTo>
                    <a:pt x="63" y="825"/>
                  </a:lnTo>
                  <a:lnTo>
                    <a:pt x="0" y="714"/>
                  </a:lnTo>
                  <a:lnTo>
                    <a:pt x="80" y="639"/>
                  </a:lnTo>
                  <a:lnTo>
                    <a:pt x="114" y="596"/>
                  </a:lnTo>
                  <a:lnTo>
                    <a:pt x="140" y="573"/>
                  </a:lnTo>
                  <a:lnTo>
                    <a:pt x="157" y="600"/>
                  </a:lnTo>
                  <a:lnTo>
                    <a:pt x="292" y="551"/>
                  </a:lnTo>
                  <a:lnTo>
                    <a:pt x="336" y="527"/>
                  </a:lnTo>
                  <a:lnTo>
                    <a:pt x="417" y="490"/>
                  </a:lnTo>
                  <a:lnTo>
                    <a:pt x="478" y="417"/>
                  </a:lnTo>
                  <a:lnTo>
                    <a:pt x="560" y="383"/>
                  </a:lnTo>
                  <a:lnTo>
                    <a:pt x="600" y="346"/>
                  </a:lnTo>
                  <a:lnTo>
                    <a:pt x="544" y="299"/>
                  </a:lnTo>
                  <a:lnTo>
                    <a:pt x="595" y="233"/>
                  </a:lnTo>
                  <a:lnTo>
                    <a:pt x="637" y="229"/>
                  </a:lnTo>
                  <a:lnTo>
                    <a:pt x="648" y="170"/>
                  </a:lnTo>
                  <a:lnTo>
                    <a:pt x="758" y="116"/>
                  </a:lnTo>
                  <a:lnTo>
                    <a:pt x="895" y="0"/>
                  </a:lnTo>
                  <a:lnTo>
                    <a:pt x="906" y="0"/>
                  </a:lnTo>
                  <a:lnTo>
                    <a:pt x="958" y="131"/>
                  </a:lnTo>
                  <a:lnTo>
                    <a:pt x="905" y="232"/>
                  </a:lnTo>
                  <a:lnTo>
                    <a:pt x="914" y="244"/>
                  </a:lnTo>
                  <a:lnTo>
                    <a:pt x="951" y="224"/>
                  </a:lnTo>
                  <a:lnTo>
                    <a:pt x="1018" y="185"/>
                  </a:lnTo>
                  <a:lnTo>
                    <a:pt x="1063" y="171"/>
                  </a:lnTo>
                  <a:lnTo>
                    <a:pt x="1089" y="162"/>
                  </a:lnTo>
                  <a:lnTo>
                    <a:pt x="1131" y="155"/>
                  </a:lnTo>
                  <a:lnTo>
                    <a:pt x="1157" y="150"/>
                  </a:lnTo>
                  <a:lnTo>
                    <a:pt x="1206" y="127"/>
                  </a:lnTo>
                  <a:lnTo>
                    <a:pt x="1231" y="129"/>
                  </a:lnTo>
                  <a:lnTo>
                    <a:pt x="1259" y="110"/>
                  </a:lnTo>
                  <a:lnTo>
                    <a:pt x="1278" y="130"/>
                  </a:lnTo>
                  <a:lnTo>
                    <a:pt x="1245" y="166"/>
                  </a:lnTo>
                  <a:lnTo>
                    <a:pt x="1276" y="175"/>
                  </a:lnTo>
                  <a:lnTo>
                    <a:pt x="1367" y="239"/>
                  </a:lnTo>
                  <a:lnTo>
                    <a:pt x="1374" y="263"/>
                  </a:lnTo>
                  <a:lnTo>
                    <a:pt x="1353" y="279"/>
                  </a:lnTo>
                  <a:lnTo>
                    <a:pt x="1376" y="334"/>
                  </a:lnTo>
                  <a:lnTo>
                    <a:pt x="1347" y="356"/>
                  </a:lnTo>
                  <a:lnTo>
                    <a:pt x="1301" y="380"/>
                  </a:lnTo>
                  <a:lnTo>
                    <a:pt x="1268" y="406"/>
                  </a:lnTo>
                  <a:lnTo>
                    <a:pt x="1260" y="437"/>
                  </a:lnTo>
                  <a:lnTo>
                    <a:pt x="1261" y="447"/>
                  </a:lnTo>
                  <a:lnTo>
                    <a:pt x="1258" y="470"/>
                  </a:lnTo>
                  <a:lnTo>
                    <a:pt x="1253" y="492"/>
                  </a:lnTo>
                  <a:lnTo>
                    <a:pt x="1221" y="498"/>
                  </a:lnTo>
                  <a:lnTo>
                    <a:pt x="1211" y="505"/>
                  </a:lnTo>
                  <a:lnTo>
                    <a:pt x="1179" y="497"/>
                  </a:lnTo>
                  <a:lnTo>
                    <a:pt x="1171" y="486"/>
                  </a:lnTo>
                  <a:lnTo>
                    <a:pt x="1147" y="476"/>
                  </a:lnTo>
                  <a:lnTo>
                    <a:pt x="1125" y="490"/>
                  </a:lnTo>
                  <a:lnTo>
                    <a:pt x="1097" y="523"/>
                  </a:lnTo>
                  <a:lnTo>
                    <a:pt x="969" y="573"/>
                  </a:lnTo>
                  <a:lnTo>
                    <a:pt x="928" y="600"/>
                  </a:lnTo>
                  <a:lnTo>
                    <a:pt x="930" y="640"/>
                  </a:lnTo>
                  <a:lnTo>
                    <a:pt x="921" y="675"/>
                  </a:lnTo>
                  <a:lnTo>
                    <a:pt x="897" y="689"/>
                  </a:lnTo>
                  <a:lnTo>
                    <a:pt x="869" y="697"/>
                  </a:lnTo>
                  <a:lnTo>
                    <a:pt x="855" y="713"/>
                  </a:lnTo>
                  <a:lnTo>
                    <a:pt x="856" y="729"/>
                  </a:lnTo>
                  <a:lnTo>
                    <a:pt x="848" y="736"/>
                  </a:lnTo>
                  <a:lnTo>
                    <a:pt x="835" y="733"/>
                  </a:lnTo>
                  <a:lnTo>
                    <a:pt x="783" y="766"/>
                  </a:lnTo>
                  <a:lnTo>
                    <a:pt x="737" y="823"/>
                  </a:lnTo>
                  <a:lnTo>
                    <a:pt x="711" y="842"/>
                  </a:lnTo>
                  <a:lnTo>
                    <a:pt x="690" y="877"/>
                  </a:lnTo>
                  <a:lnTo>
                    <a:pt x="676" y="902"/>
                  </a:lnTo>
                  <a:lnTo>
                    <a:pt x="632" y="899"/>
                  </a:lnTo>
                  <a:lnTo>
                    <a:pt x="639" y="871"/>
                  </a:lnTo>
                  <a:lnTo>
                    <a:pt x="641" y="860"/>
                  </a:lnTo>
                  <a:lnTo>
                    <a:pt x="636" y="858"/>
                  </a:lnTo>
                  <a:lnTo>
                    <a:pt x="640" y="833"/>
                  </a:lnTo>
                  <a:lnTo>
                    <a:pt x="592" y="791"/>
                  </a:lnTo>
                  <a:lnTo>
                    <a:pt x="607" y="714"/>
                  </a:lnTo>
                  <a:lnTo>
                    <a:pt x="604" y="703"/>
                  </a:lnTo>
                  <a:lnTo>
                    <a:pt x="485" y="756"/>
                  </a:lnTo>
                  <a:lnTo>
                    <a:pt x="450" y="790"/>
                  </a:lnTo>
                  <a:lnTo>
                    <a:pt x="417" y="835"/>
                  </a:lnTo>
                  <a:lnTo>
                    <a:pt x="397" y="844"/>
                  </a:lnTo>
                  <a:lnTo>
                    <a:pt x="359" y="851"/>
                  </a:lnTo>
                  <a:lnTo>
                    <a:pt x="325" y="857"/>
                  </a:lnTo>
                  <a:lnTo>
                    <a:pt x="292" y="873"/>
                  </a:lnTo>
                  <a:lnTo>
                    <a:pt x="276" y="882"/>
                  </a:lnTo>
                  <a:lnTo>
                    <a:pt x="201" y="932"/>
                  </a:lnTo>
                  <a:lnTo>
                    <a:pt x="105" y="969"/>
                  </a:lnTo>
                  <a:close/>
                  <a:moveTo>
                    <a:pt x="62" y="948"/>
                  </a:moveTo>
                  <a:lnTo>
                    <a:pt x="62" y="948"/>
                  </a:lnTo>
                  <a:lnTo>
                    <a:pt x="105" y="962"/>
                  </a:lnTo>
                  <a:lnTo>
                    <a:pt x="198" y="927"/>
                  </a:lnTo>
                  <a:lnTo>
                    <a:pt x="273" y="877"/>
                  </a:lnTo>
                  <a:lnTo>
                    <a:pt x="288" y="867"/>
                  </a:lnTo>
                  <a:lnTo>
                    <a:pt x="323" y="851"/>
                  </a:lnTo>
                  <a:lnTo>
                    <a:pt x="358" y="844"/>
                  </a:lnTo>
                  <a:lnTo>
                    <a:pt x="396" y="838"/>
                  </a:lnTo>
                  <a:lnTo>
                    <a:pt x="413" y="829"/>
                  </a:lnTo>
                  <a:lnTo>
                    <a:pt x="445" y="786"/>
                  </a:lnTo>
                  <a:lnTo>
                    <a:pt x="482" y="751"/>
                  </a:lnTo>
                  <a:lnTo>
                    <a:pt x="607" y="694"/>
                  </a:lnTo>
                  <a:lnTo>
                    <a:pt x="614" y="714"/>
                  </a:lnTo>
                  <a:lnTo>
                    <a:pt x="600" y="788"/>
                  </a:lnTo>
                  <a:lnTo>
                    <a:pt x="647" y="831"/>
                  </a:lnTo>
                  <a:lnTo>
                    <a:pt x="643" y="854"/>
                  </a:lnTo>
                  <a:lnTo>
                    <a:pt x="648" y="855"/>
                  </a:lnTo>
                  <a:lnTo>
                    <a:pt x="646" y="872"/>
                  </a:lnTo>
                  <a:lnTo>
                    <a:pt x="640" y="893"/>
                  </a:lnTo>
                  <a:lnTo>
                    <a:pt x="672" y="895"/>
                  </a:lnTo>
                  <a:lnTo>
                    <a:pt x="684" y="873"/>
                  </a:lnTo>
                  <a:lnTo>
                    <a:pt x="706" y="837"/>
                  </a:lnTo>
                  <a:lnTo>
                    <a:pt x="733" y="818"/>
                  </a:lnTo>
                  <a:lnTo>
                    <a:pt x="779" y="761"/>
                  </a:lnTo>
                  <a:lnTo>
                    <a:pt x="834" y="726"/>
                  </a:lnTo>
                  <a:lnTo>
                    <a:pt x="846" y="729"/>
                  </a:lnTo>
                  <a:lnTo>
                    <a:pt x="849" y="726"/>
                  </a:lnTo>
                  <a:lnTo>
                    <a:pt x="848" y="711"/>
                  </a:lnTo>
                  <a:lnTo>
                    <a:pt x="865" y="691"/>
                  </a:lnTo>
                  <a:lnTo>
                    <a:pt x="895" y="683"/>
                  </a:lnTo>
                  <a:lnTo>
                    <a:pt x="915" y="670"/>
                  </a:lnTo>
                  <a:lnTo>
                    <a:pt x="923" y="639"/>
                  </a:lnTo>
                  <a:lnTo>
                    <a:pt x="921" y="596"/>
                  </a:lnTo>
                  <a:lnTo>
                    <a:pt x="966" y="567"/>
                  </a:lnTo>
                  <a:lnTo>
                    <a:pt x="1093" y="517"/>
                  </a:lnTo>
                  <a:lnTo>
                    <a:pt x="1121" y="485"/>
                  </a:lnTo>
                  <a:lnTo>
                    <a:pt x="1146" y="468"/>
                  </a:lnTo>
                  <a:lnTo>
                    <a:pt x="1176" y="480"/>
                  </a:lnTo>
                  <a:lnTo>
                    <a:pt x="1183" y="492"/>
                  </a:lnTo>
                  <a:lnTo>
                    <a:pt x="1210" y="497"/>
                  </a:lnTo>
                  <a:lnTo>
                    <a:pt x="1219" y="491"/>
                  </a:lnTo>
                  <a:lnTo>
                    <a:pt x="1247" y="486"/>
                  </a:lnTo>
                  <a:lnTo>
                    <a:pt x="1251" y="469"/>
                  </a:lnTo>
                  <a:lnTo>
                    <a:pt x="1255" y="447"/>
                  </a:lnTo>
                  <a:lnTo>
                    <a:pt x="1254" y="436"/>
                  </a:lnTo>
                  <a:lnTo>
                    <a:pt x="1262" y="402"/>
                  </a:lnTo>
                  <a:lnTo>
                    <a:pt x="1298" y="375"/>
                  </a:lnTo>
                  <a:lnTo>
                    <a:pt x="1344" y="351"/>
                  </a:lnTo>
                  <a:lnTo>
                    <a:pt x="1367" y="332"/>
                  </a:lnTo>
                  <a:lnTo>
                    <a:pt x="1345" y="277"/>
                  </a:lnTo>
                  <a:lnTo>
                    <a:pt x="1366" y="260"/>
                  </a:lnTo>
                  <a:lnTo>
                    <a:pt x="1361" y="243"/>
                  </a:lnTo>
                  <a:lnTo>
                    <a:pt x="1273" y="181"/>
                  </a:lnTo>
                  <a:lnTo>
                    <a:pt x="1232" y="169"/>
                  </a:lnTo>
                  <a:lnTo>
                    <a:pt x="1268" y="130"/>
                  </a:lnTo>
                  <a:lnTo>
                    <a:pt x="1258" y="119"/>
                  </a:lnTo>
                  <a:lnTo>
                    <a:pt x="1233" y="136"/>
                  </a:lnTo>
                  <a:lnTo>
                    <a:pt x="1207" y="134"/>
                  </a:lnTo>
                  <a:lnTo>
                    <a:pt x="1158" y="157"/>
                  </a:lnTo>
                  <a:lnTo>
                    <a:pt x="1132" y="162"/>
                  </a:lnTo>
                  <a:lnTo>
                    <a:pt x="1091" y="169"/>
                  </a:lnTo>
                  <a:lnTo>
                    <a:pt x="1065" y="177"/>
                  </a:lnTo>
                  <a:lnTo>
                    <a:pt x="1021" y="191"/>
                  </a:lnTo>
                  <a:lnTo>
                    <a:pt x="955" y="230"/>
                  </a:lnTo>
                  <a:lnTo>
                    <a:pt x="912" y="252"/>
                  </a:lnTo>
                  <a:lnTo>
                    <a:pt x="897" y="233"/>
                  </a:lnTo>
                  <a:lnTo>
                    <a:pt x="950" y="130"/>
                  </a:lnTo>
                  <a:lnTo>
                    <a:pt x="901" y="6"/>
                  </a:lnTo>
                  <a:lnTo>
                    <a:pt x="897" y="6"/>
                  </a:lnTo>
                  <a:lnTo>
                    <a:pt x="761" y="122"/>
                  </a:lnTo>
                  <a:lnTo>
                    <a:pt x="654" y="174"/>
                  </a:lnTo>
                  <a:lnTo>
                    <a:pt x="643" y="235"/>
                  </a:lnTo>
                  <a:lnTo>
                    <a:pt x="599" y="239"/>
                  </a:lnTo>
                  <a:lnTo>
                    <a:pt x="553" y="298"/>
                  </a:lnTo>
                  <a:lnTo>
                    <a:pt x="610" y="346"/>
                  </a:lnTo>
                  <a:lnTo>
                    <a:pt x="564" y="389"/>
                  </a:lnTo>
                  <a:lnTo>
                    <a:pt x="482" y="423"/>
                  </a:lnTo>
                  <a:lnTo>
                    <a:pt x="420" y="496"/>
                  </a:lnTo>
                  <a:lnTo>
                    <a:pt x="339" y="533"/>
                  </a:lnTo>
                  <a:lnTo>
                    <a:pt x="295" y="557"/>
                  </a:lnTo>
                  <a:lnTo>
                    <a:pt x="155" y="608"/>
                  </a:lnTo>
                  <a:lnTo>
                    <a:pt x="138" y="583"/>
                  </a:lnTo>
                  <a:lnTo>
                    <a:pt x="119" y="601"/>
                  </a:lnTo>
                  <a:lnTo>
                    <a:pt x="85" y="643"/>
                  </a:lnTo>
                  <a:lnTo>
                    <a:pt x="9" y="715"/>
                  </a:lnTo>
                  <a:lnTo>
                    <a:pt x="70" y="823"/>
                  </a:lnTo>
                  <a:lnTo>
                    <a:pt x="69" y="877"/>
                  </a:lnTo>
                  <a:lnTo>
                    <a:pt x="62" y="9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8"/>
            <p:cNvSpPr>
              <a:spLocks/>
            </p:cNvSpPr>
            <p:nvPr/>
          </p:nvSpPr>
          <p:spPr bwMode="auto">
            <a:xfrm>
              <a:off x="2306" y="1697"/>
              <a:ext cx="896" cy="646"/>
            </a:xfrm>
            <a:custGeom>
              <a:avLst/>
              <a:gdLst>
                <a:gd name="T0" fmla="*/ 1479 w 1491"/>
                <a:gd name="T1" fmla="*/ 486 h 1075"/>
                <a:gd name="T2" fmla="*/ 1450 w 1491"/>
                <a:gd name="T3" fmla="*/ 453 h 1075"/>
                <a:gd name="T4" fmla="*/ 1409 w 1491"/>
                <a:gd name="T5" fmla="*/ 405 h 1075"/>
                <a:gd name="T6" fmla="*/ 1344 w 1491"/>
                <a:gd name="T7" fmla="*/ 412 h 1075"/>
                <a:gd name="T8" fmla="*/ 1274 w 1491"/>
                <a:gd name="T9" fmla="*/ 401 h 1075"/>
                <a:gd name="T10" fmla="*/ 1241 w 1491"/>
                <a:gd name="T11" fmla="*/ 378 h 1075"/>
                <a:gd name="T12" fmla="*/ 1192 w 1491"/>
                <a:gd name="T13" fmla="*/ 352 h 1075"/>
                <a:gd name="T14" fmla="*/ 1166 w 1491"/>
                <a:gd name="T15" fmla="*/ 320 h 1075"/>
                <a:gd name="T16" fmla="*/ 1114 w 1491"/>
                <a:gd name="T17" fmla="*/ 277 h 1075"/>
                <a:gd name="T18" fmla="*/ 1075 w 1491"/>
                <a:gd name="T19" fmla="*/ 274 h 1075"/>
                <a:gd name="T20" fmla="*/ 1011 w 1491"/>
                <a:gd name="T21" fmla="*/ 222 h 1075"/>
                <a:gd name="T22" fmla="*/ 934 w 1491"/>
                <a:gd name="T23" fmla="*/ 199 h 1075"/>
                <a:gd name="T24" fmla="*/ 820 w 1491"/>
                <a:gd name="T25" fmla="*/ 202 h 1075"/>
                <a:gd name="T26" fmla="*/ 689 w 1491"/>
                <a:gd name="T27" fmla="*/ 188 h 1075"/>
                <a:gd name="T28" fmla="*/ 754 w 1491"/>
                <a:gd name="T29" fmla="*/ 34 h 1075"/>
                <a:gd name="T30" fmla="*/ 603 w 1491"/>
                <a:gd name="T31" fmla="*/ 3 h 1075"/>
                <a:gd name="T32" fmla="*/ 493 w 1491"/>
                <a:gd name="T33" fmla="*/ 50 h 1075"/>
                <a:gd name="T34" fmla="*/ 416 w 1491"/>
                <a:gd name="T35" fmla="*/ 21 h 1075"/>
                <a:gd name="T36" fmla="*/ 303 w 1491"/>
                <a:gd name="T37" fmla="*/ 30 h 1075"/>
                <a:gd name="T38" fmla="*/ 339 w 1491"/>
                <a:gd name="T39" fmla="*/ 113 h 1075"/>
                <a:gd name="T40" fmla="*/ 330 w 1491"/>
                <a:gd name="T41" fmla="*/ 166 h 1075"/>
                <a:gd name="T42" fmla="*/ 263 w 1491"/>
                <a:gd name="T43" fmla="*/ 208 h 1075"/>
                <a:gd name="T44" fmla="*/ 210 w 1491"/>
                <a:gd name="T45" fmla="*/ 298 h 1075"/>
                <a:gd name="T46" fmla="*/ 141 w 1491"/>
                <a:gd name="T47" fmla="*/ 369 h 1075"/>
                <a:gd name="T48" fmla="*/ 87 w 1491"/>
                <a:gd name="T49" fmla="*/ 457 h 1075"/>
                <a:gd name="T50" fmla="*/ 200 w 1491"/>
                <a:gd name="T51" fmla="*/ 444 h 1075"/>
                <a:gd name="T52" fmla="*/ 362 w 1491"/>
                <a:gd name="T53" fmla="*/ 400 h 1075"/>
                <a:gd name="T54" fmla="*/ 465 w 1491"/>
                <a:gd name="T55" fmla="*/ 488 h 1075"/>
                <a:gd name="T56" fmla="*/ 407 w 1491"/>
                <a:gd name="T57" fmla="*/ 536 h 1075"/>
                <a:gd name="T58" fmla="*/ 369 w 1491"/>
                <a:gd name="T59" fmla="*/ 578 h 1075"/>
                <a:gd name="T60" fmla="*/ 227 w 1491"/>
                <a:gd name="T61" fmla="*/ 648 h 1075"/>
                <a:gd name="T62" fmla="*/ 225 w 1491"/>
                <a:gd name="T63" fmla="*/ 765 h 1075"/>
                <a:gd name="T64" fmla="*/ 105 w 1491"/>
                <a:gd name="T65" fmla="*/ 908 h 1075"/>
                <a:gd name="T66" fmla="*/ 0 w 1491"/>
                <a:gd name="T67" fmla="*/ 1006 h 1075"/>
                <a:gd name="T68" fmla="*/ 47 w 1491"/>
                <a:gd name="T69" fmla="*/ 1028 h 1075"/>
                <a:gd name="T70" fmla="*/ 92 w 1491"/>
                <a:gd name="T71" fmla="*/ 1075 h 1075"/>
                <a:gd name="T72" fmla="*/ 210 w 1491"/>
                <a:gd name="T73" fmla="*/ 984 h 1075"/>
                <a:gd name="T74" fmla="*/ 235 w 1491"/>
                <a:gd name="T75" fmla="*/ 963 h 1075"/>
                <a:gd name="T76" fmla="*/ 302 w 1491"/>
                <a:gd name="T77" fmla="*/ 998 h 1075"/>
                <a:gd name="T78" fmla="*/ 368 w 1491"/>
                <a:gd name="T79" fmla="*/ 942 h 1075"/>
                <a:gd name="T80" fmla="*/ 404 w 1491"/>
                <a:gd name="T81" fmla="*/ 902 h 1075"/>
                <a:gd name="T82" fmla="*/ 426 w 1491"/>
                <a:gd name="T83" fmla="*/ 861 h 1075"/>
                <a:gd name="T84" fmla="*/ 456 w 1491"/>
                <a:gd name="T85" fmla="*/ 831 h 1075"/>
                <a:gd name="T86" fmla="*/ 455 w 1491"/>
                <a:gd name="T87" fmla="*/ 799 h 1075"/>
                <a:gd name="T88" fmla="*/ 518 w 1491"/>
                <a:gd name="T89" fmla="*/ 814 h 1075"/>
                <a:gd name="T90" fmla="*/ 643 w 1491"/>
                <a:gd name="T91" fmla="*/ 717 h 1075"/>
                <a:gd name="T92" fmla="*/ 688 w 1491"/>
                <a:gd name="T93" fmla="*/ 674 h 1075"/>
                <a:gd name="T94" fmla="*/ 697 w 1491"/>
                <a:gd name="T95" fmla="*/ 641 h 1075"/>
                <a:gd name="T96" fmla="*/ 771 w 1491"/>
                <a:gd name="T97" fmla="*/ 657 h 1075"/>
                <a:gd name="T98" fmla="*/ 817 w 1491"/>
                <a:gd name="T99" fmla="*/ 659 h 1075"/>
                <a:gd name="T100" fmla="*/ 890 w 1491"/>
                <a:gd name="T101" fmla="*/ 668 h 1075"/>
                <a:gd name="T102" fmla="*/ 972 w 1491"/>
                <a:gd name="T103" fmla="*/ 660 h 1075"/>
                <a:gd name="T104" fmla="*/ 1056 w 1491"/>
                <a:gd name="T105" fmla="*/ 607 h 1075"/>
                <a:gd name="T106" fmla="*/ 1145 w 1491"/>
                <a:gd name="T107" fmla="*/ 584 h 1075"/>
                <a:gd name="T108" fmla="*/ 1247 w 1491"/>
                <a:gd name="T109" fmla="*/ 598 h 1075"/>
                <a:gd name="T110" fmla="*/ 1317 w 1491"/>
                <a:gd name="T111" fmla="*/ 603 h 1075"/>
                <a:gd name="T112" fmla="*/ 1403 w 1491"/>
                <a:gd name="T113" fmla="*/ 595 h 1075"/>
                <a:gd name="T114" fmla="*/ 1476 w 1491"/>
                <a:gd name="T115" fmla="*/ 538 h 1075"/>
                <a:gd name="T116" fmla="*/ 1413 w 1491"/>
                <a:gd name="T117" fmla="*/ 547 h 1075"/>
                <a:gd name="T118" fmla="*/ 1468 w 1491"/>
                <a:gd name="T119" fmla="*/ 496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1" h="1075">
                  <a:moveTo>
                    <a:pt x="1479" y="486"/>
                  </a:moveTo>
                  <a:lnTo>
                    <a:pt x="1479" y="486"/>
                  </a:lnTo>
                  <a:lnTo>
                    <a:pt x="1446" y="471"/>
                  </a:lnTo>
                  <a:lnTo>
                    <a:pt x="1450" y="453"/>
                  </a:lnTo>
                  <a:lnTo>
                    <a:pt x="1452" y="441"/>
                  </a:lnTo>
                  <a:lnTo>
                    <a:pt x="1409" y="405"/>
                  </a:lnTo>
                  <a:lnTo>
                    <a:pt x="1358" y="409"/>
                  </a:lnTo>
                  <a:lnTo>
                    <a:pt x="1344" y="412"/>
                  </a:lnTo>
                  <a:lnTo>
                    <a:pt x="1284" y="407"/>
                  </a:lnTo>
                  <a:lnTo>
                    <a:pt x="1274" y="401"/>
                  </a:lnTo>
                  <a:lnTo>
                    <a:pt x="1240" y="387"/>
                  </a:lnTo>
                  <a:lnTo>
                    <a:pt x="1241" y="378"/>
                  </a:lnTo>
                  <a:lnTo>
                    <a:pt x="1188" y="379"/>
                  </a:lnTo>
                  <a:lnTo>
                    <a:pt x="1192" y="352"/>
                  </a:lnTo>
                  <a:lnTo>
                    <a:pt x="1191" y="337"/>
                  </a:lnTo>
                  <a:lnTo>
                    <a:pt x="1166" y="320"/>
                  </a:lnTo>
                  <a:lnTo>
                    <a:pt x="1117" y="291"/>
                  </a:lnTo>
                  <a:lnTo>
                    <a:pt x="1114" y="277"/>
                  </a:lnTo>
                  <a:lnTo>
                    <a:pt x="1087" y="275"/>
                  </a:lnTo>
                  <a:lnTo>
                    <a:pt x="1075" y="274"/>
                  </a:lnTo>
                  <a:lnTo>
                    <a:pt x="1080" y="257"/>
                  </a:lnTo>
                  <a:lnTo>
                    <a:pt x="1011" y="222"/>
                  </a:lnTo>
                  <a:lnTo>
                    <a:pt x="1015" y="196"/>
                  </a:lnTo>
                  <a:lnTo>
                    <a:pt x="934" y="199"/>
                  </a:lnTo>
                  <a:lnTo>
                    <a:pt x="843" y="250"/>
                  </a:lnTo>
                  <a:lnTo>
                    <a:pt x="820" y="202"/>
                  </a:lnTo>
                  <a:lnTo>
                    <a:pt x="735" y="200"/>
                  </a:lnTo>
                  <a:lnTo>
                    <a:pt x="689" y="188"/>
                  </a:lnTo>
                  <a:lnTo>
                    <a:pt x="706" y="124"/>
                  </a:lnTo>
                  <a:lnTo>
                    <a:pt x="754" y="34"/>
                  </a:lnTo>
                  <a:lnTo>
                    <a:pt x="667" y="43"/>
                  </a:lnTo>
                  <a:lnTo>
                    <a:pt x="603" y="3"/>
                  </a:lnTo>
                  <a:lnTo>
                    <a:pt x="570" y="29"/>
                  </a:lnTo>
                  <a:lnTo>
                    <a:pt x="493" y="50"/>
                  </a:lnTo>
                  <a:lnTo>
                    <a:pt x="423" y="20"/>
                  </a:lnTo>
                  <a:lnTo>
                    <a:pt x="416" y="21"/>
                  </a:lnTo>
                  <a:lnTo>
                    <a:pt x="383" y="0"/>
                  </a:lnTo>
                  <a:lnTo>
                    <a:pt x="303" y="30"/>
                  </a:lnTo>
                  <a:lnTo>
                    <a:pt x="320" y="114"/>
                  </a:lnTo>
                  <a:lnTo>
                    <a:pt x="339" y="113"/>
                  </a:lnTo>
                  <a:lnTo>
                    <a:pt x="340" y="127"/>
                  </a:lnTo>
                  <a:lnTo>
                    <a:pt x="330" y="166"/>
                  </a:lnTo>
                  <a:lnTo>
                    <a:pt x="277" y="174"/>
                  </a:lnTo>
                  <a:lnTo>
                    <a:pt x="263" y="208"/>
                  </a:lnTo>
                  <a:lnTo>
                    <a:pt x="215" y="215"/>
                  </a:lnTo>
                  <a:lnTo>
                    <a:pt x="210" y="298"/>
                  </a:lnTo>
                  <a:lnTo>
                    <a:pt x="158" y="302"/>
                  </a:lnTo>
                  <a:lnTo>
                    <a:pt x="141" y="369"/>
                  </a:lnTo>
                  <a:lnTo>
                    <a:pt x="96" y="398"/>
                  </a:lnTo>
                  <a:lnTo>
                    <a:pt x="87" y="457"/>
                  </a:lnTo>
                  <a:lnTo>
                    <a:pt x="142" y="440"/>
                  </a:lnTo>
                  <a:lnTo>
                    <a:pt x="200" y="444"/>
                  </a:lnTo>
                  <a:lnTo>
                    <a:pt x="280" y="437"/>
                  </a:lnTo>
                  <a:lnTo>
                    <a:pt x="362" y="400"/>
                  </a:lnTo>
                  <a:lnTo>
                    <a:pt x="407" y="415"/>
                  </a:lnTo>
                  <a:lnTo>
                    <a:pt x="465" y="488"/>
                  </a:lnTo>
                  <a:lnTo>
                    <a:pt x="454" y="518"/>
                  </a:lnTo>
                  <a:lnTo>
                    <a:pt x="407" y="536"/>
                  </a:lnTo>
                  <a:lnTo>
                    <a:pt x="357" y="547"/>
                  </a:lnTo>
                  <a:lnTo>
                    <a:pt x="369" y="578"/>
                  </a:lnTo>
                  <a:lnTo>
                    <a:pt x="350" y="613"/>
                  </a:lnTo>
                  <a:lnTo>
                    <a:pt x="227" y="648"/>
                  </a:lnTo>
                  <a:lnTo>
                    <a:pt x="212" y="663"/>
                  </a:lnTo>
                  <a:lnTo>
                    <a:pt x="225" y="765"/>
                  </a:lnTo>
                  <a:lnTo>
                    <a:pt x="215" y="821"/>
                  </a:lnTo>
                  <a:lnTo>
                    <a:pt x="105" y="908"/>
                  </a:lnTo>
                  <a:lnTo>
                    <a:pt x="66" y="963"/>
                  </a:lnTo>
                  <a:lnTo>
                    <a:pt x="0" y="1006"/>
                  </a:lnTo>
                  <a:lnTo>
                    <a:pt x="39" y="1028"/>
                  </a:lnTo>
                  <a:lnTo>
                    <a:pt x="47" y="1028"/>
                  </a:lnTo>
                  <a:lnTo>
                    <a:pt x="68" y="1003"/>
                  </a:lnTo>
                  <a:lnTo>
                    <a:pt x="92" y="1075"/>
                  </a:lnTo>
                  <a:lnTo>
                    <a:pt x="159" y="1036"/>
                  </a:lnTo>
                  <a:lnTo>
                    <a:pt x="210" y="984"/>
                  </a:lnTo>
                  <a:lnTo>
                    <a:pt x="221" y="969"/>
                  </a:lnTo>
                  <a:lnTo>
                    <a:pt x="235" y="963"/>
                  </a:lnTo>
                  <a:lnTo>
                    <a:pt x="243" y="984"/>
                  </a:lnTo>
                  <a:lnTo>
                    <a:pt x="302" y="998"/>
                  </a:lnTo>
                  <a:lnTo>
                    <a:pt x="324" y="958"/>
                  </a:lnTo>
                  <a:lnTo>
                    <a:pt x="368" y="942"/>
                  </a:lnTo>
                  <a:lnTo>
                    <a:pt x="387" y="932"/>
                  </a:lnTo>
                  <a:lnTo>
                    <a:pt x="404" y="902"/>
                  </a:lnTo>
                  <a:lnTo>
                    <a:pt x="407" y="896"/>
                  </a:lnTo>
                  <a:lnTo>
                    <a:pt x="426" y="861"/>
                  </a:lnTo>
                  <a:lnTo>
                    <a:pt x="432" y="844"/>
                  </a:lnTo>
                  <a:lnTo>
                    <a:pt x="456" y="831"/>
                  </a:lnTo>
                  <a:lnTo>
                    <a:pt x="453" y="803"/>
                  </a:lnTo>
                  <a:lnTo>
                    <a:pt x="455" y="799"/>
                  </a:lnTo>
                  <a:lnTo>
                    <a:pt x="500" y="781"/>
                  </a:lnTo>
                  <a:lnTo>
                    <a:pt x="518" y="814"/>
                  </a:lnTo>
                  <a:lnTo>
                    <a:pt x="647" y="786"/>
                  </a:lnTo>
                  <a:lnTo>
                    <a:pt x="643" y="717"/>
                  </a:lnTo>
                  <a:lnTo>
                    <a:pt x="685" y="700"/>
                  </a:lnTo>
                  <a:lnTo>
                    <a:pt x="688" y="674"/>
                  </a:lnTo>
                  <a:lnTo>
                    <a:pt x="674" y="644"/>
                  </a:lnTo>
                  <a:lnTo>
                    <a:pt x="697" y="641"/>
                  </a:lnTo>
                  <a:lnTo>
                    <a:pt x="762" y="637"/>
                  </a:lnTo>
                  <a:lnTo>
                    <a:pt x="771" y="657"/>
                  </a:lnTo>
                  <a:lnTo>
                    <a:pt x="776" y="657"/>
                  </a:lnTo>
                  <a:lnTo>
                    <a:pt x="817" y="659"/>
                  </a:lnTo>
                  <a:lnTo>
                    <a:pt x="863" y="668"/>
                  </a:lnTo>
                  <a:lnTo>
                    <a:pt x="890" y="668"/>
                  </a:lnTo>
                  <a:lnTo>
                    <a:pt x="915" y="671"/>
                  </a:lnTo>
                  <a:lnTo>
                    <a:pt x="972" y="660"/>
                  </a:lnTo>
                  <a:lnTo>
                    <a:pt x="1034" y="606"/>
                  </a:lnTo>
                  <a:lnTo>
                    <a:pt x="1056" y="607"/>
                  </a:lnTo>
                  <a:lnTo>
                    <a:pt x="1119" y="578"/>
                  </a:lnTo>
                  <a:lnTo>
                    <a:pt x="1145" y="584"/>
                  </a:lnTo>
                  <a:lnTo>
                    <a:pt x="1208" y="603"/>
                  </a:lnTo>
                  <a:lnTo>
                    <a:pt x="1247" y="598"/>
                  </a:lnTo>
                  <a:lnTo>
                    <a:pt x="1251" y="598"/>
                  </a:lnTo>
                  <a:lnTo>
                    <a:pt x="1317" y="603"/>
                  </a:lnTo>
                  <a:lnTo>
                    <a:pt x="1351" y="617"/>
                  </a:lnTo>
                  <a:lnTo>
                    <a:pt x="1403" y="595"/>
                  </a:lnTo>
                  <a:lnTo>
                    <a:pt x="1491" y="556"/>
                  </a:lnTo>
                  <a:lnTo>
                    <a:pt x="1476" y="538"/>
                  </a:lnTo>
                  <a:lnTo>
                    <a:pt x="1433" y="556"/>
                  </a:lnTo>
                  <a:lnTo>
                    <a:pt x="1413" y="547"/>
                  </a:lnTo>
                  <a:lnTo>
                    <a:pt x="1420" y="541"/>
                  </a:lnTo>
                  <a:lnTo>
                    <a:pt x="1468" y="496"/>
                  </a:lnTo>
                  <a:lnTo>
                    <a:pt x="1479"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9"/>
            <p:cNvSpPr>
              <a:spLocks noEditPoints="1"/>
            </p:cNvSpPr>
            <p:nvPr/>
          </p:nvSpPr>
          <p:spPr bwMode="auto">
            <a:xfrm>
              <a:off x="2303" y="1694"/>
              <a:ext cx="902" cy="652"/>
            </a:xfrm>
            <a:custGeom>
              <a:avLst/>
              <a:gdLst>
                <a:gd name="T0" fmla="*/ 54 w 1502"/>
                <a:gd name="T1" fmla="*/ 1035 h 1084"/>
                <a:gd name="T2" fmla="*/ 109 w 1502"/>
                <a:gd name="T3" fmla="*/ 909 h 1084"/>
                <a:gd name="T4" fmla="*/ 232 w 1502"/>
                <a:gd name="T5" fmla="*/ 649 h 1084"/>
                <a:gd name="T6" fmla="*/ 413 w 1502"/>
                <a:gd name="T7" fmla="*/ 536 h 1084"/>
                <a:gd name="T8" fmla="*/ 368 w 1502"/>
                <a:gd name="T9" fmla="*/ 408 h 1084"/>
                <a:gd name="T10" fmla="*/ 88 w 1502"/>
                <a:gd name="T11" fmla="*/ 465 h 1084"/>
                <a:gd name="T12" fmla="*/ 213 w 1502"/>
                <a:gd name="T13" fmla="*/ 299 h 1084"/>
                <a:gd name="T14" fmla="*/ 333 w 1502"/>
                <a:gd name="T15" fmla="*/ 167 h 1084"/>
                <a:gd name="T16" fmla="*/ 306 w 1502"/>
                <a:gd name="T17" fmla="*/ 32 h 1084"/>
                <a:gd name="T18" fmla="*/ 499 w 1502"/>
                <a:gd name="T19" fmla="*/ 51 h 1084"/>
                <a:gd name="T20" fmla="*/ 766 w 1502"/>
                <a:gd name="T21" fmla="*/ 34 h 1084"/>
                <a:gd name="T22" fmla="*/ 828 w 1502"/>
                <a:gd name="T23" fmla="*/ 203 h 1084"/>
                <a:gd name="T24" fmla="*/ 1021 w 1502"/>
                <a:gd name="T25" fmla="*/ 224 h 1084"/>
                <a:gd name="T26" fmla="*/ 1126 w 1502"/>
                <a:gd name="T27" fmla="*/ 293 h 1084"/>
                <a:gd name="T28" fmla="*/ 1198 w 1502"/>
                <a:gd name="T29" fmla="*/ 379 h 1084"/>
                <a:gd name="T30" fmla="*/ 1292 w 1502"/>
                <a:gd name="T31" fmla="*/ 408 h 1084"/>
                <a:gd name="T32" fmla="*/ 1462 w 1502"/>
                <a:gd name="T33" fmla="*/ 444 h 1084"/>
                <a:gd name="T34" fmla="*/ 1425 w 1502"/>
                <a:gd name="T35" fmla="*/ 550 h 1084"/>
                <a:gd name="T36" fmla="*/ 1357 w 1502"/>
                <a:gd name="T37" fmla="*/ 625 h 1084"/>
                <a:gd name="T38" fmla="*/ 1213 w 1502"/>
                <a:gd name="T39" fmla="*/ 611 h 1084"/>
                <a:gd name="T40" fmla="*/ 1041 w 1502"/>
                <a:gd name="T41" fmla="*/ 613 h 1084"/>
                <a:gd name="T42" fmla="*/ 869 w 1502"/>
                <a:gd name="T43" fmla="*/ 675 h 1084"/>
                <a:gd name="T44" fmla="*/ 766 w 1502"/>
                <a:gd name="T45" fmla="*/ 644 h 1084"/>
                <a:gd name="T46" fmla="*/ 694 w 1502"/>
                <a:gd name="T47" fmla="*/ 706 h 1084"/>
                <a:gd name="T48" fmla="*/ 504 w 1502"/>
                <a:gd name="T49" fmla="*/ 789 h 1084"/>
                <a:gd name="T50" fmla="*/ 441 w 1502"/>
                <a:gd name="T51" fmla="*/ 851 h 1084"/>
                <a:gd name="T52" fmla="*/ 375 w 1502"/>
                <a:gd name="T53" fmla="*/ 949 h 1084"/>
                <a:gd name="T54" fmla="*/ 239 w 1502"/>
                <a:gd name="T55" fmla="*/ 972 h 1084"/>
                <a:gd name="T56" fmla="*/ 96 w 1502"/>
                <a:gd name="T57" fmla="*/ 1084 h 1084"/>
                <a:gd name="T58" fmla="*/ 163 w 1502"/>
                <a:gd name="T59" fmla="*/ 1037 h 1084"/>
                <a:gd name="T60" fmla="*/ 251 w 1502"/>
                <a:gd name="T61" fmla="*/ 985 h 1084"/>
                <a:gd name="T62" fmla="*/ 391 w 1502"/>
                <a:gd name="T63" fmla="*/ 934 h 1084"/>
                <a:gd name="T64" fmla="*/ 459 w 1502"/>
                <a:gd name="T65" fmla="*/ 833 h 1084"/>
                <a:gd name="T66" fmla="*/ 526 w 1502"/>
                <a:gd name="T67" fmla="*/ 814 h 1084"/>
                <a:gd name="T68" fmla="*/ 690 w 1502"/>
                <a:gd name="T69" fmla="*/ 679 h 1084"/>
                <a:gd name="T70" fmla="*/ 779 w 1502"/>
                <a:gd name="T71" fmla="*/ 658 h 1084"/>
                <a:gd name="T72" fmla="*/ 896 w 1502"/>
                <a:gd name="T73" fmla="*/ 669 h 1084"/>
                <a:gd name="T74" fmla="*/ 1062 w 1502"/>
                <a:gd name="T75" fmla="*/ 607 h 1084"/>
                <a:gd name="T76" fmla="*/ 1257 w 1502"/>
                <a:gd name="T77" fmla="*/ 598 h 1084"/>
                <a:gd name="T78" fmla="*/ 1481 w 1502"/>
                <a:gd name="T79" fmla="*/ 546 h 1084"/>
                <a:gd name="T80" fmla="*/ 1479 w 1502"/>
                <a:gd name="T81" fmla="*/ 491 h 1084"/>
                <a:gd name="T82" fmla="*/ 1365 w 1502"/>
                <a:gd name="T83" fmla="*/ 416 h 1084"/>
                <a:gd name="T84" fmla="*/ 1279 w 1502"/>
                <a:gd name="T85" fmla="*/ 407 h 1084"/>
                <a:gd name="T86" fmla="*/ 1195 w 1502"/>
                <a:gd name="T87" fmla="*/ 355 h 1084"/>
                <a:gd name="T88" fmla="*/ 1117 w 1502"/>
                <a:gd name="T89" fmla="*/ 284 h 1084"/>
                <a:gd name="T90" fmla="*/ 1017 w 1502"/>
                <a:gd name="T91" fmla="*/ 203 h 1084"/>
                <a:gd name="T92" fmla="*/ 741 w 1502"/>
                <a:gd name="T93" fmla="*/ 208 h 1084"/>
                <a:gd name="T94" fmla="*/ 673 w 1502"/>
                <a:gd name="T95" fmla="*/ 51 h 1084"/>
                <a:gd name="T96" fmla="*/ 428 w 1502"/>
                <a:gd name="T97" fmla="*/ 28 h 1084"/>
                <a:gd name="T98" fmla="*/ 329 w 1502"/>
                <a:gd name="T99" fmla="*/ 114 h 1084"/>
                <a:gd name="T100" fmla="*/ 285 w 1502"/>
                <a:gd name="T101" fmla="*/ 181 h 1084"/>
                <a:gd name="T102" fmla="*/ 167 w 1502"/>
                <a:gd name="T103" fmla="*/ 309 h 1084"/>
                <a:gd name="T104" fmla="*/ 148 w 1502"/>
                <a:gd name="T105" fmla="*/ 441 h 1084"/>
                <a:gd name="T106" fmla="*/ 415 w 1502"/>
                <a:gd name="T107" fmla="*/ 416 h 1084"/>
                <a:gd name="T108" fmla="*/ 367 w 1502"/>
                <a:gd name="T109" fmla="*/ 553 h 1084"/>
                <a:gd name="T110" fmla="*/ 222 w 1502"/>
                <a:gd name="T111" fmla="*/ 668 h 1084"/>
                <a:gd name="T112" fmla="*/ 113 w 1502"/>
                <a:gd name="T113" fmla="*/ 914 h 1084"/>
                <a:gd name="T114" fmla="*/ 51 w 1502"/>
                <a:gd name="T115" fmla="*/ 1029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4">
                  <a:moveTo>
                    <a:pt x="96" y="1084"/>
                  </a:moveTo>
                  <a:lnTo>
                    <a:pt x="96" y="1084"/>
                  </a:lnTo>
                  <a:lnTo>
                    <a:pt x="73" y="1013"/>
                  </a:lnTo>
                  <a:lnTo>
                    <a:pt x="54" y="1035"/>
                  </a:lnTo>
                  <a:lnTo>
                    <a:pt x="44" y="1035"/>
                  </a:lnTo>
                  <a:lnTo>
                    <a:pt x="0" y="1010"/>
                  </a:lnTo>
                  <a:lnTo>
                    <a:pt x="69" y="964"/>
                  </a:lnTo>
                  <a:lnTo>
                    <a:pt x="109" y="909"/>
                  </a:lnTo>
                  <a:lnTo>
                    <a:pt x="218" y="823"/>
                  </a:lnTo>
                  <a:lnTo>
                    <a:pt x="228" y="768"/>
                  </a:lnTo>
                  <a:lnTo>
                    <a:pt x="215" y="666"/>
                  </a:lnTo>
                  <a:lnTo>
                    <a:pt x="232" y="649"/>
                  </a:lnTo>
                  <a:lnTo>
                    <a:pt x="354" y="614"/>
                  </a:lnTo>
                  <a:lnTo>
                    <a:pt x="372" y="581"/>
                  </a:lnTo>
                  <a:lnTo>
                    <a:pt x="358" y="549"/>
                  </a:lnTo>
                  <a:lnTo>
                    <a:pt x="413" y="536"/>
                  </a:lnTo>
                  <a:lnTo>
                    <a:pt x="457" y="519"/>
                  </a:lnTo>
                  <a:lnTo>
                    <a:pt x="468" y="493"/>
                  </a:lnTo>
                  <a:lnTo>
                    <a:pt x="411" y="422"/>
                  </a:lnTo>
                  <a:lnTo>
                    <a:pt x="368" y="408"/>
                  </a:lnTo>
                  <a:lnTo>
                    <a:pt x="286" y="444"/>
                  </a:lnTo>
                  <a:lnTo>
                    <a:pt x="206" y="451"/>
                  </a:lnTo>
                  <a:lnTo>
                    <a:pt x="149" y="448"/>
                  </a:lnTo>
                  <a:lnTo>
                    <a:pt x="88" y="465"/>
                  </a:lnTo>
                  <a:lnTo>
                    <a:pt x="99" y="400"/>
                  </a:lnTo>
                  <a:lnTo>
                    <a:pt x="144" y="371"/>
                  </a:lnTo>
                  <a:lnTo>
                    <a:pt x="162" y="303"/>
                  </a:lnTo>
                  <a:lnTo>
                    <a:pt x="213" y="299"/>
                  </a:lnTo>
                  <a:lnTo>
                    <a:pt x="217" y="217"/>
                  </a:lnTo>
                  <a:lnTo>
                    <a:pt x="267" y="209"/>
                  </a:lnTo>
                  <a:lnTo>
                    <a:pt x="281" y="175"/>
                  </a:lnTo>
                  <a:lnTo>
                    <a:pt x="333" y="167"/>
                  </a:lnTo>
                  <a:lnTo>
                    <a:pt x="343" y="131"/>
                  </a:lnTo>
                  <a:lnTo>
                    <a:pt x="342" y="120"/>
                  </a:lnTo>
                  <a:lnTo>
                    <a:pt x="323" y="121"/>
                  </a:lnTo>
                  <a:lnTo>
                    <a:pt x="306" y="32"/>
                  </a:lnTo>
                  <a:lnTo>
                    <a:pt x="390" y="0"/>
                  </a:lnTo>
                  <a:lnTo>
                    <a:pt x="422" y="22"/>
                  </a:lnTo>
                  <a:lnTo>
                    <a:pt x="429" y="21"/>
                  </a:lnTo>
                  <a:lnTo>
                    <a:pt x="499" y="51"/>
                  </a:lnTo>
                  <a:lnTo>
                    <a:pt x="574" y="30"/>
                  </a:lnTo>
                  <a:lnTo>
                    <a:pt x="608" y="3"/>
                  </a:lnTo>
                  <a:lnTo>
                    <a:pt x="674" y="44"/>
                  </a:lnTo>
                  <a:lnTo>
                    <a:pt x="766" y="34"/>
                  </a:lnTo>
                  <a:lnTo>
                    <a:pt x="715" y="129"/>
                  </a:lnTo>
                  <a:lnTo>
                    <a:pt x="699" y="190"/>
                  </a:lnTo>
                  <a:lnTo>
                    <a:pt x="742" y="201"/>
                  </a:lnTo>
                  <a:lnTo>
                    <a:pt x="828" y="203"/>
                  </a:lnTo>
                  <a:lnTo>
                    <a:pt x="851" y="249"/>
                  </a:lnTo>
                  <a:lnTo>
                    <a:pt x="940" y="200"/>
                  </a:lnTo>
                  <a:lnTo>
                    <a:pt x="1025" y="196"/>
                  </a:lnTo>
                  <a:lnTo>
                    <a:pt x="1021" y="224"/>
                  </a:lnTo>
                  <a:lnTo>
                    <a:pt x="1090" y="260"/>
                  </a:lnTo>
                  <a:lnTo>
                    <a:pt x="1086" y="275"/>
                  </a:lnTo>
                  <a:lnTo>
                    <a:pt x="1123" y="278"/>
                  </a:lnTo>
                  <a:lnTo>
                    <a:pt x="1126" y="293"/>
                  </a:lnTo>
                  <a:lnTo>
                    <a:pt x="1173" y="322"/>
                  </a:lnTo>
                  <a:lnTo>
                    <a:pt x="1201" y="339"/>
                  </a:lnTo>
                  <a:lnTo>
                    <a:pt x="1201" y="356"/>
                  </a:lnTo>
                  <a:lnTo>
                    <a:pt x="1198" y="379"/>
                  </a:lnTo>
                  <a:lnTo>
                    <a:pt x="1250" y="379"/>
                  </a:lnTo>
                  <a:lnTo>
                    <a:pt x="1250" y="389"/>
                  </a:lnTo>
                  <a:lnTo>
                    <a:pt x="1282" y="402"/>
                  </a:lnTo>
                  <a:lnTo>
                    <a:pt x="1292" y="408"/>
                  </a:lnTo>
                  <a:lnTo>
                    <a:pt x="1350" y="413"/>
                  </a:lnTo>
                  <a:lnTo>
                    <a:pt x="1364" y="410"/>
                  </a:lnTo>
                  <a:lnTo>
                    <a:pt x="1416" y="405"/>
                  </a:lnTo>
                  <a:lnTo>
                    <a:pt x="1462" y="444"/>
                  </a:lnTo>
                  <a:lnTo>
                    <a:pt x="1456" y="473"/>
                  </a:lnTo>
                  <a:lnTo>
                    <a:pt x="1490" y="489"/>
                  </a:lnTo>
                  <a:lnTo>
                    <a:pt x="1476" y="503"/>
                  </a:lnTo>
                  <a:lnTo>
                    <a:pt x="1425" y="550"/>
                  </a:lnTo>
                  <a:lnTo>
                    <a:pt x="1439" y="556"/>
                  </a:lnTo>
                  <a:lnTo>
                    <a:pt x="1483" y="538"/>
                  </a:lnTo>
                  <a:lnTo>
                    <a:pt x="1502" y="561"/>
                  </a:lnTo>
                  <a:lnTo>
                    <a:pt x="1357" y="625"/>
                  </a:lnTo>
                  <a:lnTo>
                    <a:pt x="1322" y="610"/>
                  </a:lnTo>
                  <a:lnTo>
                    <a:pt x="1257" y="605"/>
                  </a:lnTo>
                  <a:lnTo>
                    <a:pt x="1254" y="606"/>
                  </a:lnTo>
                  <a:lnTo>
                    <a:pt x="1213" y="611"/>
                  </a:lnTo>
                  <a:lnTo>
                    <a:pt x="1150" y="591"/>
                  </a:lnTo>
                  <a:lnTo>
                    <a:pt x="1125" y="586"/>
                  </a:lnTo>
                  <a:lnTo>
                    <a:pt x="1063" y="614"/>
                  </a:lnTo>
                  <a:lnTo>
                    <a:pt x="1041" y="613"/>
                  </a:lnTo>
                  <a:lnTo>
                    <a:pt x="979" y="667"/>
                  </a:lnTo>
                  <a:lnTo>
                    <a:pt x="921" y="678"/>
                  </a:lnTo>
                  <a:lnTo>
                    <a:pt x="896" y="676"/>
                  </a:lnTo>
                  <a:lnTo>
                    <a:pt x="869" y="675"/>
                  </a:lnTo>
                  <a:lnTo>
                    <a:pt x="822" y="667"/>
                  </a:lnTo>
                  <a:lnTo>
                    <a:pt x="781" y="664"/>
                  </a:lnTo>
                  <a:lnTo>
                    <a:pt x="775" y="665"/>
                  </a:lnTo>
                  <a:lnTo>
                    <a:pt x="766" y="644"/>
                  </a:lnTo>
                  <a:lnTo>
                    <a:pt x="703" y="648"/>
                  </a:lnTo>
                  <a:lnTo>
                    <a:pt x="685" y="651"/>
                  </a:lnTo>
                  <a:lnTo>
                    <a:pt x="697" y="678"/>
                  </a:lnTo>
                  <a:lnTo>
                    <a:pt x="694" y="706"/>
                  </a:lnTo>
                  <a:lnTo>
                    <a:pt x="653" y="723"/>
                  </a:lnTo>
                  <a:lnTo>
                    <a:pt x="656" y="793"/>
                  </a:lnTo>
                  <a:lnTo>
                    <a:pt x="522" y="822"/>
                  </a:lnTo>
                  <a:lnTo>
                    <a:pt x="504" y="789"/>
                  </a:lnTo>
                  <a:lnTo>
                    <a:pt x="464" y="806"/>
                  </a:lnTo>
                  <a:lnTo>
                    <a:pt x="462" y="808"/>
                  </a:lnTo>
                  <a:lnTo>
                    <a:pt x="466" y="837"/>
                  </a:lnTo>
                  <a:lnTo>
                    <a:pt x="441" y="851"/>
                  </a:lnTo>
                  <a:lnTo>
                    <a:pt x="435" y="866"/>
                  </a:lnTo>
                  <a:lnTo>
                    <a:pt x="413" y="908"/>
                  </a:lnTo>
                  <a:lnTo>
                    <a:pt x="396" y="939"/>
                  </a:lnTo>
                  <a:lnTo>
                    <a:pt x="375" y="949"/>
                  </a:lnTo>
                  <a:lnTo>
                    <a:pt x="332" y="965"/>
                  </a:lnTo>
                  <a:lnTo>
                    <a:pt x="310" y="1006"/>
                  </a:lnTo>
                  <a:lnTo>
                    <a:pt x="247" y="990"/>
                  </a:lnTo>
                  <a:lnTo>
                    <a:pt x="239" y="972"/>
                  </a:lnTo>
                  <a:lnTo>
                    <a:pt x="229" y="976"/>
                  </a:lnTo>
                  <a:lnTo>
                    <a:pt x="219" y="990"/>
                  </a:lnTo>
                  <a:lnTo>
                    <a:pt x="167" y="1042"/>
                  </a:lnTo>
                  <a:lnTo>
                    <a:pt x="96" y="1084"/>
                  </a:lnTo>
                  <a:close/>
                  <a:moveTo>
                    <a:pt x="76" y="1000"/>
                  </a:moveTo>
                  <a:lnTo>
                    <a:pt x="76" y="1000"/>
                  </a:lnTo>
                  <a:lnTo>
                    <a:pt x="100" y="1074"/>
                  </a:lnTo>
                  <a:lnTo>
                    <a:pt x="163" y="1037"/>
                  </a:lnTo>
                  <a:lnTo>
                    <a:pt x="214" y="986"/>
                  </a:lnTo>
                  <a:lnTo>
                    <a:pt x="225" y="971"/>
                  </a:lnTo>
                  <a:lnTo>
                    <a:pt x="243" y="963"/>
                  </a:lnTo>
                  <a:lnTo>
                    <a:pt x="251" y="985"/>
                  </a:lnTo>
                  <a:lnTo>
                    <a:pt x="306" y="998"/>
                  </a:lnTo>
                  <a:lnTo>
                    <a:pt x="328" y="959"/>
                  </a:lnTo>
                  <a:lnTo>
                    <a:pt x="372" y="942"/>
                  </a:lnTo>
                  <a:lnTo>
                    <a:pt x="391" y="934"/>
                  </a:lnTo>
                  <a:lnTo>
                    <a:pt x="410" y="899"/>
                  </a:lnTo>
                  <a:lnTo>
                    <a:pt x="429" y="863"/>
                  </a:lnTo>
                  <a:lnTo>
                    <a:pt x="435" y="846"/>
                  </a:lnTo>
                  <a:lnTo>
                    <a:pt x="459" y="833"/>
                  </a:lnTo>
                  <a:lnTo>
                    <a:pt x="455" y="806"/>
                  </a:lnTo>
                  <a:lnTo>
                    <a:pt x="459" y="800"/>
                  </a:lnTo>
                  <a:lnTo>
                    <a:pt x="507" y="781"/>
                  </a:lnTo>
                  <a:lnTo>
                    <a:pt x="526" y="814"/>
                  </a:lnTo>
                  <a:lnTo>
                    <a:pt x="649" y="787"/>
                  </a:lnTo>
                  <a:lnTo>
                    <a:pt x="646" y="719"/>
                  </a:lnTo>
                  <a:lnTo>
                    <a:pt x="688" y="702"/>
                  </a:lnTo>
                  <a:lnTo>
                    <a:pt x="690" y="679"/>
                  </a:lnTo>
                  <a:lnTo>
                    <a:pt x="675" y="645"/>
                  </a:lnTo>
                  <a:lnTo>
                    <a:pt x="702" y="641"/>
                  </a:lnTo>
                  <a:lnTo>
                    <a:pt x="770" y="637"/>
                  </a:lnTo>
                  <a:lnTo>
                    <a:pt x="779" y="658"/>
                  </a:lnTo>
                  <a:lnTo>
                    <a:pt x="781" y="658"/>
                  </a:lnTo>
                  <a:lnTo>
                    <a:pt x="823" y="660"/>
                  </a:lnTo>
                  <a:lnTo>
                    <a:pt x="869" y="668"/>
                  </a:lnTo>
                  <a:lnTo>
                    <a:pt x="896" y="669"/>
                  </a:lnTo>
                  <a:lnTo>
                    <a:pt x="921" y="671"/>
                  </a:lnTo>
                  <a:lnTo>
                    <a:pt x="976" y="661"/>
                  </a:lnTo>
                  <a:lnTo>
                    <a:pt x="1039" y="607"/>
                  </a:lnTo>
                  <a:lnTo>
                    <a:pt x="1062" y="607"/>
                  </a:lnTo>
                  <a:lnTo>
                    <a:pt x="1125" y="579"/>
                  </a:lnTo>
                  <a:lnTo>
                    <a:pt x="1151" y="585"/>
                  </a:lnTo>
                  <a:lnTo>
                    <a:pt x="1214" y="604"/>
                  </a:lnTo>
                  <a:lnTo>
                    <a:pt x="1257" y="598"/>
                  </a:lnTo>
                  <a:lnTo>
                    <a:pt x="1324" y="604"/>
                  </a:lnTo>
                  <a:lnTo>
                    <a:pt x="1357" y="618"/>
                  </a:lnTo>
                  <a:lnTo>
                    <a:pt x="1492" y="558"/>
                  </a:lnTo>
                  <a:lnTo>
                    <a:pt x="1481" y="546"/>
                  </a:lnTo>
                  <a:lnTo>
                    <a:pt x="1439" y="563"/>
                  </a:lnTo>
                  <a:lnTo>
                    <a:pt x="1413" y="553"/>
                  </a:lnTo>
                  <a:lnTo>
                    <a:pt x="1424" y="542"/>
                  </a:lnTo>
                  <a:lnTo>
                    <a:pt x="1479" y="491"/>
                  </a:lnTo>
                  <a:lnTo>
                    <a:pt x="1449" y="477"/>
                  </a:lnTo>
                  <a:lnTo>
                    <a:pt x="1454" y="446"/>
                  </a:lnTo>
                  <a:lnTo>
                    <a:pt x="1414" y="412"/>
                  </a:lnTo>
                  <a:lnTo>
                    <a:pt x="1365" y="416"/>
                  </a:lnTo>
                  <a:lnTo>
                    <a:pt x="1351" y="419"/>
                  </a:lnTo>
                  <a:lnTo>
                    <a:pt x="1350" y="419"/>
                  </a:lnTo>
                  <a:lnTo>
                    <a:pt x="1289" y="415"/>
                  </a:lnTo>
                  <a:lnTo>
                    <a:pt x="1279" y="407"/>
                  </a:lnTo>
                  <a:lnTo>
                    <a:pt x="1243" y="393"/>
                  </a:lnTo>
                  <a:lnTo>
                    <a:pt x="1243" y="385"/>
                  </a:lnTo>
                  <a:lnTo>
                    <a:pt x="1190" y="386"/>
                  </a:lnTo>
                  <a:lnTo>
                    <a:pt x="1195" y="355"/>
                  </a:lnTo>
                  <a:lnTo>
                    <a:pt x="1194" y="343"/>
                  </a:lnTo>
                  <a:lnTo>
                    <a:pt x="1170" y="327"/>
                  </a:lnTo>
                  <a:lnTo>
                    <a:pt x="1121" y="297"/>
                  </a:lnTo>
                  <a:lnTo>
                    <a:pt x="1117" y="284"/>
                  </a:lnTo>
                  <a:lnTo>
                    <a:pt x="1077" y="281"/>
                  </a:lnTo>
                  <a:lnTo>
                    <a:pt x="1082" y="263"/>
                  </a:lnTo>
                  <a:lnTo>
                    <a:pt x="1014" y="228"/>
                  </a:lnTo>
                  <a:lnTo>
                    <a:pt x="1017" y="203"/>
                  </a:lnTo>
                  <a:lnTo>
                    <a:pt x="941" y="206"/>
                  </a:lnTo>
                  <a:lnTo>
                    <a:pt x="848" y="259"/>
                  </a:lnTo>
                  <a:lnTo>
                    <a:pt x="824" y="209"/>
                  </a:lnTo>
                  <a:lnTo>
                    <a:pt x="741" y="208"/>
                  </a:lnTo>
                  <a:lnTo>
                    <a:pt x="691" y="195"/>
                  </a:lnTo>
                  <a:lnTo>
                    <a:pt x="709" y="127"/>
                  </a:lnTo>
                  <a:lnTo>
                    <a:pt x="754" y="42"/>
                  </a:lnTo>
                  <a:lnTo>
                    <a:pt x="673" y="51"/>
                  </a:lnTo>
                  <a:lnTo>
                    <a:pt x="609" y="11"/>
                  </a:lnTo>
                  <a:lnTo>
                    <a:pt x="577" y="37"/>
                  </a:lnTo>
                  <a:lnTo>
                    <a:pt x="499" y="58"/>
                  </a:lnTo>
                  <a:lnTo>
                    <a:pt x="428" y="28"/>
                  </a:lnTo>
                  <a:lnTo>
                    <a:pt x="421" y="29"/>
                  </a:lnTo>
                  <a:lnTo>
                    <a:pt x="389" y="8"/>
                  </a:lnTo>
                  <a:lnTo>
                    <a:pt x="313" y="36"/>
                  </a:lnTo>
                  <a:lnTo>
                    <a:pt x="329" y="114"/>
                  </a:lnTo>
                  <a:lnTo>
                    <a:pt x="349" y="114"/>
                  </a:lnTo>
                  <a:lnTo>
                    <a:pt x="350" y="132"/>
                  </a:lnTo>
                  <a:lnTo>
                    <a:pt x="338" y="173"/>
                  </a:lnTo>
                  <a:lnTo>
                    <a:pt x="285" y="181"/>
                  </a:lnTo>
                  <a:lnTo>
                    <a:pt x="272" y="215"/>
                  </a:lnTo>
                  <a:lnTo>
                    <a:pt x="224" y="222"/>
                  </a:lnTo>
                  <a:lnTo>
                    <a:pt x="220" y="305"/>
                  </a:lnTo>
                  <a:lnTo>
                    <a:pt x="167" y="309"/>
                  </a:lnTo>
                  <a:lnTo>
                    <a:pt x="150" y="376"/>
                  </a:lnTo>
                  <a:lnTo>
                    <a:pt x="105" y="404"/>
                  </a:lnTo>
                  <a:lnTo>
                    <a:pt x="97" y="456"/>
                  </a:lnTo>
                  <a:lnTo>
                    <a:pt x="148" y="441"/>
                  </a:lnTo>
                  <a:lnTo>
                    <a:pt x="206" y="444"/>
                  </a:lnTo>
                  <a:lnTo>
                    <a:pt x="285" y="438"/>
                  </a:lnTo>
                  <a:lnTo>
                    <a:pt x="368" y="401"/>
                  </a:lnTo>
                  <a:lnTo>
                    <a:pt x="415" y="416"/>
                  </a:lnTo>
                  <a:lnTo>
                    <a:pt x="475" y="492"/>
                  </a:lnTo>
                  <a:lnTo>
                    <a:pt x="463" y="524"/>
                  </a:lnTo>
                  <a:lnTo>
                    <a:pt x="415" y="543"/>
                  </a:lnTo>
                  <a:lnTo>
                    <a:pt x="367" y="553"/>
                  </a:lnTo>
                  <a:lnTo>
                    <a:pt x="379" y="582"/>
                  </a:lnTo>
                  <a:lnTo>
                    <a:pt x="358" y="620"/>
                  </a:lnTo>
                  <a:lnTo>
                    <a:pt x="235" y="655"/>
                  </a:lnTo>
                  <a:lnTo>
                    <a:pt x="222" y="668"/>
                  </a:lnTo>
                  <a:lnTo>
                    <a:pt x="235" y="769"/>
                  </a:lnTo>
                  <a:lnTo>
                    <a:pt x="234" y="769"/>
                  </a:lnTo>
                  <a:lnTo>
                    <a:pt x="224" y="827"/>
                  </a:lnTo>
                  <a:lnTo>
                    <a:pt x="113" y="914"/>
                  </a:lnTo>
                  <a:lnTo>
                    <a:pt x="73" y="970"/>
                  </a:lnTo>
                  <a:lnTo>
                    <a:pt x="13" y="1009"/>
                  </a:lnTo>
                  <a:lnTo>
                    <a:pt x="46" y="1029"/>
                  </a:lnTo>
                  <a:lnTo>
                    <a:pt x="51" y="1029"/>
                  </a:lnTo>
                  <a:lnTo>
                    <a:pt x="76" y="100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0"/>
            <p:cNvSpPr>
              <a:spLocks/>
            </p:cNvSpPr>
            <p:nvPr/>
          </p:nvSpPr>
          <p:spPr bwMode="auto">
            <a:xfrm>
              <a:off x="2976" y="1804"/>
              <a:ext cx="98" cy="59"/>
            </a:xfrm>
            <a:custGeom>
              <a:avLst/>
              <a:gdLst>
                <a:gd name="T0" fmla="*/ 0 w 164"/>
                <a:gd name="T1" fmla="*/ 98 h 98"/>
                <a:gd name="T2" fmla="*/ 0 w 164"/>
                <a:gd name="T3" fmla="*/ 98 h 98"/>
                <a:gd name="T4" fmla="*/ 147 w 164"/>
                <a:gd name="T5" fmla="*/ 97 h 98"/>
                <a:gd name="T6" fmla="*/ 164 w 164"/>
                <a:gd name="T7" fmla="*/ 56 h 98"/>
                <a:gd name="T8" fmla="*/ 128 w 164"/>
                <a:gd name="T9" fmla="*/ 0 h 98"/>
                <a:gd name="T10" fmla="*/ 93 w 164"/>
                <a:gd name="T11" fmla="*/ 1 h 98"/>
                <a:gd name="T12" fmla="*/ 10 w 164"/>
                <a:gd name="T13" fmla="*/ 43 h 98"/>
                <a:gd name="T14" fmla="*/ 0 w 164"/>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8">
                  <a:moveTo>
                    <a:pt x="0" y="98"/>
                  </a:moveTo>
                  <a:lnTo>
                    <a:pt x="0" y="98"/>
                  </a:lnTo>
                  <a:lnTo>
                    <a:pt x="147" y="97"/>
                  </a:lnTo>
                  <a:lnTo>
                    <a:pt x="164" y="56"/>
                  </a:lnTo>
                  <a:lnTo>
                    <a:pt x="128" y="0"/>
                  </a:lnTo>
                  <a:lnTo>
                    <a:pt x="93" y="1"/>
                  </a:lnTo>
                  <a:lnTo>
                    <a:pt x="10" y="43"/>
                  </a:lnTo>
                  <a:lnTo>
                    <a:pt x="0" y="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1"/>
            <p:cNvSpPr>
              <a:spLocks noEditPoints="1"/>
            </p:cNvSpPr>
            <p:nvPr/>
          </p:nvSpPr>
          <p:spPr bwMode="auto">
            <a:xfrm>
              <a:off x="2973" y="1802"/>
              <a:ext cx="104" cy="63"/>
            </a:xfrm>
            <a:custGeom>
              <a:avLst/>
              <a:gdLst>
                <a:gd name="T0" fmla="*/ 0 w 172"/>
                <a:gd name="T1" fmla="*/ 105 h 105"/>
                <a:gd name="T2" fmla="*/ 0 w 172"/>
                <a:gd name="T3" fmla="*/ 105 h 105"/>
                <a:gd name="T4" fmla="*/ 11 w 172"/>
                <a:gd name="T5" fmla="*/ 45 h 105"/>
                <a:gd name="T6" fmla="*/ 97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50 h 105"/>
                <a:gd name="T18" fmla="*/ 17 w 172"/>
                <a:gd name="T19" fmla="*/ 50 h 105"/>
                <a:gd name="T20" fmla="*/ 8 w 172"/>
                <a:gd name="T21" fmla="*/ 98 h 105"/>
                <a:gd name="T22" fmla="*/ 149 w 172"/>
                <a:gd name="T23" fmla="*/ 97 h 105"/>
                <a:gd name="T24" fmla="*/ 165 w 172"/>
                <a:gd name="T25" fmla="*/ 60 h 105"/>
                <a:gd name="T26" fmla="*/ 130 w 172"/>
                <a:gd name="T27" fmla="*/ 7 h 105"/>
                <a:gd name="T28" fmla="*/ 98 w 172"/>
                <a:gd name="T29" fmla="*/ 8 h 105"/>
                <a:gd name="T30" fmla="*/ 17 w 172"/>
                <a:gd name="T31" fmla="*/ 5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7" y="2"/>
                  </a:lnTo>
                  <a:lnTo>
                    <a:pt x="133" y="0"/>
                  </a:lnTo>
                  <a:lnTo>
                    <a:pt x="172" y="59"/>
                  </a:lnTo>
                  <a:lnTo>
                    <a:pt x="153" y="104"/>
                  </a:lnTo>
                  <a:lnTo>
                    <a:pt x="0" y="105"/>
                  </a:lnTo>
                  <a:close/>
                  <a:moveTo>
                    <a:pt x="17" y="50"/>
                  </a:moveTo>
                  <a:lnTo>
                    <a:pt x="17" y="50"/>
                  </a:lnTo>
                  <a:lnTo>
                    <a:pt x="8" y="98"/>
                  </a:lnTo>
                  <a:lnTo>
                    <a:pt x="149" y="97"/>
                  </a:lnTo>
                  <a:lnTo>
                    <a:pt x="165" y="60"/>
                  </a:lnTo>
                  <a:lnTo>
                    <a:pt x="130" y="7"/>
                  </a:lnTo>
                  <a:lnTo>
                    <a:pt x="98" y="8"/>
                  </a:lnTo>
                  <a:lnTo>
                    <a:pt x="17" y="5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2"/>
            <p:cNvSpPr>
              <a:spLocks/>
            </p:cNvSpPr>
            <p:nvPr/>
          </p:nvSpPr>
          <p:spPr bwMode="auto">
            <a:xfrm>
              <a:off x="3031" y="1702"/>
              <a:ext cx="144" cy="97"/>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6 w 239"/>
                <a:gd name="T11" fmla="*/ 17 h 162"/>
                <a:gd name="T12" fmla="*/ 0 w 239"/>
                <a:gd name="T13" fmla="*/ 68 h 162"/>
                <a:gd name="T14" fmla="*/ 72 w 239"/>
                <a:gd name="T15" fmla="*/ 97 h 162"/>
                <a:gd name="T16" fmla="*/ 52 w 239"/>
                <a:gd name="T17" fmla="*/ 123 h 162"/>
                <a:gd name="T18" fmla="*/ 71 w 239"/>
                <a:gd name="T19" fmla="*/ 162 h 162"/>
                <a:gd name="T20" fmla="*/ 87 w 239"/>
                <a:gd name="T21" fmla="*/ 155 h 162"/>
                <a:gd name="T22" fmla="*/ 132 w 239"/>
                <a:gd name="T23" fmla="*/ 138 h 162"/>
                <a:gd name="T24" fmla="*/ 154 w 239"/>
                <a:gd name="T25" fmla="*/ 131 h 162"/>
                <a:gd name="T26" fmla="*/ 227 w 239"/>
                <a:gd name="T27" fmla="*/ 126 h 162"/>
                <a:gd name="T28" fmla="*/ 224 w 239"/>
                <a:gd name="T29" fmla="*/ 75 h 162"/>
                <a:gd name="T30" fmla="*/ 239 w 239"/>
                <a:gd name="T31" fmla="*/ 53 h 162"/>
                <a:gd name="T32" fmla="*/ 229 w 239"/>
                <a:gd name="T33" fmla="*/ 16 h 162"/>
                <a:gd name="T34" fmla="*/ 204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6" y="17"/>
                  </a:lnTo>
                  <a:lnTo>
                    <a:pt x="0" y="68"/>
                  </a:lnTo>
                  <a:lnTo>
                    <a:pt x="72" y="97"/>
                  </a:lnTo>
                  <a:lnTo>
                    <a:pt x="52" y="123"/>
                  </a:lnTo>
                  <a:lnTo>
                    <a:pt x="71" y="162"/>
                  </a:lnTo>
                  <a:lnTo>
                    <a:pt x="87" y="155"/>
                  </a:lnTo>
                  <a:lnTo>
                    <a:pt x="132" y="138"/>
                  </a:lnTo>
                  <a:lnTo>
                    <a:pt x="154" y="131"/>
                  </a:lnTo>
                  <a:lnTo>
                    <a:pt x="227" y="126"/>
                  </a:lnTo>
                  <a:lnTo>
                    <a:pt x="224" y="75"/>
                  </a:lnTo>
                  <a:lnTo>
                    <a:pt x="239" y="53"/>
                  </a:lnTo>
                  <a:lnTo>
                    <a:pt x="229" y="16"/>
                  </a:lnTo>
                  <a:lnTo>
                    <a:pt x="204"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3"/>
            <p:cNvSpPr>
              <a:spLocks noEditPoints="1"/>
            </p:cNvSpPr>
            <p:nvPr/>
          </p:nvSpPr>
          <p:spPr bwMode="auto">
            <a:xfrm>
              <a:off x="3029" y="1699"/>
              <a:ext cx="148" cy="102"/>
            </a:xfrm>
            <a:custGeom>
              <a:avLst/>
              <a:gdLst>
                <a:gd name="T0" fmla="*/ 73 w 247"/>
                <a:gd name="T1" fmla="*/ 171 h 171"/>
                <a:gd name="T2" fmla="*/ 73 w 247"/>
                <a:gd name="T3" fmla="*/ 171 h 171"/>
                <a:gd name="T4" fmla="*/ 52 w 247"/>
                <a:gd name="T5" fmla="*/ 128 h 171"/>
                <a:gd name="T6" fmla="*/ 71 w 247"/>
                <a:gd name="T7" fmla="*/ 103 h 171"/>
                <a:gd name="T8" fmla="*/ 0 w 247"/>
                <a:gd name="T9" fmla="*/ 74 h 171"/>
                <a:gd name="T10" fmla="*/ 28 w 247"/>
                <a:gd name="T11" fmla="*/ 17 h 171"/>
                <a:gd name="T12" fmla="*/ 108 w 247"/>
                <a:gd name="T13" fmla="*/ 68 h 171"/>
                <a:gd name="T14" fmla="*/ 140 w 247"/>
                <a:gd name="T15" fmla="*/ 64 h 171"/>
                <a:gd name="T16" fmla="*/ 161 w 247"/>
                <a:gd name="T17" fmla="*/ 44 h 171"/>
                <a:gd name="T18" fmla="*/ 188 w 247"/>
                <a:gd name="T19" fmla="*/ 0 h 171"/>
                <a:gd name="T20" fmla="*/ 209 w 247"/>
                <a:gd name="T21" fmla="*/ 19 h 171"/>
                <a:gd name="T22" fmla="*/ 236 w 247"/>
                <a:gd name="T23" fmla="*/ 17 h 171"/>
                <a:gd name="T24" fmla="*/ 247 w 247"/>
                <a:gd name="T25" fmla="*/ 59 h 171"/>
                <a:gd name="T26" fmla="*/ 231 w 247"/>
                <a:gd name="T27" fmla="*/ 81 h 171"/>
                <a:gd name="T28" fmla="*/ 235 w 247"/>
                <a:gd name="T29" fmla="*/ 134 h 171"/>
                <a:gd name="T30" fmla="*/ 158 w 247"/>
                <a:gd name="T31" fmla="*/ 140 h 171"/>
                <a:gd name="T32" fmla="*/ 137 w 247"/>
                <a:gd name="T33" fmla="*/ 146 h 171"/>
                <a:gd name="T34" fmla="*/ 92 w 247"/>
                <a:gd name="T35" fmla="*/ 163 h 171"/>
                <a:gd name="T36" fmla="*/ 73 w 247"/>
                <a:gd name="T37" fmla="*/ 171 h 171"/>
                <a:gd name="T38" fmla="*/ 60 w 247"/>
                <a:gd name="T39" fmla="*/ 129 h 171"/>
                <a:gd name="T40" fmla="*/ 60 w 247"/>
                <a:gd name="T41" fmla="*/ 129 h 171"/>
                <a:gd name="T42" fmla="*/ 76 w 247"/>
                <a:gd name="T43" fmla="*/ 163 h 171"/>
                <a:gd name="T44" fmla="*/ 90 w 247"/>
                <a:gd name="T45" fmla="*/ 157 h 171"/>
                <a:gd name="T46" fmla="*/ 135 w 247"/>
                <a:gd name="T47" fmla="*/ 140 h 171"/>
                <a:gd name="T48" fmla="*/ 157 w 247"/>
                <a:gd name="T49" fmla="*/ 133 h 171"/>
                <a:gd name="T50" fmla="*/ 228 w 247"/>
                <a:gd name="T51" fmla="*/ 128 h 171"/>
                <a:gd name="T52" fmla="*/ 225 w 247"/>
                <a:gd name="T53" fmla="*/ 79 h 171"/>
                <a:gd name="T54" fmla="*/ 240 w 247"/>
                <a:gd name="T55" fmla="*/ 58 h 171"/>
                <a:gd name="T56" fmla="*/ 231 w 247"/>
                <a:gd name="T57" fmla="*/ 24 h 171"/>
                <a:gd name="T58" fmla="*/ 206 w 247"/>
                <a:gd name="T59" fmla="*/ 25 h 171"/>
                <a:gd name="T60" fmla="*/ 190 w 247"/>
                <a:gd name="T61" fmla="*/ 10 h 171"/>
                <a:gd name="T62" fmla="*/ 166 w 247"/>
                <a:gd name="T63" fmla="*/ 48 h 171"/>
                <a:gd name="T64" fmla="*/ 143 w 247"/>
                <a:gd name="T65" fmla="*/ 70 h 171"/>
                <a:gd name="T66" fmla="*/ 106 w 247"/>
                <a:gd name="T67" fmla="*/ 75 h 171"/>
                <a:gd name="T68" fmla="*/ 31 w 247"/>
                <a:gd name="T69" fmla="*/ 26 h 171"/>
                <a:gd name="T70" fmla="*/ 9 w 247"/>
                <a:gd name="T71" fmla="*/ 71 h 171"/>
                <a:gd name="T72" fmla="*/ 81 w 247"/>
                <a:gd name="T73" fmla="*/ 101 h 171"/>
                <a:gd name="T74" fmla="*/ 60 w 247"/>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7" h="171">
                  <a:moveTo>
                    <a:pt x="73" y="171"/>
                  </a:moveTo>
                  <a:lnTo>
                    <a:pt x="73" y="171"/>
                  </a:lnTo>
                  <a:lnTo>
                    <a:pt x="52" y="128"/>
                  </a:lnTo>
                  <a:lnTo>
                    <a:pt x="71" y="103"/>
                  </a:lnTo>
                  <a:lnTo>
                    <a:pt x="0" y="74"/>
                  </a:lnTo>
                  <a:lnTo>
                    <a:pt x="28" y="17"/>
                  </a:lnTo>
                  <a:lnTo>
                    <a:pt x="108" y="68"/>
                  </a:lnTo>
                  <a:lnTo>
                    <a:pt x="140" y="64"/>
                  </a:lnTo>
                  <a:lnTo>
                    <a:pt x="161" y="44"/>
                  </a:lnTo>
                  <a:lnTo>
                    <a:pt x="188" y="0"/>
                  </a:lnTo>
                  <a:lnTo>
                    <a:pt x="209" y="19"/>
                  </a:lnTo>
                  <a:lnTo>
                    <a:pt x="236" y="17"/>
                  </a:lnTo>
                  <a:lnTo>
                    <a:pt x="247" y="59"/>
                  </a:lnTo>
                  <a:lnTo>
                    <a:pt x="231" y="81"/>
                  </a:lnTo>
                  <a:lnTo>
                    <a:pt x="235" y="134"/>
                  </a:lnTo>
                  <a:lnTo>
                    <a:pt x="158" y="140"/>
                  </a:lnTo>
                  <a:lnTo>
                    <a:pt x="137" y="146"/>
                  </a:lnTo>
                  <a:lnTo>
                    <a:pt x="92" y="163"/>
                  </a:lnTo>
                  <a:lnTo>
                    <a:pt x="73" y="171"/>
                  </a:lnTo>
                  <a:close/>
                  <a:moveTo>
                    <a:pt x="60" y="129"/>
                  </a:moveTo>
                  <a:lnTo>
                    <a:pt x="60" y="129"/>
                  </a:lnTo>
                  <a:lnTo>
                    <a:pt x="76" y="163"/>
                  </a:lnTo>
                  <a:lnTo>
                    <a:pt x="90" y="157"/>
                  </a:lnTo>
                  <a:lnTo>
                    <a:pt x="135" y="140"/>
                  </a:lnTo>
                  <a:lnTo>
                    <a:pt x="157" y="133"/>
                  </a:lnTo>
                  <a:lnTo>
                    <a:pt x="228" y="128"/>
                  </a:lnTo>
                  <a:lnTo>
                    <a:pt x="225" y="79"/>
                  </a:lnTo>
                  <a:lnTo>
                    <a:pt x="240" y="58"/>
                  </a:lnTo>
                  <a:lnTo>
                    <a:pt x="231" y="24"/>
                  </a:lnTo>
                  <a:lnTo>
                    <a:pt x="206" y="25"/>
                  </a:lnTo>
                  <a:lnTo>
                    <a:pt x="190" y="10"/>
                  </a:lnTo>
                  <a:lnTo>
                    <a:pt x="166" y="48"/>
                  </a:lnTo>
                  <a:lnTo>
                    <a:pt x="143" y="70"/>
                  </a:lnTo>
                  <a:lnTo>
                    <a:pt x="106" y="75"/>
                  </a:lnTo>
                  <a:lnTo>
                    <a:pt x="31" y="26"/>
                  </a:lnTo>
                  <a:lnTo>
                    <a:pt x="9" y="71"/>
                  </a:lnTo>
                  <a:lnTo>
                    <a:pt x="81" y="101"/>
                  </a:lnTo>
                  <a:lnTo>
                    <a:pt x="60" y="12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4"/>
            <p:cNvSpPr>
              <a:spLocks/>
            </p:cNvSpPr>
            <p:nvPr/>
          </p:nvSpPr>
          <p:spPr bwMode="auto">
            <a:xfrm>
              <a:off x="3155" y="1989"/>
              <a:ext cx="63" cy="42"/>
            </a:xfrm>
            <a:custGeom>
              <a:avLst/>
              <a:gdLst>
                <a:gd name="T0" fmla="*/ 78 w 105"/>
                <a:gd name="T1" fmla="*/ 70 h 70"/>
                <a:gd name="T2" fmla="*/ 78 w 105"/>
                <a:gd name="T3" fmla="*/ 70 h 70"/>
                <a:gd name="T4" fmla="*/ 63 w 105"/>
                <a:gd name="T5" fmla="*/ 52 h 70"/>
                <a:gd name="T6" fmla="*/ 20 w 105"/>
                <a:gd name="T7" fmla="*/ 70 h 70"/>
                <a:gd name="T8" fmla="*/ 0 w 105"/>
                <a:gd name="T9" fmla="*/ 61 h 70"/>
                <a:gd name="T10" fmla="*/ 7 w 105"/>
                <a:gd name="T11" fmla="*/ 55 h 70"/>
                <a:gd name="T12" fmla="*/ 55 w 105"/>
                <a:gd name="T13" fmla="*/ 10 h 70"/>
                <a:gd name="T14" fmla="*/ 65 w 105"/>
                <a:gd name="T15" fmla="*/ 0 h 70"/>
                <a:gd name="T16" fmla="*/ 105 w 105"/>
                <a:gd name="T17" fmla="*/ 47 h 70"/>
                <a:gd name="T18" fmla="*/ 78 w 105"/>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0">
                  <a:moveTo>
                    <a:pt x="78" y="70"/>
                  </a:moveTo>
                  <a:lnTo>
                    <a:pt x="78" y="70"/>
                  </a:lnTo>
                  <a:lnTo>
                    <a:pt x="63" y="52"/>
                  </a:lnTo>
                  <a:lnTo>
                    <a:pt x="20" y="70"/>
                  </a:lnTo>
                  <a:lnTo>
                    <a:pt x="0" y="61"/>
                  </a:lnTo>
                  <a:lnTo>
                    <a:pt x="7" y="55"/>
                  </a:lnTo>
                  <a:lnTo>
                    <a:pt x="55" y="10"/>
                  </a:lnTo>
                  <a:lnTo>
                    <a:pt x="65" y="0"/>
                  </a:lnTo>
                  <a:lnTo>
                    <a:pt x="105" y="47"/>
                  </a:lnTo>
                  <a:lnTo>
                    <a:pt x="78" y="7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5"/>
            <p:cNvSpPr>
              <a:spLocks noEditPoints="1"/>
            </p:cNvSpPr>
            <p:nvPr/>
          </p:nvSpPr>
          <p:spPr bwMode="auto">
            <a:xfrm>
              <a:off x="3152" y="1986"/>
              <a:ext cx="69" cy="47"/>
            </a:xfrm>
            <a:custGeom>
              <a:avLst/>
              <a:gdLst>
                <a:gd name="T0" fmla="*/ 84 w 115"/>
                <a:gd name="T1" fmla="*/ 79 h 79"/>
                <a:gd name="T2" fmla="*/ 84 w 115"/>
                <a:gd name="T3" fmla="*/ 79 h 79"/>
                <a:gd name="T4" fmla="*/ 68 w 115"/>
                <a:gd name="T5" fmla="*/ 61 h 79"/>
                <a:gd name="T6" fmla="*/ 26 w 115"/>
                <a:gd name="T7" fmla="*/ 78 h 79"/>
                <a:gd name="T8" fmla="*/ 0 w 115"/>
                <a:gd name="T9" fmla="*/ 68 h 79"/>
                <a:gd name="T10" fmla="*/ 11 w 115"/>
                <a:gd name="T11" fmla="*/ 57 h 79"/>
                <a:gd name="T12" fmla="*/ 71 w 115"/>
                <a:gd name="T13" fmla="*/ 0 h 79"/>
                <a:gd name="T14" fmla="*/ 115 w 115"/>
                <a:gd name="T15" fmla="*/ 53 h 79"/>
                <a:gd name="T16" fmla="*/ 84 w 115"/>
                <a:gd name="T17" fmla="*/ 79 h 79"/>
                <a:gd name="T18" fmla="*/ 12 w 115"/>
                <a:gd name="T19" fmla="*/ 65 h 79"/>
                <a:gd name="T20" fmla="*/ 12 w 115"/>
                <a:gd name="T21" fmla="*/ 65 h 79"/>
                <a:gd name="T22" fmla="*/ 26 w 115"/>
                <a:gd name="T23" fmla="*/ 71 h 79"/>
                <a:gd name="T24" fmla="*/ 70 w 115"/>
                <a:gd name="T25" fmla="*/ 53 h 79"/>
                <a:gd name="T26" fmla="*/ 85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4" y="79"/>
                  </a:moveTo>
                  <a:lnTo>
                    <a:pt x="84" y="79"/>
                  </a:lnTo>
                  <a:lnTo>
                    <a:pt x="68" y="61"/>
                  </a:lnTo>
                  <a:lnTo>
                    <a:pt x="26" y="78"/>
                  </a:lnTo>
                  <a:lnTo>
                    <a:pt x="0" y="68"/>
                  </a:lnTo>
                  <a:lnTo>
                    <a:pt x="11" y="57"/>
                  </a:lnTo>
                  <a:lnTo>
                    <a:pt x="71" y="0"/>
                  </a:lnTo>
                  <a:lnTo>
                    <a:pt x="115" y="53"/>
                  </a:lnTo>
                  <a:lnTo>
                    <a:pt x="84" y="79"/>
                  </a:lnTo>
                  <a:close/>
                  <a:moveTo>
                    <a:pt x="12" y="65"/>
                  </a:moveTo>
                  <a:lnTo>
                    <a:pt x="12" y="65"/>
                  </a:lnTo>
                  <a:lnTo>
                    <a:pt x="26" y="71"/>
                  </a:lnTo>
                  <a:lnTo>
                    <a:pt x="70" y="53"/>
                  </a:lnTo>
                  <a:lnTo>
                    <a:pt x="85" y="70"/>
                  </a:lnTo>
                  <a:lnTo>
                    <a:pt x="106" y="52"/>
                  </a:lnTo>
                  <a:lnTo>
                    <a:pt x="71" y="10"/>
                  </a:lnTo>
                  <a:lnTo>
                    <a:pt x="63" y="17"/>
                  </a:lnTo>
                  <a:lnTo>
                    <a:pt x="12" y="6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6"/>
            <p:cNvSpPr>
              <a:spLocks/>
            </p:cNvSpPr>
            <p:nvPr/>
          </p:nvSpPr>
          <p:spPr bwMode="auto">
            <a:xfrm>
              <a:off x="2931" y="1712"/>
              <a:ext cx="858" cy="772"/>
            </a:xfrm>
            <a:custGeom>
              <a:avLst/>
              <a:gdLst>
                <a:gd name="T0" fmla="*/ 1252 w 1427"/>
                <a:gd name="T1" fmla="*/ 160 h 1285"/>
                <a:gd name="T2" fmla="*/ 1324 w 1427"/>
                <a:gd name="T3" fmla="*/ 150 h 1285"/>
                <a:gd name="T4" fmla="*/ 1377 w 1427"/>
                <a:gd name="T5" fmla="*/ 266 h 1285"/>
                <a:gd name="T6" fmla="*/ 1419 w 1427"/>
                <a:gd name="T7" fmla="*/ 311 h 1285"/>
                <a:gd name="T8" fmla="*/ 1411 w 1427"/>
                <a:gd name="T9" fmla="*/ 397 h 1285"/>
                <a:gd name="T10" fmla="*/ 1347 w 1427"/>
                <a:gd name="T11" fmla="*/ 496 h 1285"/>
                <a:gd name="T12" fmla="*/ 1225 w 1427"/>
                <a:gd name="T13" fmla="*/ 495 h 1285"/>
                <a:gd name="T14" fmla="*/ 1144 w 1427"/>
                <a:gd name="T15" fmla="*/ 546 h 1285"/>
                <a:gd name="T16" fmla="*/ 1057 w 1427"/>
                <a:gd name="T17" fmla="*/ 627 h 1285"/>
                <a:gd name="T18" fmla="*/ 1003 w 1427"/>
                <a:gd name="T19" fmla="*/ 702 h 1285"/>
                <a:gd name="T20" fmla="*/ 955 w 1427"/>
                <a:gd name="T21" fmla="*/ 694 h 1285"/>
                <a:gd name="T22" fmla="*/ 824 w 1427"/>
                <a:gd name="T23" fmla="*/ 720 h 1285"/>
                <a:gd name="T24" fmla="*/ 643 w 1427"/>
                <a:gd name="T25" fmla="*/ 650 h 1285"/>
                <a:gd name="T26" fmla="*/ 496 w 1427"/>
                <a:gd name="T27" fmla="*/ 671 h 1285"/>
                <a:gd name="T28" fmla="*/ 531 w 1427"/>
                <a:gd name="T29" fmla="*/ 748 h 1285"/>
                <a:gd name="T30" fmla="*/ 622 w 1427"/>
                <a:gd name="T31" fmla="*/ 812 h 1285"/>
                <a:gd name="T32" fmla="*/ 667 w 1427"/>
                <a:gd name="T33" fmla="*/ 899 h 1285"/>
                <a:gd name="T34" fmla="*/ 690 w 1427"/>
                <a:gd name="T35" fmla="*/ 987 h 1285"/>
                <a:gd name="T36" fmla="*/ 647 w 1427"/>
                <a:gd name="T37" fmla="*/ 1050 h 1285"/>
                <a:gd name="T38" fmla="*/ 578 w 1427"/>
                <a:gd name="T39" fmla="*/ 1041 h 1285"/>
                <a:gd name="T40" fmla="*/ 486 w 1427"/>
                <a:gd name="T41" fmla="*/ 1011 h 1285"/>
                <a:gd name="T42" fmla="*/ 378 w 1427"/>
                <a:gd name="T43" fmla="*/ 1022 h 1285"/>
                <a:gd name="T44" fmla="*/ 340 w 1427"/>
                <a:gd name="T45" fmla="*/ 1138 h 1285"/>
                <a:gd name="T46" fmla="*/ 250 w 1427"/>
                <a:gd name="T47" fmla="*/ 1182 h 1285"/>
                <a:gd name="T48" fmla="*/ 261 w 1427"/>
                <a:gd name="T49" fmla="*/ 1272 h 1285"/>
                <a:gd name="T50" fmla="*/ 193 w 1427"/>
                <a:gd name="T51" fmla="*/ 1206 h 1285"/>
                <a:gd name="T52" fmla="*/ 64 w 1427"/>
                <a:gd name="T53" fmla="*/ 1138 h 1285"/>
                <a:gd name="T54" fmla="*/ 198 w 1427"/>
                <a:gd name="T55" fmla="*/ 1120 h 1285"/>
                <a:gd name="T56" fmla="*/ 206 w 1427"/>
                <a:gd name="T57" fmla="*/ 1054 h 1285"/>
                <a:gd name="T58" fmla="*/ 321 w 1427"/>
                <a:gd name="T59" fmla="*/ 989 h 1285"/>
                <a:gd name="T60" fmla="*/ 204 w 1427"/>
                <a:gd name="T61" fmla="*/ 956 h 1285"/>
                <a:gd name="T62" fmla="*/ 87 w 1427"/>
                <a:gd name="T63" fmla="*/ 1020 h 1285"/>
                <a:gd name="T64" fmla="*/ 29 w 1427"/>
                <a:gd name="T65" fmla="*/ 929 h 1285"/>
                <a:gd name="T66" fmla="*/ 121 w 1427"/>
                <a:gd name="T67" fmla="*/ 792 h 1285"/>
                <a:gd name="T68" fmla="*/ 184 w 1427"/>
                <a:gd name="T69" fmla="*/ 729 h 1285"/>
                <a:gd name="T70" fmla="*/ 285 w 1427"/>
                <a:gd name="T71" fmla="*/ 664 h 1285"/>
                <a:gd name="T72" fmla="*/ 411 w 1427"/>
                <a:gd name="T73" fmla="*/ 605 h 1285"/>
                <a:gd name="T74" fmla="*/ 439 w 1427"/>
                <a:gd name="T75" fmla="*/ 461 h 1285"/>
                <a:gd name="T76" fmla="*/ 369 w 1427"/>
                <a:gd name="T77" fmla="*/ 380 h 1285"/>
                <a:gd name="T78" fmla="*/ 234 w 1427"/>
                <a:gd name="T79" fmla="*/ 376 h 1285"/>
                <a:gd name="T80" fmla="*/ 247 w 1427"/>
                <a:gd name="T81" fmla="*/ 292 h 1285"/>
                <a:gd name="T82" fmla="*/ 366 w 1427"/>
                <a:gd name="T83" fmla="*/ 329 h 1285"/>
                <a:gd name="T84" fmla="*/ 471 w 1427"/>
                <a:gd name="T85" fmla="*/ 227 h 1285"/>
                <a:gd name="T86" fmla="*/ 547 w 1427"/>
                <a:gd name="T87" fmla="*/ 193 h 1285"/>
                <a:gd name="T88" fmla="*/ 546 w 1427"/>
                <a:gd name="T89" fmla="*/ 80 h 1285"/>
                <a:gd name="T90" fmla="*/ 640 w 1427"/>
                <a:gd name="T91" fmla="*/ 7 h 1285"/>
                <a:gd name="T92" fmla="*/ 763 w 1427"/>
                <a:gd name="T93" fmla="*/ 83 h 1285"/>
                <a:gd name="T94" fmla="*/ 706 w 1427"/>
                <a:gd name="T95" fmla="*/ 176 h 1285"/>
                <a:gd name="T96" fmla="*/ 604 w 1427"/>
                <a:gd name="T97" fmla="*/ 264 h 1285"/>
                <a:gd name="T98" fmla="*/ 628 w 1427"/>
                <a:gd name="T99" fmla="*/ 394 h 1285"/>
                <a:gd name="T100" fmla="*/ 850 w 1427"/>
                <a:gd name="T101" fmla="*/ 463 h 1285"/>
                <a:gd name="T102" fmla="*/ 1019 w 1427"/>
                <a:gd name="T103" fmla="*/ 392 h 1285"/>
                <a:gd name="T104" fmla="*/ 1114 w 1427"/>
                <a:gd name="T105" fmla="*/ 287 h 1285"/>
                <a:gd name="T106" fmla="*/ 1240 w 1427"/>
                <a:gd name="T107" fmla="*/ 249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7" h="1285">
                  <a:moveTo>
                    <a:pt x="1277" y="230"/>
                  </a:moveTo>
                  <a:lnTo>
                    <a:pt x="1277" y="230"/>
                  </a:lnTo>
                  <a:lnTo>
                    <a:pt x="1283" y="225"/>
                  </a:lnTo>
                  <a:lnTo>
                    <a:pt x="1252" y="160"/>
                  </a:lnTo>
                  <a:lnTo>
                    <a:pt x="1272" y="123"/>
                  </a:lnTo>
                  <a:lnTo>
                    <a:pt x="1294" y="101"/>
                  </a:lnTo>
                  <a:lnTo>
                    <a:pt x="1309" y="111"/>
                  </a:lnTo>
                  <a:lnTo>
                    <a:pt x="1324" y="150"/>
                  </a:lnTo>
                  <a:lnTo>
                    <a:pt x="1336" y="204"/>
                  </a:lnTo>
                  <a:lnTo>
                    <a:pt x="1326" y="205"/>
                  </a:lnTo>
                  <a:lnTo>
                    <a:pt x="1286" y="223"/>
                  </a:lnTo>
                  <a:lnTo>
                    <a:pt x="1377" y="266"/>
                  </a:lnTo>
                  <a:lnTo>
                    <a:pt x="1381" y="283"/>
                  </a:lnTo>
                  <a:lnTo>
                    <a:pt x="1384" y="306"/>
                  </a:lnTo>
                  <a:lnTo>
                    <a:pt x="1418" y="304"/>
                  </a:lnTo>
                  <a:lnTo>
                    <a:pt x="1419" y="311"/>
                  </a:lnTo>
                  <a:lnTo>
                    <a:pt x="1427" y="343"/>
                  </a:lnTo>
                  <a:lnTo>
                    <a:pt x="1420" y="378"/>
                  </a:lnTo>
                  <a:lnTo>
                    <a:pt x="1415" y="388"/>
                  </a:lnTo>
                  <a:lnTo>
                    <a:pt x="1411" y="397"/>
                  </a:lnTo>
                  <a:lnTo>
                    <a:pt x="1403" y="401"/>
                  </a:lnTo>
                  <a:lnTo>
                    <a:pt x="1388" y="443"/>
                  </a:lnTo>
                  <a:lnTo>
                    <a:pt x="1366" y="489"/>
                  </a:lnTo>
                  <a:lnTo>
                    <a:pt x="1347" y="496"/>
                  </a:lnTo>
                  <a:lnTo>
                    <a:pt x="1289" y="531"/>
                  </a:lnTo>
                  <a:lnTo>
                    <a:pt x="1258" y="543"/>
                  </a:lnTo>
                  <a:lnTo>
                    <a:pt x="1256" y="496"/>
                  </a:lnTo>
                  <a:lnTo>
                    <a:pt x="1225" y="495"/>
                  </a:lnTo>
                  <a:lnTo>
                    <a:pt x="1195" y="488"/>
                  </a:lnTo>
                  <a:lnTo>
                    <a:pt x="1190" y="485"/>
                  </a:lnTo>
                  <a:lnTo>
                    <a:pt x="1171" y="476"/>
                  </a:lnTo>
                  <a:lnTo>
                    <a:pt x="1144" y="546"/>
                  </a:lnTo>
                  <a:lnTo>
                    <a:pt x="1140" y="555"/>
                  </a:lnTo>
                  <a:lnTo>
                    <a:pt x="1118" y="565"/>
                  </a:lnTo>
                  <a:lnTo>
                    <a:pt x="1075" y="580"/>
                  </a:lnTo>
                  <a:lnTo>
                    <a:pt x="1057" y="627"/>
                  </a:lnTo>
                  <a:lnTo>
                    <a:pt x="1053" y="632"/>
                  </a:lnTo>
                  <a:lnTo>
                    <a:pt x="1036" y="676"/>
                  </a:lnTo>
                  <a:lnTo>
                    <a:pt x="1009" y="699"/>
                  </a:lnTo>
                  <a:lnTo>
                    <a:pt x="1003" y="702"/>
                  </a:lnTo>
                  <a:lnTo>
                    <a:pt x="981" y="715"/>
                  </a:lnTo>
                  <a:lnTo>
                    <a:pt x="955" y="694"/>
                  </a:lnTo>
                  <a:lnTo>
                    <a:pt x="981" y="715"/>
                  </a:lnTo>
                  <a:lnTo>
                    <a:pt x="955" y="694"/>
                  </a:lnTo>
                  <a:lnTo>
                    <a:pt x="923" y="731"/>
                  </a:lnTo>
                  <a:lnTo>
                    <a:pt x="885" y="688"/>
                  </a:lnTo>
                  <a:lnTo>
                    <a:pt x="862" y="725"/>
                  </a:lnTo>
                  <a:lnTo>
                    <a:pt x="824" y="720"/>
                  </a:lnTo>
                  <a:lnTo>
                    <a:pt x="713" y="617"/>
                  </a:lnTo>
                  <a:lnTo>
                    <a:pt x="692" y="626"/>
                  </a:lnTo>
                  <a:lnTo>
                    <a:pt x="663" y="639"/>
                  </a:lnTo>
                  <a:lnTo>
                    <a:pt x="643" y="650"/>
                  </a:lnTo>
                  <a:lnTo>
                    <a:pt x="621" y="653"/>
                  </a:lnTo>
                  <a:lnTo>
                    <a:pt x="564" y="656"/>
                  </a:lnTo>
                  <a:lnTo>
                    <a:pt x="552" y="659"/>
                  </a:lnTo>
                  <a:lnTo>
                    <a:pt x="496" y="671"/>
                  </a:lnTo>
                  <a:lnTo>
                    <a:pt x="505" y="683"/>
                  </a:lnTo>
                  <a:lnTo>
                    <a:pt x="519" y="699"/>
                  </a:lnTo>
                  <a:lnTo>
                    <a:pt x="527" y="709"/>
                  </a:lnTo>
                  <a:lnTo>
                    <a:pt x="531" y="748"/>
                  </a:lnTo>
                  <a:lnTo>
                    <a:pt x="532" y="766"/>
                  </a:lnTo>
                  <a:lnTo>
                    <a:pt x="573" y="799"/>
                  </a:lnTo>
                  <a:lnTo>
                    <a:pt x="580" y="814"/>
                  </a:lnTo>
                  <a:lnTo>
                    <a:pt x="622" y="812"/>
                  </a:lnTo>
                  <a:lnTo>
                    <a:pt x="621" y="836"/>
                  </a:lnTo>
                  <a:lnTo>
                    <a:pt x="639" y="869"/>
                  </a:lnTo>
                  <a:lnTo>
                    <a:pt x="636" y="897"/>
                  </a:lnTo>
                  <a:lnTo>
                    <a:pt x="667" y="899"/>
                  </a:lnTo>
                  <a:lnTo>
                    <a:pt x="692" y="930"/>
                  </a:lnTo>
                  <a:lnTo>
                    <a:pt x="685" y="949"/>
                  </a:lnTo>
                  <a:lnTo>
                    <a:pt x="697" y="970"/>
                  </a:lnTo>
                  <a:lnTo>
                    <a:pt x="690" y="987"/>
                  </a:lnTo>
                  <a:lnTo>
                    <a:pt x="686" y="999"/>
                  </a:lnTo>
                  <a:lnTo>
                    <a:pt x="675" y="998"/>
                  </a:lnTo>
                  <a:lnTo>
                    <a:pt x="648" y="1017"/>
                  </a:lnTo>
                  <a:lnTo>
                    <a:pt x="647" y="1050"/>
                  </a:lnTo>
                  <a:lnTo>
                    <a:pt x="631" y="1057"/>
                  </a:lnTo>
                  <a:lnTo>
                    <a:pt x="621" y="1043"/>
                  </a:lnTo>
                  <a:lnTo>
                    <a:pt x="584" y="1045"/>
                  </a:lnTo>
                  <a:lnTo>
                    <a:pt x="578" y="1041"/>
                  </a:lnTo>
                  <a:lnTo>
                    <a:pt x="548" y="1046"/>
                  </a:lnTo>
                  <a:lnTo>
                    <a:pt x="517" y="1050"/>
                  </a:lnTo>
                  <a:lnTo>
                    <a:pt x="509" y="1062"/>
                  </a:lnTo>
                  <a:lnTo>
                    <a:pt x="486" y="1011"/>
                  </a:lnTo>
                  <a:lnTo>
                    <a:pt x="454" y="996"/>
                  </a:lnTo>
                  <a:lnTo>
                    <a:pt x="419" y="1018"/>
                  </a:lnTo>
                  <a:lnTo>
                    <a:pt x="406" y="1010"/>
                  </a:lnTo>
                  <a:lnTo>
                    <a:pt x="378" y="1022"/>
                  </a:lnTo>
                  <a:lnTo>
                    <a:pt x="376" y="1029"/>
                  </a:lnTo>
                  <a:lnTo>
                    <a:pt x="392" y="1053"/>
                  </a:lnTo>
                  <a:lnTo>
                    <a:pt x="362" y="1100"/>
                  </a:lnTo>
                  <a:lnTo>
                    <a:pt x="340" y="1138"/>
                  </a:lnTo>
                  <a:lnTo>
                    <a:pt x="314" y="1155"/>
                  </a:lnTo>
                  <a:lnTo>
                    <a:pt x="289" y="1166"/>
                  </a:lnTo>
                  <a:lnTo>
                    <a:pt x="279" y="1170"/>
                  </a:lnTo>
                  <a:lnTo>
                    <a:pt x="250" y="1182"/>
                  </a:lnTo>
                  <a:lnTo>
                    <a:pt x="262" y="1221"/>
                  </a:lnTo>
                  <a:lnTo>
                    <a:pt x="276" y="1239"/>
                  </a:lnTo>
                  <a:lnTo>
                    <a:pt x="270" y="1259"/>
                  </a:lnTo>
                  <a:lnTo>
                    <a:pt x="261" y="1272"/>
                  </a:lnTo>
                  <a:lnTo>
                    <a:pt x="236" y="1280"/>
                  </a:lnTo>
                  <a:lnTo>
                    <a:pt x="213" y="1285"/>
                  </a:lnTo>
                  <a:lnTo>
                    <a:pt x="196" y="1264"/>
                  </a:lnTo>
                  <a:lnTo>
                    <a:pt x="193" y="1206"/>
                  </a:lnTo>
                  <a:lnTo>
                    <a:pt x="155" y="1218"/>
                  </a:lnTo>
                  <a:lnTo>
                    <a:pt x="148" y="1221"/>
                  </a:lnTo>
                  <a:lnTo>
                    <a:pt x="86" y="1220"/>
                  </a:lnTo>
                  <a:lnTo>
                    <a:pt x="64" y="1138"/>
                  </a:lnTo>
                  <a:lnTo>
                    <a:pt x="96" y="1128"/>
                  </a:lnTo>
                  <a:lnTo>
                    <a:pt x="135" y="1151"/>
                  </a:lnTo>
                  <a:lnTo>
                    <a:pt x="180" y="1136"/>
                  </a:lnTo>
                  <a:lnTo>
                    <a:pt x="198" y="1120"/>
                  </a:lnTo>
                  <a:lnTo>
                    <a:pt x="168" y="1098"/>
                  </a:lnTo>
                  <a:lnTo>
                    <a:pt x="178" y="1082"/>
                  </a:lnTo>
                  <a:lnTo>
                    <a:pt x="209" y="1067"/>
                  </a:lnTo>
                  <a:lnTo>
                    <a:pt x="206" y="1054"/>
                  </a:lnTo>
                  <a:lnTo>
                    <a:pt x="237" y="1036"/>
                  </a:lnTo>
                  <a:lnTo>
                    <a:pt x="272" y="1048"/>
                  </a:lnTo>
                  <a:lnTo>
                    <a:pt x="289" y="1039"/>
                  </a:lnTo>
                  <a:lnTo>
                    <a:pt x="321" y="989"/>
                  </a:lnTo>
                  <a:lnTo>
                    <a:pt x="288" y="983"/>
                  </a:lnTo>
                  <a:lnTo>
                    <a:pt x="281" y="931"/>
                  </a:lnTo>
                  <a:lnTo>
                    <a:pt x="226" y="948"/>
                  </a:lnTo>
                  <a:lnTo>
                    <a:pt x="204" y="956"/>
                  </a:lnTo>
                  <a:lnTo>
                    <a:pt x="187" y="960"/>
                  </a:lnTo>
                  <a:lnTo>
                    <a:pt x="144" y="1018"/>
                  </a:lnTo>
                  <a:lnTo>
                    <a:pt x="108" y="1023"/>
                  </a:lnTo>
                  <a:lnTo>
                    <a:pt x="87" y="1020"/>
                  </a:lnTo>
                  <a:lnTo>
                    <a:pt x="103" y="998"/>
                  </a:lnTo>
                  <a:lnTo>
                    <a:pt x="83" y="953"/>
                  </a:lnTo>
                  <a:lnTo>
                    <a:pt x="52" y="920"/>
                  </a:lnTo>
                  <a:lnTo>
                    <a:pt x="29" y="929"/>
                  </a:lnTo>
                  <a:lnTo>
                    <a:pt x="9" y="881"/>
                  </a:lnTo>
                  <a:lnTo>
                    <a:pt x="4" y="866"/>
                  </a:lnTo>
                  <a:lnTo>
                    <a:pt x="0" y="850"/>
                  </a:lnTo>
                  <a:lnTo>
                    <a:pt x="121" y="792"/>
                  </a:lnTo>
                  <a:lnTo>
                    <a:pt x="148" y="780"/>
                  </a:lnTo>
                  <a:lnTo>
                    <a:pt x="167" y="773"/>
                  </a:lnTo>
                  <a:lnTo>
                    <a:pt x="157" y="744"/>
                  </a:lnTo>
                  <a:lnTo>
                    <a:pt x="184" y="729"/>
                  </a:lnTo>
                  <a:lnTo>
                    <a:pt x="218" y="711"/>
                  </a:lnTo>
                  <a:lnTo>
                    <a:pt x="260" y="706"/>
                  </a:lnTo>
                  <a:lnTo>
                    <a:pt x="273" y="685"/>
                  </a:lnTo>
                  <a:lnTo>
                    <a:pt x="285" y="664"/>
                  </a:lnTo>
                  <a:lnTo>
                    <a:pt x="295" y="645"/>
                  </a:lnTo>
                  <a:lnTo>
                    <a:pt x="319" y="635"/>
                  </a:lnTo>
                  <a:lnTo>
                    <a:pt x="361" y="622"/>
                  </a:lnTo>
                  <a:lnTo>
                    <a:pt x="411" y="605"/>
                  </a:lnTo>
                  <a:lnTo>
                    <a:pt x="461" y="543"/>
                  </a:lnTo>
                  <a:lnTo>
                    <a:pt x="451" y="531"/>
                  </a:lnTo>
                  <a:lnTo>
                    <a:pt x="478" y="508"/>
                  </a:lnTo>
                  <a:lnTo>
                    <a:pt x="439" y="461"/>
                  </a:lnTo>
                  <a:lnTo>
                    <a:pt x="406" y="446"/>
                  </a:lnTo>
                  <a:lnTo>
                    <a:pt x="410" y="428"/>
                  </a:lnTo>
                  <a:lnTo>
                    <a:pt x="412" y="416"/>
                  </a:lnTo>
                  <a:lnTo>
                    <a:pt x="369" y="380"/>
                  </a:lnTo>
                  <a:lnTo>
                    <a:pt x="318" y="384"/>
                  </a:lnTo>
                  <a:lnTo>
                    <a:pt x="304" y="387"/>
                  </a:lnTo>
                  <a:lnTo>
                    <a:pt x="244" y="382"/>
                  </a:lnTo>
                  <a:lnTo>
                    <a:pt x="234" y="376"/>
                  </a:lnTo>
                  <a:lnTo>
                    <a:pt x="200" y="362"/>
                  </a:lnTo>
                  <a:lnTo>
                    <a:pt x="201" y="353"/>
                  </a:lnTo>
                  <a:lnTo>
                    <a:pt x="212" y="288"/>
                  </a:lnTo>
                  <a:lnTo>
                    <a:pt x="247" y="292"/>
                  </a:lnTo>
                  <a:lnTo>
                    <a:pt x="284" y="291"/>
                  </a:lnTo>
                  <a:lnTo>
                    <a:pt x="286" y="325"/>
                  </a:lnTo>
                  <a:lnTo>
                    <a:pt x="314" y="340"/>
                  </a:lnTo>
                  <a:lnTo>
                    <a:pt x="366" y="329"/>
                  </a:lnTo>
                  <a:lnTo>
                    <a:pt x="390" y="292"/>
                  </a:lnTo>
                  <a:lnTo>
                    <a:pt x="384" y="258"/>
                  </a:lnTo>
                  <a:lnTo>
                    <a:pt x="497" y="250"/>
                  </a:lnTo>
                  <a:lnTo>
                    <a:pt x="471" y="227"/>
                  </a:lnTo>
                  <a:lnTo>
                    <a:pt x="472" y="182"/>
                  </a:lnTo>
                  <a:lnTo>
                    <a:pt x="510" y="204"/>
                  </a:lnTo>
                  <a:lnTo>
                    <a:pt x="536" y="209"/>
                  </a:lnTo>
                  <a:lnTo>
                    <a:pt x="547" y="193"/>
                  </a:lnTo>
                  <a:lnTo>
                    <a:pt x="569" y="195"/>
                  </a:lnTo>
                  <a:lnTo>
                    <a:pt x="569" y="178"/>
                  </a:lnTo>
                  <a:lnTo>
                    <a:pt x="590" y="103"/>
                  </a:lnTo>
                  <a:lnTo>
                    <a:pt x="546" y="80"/>
                  </a:lnTo>
                  <a:lnTo>
                    <a:pt x="551" y="23"/>
                  </a:lnTo>
                  <a:lnTo>
                    <a:pt x="620" y="43"/>
                  </a:lnTo>
                  <a:lnTo>
                    <a:pt x="651" y="29"/>
                  </a:lnTo>
                  <a:lnTo>
                    <a:pt x="640" y="7"/>
                  </a:lnTo>
                  <a:lnTo>
                    <a:pt x="672" y="0"/>
                  </a:lnTo>
                  <a:lnTo>
                    <a:pt x="680" y="34"/>
                  </a:lnTo>
                  <a:lnTo>
                    <a:pt x="742" y="49"/>
                  </a:lnTo>
                  <a:lnTo>
                    <a:pt x="763" y="83"/>
                  </a:lnTo>
                  <a:lnTo>
                    <a:pt x="739" y="125"/>
                  </a:lnTo>
                  <a:lnTo>
                    <a:pt x="724" y="133"/>
                  </a:lnTo>
                  <a:lnTo>
                    <a:pt x="710" y="150"/>
                  </a:lnTo>
                  <a:lnTo>
                    <a:pt x="706" y="176"/>
                  </a:lnTo>
                  <a:lnTo>
                    <a:pt x="711" y="207"/>
                  </a:lnTo>
                  <a:lnTo>
                    <a:pt x="689" y="248"/>
                  </a:lnTo>
                  <a:lnTo>
                    <a:pt x="667" y="264"/>
                  </a:lnTo>
                  <a:lnTo>
                    <a:pt x="604" y="264"/>
                  </a:lnTo>
                  <a:lnTo>
                    <a:pt x="621" y="343"/>
                  </a:lnTo>
                  <a:lnTo>
                    <a:pt x="623" y="354"/>
                  </a:lnTo>
                  <a:lnTo>
                    <a:pt x="621" y="360"/>
                  </a:lnTo>
                  <a:lnTo>
                    <a:pt x="628" y="394"/>
                  </a:lnTo>
                  <a:lnTo>
                    <a:pt x="718" y="381"/>
                  </a:lnTo>
                  <a:lnTo>
                    <a:pt x="744" y="378"/>
                  </a:lnTo>
                  <a:lnTo>
                    <a:pt x="803" y="394"/>
                  </a:lnTo>
                  <a:lnTo>
                    <a:pt x="850" y="463"/>
                  </a:lnTo>
                  <a:lnTo>
                    <a:pt x="925" y="481"/>
                  </a:lnTo>
                  <a:lnTo>
                    <a:pt x="937" y="477"/>
                  </a:lnTo>
                  <a:lnTo>
                    <a:pt x="963" y="407"/>
                  </a:lnTo>
                  <a:lnTo>
                    <a:pt x="1019" y="392"/>
                  </a:lnTo>
                  <a:lnTo>
                    <a:pt x="1032" y="371"/>
                  </a:lnTo>
                  <a:lnTo>
                    <a:pt x="1113" y="342"/>
                  </a:lnTo>
                  <a:lnTo>
                    <a:pt x="1092" y="306"/>
                  </a:lnTo>
                  <a:lnTo>
                    <a:pt x="1114" y="287"/>
                  </a:lnTo>
                  <a:lnTo>
                    <a:pt x="1132" y="270"/>
                  </a:lnTo>
                  <a:lnTo>
                    <a:pt x="1176" y="297"/>
                  </a:lnTo>
                  <a:lnTo>
                    <a:pt x="1232" y="267"/>
                  </a:lnTo>
                  <a:lnTo>
                    <a:pt x="1240" y="249"/>
                  </a:lnTo>
                  <a:lnTo>
                    <a:pt x="1273" y="234"/>
                  </a:lnTo>
                  <a:lnTo>
                    <a:pt x="1283" y="225"/>
                  </a:lnTo>
                  <a:lnTo>
                    <a:pt x="1277" y="2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7"/>
            <p:cNvSpPr>
              <a:spLocks noEditPoints="1"/>
            </p:cNvSpPr>
            <p:nvPr/>
          </p:nvSpPr>
          <p:spPr bwMode="auto">
            <a:xfrm>
              <a:off x="2929" y="1709"/>
              <a:ext cx="861" cy="777"/>
            </a:xfrm>
            <a:custGeom>
              <a:avLst/>
              <a:gdLst>
                <a:gd name="T0" fmla="*/ 64 w 1434"/>
                <a:gd name="T1" fmla="*/ 1140 h 1292"/>
                <a:gd name="T2" fmla="*/ 209 w 1434"/>
                <a:gd name="T3" fmla="*/ 1070 h 1292"/>
                <a:gd name="T4" fmla="*/ 282 w 1434"/>
                <a:gd name="T5" fmla="*/ 940 h 1292"/>
                <a:gd name="T6" fmla="*/ 103 w 1434"/>
                <a:gd name="T7" fmla="*/ 1002 h 1292"/>
                <a:gd name="T8" fmla="*/ 167 w 1434"/>
                <a:gd name="T9" fmla="*/ 775 h 1292"/>
                <a:gd name="T10" fmla="*/ 322 w 1434"/>
                <a:gd name="T11" fmla="*/ 636 h 1292"/>
                <a:gd name="T12" fmla="*/ 412 w 1434"/>
                <a:gd name="T13" fmla="*/ 421 h 1292"/>
                <a:gd name="T14" fmla="*/ 201 w 1434"/>
                <a:gd name="T15" fmla="*/ 368 h 1292"/>
                <a:gd name="T16" fmla="*/ 368 w 1434"/>
                <a:gd name="T17" fmla="*/ 330 h 1292"/>
                <a:gd name="T18" fmla="*/ 539 w 1434"/>
                <a:gd name="T19" fmla="*/ 209 h 1292"/>
                <a:gd name="T20" fmla="*/ 624 w 1434"/>
                <a:gd name="T21" fmla="*/ 43 h 1292"/>
                <a:gd name="T22" fmla="*/ 746 w 1434"/>
                <a:gd name="T23" fmla="*/ 131 h 1292"/>
                <a:gd name="T24" fmla="*/ 612 w 1434"/>
                <a:gd name="T25" fmla="*/ 271 h 1292"/>
                <a:gd name="T26" fmla="*/ 929 w 1434"/>
                <a:gd name="T27" fmla="*/ 481 h 1292"/>
                <a:gd name="T28" fmla="*/ 1116 w 1434"/>
                <a:gd name="T29" fmla="*/ 289 h 1292"/>
                <a:gd name="T30" fmla="*/ 1283 w 1434"/>
                <a:gd name="T31" fmla="*/ 228 h 1292"/>
                <a:gd name="T32" fmla="*/ 1316 w 1434"/>
                <a:gd name="T33" fmla="*/ 114 h 1292"/>
                <a:gd name="T34" fmla="*/ 1391 w 1434"/>
                <a:gd name="T35" fmla="*/ 306 h 1292"/>
                <a:gd name="T36" fmla="*/ 1372 w 1434"/>
                <a:gd name="T37" fmla="*/ 496 h 1292"/>
                <a:gd name="T38" fmla="*/ 1192 w 1434"/>
                <a:gd name="T39" fmla="*/ 491 h 1292"/>
                <a:gd name="T40" fmla="*/ 1043 w 1434"/>
                <a:gd name="T41" fmla="*/ 682 h 1292"/>
                <a:gd name="T42" fmla="*/ 868 w 1434"/>
                <a:gd name="T43" fmla="*/ 733 h 1292"/>
                <a:gd name="T44" fmla="*/ 568 w 1434"/>
                <a:gd name="T45" fmla="*/ 663 h 1292"/>
                <a:gd name="T46" fmla="*/ 586 w 1434"/>
                <a:gd name="T47" fmla="*/ 815 h 1292"/>
                <a:gd name="T48" fmla="*/ 693 w 1434"/>
                <a:gd name="T49" fmla="*/ 953 h 1292"/>
                <a:gd name="T50" fmla="*/ 624 w 1434"/>
                <a:gd name="T51" fmla="*/ 1051 h 1292"/>
                <a:gd name="T52" fmla="*/ 458 w 1434"/>
                <a:gd name="T53" fmla="*/ 1004 h 1292"/>
                <a:gd name="T54" fmla="*/ 346 w 1434"/>
                <a:gd name="T55" fmla="*/ 1145 h 1292"/>
                <a:gd name="T56" fmla="*/ 241 w 1434"/>
                <a:gd name="T57" fmla="*/ 1287 h 1292"/>
                <a:gd name="T58" fmla="*/ 271 w 1434"/>
                <a:gd name="T59" fmla="*/ 1262 h 1292"/>
                <a:gd name="T60" fmla="*/ 392 w 1434"/>
                <a:gd name="T61" fmla="*/ 1057 h 1292"/>
                <a:gd name="T62" fmla="*/ 514 w 1434"/>
                <a:gd name="T63" fmla="*/ 1059 h 1292"/>
                <a:gd name="T64" fmla="*/ 648 w 1434"/>
                <a:gd name="T65" fmla="*/ 1052 h 1292"/>
                <a:gd name="T66" fmla="*/ 669 w 1434"/>
                <a:gd name="T67" fmla="*/ 907 h 1292"/>
                <a:gd name="T68" fmla="*/ 532 w 1434"/>
                <a:gd name="T69" fmla="*/ 771 h 1292"/>
                <a:gd name="T70" fmla="*/ 646 w 1434"/>
                <a:gd name="T71" fmla="*/ 651 h 1292"/>
                <a:gd name="T72" fmla="*/ 927 w 1434"/>
                <a:gd name="T73" fmla="*/ 730 h 1292"/>
                <a:gd name="T74" fmla="*/ 1038 w 1434"/>
                <a:gd name="T75" fmla="*/ 678 h 1292"/>
                <a:gd name="T76" fmla="*/ 1173 w 1434"/>
                <a:gd name="T77" fmla="*/ 476 h 1292"/>
                <a:gd name="T78" fmla="*/ 1349 w 1434"/>
                <a:gd name="T79" fmla="*/ 497 h 1292"/>
                <a:gd name="T80" fmla="*/ 1419 w 1434"/>
                <a:gd name="T81" fmla="*/ 311 h 1292"/>
                <a:gd name="T82" fmla="*/ 1238 w 1434"/>
                <a:gd name="T83" fmla="*/ 274 h 1292"/>
                <a:gd name="T84" fmla="*/ 1026 w 1434"/>
                <a:gd name="T85" fmla="*/ 399 h 1292"/>
                <a:gd name="T86" fmla="*/ 722 w 1434"/>
                <a:gd name="T87" fmla="*/ 389 h 1292"/>
                <a:gd name="T88" fmla="*/ 712 w 1434"/>
                <a:gd name="T89" fmla="*/ 210 h 1292"/>
                <a:gd name="T90" fmla="*/ 681 w 1434"/>
                <a:gd name="T91" fmla="*/ 41 h 1292"/>
                <a:gd name="T92" fmla="*/ 598 w 1434"/>
                <a:gd name="T93" fmla="*/ 105 h 1292"/>
                <a:gd name="T94" fmla="*/ 479 w 1434"/>
                <a:gd name="T95" fmla="*/ 230 h 1292"/>
                <a:gd name="T96" fmla="*/ 285 w 1434"/>
                <a:gd name="T97" fmla="*/ 298 h 1292"/>
                <a:gd name="T98" fmla="*/ 308 w 1434"/>
                <a:gd name="T99" fmla="*/ 388 h 1292"/>
                <a:gd name="T100" fmla="*/ 460 w 1434"/>
                <a:gd name="T101" fmla="*/ 535 h 1292"/>
                <a:gd name="T102" fmla="*/ 223 w 1434"/>
                <a:gd name="T103" fmla="*/ 718 h 1292"/>
                <a:gd name="T104" fmla="*/ 16 w 1434"/>
                <a:gd name="T105" fmla="*/ 884 h 1292"/>
                <a:gd name="T106" fmla="*/ 146 w 1434"/>
                <a:gd name="T107" fmla="*/ 1019 h 1292"/>
                <a:gd name="T108" fmla="*/ 294 w 1434"/>
                <a:gd name="T109" fmla="*/ 1046 h 1292"/>
                <a:gd name="T110" fmla="*/ 207 w 1434"/>
                <a:gd name="T111" fmla="*/ 1123 h 1292"/>
                <a:gd name="T112" fmla="*/ 158 w 1434"/>
                <a:gd name="T113" fmla="*/ 1219 h 1292"/>
                <a:gd name="T114" fmla="*/ 1336 w 1434"/>
                <a:gd name="T115" fmla="*/ 205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2">
                  <a:moveTo>
                    <a:pt x="215" y="1292"/>
                  </a:moveTo>
                  <a:lnTo>
                    <a:pt x="215" y="1292"/>
                  </a:lnTo>
                  <a:lnTo>
                    <a:pt x="197" y="1269"/>
                  </a:lnTo>
                  <a:lnTo>
                    <a:pt x="194" y="1214"/>
                  </a:lnTo>
                  <a:lnTo>
                    <a:pt x="153" y="1228"/>
                  </a:lnTo>
                  <a:lnTo>
                    <a:pt x="87" y="1227"/>
                  </a:lnTo>
                  <a:lnTo>
                    <a:pt x="64" y="1140"/>
                  </a:lnTo>
                  <a:lnTo>
                    <a:pt x="100" y="1129"/>
                  </a:lnTo>
                  <a:lnTo>
                    <a:pt x="139" y="1152"/>
                  </a:lnTo>
                  <a:lnTo>
                    <a:pt x="183" y="1137"/>
                  </a:lnTo>
                  <a:lnTo>
                    <a:pt x="196" y="1124"/>
                  </a:lnTo>
                  <a:lnTo>
                    <a:pt x="168" y="1103"/>
                  </a:lnTo>
                  <a:lnTo>
                    <a:pt x="180" y="1083"/>
                  </a:lnTo>
                  <a:lnTo>
                    <a:pt x="209" y="1070"/>
                  </a:lnTo>
                  <a:lnTo>
                    <a:pt x="206" y="1056"/>
                  </a:lnTo>
                  <a:lnTo>
                    <a:pt x="240" y="1036"/>
                  </a:lnTo>
                  <a:lnTo>
                    <a:pt x="276" y="1048"/>
                  </a:lnTo>
                  <a:lnTo>
                    <a:pt x="291" y="1040"/>
                  </a:lnTo>
                  <a:lnTo>
                    <a:pt x="320" y="996"/>
                  </a:lnTo>
                  <a:lnTo>
                    <a:pt x="289" y="990"/>
                  </a:lnTo>
                  <a:lnTo>
                    <a:pt x="282" y="940"/>
                  </a:lnTo>
                  <a:lnTo>
                    <a:pt x="231" y="956"/>
                  </a:lnTo>
                  <a:lnTo>
                    <a:pt x="209" y="964"/>
                  </a:lnTo>
                  <a:lnTo>
                    <a:pt x="193" y="967"/>
                  </a:lnTo>
                  <a:lnTo>
                    <a:pt x="150" y="1025"/>
                  </a:lnTo>
                  <a:lnTo>
                    <a:pt x="112" y="1031"/>
                  </a:lnTo>
                  <a:lnTo>
                    <a:pt x="85" y="1027"/>
                  </a:lnTo>
                  <a:lnTo>
                    <a:pt x="103" y="1002"/>
                  </a:lnTo>
                  <a:lnTo>
                    <a:pt x="85" y="959"/>
                  </a:lnTo>
                  <a:lnTo>
                    <a:pt x="55" y="928"/>
                  </a:lnTo>
                  <a:lnTo>
                    <a:pt x="31" y="937"/>
                  </a:lnTo>
                  <a:lnTo>
                    <a:pt x="10" y="886"/>
                  </a:lnTo>
                  <a:lnTo>
                    <a:pt x="0" y="852"/>
                  </a:lnTo>
                  <a:lnTo>
                    <a:pt x="150" y="781"/>
                  </a:lnTo>
                  <a:lnTo>
                    <a:pt x="167" y="775"/>
                  </a:lnTo>
                  <a:lnTo>
                    <a:pt x="157" y="747"/>
                  </a:lnTo>
                  <a:lnTo>
                    <a:pt x="187" y="730"/>
                  </a:lnTo>
                  <a:lnTo>
                    <a:pt x="222" y="712"/>
                  </a:lnTo>
                  <a:lnTo>
                    <a:pt x="262" y="707"/>
                  </a:lnTo>
                  <a:lnTo>
                    <a:pt x="286" y="667"/>
                  </a:lnTo>
                  <a:lnTo>
                    <a:pt x="296" y="646"/>
                  </a:lnTo>
                  <a:lnTo>
                    <a:pt x="322" y="636"/>
                  </a:lnTo>
                  <a:lnTo>
                    <a:pt x="413" y="606"/>
                  </a:lnTo>
                  <a:lnTo>
                    <a:pt x="461" y="547"/>
                  </a:lnTo>
                  <a:lnTo>
                    <a:pt x="450" y="534"/>
                  </a:lnTo>
                  <a:lnTo>
                    <a:pt x="477" y="512"/>
                  </a:lnTo>
                  <a:lnTo>
                    <a:pt x="440" y="468"/>
                  </a:lnTo>
                  <a:lnTo>
                    <a:pt x="407" y="452"/>
                  </a:lnTo>
                  <a:lnTo>
                    <a:pt x="412" y="421"/>
                  </a:lnTo>
                  <a:lnTo>
                    <a:pt x="372" y="387"/>
                  </a:lnTo>
                  <a:lnTo>
                    <a:pt x="323" y="391"/>
                  </a:lnTo>
                  <a:lnTo>
                    <a:pt x="309" y="394"/>
                  </a:lnTo>
                  <a:lnTo>
                    <a:pt x="308" y="394"/>
                  </a:lnTo>
                  <a:lnTo>
                    <a:pt x="247" y="390"/>
                  </a:lnTo>
                  <a:lnTo>
                    <a:pt x="237" y="382"/>
                  </a:lnTo>
                  <a:lnTo>
                    <a:pt x="201" y="368"/>
                  </a:lnTo>
                  <a:lnTo>
                    <a:pt x="201" y="357"/>
                  </a:lnTo>
                  <a:lnTo>
                    <a:pt x="213" y="289"/>
                  </a:lnTo>
                  <a:lnTo>
                    <a:pt x="251" y="292"/>
                  </a:lnTo>
                  <a:lnTo>
                    <a:pt x="291" y="291"/>
                  </a:lnTo>
                  <a:lnTo>
                    <a:pt x="294" y="327"/>
                  </a:lnTo>
                  <a:lnTo>
                    <a:pt x="319" y="340"/>
                  </a:lnTo>
                  <a:lnTo>
                    <a:pt x="368" y="330"/>
                  </a:lnTo>
                  <a:lnTo>
                    <a:pt x="390" y="295"/>
                  </a:lnTo>
                  <a:lnTo>
                    <a:pt x="385" y="259"/>
                  </a:lnTo>
                  <a:lnTo>
                    <a:pt x="493" y="251"/>
                  </a:lnTo>
                  <a:lnTo>
                    <a:pt x="472" y="233"/>
                  </a:lnTo>
                  <a:lnTo>
                    <a:pt x="473" y="181"/>
                  </a:lnTo>
                  <a:lnTo>
                    <a:pt x="515" y="205"/>
                  </a:lnTo>
                  <a:lnTo>
                    <a:pt x="539" y="209"/>
                  </a:lnTo>
                  <a:lnTo>
                    <a:pt x="549" y="194"/>
                  </a:lnTo>
                  <a:lnTo>
                    <a:pt x="570" y="195"/>
                  </a:lnTo>
                  <a:lnTo>
                    <a:pt x="570" y="181"/>
                  </a:lnTo>
                  <a:lnTo>
                    <a:pt x="590" y="109"/>
                  </a:lnTo>
                  <a:lnTo>
                    <a:pt x="547" y="86"/>
                  </a:lnTo>
                  <a:lnTo>
                    <a:pt x="552" y="22"/>
                  </a:lnTo>
                  <a:lnTo>
                    <a:pt x="624" y="43"/>
                  </a:lnTo>
                  <a:lnTo>
                    <a:pt x="651" y="31"/>
                  </a:lnTo>
                  <a:lnTo>
                    <a:pt x="640" y="8"/>
                  </a:lnTo>
                  <a:lnTo>
                    <a:pt x="679" y="0"/>
                  </a:lnTo>
                  <a:lnTo>
                    <a:pt x="687" y="35"/>
                  </a:lnTo>
                  <a:lnTo>
                    <a:pt x="748" y="50"/>
                  </a:lnTo>
                  <a:lnTo>
                    <a:pt x="771" y="87"/>
                  </a:lnTo>
                  <a:lnTo>
                    <a:pt x="746" y="131"/>
                  </a:lnTo>
                  <a:lnTo>
                    <a:pt x="730" y="140"/>
                  </a:lnTo>
                  <a:lnTo>
                    <a:pt x="717" y="155"/>
                  </a:lnTo>
                  <a:lnTo>
                    <a:pt x="713" y="180"/>
                  </a:lnTo>
                  <a:lnTo>
                    <a:pt x="719" y="211"/>
                  </a:lnTo>
                  <a:lnTo>
                    <a:pt x="695" y="255"/>
                  </a:lnTo>
                  <a:lnTo>
                    <a:pt x="672" y="271"/>
                  </a:lnTo>
                  <a:lnTo>
                    <a:pt x="612" y="271"/>
                  </a:lnTo>
                  <a:lnTo>
                    <a:pt x="630" y="358"/>
                  </a:lnTo>
                  <a:lnTo>
                    <a:pt x="629" y="364"/>
                  </a:lnTo>
                  <a:lnTo>
                    <a:pt x="635" y="394"/>
                  </a:lnTo>
                  <a:lnTo>
                    <a:pt x="748" y="379"/>
                  </a:lnTo>
                  <a:lnTo>
                    <a:pt x="809" y="395"/>
                  </a:lnTo>
                  <a:lnTo>
                    <a:pt x="856" y="464"/>
                  </a:lnTo>
                  <a:lnTo>
                    <a:pt x="929" y="481"/>
                  </a:lnTo>
                  <a:lnTo>
                    <a:pt x="938" y="478"/>
                  </a:lnTo>
                  <a:lnTo>
                    <a:pt x="964" y="409"/>
                  </a:lnTo>
                  <a:lnTo>
                    <a:pt x="1021" y="393"/>
                  </a:lnTo>
                  <a:lnTo>
                    <a:pt x="1033" y="373"/>
                  </a:lnTo>
                  <a:lnTo>
                    <a:pt x="1112" y="344"/>
                  </a:lnTo>
                  <a:lnTo>
                    <a:pt x="1092" y="309"/>
                  </a:lnTo>
                  <a:lnTo>
                    <a:pt x="1116" y="289"/>
                  </a:lnTo>
                  <a:lnTo>
                    <a:pt x="1136" y="270"/>
                  </a:lnTo>
                  <a:lnTo>
                    <a:pt x="1180" y="297"/>
                  </a:lnTo>
                  <a:lnTo>
                    <a:pt x="1233" y="269"/>
                  </a:lnTo>
                  <a:lnTo>
                    <a:pt x="1241" y="250"/>
                  </a:lnTo>
                  <a:lnTo>
                    <a:pt x="1275" y="235"/>
                  </a:lnTo>
                  <a:lnTo>
                    <a:pt x="1283" y="228"/>
                  </a:lnTo>
                  <a:lnTo>
                    <a:pt x="1283" y="228"/>
                  </a:lnTo>
                  <a:lnTo>
                    <a:pt x="1282" y="227"/>
                  </a:lnTo>
                  <a:lnTo>
                    <a:pt x="1283" y="227"/>
                  </a:lnTo>
                  <a:lnTo>
                    <a:pt x="1252" y="164"/>
                  </a:lnTo>
                  <a:lnTo>
                    <a:pt x="1274" y="125"/>
                  </a:lnTo>
                  <a:lnTo>
                    <a:pt x="1298" y="101"/>
                  </a:lnTo>
                  <a:lnTo>
                    <a:pt x="1316" y="113"/>
                  </a:lnTo>
                  <a:lnTo>
                    <a:pt x="1316" y="114"/>
                  </a:lnTo>
                  <a:lnTo>
                    <a:pt x="1331" y="153"/>
                  </a:lnTo>
                  <a:lnTo>
                    <a:pt x="1344" y="211"/>
                  </a:lnTo>
                  <a:lnTo>
                    <a:pt x="1331" y="212"/>
                  </a:lnTo>
                  <a:lnTo>
                    <a:pt x="1298" y="227"/>
                  </a:lnTo>
                  <a:lnTo>
                    <a:pt x="1383" y="268"/>
                  </a:lnTo>
                  <a:lnTo>
                    <a:pt x="1388" y="286"/>
                  </a:lnTo>
                  <a:lnTo>
                    <a:pt x="1391" y="306"/>
                  </a:lnTo>
                  <a:lnTo>
                    <a:pt x="1424" y="304"/>
                  </a:lnTo>
                  <a:lnTo>
                    <a:pt x="1434" y="347"/>
                  </a:lnTo>
                  <a:lnTo>
                    <a:pt x="1427" y="384"/>
                  </a:lnTo>
                  <a:lnTo>
                    <a:pt x="1418" y="404"/>
                  </a:lnTo>
                  <a:lnTo>
                    <a:pt x="1410" y="408"/>
                  </a:lnTo>
                  <a:lnTo>
                    <a:pt x="1395" y="448"/>
                  </a:lnTo>
                  <a:lnTo>
                    <a:pt x="1372" y="496"/>
                  </a:lnTo>
                  <a:lnTo>
                    <a:pt x="1352" y="503"/>
                  </a:lnTo>
                  <a:lnTo>
                    <a:pt x="1295" y="538"/>
                  </a:lnTo>
                  <a:lnTo>
                    <a:pt x="1259" y="552"/>
                  </a:lnTo>
                  <a:lnTo>
                    <a:pt x="1257" y="503"/>
                  </a:lnTo>
                  <a:lnTo>
                    <a:pt x="1229" y="502"/>
                  </a:lnTo>
                  <a:lnTo>
                    <a:pt x="1197" y="495"/>
                  </a:lnTo>
                  <a:lnTo>
                    <a:pt x="1192" y="491"/>
                  </a:lnTo>
                  <a:lnTo>
                    <a:pt x="1176" y="485"/>
                  </a:lnTo>
                  <a:lnTo>
                    <a:pt x="1147" y="561"/>
                  </a:lnTo>
                  <a:lnTo>
                    <a:pt x="1123" y="572"/>
                  </a:lnTo>
                  <a:lnTo>
                    <a:pt x="1082" y="586"/>
                  </a:lnTo>
                  <a:lnTo>
                    <a:pt x="1064" y="634"/>
                  </a:lnTo>
                  <a:lnTo>
                    <a:pt x="1060" y="638"/>
                  </a:lnTo>
                  <a:lnTo>
                    <a:pt x="1043" y="682"/>
                  </a:lnTo>
                  <a:lnTo>
                    <a:pt x="1015" y="706"/>
                  </a:lnTo>
                  <a:lnTo>
                    <a:pt x="1008" y="709"/>
                  </a:lnTo>
                  <a:lnTo>
                    <a:pt x="985" y="723"/>
                  </a:lnTo>
                  <a:lnTo>
                    <a:pt x="960" y="703"/>
                  </a:lnTo>
                  <a:lnTo>
                    <a:pt x="927" y="740"/>
                  </a:lnTo>
                  <a:lnTo>
                    <a:pt x="889" y="698"/>
                  </a:lnTo>
                  <a:lnTo>
                    <a:pt x="868" y="733"/>
                  </a:lnTo>
                  <a:lnTo>
                    <a:pt x="826" y="727"/>
                  </a:lnTo>
                  <a:lnTo>
                    <a:pt x="716" y="625"/>
                  </a:lnTo>
                  <a:lnTo>
                    <a:pt x="697" y="633"/>
                  </a:lnTo>
                  <a:lnTo>
                    <a:pt x="669" y="646"/>
                  </a:lnTo>
                  <a:lnTo>
                    <a:pt x="647" y="658"/>
                  </a:lnTo>
                  <a:lnTo>
                    <a:pt x="626" y="660"/>
                  </a:lnTo>
                  <a:lnTo>
                    <a:pt x="568" y="663"/>
                  </a:lnTo>
                  <a:lnTo>
                    <a:pt x="506" y="677"/>
                  </a:lnTo>
                  <a:lnTo>
                    <a:pt x="512" y="685"/>
                  </a:lnTo>
                  <a:lnTo>
                    <a:pt x="534" y="711"/>
                  </a:lnTo>
                  <a:lnTo>
                    <a:pt x="539" y="752"/>
                  </a:lnTo>
                  <a:lnTo>
                    <a:pt x="539" y="768"/>
                  </a:lnTo>
                  <a:lnTo>
                    <a:pt x="580" y="802"/>
                  </a:lnTo>
                  <a:lnTo>
                    <a:pt x="586" y="815"/>
                  </a:lnTo>
                  <a:lnTo>
                    <a:pt x="629" y="813"/>
                  </a:lnTo>
                  <a:lnTo>
                    <a:pt x="628" y="839"/>
                  </a:lnTo>
                  <a:lnTo>
                    <a:pt x="646" y="872"/>
                  </a:lnTo>
                  <a:lnTo>
                    <a:pt x="644" y="898"/>
                  </a:lnTo>
                  <a:lnTo>
                    <a:pt x="673" y="900"/>
                  </a:lnTo>
                  <a:lnTo>
                    <a:pt x="700" y="933"/>
                  </a:lnTo>
                  <a:lnTo>
                    <a:pt x="693" y="953"/>
                  </a:lnTo>
                  <a:lnTo>
                    <a:pt x="704" y="974"/>
                  </a:lnTo>
                  <a:lnTo>
                    <a:pt x="692" y="1006"/>
                  </a:lnTo>
                  <a:lnTo>
                    <a:pt x="680" y="1006"/>
                  </a:lnTo>
                  <a:lnTo>
                    <a:pt x="655" y="1022"/>
                  </a:lnTo>
                  <a:lnTo>
                    <a:pt x="655" y="1056"/>
                  </a:lnTo>
                  <a:lnTo>
                    <a:pt x="634" y="1066"/>
                  </a:lnTo>
                  <a:lnTo>
                    <a:pt x="624" y="1051"/>
                  </a:lnTo>
                  <a:lnTo>
                    <a:pt x="587" y="1052"/>
                  </a:lnTo>
                  <a:lnTo>
                    <a:pt x="581" y="1049"/>
                  </a:lnTo>
                  <a:lnTo>
                    <a:pt x="553" y="1054"/>
                  </a:lnTo>
                  <a:lnTo>
                    <a:pt x="523" y="1057"/>
                  </a:lnTo>
                  <a:lnTo>
                    <a:pt x="513" y="1073"/>
                  </a:lnTo>
                  <a:lnTo>
                    <a:pt x="487" y="1017"/>
                  </a:lnTo>
                  <a:lnTo>
                    <a:pt x="458" y="1004"/>
                  </a:lnTo>
                  <a:lnTo>
                    <a:pt x="423" y="1026"/>
                  </a:lnTo>
                  <a:lnTo>
                    <a:pt x="410" y="1018"/>
                  </a:lnTo>
                  <a:lnTo>
                    <a:pt x="385" y="1029"/>
                  </a:lnTo>
                  <a:lnTo>
                    <a:pt x="384" y="1032"/>
                  </a:lnTo>
                  <a:lnTo>
                    <a:pt x="400" y="1057"/>
                  </a:lnTo>
                  <a:lnTo>
                    <a:pt x="368" y="1106"/>
                  </a:lnTo>
                  <a:lnTo>
                    <a:pt x="346" y="1145"/>
                  </a:lnTo>
                  <a:lnTo>
                    <a:pt x="320" y="1162"/>
                  </a:lnTo>
                  <a:lnTo>
                    <a:pt x="258" y="1188"/>
                  </a:lnTo>
                  <a:lnTo>
                    <a:pt x="270" y="1224"/>
                  </a:lnTo>
                  <a:lnTo>
                    <a:pt x="283" y="1242"/>
                  </a:lnTo>
                  <a:lnTo>
                    <a:pt x="276" y="1265"/>
                  </a:lnTo>
                  <a:lnTo>
                    <a:pt x="267" y="1279"/>
                  </a:lnTo>
                  <a:lnTo>
                    <a:pt x="241" y="1287"/>
                  </a:lnTo>
                  <a:lnTo>
                    <a:pt x="215" y="1292"/>
                  </a:lnTo>
                  <a:close/>
                  <a:moveTo>
                    <a:pt x="203" y="1266"/>
                  </a:moveTo>
                  <a:lnTo>
                    <a:pt x="203" y="1266"/>
                  </a:lnTo>
                  <a:lnTo>
                    <a:pt x="218" y="1285"/>
                  </a:lnTo>
                  <a:lnTo>
                    <a:pt x="240" y="1281"/>
                  </a:lnTo>
                  <a:lnTo>
                    <a:pt x="263" y="1273"/>
                  </a:lnTo>
                  <a:lnTo>
                    <a:pt x="271" y="1262"/>
                  </a:lnTo>
                  <a:lnTo>
                    <a:pt x="276" y="1244"/>
                  </a:lnTo>
                  <a:lnTo>
                    <a:pt x="263" y="1226"/>
                  </a:lnTo>
                  <a:lnTo>
                    <a:pt x="250" y="1184"/>
                  </a:lnTo>
                  <a:lnTo>
                    <a:pt x="317" y="1156"/>
                  </a:lnTo>
                  <a:lnTo>
                    <a:pt x="342" y="1140"/>
                  </a:lnTo>
                  <a:lnTo>
                    <a:pt x="363" y="1102"/>
                  </a:lnTo>
                  <a:lnTo>
                    <a:pt x="392" y="1057"/>
                  </a:lnTo>
                  <a:lnTo>
                    <a:pt x="376" y="1033"/>
                  </a:lnTo>
                  <a:lnTo>
                    <a:pt x="380" y="1024"/>
                  </a:lnTo>
                  <a:lnTo>
                    <a:pt x="410" y="1010"/>
                  </a:lnTo>
                  <a:lnTo>
                    <a:pt x="423" y="1018"/>
                  </a:lnTo>
                  <a:lnTo>
                    <a:pt x="457" y="997"/>
                  </a:lnTo>
                  <a:lnTo>
                    <a:pt x="492" y="1012"/>
                  </a:lnTo>
                  <a:lnTo>
                    <a:pt x="514" y="1059"/>
                  </a:lnTo>
                  <a:lnTo>
                    <a:pt x="520" y="1051"/>
                  </a:lnTo>
                  <a:lnTo>
                    <a:pt x="552" y="1047"/>
                  </a:lnTo>
                  <a:lnTo>
                    <a:pt x="583" y="1041"/>
                  </a:lnTo>
                  <a:lnTo>
                    <a:pt x="589" y="1046"/>
                  </a:lnTo>
                  <a:lnTo>
                    <a:pt x="627" y="1044"/>
                  </a:lnTo>
                  <a:lnTo>
                    <a:pt x="636" y="1057"/>
                  </a:lnTo>
                  <a:lnTo>
                    <a:pt x="648" y="1052"/>
                  </a:lnTo>
                  <a:lnTo>
                    <a:pt x="648" y="1019"/>
                  </a:lnTo>
                  <a:lnTo>
                    <a:pt x="678" y="999"/>
                  </a:lnTo>
                  <a:lnTo>
                    <a:pt x="687" y="999"/>
                  </a:lnTo>
                  <a:lnTo>
                    <a:pt x="697" y="974"/>
                  </a:lnTo>
                  <a:lnTo>
                    <a:pt x="686" y="953"/>
                  </a:lnTo>
                  <a:lnTo>
                    <a:pt x="693" y="935"/>
                  </a:lnTo>
                  <a:lnTo>
                    <a:pt x="669" y="907"/>
                  </a:lnTo>
                  <a:lnTo>
                    <a:pt x="637" y="904"/>
                  </a:lnTo>
                  <a:lnTo>
                    <a:pt x="639" y="874"/>
                  </a:lnTo>
                  <a:lnTo>
                    <a:pt x="622" y="841"/>
                  </a:lnTo>
                  <a:lnTo>
                    <a:pt x="622" y="820"/>
                  </a:lnTo>
                  <a:lnTo>
                    <a:pt x="582" y="822"/>
                  </a:lnTo>
                  <a:lnTo>
                    <a:pt x="575" y="806"/>
                  </a:lnTo>
                  <a:lnTo>
                    <a:pt x="532" y="771"/>
                  </a:lnTo>
                  <a:lnTo>
                    <a:pt x="532" y="752"/>
                  </a:lnTo>
                  <a:lnTo>
                    <a:pt x="528" y="714"/>
                  </a:lnTo>
                  <a:lnTo>
                    <a:pt x="507" y="690"/>
                  </a:lnTo>
                  <a:lnTo>
                    <a:pt x="494" y="672"/>
                  </a:lnTo>
                  <a:lnTo>
                    <a:pt x="567" y="657"/>
                  </a:lnTo>
                  <a:lnTo>
                    <a:pt x="625" y="654"/>
                  </a:lnTo>
                  <a:lnTo>
                    <a:pt x="646" y="651"/>
                  </a:lnTo>
                  <a:lnTo>
                    <a:pt x="665" y="640"/>
                  </a:lnTo>
                  <a:lnTo>
                    <a:pt x="718" y="617"/>
                  </a:lnTo>
                  <a:lnTo>
                    <a:pt x="719" y="618"/>
                  </a:lnTo>
                  <a:lnTo>
                    <a:pt x="829" y="720"/>
                  </a:lnTo>
                  <a:lnTo>
                    <a:pt x="865" y="725"/>
                  </a:lnTo>
                  <a:lnTo>
                    <a:pt x="888" y="687"/>
                  </a:lnTo>
                  <a:lnTo>
                    <a:pt x="927" y="730"/>
                  </a:lnTo>
                  <a:lnTo>
                    <a:pt x="959" y="693"/>
                  </a:lnTo>
                  <a:lnTo>
                    <a:pt x="962" y="695"/>
                  </a:lnTo>
                  <a:lnTo>
                    <a:pt x="962" y="695"/>
                  </a:lnTo>
                  <a:lnTo>
                    <a:pt x="986" y="715"/>
                  </a:lnTo>
                  <a:lnTo>
                    <a:pt x="1005" y="703"/>
                  </a:lnTo>
                  <a:lnTo>
                    <a:pt x="1012" y="700"/>
                  </a:lnTo>
                  <a:lnTo>
                    <a:pt x="1038" y="678"/>
                  </a:lnTo>
                  <a:lnTo>
                    <a:pt x="1055" y="634"/>
                  </a:lnTo>
                  <a:lnTo>
                    <a:pt x="1058" y="630"/>
                  </a:lnTo>
                  <a:lnTo>
                    <a:pt x="1077" y="581"/>
                  </a:lnTo>
                  <a:lnTo>
                    <a:pt x="1121" y="566"/>
                  </a:lnTo>
                  <a:lnTo>
                    <a:pt x="1142" y="556"/>
                  </a:lnTo>
                  <a:lnTo>
                    <a:pt x="1145" y="549"/>
                  </a:lnTo>
                  <a:lnTo>
                    <a:pt x="1173" y="476"/>
                  </a:lnTo>
                  <a:lnTo>
                    <a:pt x="1195" y="486"/>
                  </a:lnTo>
                  <a:lnTo>
                    <a:pt x="1200" y="489"/>
                  </a:lnTo>
                  <a:lnTo>
                    <a:pt x="1230" y="495"/>
                  </a:lnTo>
                  <a:lnTo>
                    <a:pt x="1263" y="497"/>
                  </a:lnTo>
                  <a:lnTo>
                    <a:pt x="1265" y="542"/>
                  </a:lnTo>
                  <a:lnTo>
                    <a:pt x="1292" y="532"/>
                  </a:lnTo>
                  <a:lnTo>
                    <a:pt x="1349" y="497"/>
                  </a:lnTo>
                  <a:lnTo>
                    <a:pt x="1368" y="490"/>
                  </a:lnTo>
                  <a:lnTo>
                    <a:pt x="1389" y="446"/>
                  </a:lnTo>
                  <a:lnTo>
                    <a:pt x="1404" y="403"/>
                  </a:lnTo>
                  <a:lnTo>
                    <a:pt x="1412" y="399"/>
                  </a:lnTo>
                  <a:lnTo>
                    <a:pt x="1421" y="381"/>
                  </a:lnTo>
                  <a:lnTo>
                    <a:pt x="1428" y="347"/>
                  </a:lnTo>
                  <a:lnTo>
                    <a:pt x="1419" y="311"/>
                  </a:lnTo>
                  <a:lnTo>
                    <a:pt x="1386" y="313"/>
                  </a:lnTo>
                  <a:lnTo>
                    <a:pt x="1381" y="288"/>
                  </a:lnTo>
                  <a:lnTo>
                    <a:pt x="1378" y="272"/>
                  </a:lnTo>
                  <a:lnTo>
                    <a:pt x="1290" y="231"/>
                  </a:lnTo>
                  <a:lnTo>
                    <a:pt x="1278" y="241"/>
                  </a:lnTo>
                  <a:lnTo>
                    <a:pt x="1246" y="255"/>
                  </a:lnTo>
                  <a:lnTo>
                    <a:pt x="1238" y="274"/>
                  </a:lnTo>
                  <a:lnTo>
                    <a:pt x="1180" y="305"/>
                  </a:lnTo>
                  <a:lnTo>
                    <a:pt x="1137" y="278"/>
                  </a:lnTo>
                  <a:lnTo>
                    <a:pt x="1120" y="294"/>
                  </a:lnTo>
                  <a:lnTo>
                    <a:pt x="1101" y="311"/>
                  </a:lnTo>
                  <a:lnTo>
                    <a:pt x="1122" y="348"/>
                  </a:lnTo>
                  <a:lnTo>
                    <a:pt x="1038" y="378"/>
                  </a:lnTo>
                  <a:lnTo>
                    <a:pt x="1026" y="399"/>
                  </a:lnTo>
                  <a:lnTo>
                    <a:pt x="969" y="414"/>
                  </a:lnTo>
                  <a:lnTo>
                    <a:pt x="943" y="483"/>
                  </a:lnTo>
                  <a:lnTo>
                    <a:pt x="929" y="488"/>
                  </a:lnTo>
                  <a:lnTo>
                    <a:pt x="852" y="470"/>
                  </a:lnTo>
                  <a:lnTo>
                    <a:pt x="805" y="401"/>
                  </a:lnTo>
                  <a:lnTo>
                    <a:pt x="748" y="386"/>
                  </a:lnTo>
                  <a:lnTo>
                    <a:pt x="722" y="389"/>
                  </a:lnTo>
                  <a:lnTo>
                    <a:pt x="629" y="402"/>
                  </a:lnTo>
                  <a:lnTo>
                    <a:pt x="622" y="364"/>
                  </a:lnTo>
                  <a:lnTo>
                    <a:pt x="623" y="358"/>
                  </a:lnTo>
                  <a:lnTo>
                    <a:pt x="604" y="264"/>
                  </a:lnTo>
                  <a:lnTo>
                    <a:pt x="669" y="265"/>
                  </a:lnTo>
                  <a:lnTo>
                    <a:pt x="690" y="250"/>
                  </a:lnTo>
                  <a:lnTo>
                    <a:pt x="712" y="210"/>
                  </a:lnTo>
                  <a:lnTo>
                    <a:pt x="706" y="180"/>
                  </a:lnTo>
                  <a:lnTo>
                    <a:pt x="711" y="152"/>
                  </a:lnTo>
                  <a:lnTo>
                    <a:pt x="726" y="134"/>
                  </a:lnTo>
                  <a:lnTo>
                    <a:pt x="741" y="126"/>
                  </a:lnTo>
                  <a:lnTo>
                    <a:pt x="763" y="87"/>
                  </a:lnTo>
                  <a:lnTo>
                    <a:pt x="744" y="56"/>
                  </a:lnTo>
                  <a:lnTo>
                    <a:pt x="681" y="41"/>
                  </a:lnTo>
                  <a:lnTo>
                    <a:pt x="674" y="8"/>
                  </a:lnTo>
                  <a:lnTo>
                    <a:pt x="649" y="13"/>
                  </a:lnTo>
                  <a:lnTo>
                    <a:pt x="660" y="34"/>
                  </a:lnTo>
                  <a:lnTo>
                    <a:pt x="625" y="51"/>
                  </a:lnTo>
                  <a:lnTo>
                    <a:pt x="558" y="31"/>
                  </a:lnTo>
                  <a:lnTo>
                    <a:pt x="554" y="83"/>
                  </a:lnTo>
                  <a:lnTo>
                    <a:pt x="598" y="105"/>
                  </a:lnTo>
                  <a:lnTo>
                    <a:pt x="577" y="182"/>
                  </a:lnTo>
                  <a:lnTo>
                    <a:pt x="576" y="203"/>
                  </a:lnTo>
                  <a:lnTo>
                    <a:pt x="553" y="201"/>
                  </a:lnTo>
                  <a:lnTo>
                    <a:pt x="542" y="216"/>
                  </a:lnTo>
                  <a:lnTo>
                    <a:pt x="512" y="211"/>
                  </a:lnTo>
                  <a:lnTo>
                    <a:pt x="480" y="192"/>
                  </a:lnTo>
                  <a:lnTo>
                    <a:pt x="479" y="230"/>
                  </a:lnTo>
                  <a:lnTo>
                    <a:pt x="509" y="256"/>
                  </a:lnTo>
                  <a:lnTo>
                    <a:pt x="392" y="265"/>
                  </a:lnTo>
                  <a:lnTo>
                    <a:pt x="397" y="297"/>
                  </a:lnTo>
                  <a:lnTo>
                    <a:pt x="372" y="336"/>
                  </a:lnTo>
                  <a:lnTo>
                    <a:pt x="318" y="347"/>
                  </a:lnTo>
                  <a:lnTo>
                    <a:pt x="287" y="331"/>
                  </a:lnTo>
                  <a:lnTo>
                    <a:pt x="285" y="298"/>
                  </a:lnTo>
                  <a:lnTo>
                    <a:pt x="251" y="299"/>
                  </a:lnTo>
                  <a:lnTo>
                    <a:pt x="219" y="296"/>
                  </a:lnTo>
                  <a:lnTo>
                    <a:pt x="208" y="358"/>
                  </a:lnTo>
                  <a:lnTo>
                    <a:pt x="208" y="364"/>
                  </a:lnTo>
                  <a:lnTo>
                    <a:pt x="240" y="377"/>
                  </a:lnTo>
                  <a:lnTo>
                    <a:pt x="250" y="383"/>
                  </a:lnTo>
                  <a:lnTo>
                    <a:pt x="308" y="388"/>
                  </a:lnTo>
                  <a:lnTo>
                    <a:pt x="322" y="385"/>
                  </a:lnTo>
                  <a:lnTo>
                    <a:pt x="374" y="380"/>
                  </a:lnTo>
                  <a:lnTo>
                    <a:pt x="420" y="419"/>
                  </a:lnTo>
                  <a:lnTo>
                    <a:pt x="414" y="448"/>
                  </a:lnTo>
                  <a:lnTo>
                    <a:pt x="445" y="463"/>
                  </a:lnTo>
                  <a:lnTo>
                    <a:pt x="486" y="513"/>
                  </a:lnTo>
                  <a:lnTo>
                    <a:pt x="460" y="535"/>
                  </a:lnTo>
                  <a:lnTo>
                    <a:pt x="469" y="547"/>
                  </a:lnTo>
                  <a:lnTo>
                    <a:pt x="417" y="612"/>
                  </a:lnTo>
                  <a:lnTo>
                    <a:pt x="324" y="642"/>
                  </a:lnTo>
                  <a:lnTo>
                    <a:pt x="301" y="651"/>
                  </a:lnTo>
                  <a:lnTo>
                    <a:pt x="292" y="670"/>
                  </a:lnTo>
                  <a:lnTo>
                    <a:pt x="266" y="713"/>
                  </a:lnTo>
                  <a:lnTo>
                    <a:pt x="223" y="718"/>
                  </a:lnTo>
                  <a:lnTo>
                    <a:pt x="190" y="736"/>
                  </a:lnTo>
                  <a:lnTo>
                    <a:pt x="165" y="750"/>
                  </a:lnTo>
                  <a:lnTo>
                    <a:pt x="175" y="779"/>
                  </a:lnTo>
                  <a:lnTo>
                    <a:pt x="153" y="787"/>
                  </a:lnTo>
                  <a:lnTo>
                    <a:pt x="126" y="799"/>
                  </a:lnTo>
                  <a:lnTo>
                    <a:pt x="8" y="855"/>
                  </a:lnTo>
                  <a:lnTo>
                    <a:pt x="16" y="884"/>
                  </a:lnTo>
                  <a:lnTo>
                    <a:pt x="35" y="928"/>
                  </a:lnTo>
                  <a:lnTo>
                    <a:pt x="57" y="920"/>
                  </a:lnTo>
                  <a:lnTo>
                    <a:pt x="90" y="955"/>
                  </a:lnTo>
                  <a:lnTo>
                    <a:pt x="111" y="1003"/>
                  </a:lnTo>
                  <a:lnTo>
                    <a:pt x="97" y="1022"/>
                  </a:lnTo>
                  <a:lnTo>
                    <a:pt x="112" y="1024"/>
                  </a:lnTo>
                  <a:lnTo>
                    <a:pt x="146" y="1019"/>
                  </a:lnTo>
                  <a:lnTo>
                    <a:pt x="189" y="962"/>
                  </a:lnTo>
                  <a:lnTo>
                    <a:pt x="207" y="957"/>
                  </a:lnTo>
                  <a:lnTo>
                    <a:pt x="229" y="949"/>
                  </a:lnTo>
                  <a:lnTo>
                    <a:pt x="287" y="931"/>
                  </a:lnTo>
                  <a:lnTo>
                    <a:pt x="295" y="984"/>
                  </a:lnTo>
                  <a:lnTo>
                    <a:pt x="331" y="991"/>
                  </a:lnTo>
                  <a:lnTo>
                    <a:pt x="294" y="1046"/>
                  </a:lnTo>
                  <a:lnTo>
                    <a:pt x="276" y="1056"/>
                  </a:lnTo>
                  <a:lnTo>
                    <a:pt x="241" y="1044"/>
                  </a:lnTo>
                  <a:lnTo>
                    <a:pt x="214" y="1059"/>
                  </a:lnTo>
                  <a:lnTo>
                    <a:pt x="216" y="1073"/>
                  </a:lnTo>
                  <a:lnTo>
                    <a:pt x="185" y="1089"/>
                  </a:lnTo>
                  <a:lnTo>
                    <a:pt x="177" y="1101"/>
                  </a:lnTo>
                  <a:lnTo>
                    <a:pt x="207" y="1123"/>
                  </a:lnTo>
                  <a:lnTo>
                    <a:pt x="185" y="1143"/>
                  </a:lnTo>
                  <a:lnTo>
                    <a:pt x="138" y="1159"/>
                  </a:lnTo>
                  <a:lnTo>
                    <a:pt x="99" y="1136"/>
                  </a:lnTo>
                  <a:lnTo>
                    <a:pt x="72" y="1145"/>
                  </a:lnTo>
                  <a:lnTo>
                    <a:pt x="92" y="1221"/>
                  </a:lnTo>
                  <a:lnTo>
                    <a:pt x="152" y="1221"/>
                  </a:lnTo>
                  <a:lnTo>
                    <a:pt x="158" y="1219"/>
                  </a:lnTo>
                  <a:lnTo>
                    <a:pt x="201" y="1205"/>
                  </a:lnTo>
                  <a:lnTo>
                    <a:pt x="203" y="1266"/>
                  </a:lnTo>
                  <a:close/>
                  <a:moveTo>
                    <a:pt x="1259" y="164"/>
                  </a:moveTo>
                  <a:lnTo>
                    <a:pt x="1259" y="164"/>
                  </a:lnTo>
                  <a:lnTo>
                    <a:pt x="1289" y="224"/>
                  </a:lnTo>
                  <a:lnTo>
                    <a:pt x="1330" y="205"/>
                  </a:lnTo>
                  <a:lnTo>
                    <a:pt x="1336" y="205"/>
                  </a:lnTo>
                  <a:lnTo>
                    <a:pt x="1325" y="155"/>
                  </a:lnTo>
                  <a:lnTo>
                    <a:pt x="1310" y="118"/>
                  </a:lnTo>
                  <a:lnTo>
                    <a:pt x="1299" y="109"/>
                  </a:lnTo>
                  <a:lnTo>
                    <a:pt x="1279" y="129"/>
                  </a:lnTo>
                  <a:lnTo>
                    <a:pt x="1259" y="16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8"/>
            <p:cNvSpPr>
              <a:spLocks/>
            </p:cNvSpPr>
            <p:nvPr/>
          </p:nvSpPr>
          <p:spPr bwMode="auto">
            <a:xfrm>
              <a:off x="3551" y="2090"/>
              <a:ext cx="845" cy="939"/>
            </a:xfrm>
            <a:custGeom>
              <a:avLst/>
              <a:gdLst>
                <a:gd name="T0" fmla="*/ 794 w 1406"/>
                <a:gd name="T1" fmla="*/ 932 h 1563"/>
                <a:gd name="T2" fmla="*/ 847 w 1406"/>
                <a:gd name="T3" fmla="*/ 916 h 1563"/>
                <a:gd name="T4" fmla="*/ 992 w 1406"/>
                <a:gd name="T5" fmla="*/ 876 h 1563"/>
                <a:gd name="T6" fmla="*/ 1134 w 1406"/>
                <a:gd name="T7" fmla="*/ 836 h 1563"/>
                <a:gd name="T8" fmla="*/ 1227 w 1406"/>
                <a:gd name="T9" fmla="*/ 881 h 1563"/>
                <a:gd name="T10" fmla="*/ 1314 w 1406"/>
                <a:gd name="T11" fmla="*/ 847 h 1563"/>
                <a:gd name="T12" fmla="*/ 1398 w 1406"/>
                <a:gd name="T13" fmla="*/ 853 h 1563"/>
                <a:gd name="T14" fmla="*/ 1326 w 1406"/>
                <a:gd name="T15" fmla="*/ 737 h 1563"/>
                <a:gd name="T16" fmla="*/ 1272 w 1406"/>
                <a:gd name="T17" fmla="*/ 698 h 1563"/>
                <a:gd name="T18" fmla="*/ 1171 w 1406"/>
                <a:gd name="T19" fmla="*/ 690 h 1563"/>
                <a:gd name="T20" fmla="*/ 1183 w 1406"/>
                <a:gd name="T21" fmla="*/ 629 h 1563"/>
                <a:gd name="T22" fmla="*/ 1326 w 1406"/>
                <a:gd name="T23" fmla="*/ 545 h 1563"/>
                <a:gd name="T24" fmla="*/ 1359 w 1406"/>
                <a:gd name="T25" fmla="*/ 517 h 1563"/>
                <a:gd name="T26" fmla="*/ 1272 w 1406"/>
                <a:gd name="T27" fmla="*/ 507 h 1563"/>
                <a:gd name="T28" fmla="*/ 1198 w 1406"/>
                <a:gd name="T29" fmla="*/ 491 h 1563"/>
                <a:gd name="T30" fmla="*/ 1178 w 1406"/>
                <a:gd name="T31" fmla="*/ 452 h 1563"/>
                <a:gd name="T32" fmla="*/ 1079 w 1406"/>
                <a:gd name="T33" fmla="*/ 405 h 1563"/>
                <a:gd name="T34" fmla="*/ 1038 w 1406"/>
                <a:gd name="T35" fmla="*/ 311 h 1563"/>
                <a:gd name="T36" fmla="*/ 1009 w 1406"/>
                <a:gd name="T37" fmla="*/ 222 h 1563"/>
                <a:gd name="T38" fmla="*/ 986 w 1406"/>
                <a:gd name="T39" fmla="*/ 143 h 1563"/>
                <a:gd name="T40" fmla="*/ 950 w 1406"/>
                <a:gd name="T41" fmla="*/ 45 h 1563"/>
                <a:gd name="T42" fmla="*/ 806 w 1406"/>
                <a:gd name="T43" fmla="*/ 44 h 1563"/>
                <a:gd name="T44" fmla="*/ 789 w 1406"/>
                <a:gd name="T45" fmla="*/ 107 h 1563"/>
                <a:gd name="T46" fmla="*/ 699 w 1406"/>
                <a:gd name="T47" fmla="*/ 200 h 1563"/>
                <a:gd name="T48" fmla="*/ 657 w 1406"/>
                <a:gd name="T49" fmla="*/ 147 h 1563"/>
                <a:gd name="T50" fmla="*/ 696 w 1406"/>
                <a:gd name="T51" fmla="*/ 104 h 1563"/>
                <a:gd name="T52" fmla="*/ 591 w 1406"/>
                <a:gd name="T53" fmla="*/ 142 h 1563"/>
                <a:gd name="T54" fmla="*/ 541 w 1406"/>
                <a:gd name="T55" fmla="*/ 88 h 1563"/>
                <a:gd name="T56" fmla="*/ 451 w 1406"/>
                <a:gd name="T57" fmla="*/ 100 h 1563"/>
                <a:gd name="T58" fmla="*/ 362 w 1406"/>
                <a:gd name="T59" fmla="*/ 81 h 1563"/>
                <a:gd name="T60" fmla="*/ 231 w 1406"/>
                <a:gd name="T61" fmla="*/ 43 h 1563"/>
                <a:gd name="T62" fmla="*/ 173 w 1406"/>
                <a:gd name="T63" fmla="*/ 156 h 1563"/>
                <a:gd name="T64" fmla="*/ 0 w 1406"/>
                <a:gd name="T65" fmla="*/ 202 h 1563"/>
                <a:gd name="T66" fmla="*/ 44 w 1406"/>
                <a:gd name="T67" fmla="*/ 274 h 1563"/>
                <a:gd name="T68" fmla="*/ 92 w 1406"/>
                <a:gd name="T69" fmla="*/ 431 h 1563"/>
                <a:gd name="T70" fmla="*/ 61 w 1406"/>
                <a:gd name="T71" fmla="*/ 525 h 1563"/>
                <a:gd name="T72" fmla="*/ 87 w 1406"/>
                <a:gd name="T73" fmla="*/ 640 h 1563"/>
                <a:gd name="T74" fmla="*/ 135 w 1406"/>
                <a:gd name="T75" fmla="*/ 860 h 1563"/>
                <a:gd name="T76" fmla="*/ 241 w 1406"/>
                <a:gd name="T77" fmla="*/ 936 h 1563"/>
                <a:gd name="T78" fmla="*/ 64 w 1406"/>
                <a:gd name="T79" fmla="*/ 1139 h 1563"/>
                <a:gd name="T80" fmla="*/ 77 w 1406"/>
                <a:gd name="T81" fmla="*/ 1215 h 1563"/>
                <a:gd name="T82" fmla="*/ 79 w 1406"/>
                <a:gd name="T83" fmla="*/ 1351 h 1563"/>
                <a:gd name="T84" fmla="*/ 241 w 1406"/>
                <a:gd name="T85" fmla="*/ 1488 h 1563"/>
                <a:gd name="T86" fmla="*/ 265 w 1406"/>
                <a:gd name="T87" fmla="*/ 1525 h 1563"/>
                <a:gd name="T88" fmla="*/ 443 w 1406"/>
                <a:gd name="T89" fmla="*/ 1524 h 1563"/>
                <a:gd name="T90" fmla="*/ 460 w 1406"/>
                <a:gd name="T91" fmla="*/ 1428 h 1563"/>
                <a:gd name="T92" fmla="*/ 479 w 1406"/>
                <a:gd name="T93" fmla="*/ 1304 h 1563"/>
                <a:gd name="T94" fmla="*/ 487 w 1406"/>
                <a:gd name="T95" fmla="*/ 1194 h 1563"/>
                <a:gd name="T96" fmla="*/ 567 w 1406"/>
                <a:gd name="T97" fmla="*/ 1155 h 1563"/>
                <a:gd name="T98" fmla="*/ 622 w 1406"/>
                <a:gd name="T99" fmla="*/ 1112 h 1563"/>
                <a:gd name="T100" fmla="*/ 653 w 1406"/>
                <a:gd name="T101" fmla="*/ 1004 h 1563"/>
                <a:gd name="T102" fmla="*/ 762 w 1406"/>
                <a:gd name="T103" fmla="*/ 975 h 1563"/>
                <a:gd name="T104" fmla="*/ 822 w 1406"/>
                <a:gd name="T105" fmla="*/ 961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1563">
                  <a:moveTo>
                    <a:pt x="822" y="961"/>
                  </a:moveTo>
                  <a:lnTo>
                    <a:pt x="822" y="961"/>
                  </a:lnTo>
                  <a:lnTo>
                    <a:pt x="794" y="932"/>
                  </a:lnTo>
                  <a:lnTo>
                    <a:pt x="814" y="897"/>
                  </a:lnTo>
                  <a:lnTo>
                    <a:pt x="834" y="899"/>
                  </a:lnTo>
                  <a:lnTo>
                    <a:pt x="847" y="916"/>
                  </a:lnTo>
                  <a:lnTo>
                    <a:pt x="869" y="895"/>
                  </a:lnTo>
                  <a:lnTo>
                    <a:pt x="880" y="885"/>
                  </a:lnTo>
                  <a:lnTo>
                    <a:pt x="992" y="876"/>
                  </a:lnTo>
                  <a:lnTo>
                    <a:pt x="1047" y="899"/>
                  </a:lnTo>
                  <a:lnTo>
                    <a:pt x="1082" y="839"/>
                  </a:lnTo>
                  <a:lnTo>
                    <a:pt x="1134" y="836"/>
                  </a:lnTo>
                  <a:lnTo>
                    <a:pt x="1140" y="860"/>
                  </a:lnTo>
                  <a:lnTo>
                    <a:pt x="1141" y="884"/>
                  </a:lnTo>
                  <a:lnTo>
                    <a:pt x="1227" y="881"/>
                  </a:lnTo>
                  <a:lnTo>
                    <a:pt x="1230" y="862"/>
                  </a:lnTo>
                  <a:lnTo>
                    <a:pt x="1232" y="843"/>
                  </a:lnTo>
                  <a:lnTo>
                    <a:pt x="1314" y="847"/>
                  </a:lnTo>
                  <a:lnTo>
                    <a:pt x="1309" y="915"/>
                  </a:lnTo>
                  <a:lnTo>
                    <a:pt x="1339" y="887"/>
                  </a:lnTo>
                  <a:lnTo>
                    <a:pt x="1398" y="853"/>
                  </a:lnTo>
                  <a:lnTo>
                    <a:pt x="1400" y="840"/>
                  </a:lnTo>
                  <a:lnTo>
                    <a:pt x="1406" y="801"/>
                  </a:lnTo>
                  <a:lnTo>
                    <a:pt x="1326" y="737"/>
                  </a:lnTo>
                  <a:lnTo>
                    <a:pt x="1304" y="721"/>
                  </a:lnTo>
                  <a:lnTo>
                    <a:pt x="1298" y="715"/>
                  </a:lnTo>
                  <a:lnTo>
                    <a:pt x="1272" y="698"/>
                  </a:lnTo>
                  <a:lnTo>
                    <a:pt x="1232" y="670"/>
                  </a:lnTo>
                  <a:lnTo>
                    <a:pt x="1183" y="697"/>
                  </a:lnTo>
                  <a:lnTo>
                    <a:pt x="1171" y="690"/>
                  </a:lnTo>
                  <a:lnTo>
                    <a:pt x="1147" y="663"/>
                  </a:lnTo>
                  <a:lnTo>
                    <a:pt x="1146" y="655"/>
                  </a:lnTo>
                  <a:lnTo>
                    <a:pt x="1183" y="629"/>
                  </a:lnTo>
                  <a:lnTo>
                    <a:pt x="1211" y="560"/>
                  </a:lnTo>
                  <a:lnTo>
                    <a:pt x="1251" y="539"/>
                  </a:lnTo>
                  <a:lnTo>
                    <a:pt x="1326" y="545"/>
                  </a:lnTo>
                  <a:lnTo>
                    <a:pt x="1349" y="552"/>
                  </a:lnTo>
                  <a:lnTo>
                    <a:pt x="1366" y="554"/>
                  </a:lnTo>
                  <a:lnTo>
                    <a:pt x="1359" y="517"/>
                  </a:lnTo>
                  <a:lnTo>
                    <a:pt x="1347" y="498"/>
                  </a:lnTo>
                  <a:lnTo>
                    <a:pt x="1306" y="507"/>
                  </a:lnTo>
                  <a:lnTo>
                    <a:pt x="1272" y="507"/>
                  </a:lnTo>
                  <a:lnTo>
                    <a:pt x="1254" y="477"/>
                  </a:lnTo>
                  <a:lnTo>
                    <a:pt x="1209" y="497"/>
                  </a:lnTo>
                  <a:lnTo>
                    <a:pt x="1198" y="491"/>
                  </a:lnTo>
                  <a:lnTo>
                    <a:pt x="1202" y="470"/>
                  </a:lnTo>
                  <a:lnTo>
                    <a:pt x="1192" y="442"/>
                  </a:lnTo>
                  <a:lnTo>
                    <a:pt x="1178" y="452"/>
                  </a:lnTo>
                  <a:lnTo>
                    <a:pt x="1114" y="436"/>
                  </a:lnTo>
                  <a:lnTo>
                    <a:pt x="1087" y="427"/>
                  </a:lnTo>
                  <a:lnTo>
                    <a:pt x="1079" y="405"/>
                  </a:lnTo>
                  <a:lnTo>
                    <a:pt x="1079" y="394"/>
                  </a:lnTo>
                  <a:lnTo>
                    <a:pt x="1056" y="372"/>
                  </a:lnTo>
                  <a:lnTo>
                    <a:pt x="1038" y="311"/>
                  </a:lnTo>
                  <a:lnTo>
                    <a:pt x="1019" y="256"/>
                  </a:lnTo>
                  <a:lnTo>
                    <a:pt x="1013" y="231"/>
                  </a:lnTo>
                  <a:lnTo>
                    <a:pt x="1009" y="222"/>
                  </a:lnTo>
                  <a:lnTo>
                    <a:pt x="994" y="193"/>
                  </a:lnTo>
                  <a:lnTo>
                    <a:pt x="987" y="170"/>
                  </a:lnTo>
                  <a:lnTo>
                    <a:pt x="986" y="143"/>
                  </a:lnTo>
                  <a:lnTo>
                    <a:pt x="968" y="109"/>
                  </a:lnTo>
                  <a:lnTo>
                    <a:pt x="953" y="96"/>
                  </a:lnTo>
                  <a:lnTo>
                    <a:pt x="950" y="45"/>
                  </a:lnTo>
                  <a:lnTo>
                    <a:pt x="868" y="0"/>
                  </a:lnTo>
                  <a:lnTo>
                    <a:pt x="835" y="45"/>
                  </a:lnTo>
                  <a:lnTo>
                    <a:pt x="806" y="44"/>
                  </a:lnTo>
                  <a:lnTo>
                    <a:pt x="796" y="48"/>
                  </a:lnTo>
                  <a:lnTo>
                    <a:pt x="796" y="69"/>
                  </a:lnTo>
                  <a:lnTo>
                    <a:pt x="789" y="107"/>
                  </a:lnTo>
                  <a:lnTo>
                    <a:pt x="764" y="122"/>
                  </a:lnTo>
                  <a:lnTo>
                    <a:pt x="757" y="187"/>
                  </a:lnTo>
                  <a:lnTo>
                    <a:pt x="699" y="200"/>
                  </a:lnTo>
                  <a:lnTo>
                    <a:pt x="694" y="189"/>
                  </a:lnTo>
                  <a:lnTo>
                    <a:pt x="687" y="179"/>
                  </a:lnTo>
                  <a:lnTo>
                    <a:pt x="657" y="147"/>
                  </a:lnTo>
                  <a:lnTo>
                    <a:pt x="706" y="128"/>
                  </a:lnTo>
                  <a:lnTo>
                    <a:pt x="705" y="113"/>
                  </a:lnTo>
                  <a:lnTo>
                    <a:pt x="696" y="104"/>
                  </a:lnTo>
                  <a:lnTo>
                    <a:pt x="629" y="124"/>
                  </a:lnTo>
                  <a:lnTo>
                    <a:pt x="603" y="135"/>
                  </a:lnTo>
                  <a:lnTo>
                    <a:pt x="591" y="142"/>
                  </a:lnTo>
                  <a:lnTo>
                    <a:pt x="560" y="133"/>
                  </a:lnTo>
                  <a:lnTo>
                    <a:pt x="554" y="120"/>
                  </a:lnTo>
                  <a:lnTo>
                    <a:pt x="541" y="88"/>
                  </a:lnTo>
                  <a:lnTo>
                    <a:pt x="516" y="77"/>
                  </a:lnTo>
                  <a:lnTo>
                    <a:pt x="484" y="101"/>
                  </a:lnTo>
                  <a:lnTo>
                    <a:pt x="451" y="100"/>
                  </a:lnTo>
                  <a:lnTo>
                    <a:pt x="465" y="127"/>
                  </a:lnTo>
                  <a:lnTo>
                    <a:pt x="367" y="135"/>
                  </a:lnTo>
                  <a:lnTo>
                    <a:pt x="362" y="81"/>
                  </a:lnTo>
                  <a:lnTo>
                    <a:pt x="344" y="54"/>
                  </a:lnTo>
                  <a:lnTo>
                    <a:pt x="328" y="28"/>
                  </a:lnTo>
                  <a:lnTo>
                    <a:pt x="231" y="43"/>
                  </a:lnTo>
                  <a:lnTo>
                    <a:pt x="254" y="105"/>
                  </a:lnTo>
                  <a:lnTo>
                    <a:pt x="196" y="162"/>
                  </a:lnTo>
                  <a:lnTo>
                    <a:pt x="173" y="156"/>
                  </a:lnTo>
                  <a:lnTo>
                    <a:pt x="116" y="142"/>
                  </a:lnTo>
                  <a:lnTo>
                    <a:pt x="0" y="167"/>
                  </a:lnTo>
                  <a:lnTo>
                    <a:pt x="0" y="202"/>
                  </a:lnTo>
                  <a:lnTo>
                    <a:pt x="16" y="218"/>
                  </a:lnTo>
                  <a:lnTo>
                    <a:pt x="39" y="277"/>
                  </a:lnTo>
                  <a:lnTo>
                    <a:pt x="44" y="274"/>
                  </a:lnTo>
                  <a:lnTo>
                    <a:pt x="89" y="344"/>
                  </a:lnTo>
                  <a:lnTo>
                    <a:pt x="81" y="376"/>
                  </a:lnTo>
                  <a:lnTo>
                    <a:pt x="92" y="431"/>
                  </a:lnTo>
                  <a:lnTo>
                    <a:pt x="100" y="489"/>
                  </a:lnTo>
                  <a:lnTo>
                    <a:pt x="74" y="502"/>
                  </a:lnTo>
                  <a:lnTo>
                    <a:pt x="61" y="525"/>
                  </a:lnTo>
                  <a:lnTo>
                    <a:pt x="78" y="606"/>
                  </a:lnTo>
                  <a:lnTo>
                    <a:pt x="73" y="634"/>
                  </a:lnTo>
                  <a:lnTo>
                    <a:pt x="87" y="640"/>
                  </a:lnTo>
                  <a:lnTo>
                    <a:pt x="65" y="725"/>
                  </a:lnTo>
                  <a:lnTo>
                    <a:pt x="115" y="788"/>
                  </a:lnTo>
                  <a:lnTo>
                    <a:pt x="135" y="860"/>
                  </a:lnTo>
                  <a:lnTo>
                    <a:pt x="208" y="862"/>
                  </a:lnTo>
                  <a:lnTo>
                    <a:pt x="241" y="858"/>
                  </a:lnTo>
                  <a:lnTo>
                    <a:pt x="241" y="936"/>
                  </a:lnTo>
                  <a:lnTo>
                    <a:pt x="164" y="1078"/>
                  </a:lnTo>
                  <a:lnTo>
                    <a:pt x="76" y="1110"/>
                  </a:lnTo>
                  <a:lnTo>
                    <a:pt x="64" y="1139"/>
                  </a:lnTo>
                  <a:lnTo>
                    <a:pt x="98" y="1164"/>
                  </a:lnTo>
                  <a:lnTo>
                    <a:pt x="80" y="1208"/>
                  </a:lnTo>
                  <a:lnTo>
                    <a:pt x="77" y="1215"/>
                  </a:lnTo>
                  <a:lnTo>
                    <a:pt x="47" y="1229"/>
                  </a:lnTo>
                  <a:lnTo>
                    <a:pt x="71" y="1344"/>
                  </a:lnTo>
                  <a:lnTo>
                    <a:pt x="79" y="1351"/>
                  </a:lnTo>
                  <a:lnTo>
                    <a:pt x="131" y="1395"/>
                  </a:lnTo>
                  <a:lnTo>
                    <a:pt x="182" y="1438"/>
                  </a:lnTo>
                  <a:lnTo>
                    <a:pt x="241" y="1488"/>
                  </a:lnTo>
                  <a:lnTo>
                    <a:pt x="246" y="1504"/>
                  </a:lnTo>
                  <a:lnTo>
                    <a:pt x="248" y="1512"/>
                  </a:lnTo>
                  <a:lnTo>
                    <a:pt x="265" y="1525"/>
                  </a:lnTo>
                  <a:lnTo>
                    <a:pt x="312" y="1563"/>
                  </a:lnTo>
                  <a:lnTo>
                    <a:pt x="387" y="1519"/>
                  </a:lnTo>
                  <a:lnTo>
                    <a:pt x="443" y="1524"/>
                  </a:lnTo>
                  <a:lnTo>
                    <a:pt x="474" y="1468"/>
                  </a:lnTo>
                  <a:lnTo>
                    <a:pt x="478" y="1461"/>
                  </a:lnTo>
                  <a:lnTo>
                    <a:pt x="460" y="1428"/>
                  </a:lnTo>
                  <a:lnTo>
                    <a:pt x="431" y="1374"/>
                  </a:lnTo>
                  <a:lnTo>
                    <a:pt x="437" y="1366"/>
                  </a:lnTo>
                  <a:lnTo>
                    <a:pt x="479" y="1304"/>
                  </a:lnTo>
                  <a:lnTo>
                    <a:pt x="481" y="1295"/>
                  </a:lnTo>
                  <a:lnTo>
                    <a:pt x="489" y="1249"/>
                  </a:lnTo>
                  <a:lnTo>
                    <a:pt x="487" y="1194"/>
                  </a:lnTo>
                  <a:lnTo>
                    <a:pt x="520" y="1162"/>
                  </a:lnTo>
                  <a:lnTo>
                    <a:pt x="539" y="1144"/>
                  </a:lnTo>
                  <a:lnTo>
                    <a:pt x="567" y="1155"/>
                  </a:lnTo>
                  <a:lnTo>
                    <a:pt x="555" y="1195"/>
                  </a:lnTo>
                  <a:lnTo>
                    <a:pt x="573" y="1202"/>
                  </a:lnTo>
                  <a:lnTo>
                    <a:pt x="622" y="1112"/>
                  </a:lnTo>
                  <a:lnTo>
                    <a:pt x="668" y="1078"/>
                  </a:lnTo>
                  <a:lnTo>
                    <a:pt x="684" y="1059"/>
                  </a:lnTo>
                  <a:lnTo>
                    <a:pt x="653" y="1004"/>
                  </a:lnTo>
                  <a:lnTo>
                    <a:pt x="678" y="986"/>
                  </a:lnTo>
                  <a:lnTo>
                    <a:pt x="730" y="961"/>
                  </a:lnTo>
                  <a:lnTo>
                    <a:pt x="762" y="975"/>
                  </a:lnTo>
                  <a:lnTo>
                    <a:pt x="821"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9"/>
            <p:cNvSpPr>
              <a:spLocks noEditPoints="1"/>
            </p:cNvSpPr>
            <p:nvPr/>
          </p:nvSpPr>
          <p:spPr bwMode="auto">
            <a:xfrm>
              <a:off x="3549" y="2087"/>
              <a:ext cx="849" cy="944"/>
            </a:xfrm>
            <a:custGeom>
              <a:avLst/>
              <a:gdLst>
                <a:gd name="T0" fmla="*/ 242 w 1414"/>
                <a:gd name="T1" fmla="*/ 1494 h 1571"/>
                <a:gd name="T2" fmla="*/ 98 w 1414"/>
                <a:gd name="T3" fmla="*/ 1169 h 1571"/>
                <a:gd name="T4" fmla="*/ 242 w 1414"/>
                <a:gd name="T5" fmla="*/ 866 h 1571"/>
                <a:gd name="T6" fmla="*/ 87 w 1414"/>
                <a:gd name="T7" fmla="*/ 646 h 1571"/>
                <a:gd name="T8" fmla="*/ 100 w 1414"/>
                <a:gd name="T9" fmla="*/ 491 h 1571"/>
                <a:gd name="T10" fmla="*/ 41 w 1414"/>
                <a:gd name="T11" fmla="*/ 287 h 1571"/>
                <a:gd name="T12" fmla="*/ 178 w 1414"/>
                <a:gd name="T13" fmla="*/ 157 h 1571"/>
                <a:gd name="T14" fmla="*/ 350 w 1414"/>
                <a:gd name="T15" fmla="*/ 56 h 1571"/>
                <a:gd name="T16" fmla="*/ 487 w 1414"/>
                <a:gd name="T17" fmla="*/ 102 h 1571"/>
                <a:gd name="T18" fmla="*/ 595 w 1414"/>
                <a:gd name="T19" fmla="*/ 142 h 1571"/>
                <a:gd name="T20" fmla="*/ 714 w 1414"/>
                <a:gd name="T21" fmla="*/ 135 h 1571"/>
                <a:gd name="T22" fmla="*/ 758 w 1414"/>
                <a:gd name="T23" fmla="*/ 189 h 1571"/>
                <a:gd name="T24" fmla="*/ 809 w 1414"/>
                <a:gd name="T25" fmla="*/ 45 h 1571"/>
                <a:gd name="T26" fmla="*/ 975 w 1414"/>
                <a:gd name="T27" fmla="*/ 112 h 1571"/>
                <a:gd name="T28" fmla="*/ 1020 w 1414"/>
                <a:gd name="T29" fmla="*/ 234 h 1571"/>
                <a:gd name="T30" fmla="*/ 1086 w 1414"/>
                <a:gd name="T31" fmla="*/ 408 h 1571"/>
                <a:gd name="T32" fmla="*/ 1209 w 1414"/>
                <a:gd name="T33" fmla="*/ 474 h 1571"/>
                <a:gd name="T34" fmla="*/ 1310 w 1414"/>
                <a:gd name="T35" fmla="*/ 508 h 1571"/>
                <a:gd name="T36" fmla="*/ 1329 w 1414"/>
                <a:gd name="T37" fmla="*/ 553 h 1571"/>
                <a:gd name="T38" fmla="*/ 1154 w 1414"/>
                <a:gd name="T39" fmla="*/ 666 h 1571"/>
                <a:gd name="T40" fmla="*/ 1310 w 1414"/>
                <a:gd name="T41" fmla="*/ 722 h 1571"/>
                <a:gd name="T42" fmla="*/ 1309 w 1414"/>
                <a:gd name="T43" fmla="*/ 927 h 1571"/>
                <a:gd name="T44" fmla="*/ 1142 w 1414"/>
                <a:gd name="T45" fmla="*/ 891 h 1571"/>
                <a:gd name="T46" fmla="*/ 995 w 1414"/>
                <a:gd name="T47" fmla="*/ 884 h 1571"/>
                <a:gd name="T48" fmla="*/ 802 w 1414"/>
                <a:gd name="T49" fmla="*/ 935 h 1571"/>
                <a:gd name="T50" fmla="*/ 683 w 1414"/>
                <a:gd name="T51" fmla="*/ 993 h 1571"/>
                <a:gd name="T52" fmla="*/ 579 w 1414"/>
                <a:gd name="T53" fmla="*/ 1210 h 1571"/>
                <a:gd name="T54" fmla="*/ 496 w 1414"/>
                <a:gd name="T55" fmla="*/ 1253 h 1571"/>
                <a:gd name="T56" fmla="*/ 449 w 1414"/>
                <a:gd name="T57" fmla="*/ 1532 h 1571"/>
                <a:gd name="T58" fmla="*/ 316 w 1414"/>
                <a:gd name="T59" fmla="*/ 1563 h 1571"/>
                <a:gd name="T60" fmla="*/ 480 w 1414"/>
                <a:gd name="T61" fmla="*/ 1307 h 1571"/>
                <a:gd name="T62" fmla="*/ 564 w 1414"/>
                <a:gd name="T63" fmla="*/ 1197 h 1571"/>
                <a:gd name="T64" fmla="*/ 652 w 1414"/>
                <a:gd name="T65" fmla="*/ 1007 h 1571"/>
                <a:gd name="T66" fmla="*/ 793 w 1414"/>
                <a:gd name="T67" fmla="*/ 936 h 1571"/>
                <a:gd name="T68" fmla="*/ 884 w 1414"/>
                <a:gd name="T69" fmla="*/ 885 h 1571"/>
                <a:gd name="T70" fmla="*/ 1147 w 1414"/>
                <a:gd name="T71" fmla="*/ 863 h 1571"/>
                <a:gd name="T72" fmla="*/ 1321 w 1414"/>
                <a:gd name="T73" fmla="*/ 848 h 1571"/>
                <a:gd name="T74" fmla="*/ 1328 w 1414"/>
                <a:gd name="T75" fmla="*/ 743 h 1571"/>
                <a:gd name="T76" fmla="*/ 1187 w 1414"/>
                <a:gd name="T77" fmla="*/ 705 h 1571"/>
                <a:gd name="T78" fmla="*/ 1212 w 1414"/>
                <a:gd name="T79" fmla="*/ 561 h 1571"/>
                <a:gd name="T80" fmla="*/ 1360 w 1414"/>
                <a:gd name="T81" fmla="*/ 522 h 1571"/>
                <a:gd name="T82" fmla="*/ 1213 w 1414"/>
                <a:gd name="T83" fmla="*/ 504 h 1571"/>
                <a:gd name="T84" fmla="*/ 1117 w 1414"/>
                <a:gd name="T85" fmla="*/ 443 h 1571"/>
                <a:gd name="T86" fmla="*/ 1039 w 1414"/>
                <a:gd name="T87" fmla="*/ 316 h 1571"/>
                <a:gd name="T88" fmla="*/ 988 w 1414"/>
                <a:gd name="T89" fmla="*/ 175 h 1571"/>
                <a:gd name="T90" fmla="*/ 873 w 1414"/>
                <a:gd name="T91" fmla="*/ 9 h 1571"/>
                <a:gd name="T92" fmla="*/ 796 w 1414"/>
                <a:gd name="T93" fmla="*/ 113 h 1571"/>
                <a:gd name="T94" fmla="*/ 688 w 1414"/>
                <a:gd name="T95" fmla="*/ 184 h 1571"/>
                <a:gd name="T96" fmla="*/ 634 w 1414"/>
                <a:gd name="T97" fmla="*/ 131 h 1571"/>
                <a:gd name="T98" fmla="*/ 542 w 1414"/>
                <a:gd name="T99" fmla="*/ 95 h 1571"/>
                <a:gd name="T100" fmla="*/ 368 w 1414"/>
                <a:gd name="T101" fmla="*/ 143 h 1571"/>
                <a:gd name="T102" fmla="*/ 262 w 1414"/>
                <a:gd name="T103" fmla="*/ 110 h 1571"/>
                <a:gd name="T104" fmla="*/ 7 w 1414"/>
                <a:gd name="T105" fmla="*/ 205 h 1571"/>
                <a:gd name="T106" fmla="*/ 88 w 1414"/>
                <a:gd name="T107" fmla="*/ 380 h 1571"/>
                <a:gd name="T108" fmla="*/ 85 w 1414"/>
                <a:gd name="T109" fmla="*/ 610 h 1571"/>
                <a:gd name="T110" fmla="*/ 141 w 1414"/>
                <a:gd name="T111" fmla="*/ 861 h 1571"/>
                <a:gd name="T112" fmla="*/ 82 w 1414"/>
                <a:gd name="T113" fmla="*/ 1117 h 1571"/>
                <a:gd name="T114" fmla="*/ 78 w 1414"/>
                <a:gd name="T115" fmla="*/ 1346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1">
                  <a:moveTo>
                    <a:pt x="316" y="1571"/>
                  </a:moveTo>
                  <a:lnTo>
                    <a:pt x="316" y="1571"/>
                  </a:lnTo>
                  <a:lnTo>
                    <a:pt x="249" y="1518"/>
                  </a:lnTo>
                  <a:lnTo>
                    <a:pt x="247" y="1509"/>
                  </a:lnTo>
                  <a:lnTo>
                    <a:pt x="242" y="1494"/>
                  </a:lnTo>
                  <a:lnTo>
                    <a:pt x="72" y="1350"/>
                  </a:lnTo>
                  <a:lnTo>
                    <a:pt x="47" y="1231"/>
                  </a:lnTo>
                  <a:lnTo>
                    <a:pt x="78" y="1217"/>
                  </a:lnTo>
                  <a:lnTo>
                    <a:pt x="81" y="1211"/>
                  </a:lnTo>
                  <a:lnTo>
                    <a:pt x="98" y="1169"/>
                  </a:lnTo>
                  <a:lnTo>
                    <a:pt x="64" y="1144"/>
                  </a:lnTo>
                  <a:lnTo>
                    <a:pt x="77" y="1112"/>
                  </a:lnTo>
                  <a:lnTo>
                    <a:pt x="166" y="1079"/>
                  </a:lnTo>
                  <a:lnTo>
                    <a:pt x="241" y="939"/>
                  </a:lnTo>
                  <a:lnTo>
                    <a:pt x="242" y="866"/>
                  </a:lnTo>
                  <a:lnTo>
                    <a:pt x="213" y="869"/>
                  </a:lnTo>
                  <a:lnTo>
                    <a:pt x="136" y="868"/>
                  </a:lnTo>
                  <a:lnTo>
                    <a:pt x="116" y="793"/>
                  </a:lnTo>
                  <a:lnTo>
                    <a:pt x="65" y="730"/>
                  </a:lnTo>
                  <a:lnTo>
                    <a:pt x="87" y="646"/>
                  </a:lnTo>
                  <a:lnTo>
                    <a:pt x="73" y="640"/>
                  </a:lnTo>
                  <a:lnTo>
                    <a:pt x="79" y="610"/>
                  </a:lnTo>
                  <a:lnTo>
                    <a:pt x="61" y="528"/>
                  </a:lnTo>
                  <a:lnTo>
                    <a:pt x="76" y="503"/>
                  </a:lnTo>
                  <a:lnTo>
                    <a:pt x="100" y="491"/>
                  </a:lnTo>
                  <a:lnTo>
                    <a:pt x="92" y="436"/>
                  </a:lnTo>
                  <a:lnTo>
                    <a:pt x="81" y="380"/>
                  </a:lnTo>
                  <a:lnTo>
                    <a:pt x="89" y="348"/>
                  </a:lnTo>
                  <a:lnTo>
                    <a:pt x="47" y="283"/>
                  </a:lnTo>
                  <a:lnTo>
                    <a:pt x="41" y="287"/>
                  </a:lnTo>
                  <a:lnTo>
                    <a:pt x="18" y="224"/>
                  </a:lnTo>
                  <a:lnTo>
                    <a:pt x="0" y="207"/>
                  </a:lnTo>
                  <a:lnTo>
                    <a:pt x="1" y="168"/>
                  </a:lnTo>
                  <a:lnTo>
                    <a:pt x="120" y="142"/>
                  </a:lnTo>
                  <a:lnTo>
                    <a:pt x="178" y="157"/>
                  </a:lnTo>
                  <a:lnTo>
                    <a:pt x="199" y="162"/>
                  </a:lnTo>
                  <a:lnTo>
                    <a:pt x="254" y="108"/>
                  </a:lnTo>
                  <a:lnTo>
                    <a:pt x="230" y="45"/>
                  </a:lnTo>
                  <a:lnTo>
                    <a:pt x="334" y="28"/>
                  </a:lnTo>
                  <a:lnTo>
                    <a:pt x="350" y="56"/>
                  </a:lnTo>
                  <a:lnTo>
                    <a:pt x="370" y="84"/>
                  </a:lnTo>
                  <a:lnTo>
                    <a:pt x="374" y="136"/>
                  </a:lnTo>
                  <a:lnTo>
                    <a:pt x="464" y="128"/>
                  </a:lnTo>
                  <a:lnTo>
                    <a:pt x="449" y="101"/>
                  </a:lnTo>
                  <a:lnTo>
                    <a:pt x="487" y="102"/>
                  </a:lnTo>
                  <a:lnTo>
                    <a:pt x="520" y="77"/>
                  </a:lnTo>
                  <a:lnTo>
                    <a:pt x="547" y="90"/>
                  </a:lnTo>
                  <a:lnTo>
                    <a:pt x="561" y="122"/>
                  </a:lnTo>
                  <a:lnTo>
                    <a:pt x="566" y="134"/>
                  </a:lnTo>
                  <a:lnTo>
                    <a:pt x="595" y="142"/>
                  </a:lnTo>
                  <a:lnTo>
                    <a:pt x="605" y="137"/>
                  </a:lnTo>
                  <a:lnTo>
                    <a:pt x="632" y="125"/>
                  </a:lnTo>
                  <a:lnTo>
                    <a:pt x="700" y="105"/>
                  </a:lnTo>
                  <a:lnTo>
                    <a:pt x="713" y="115"/>
                  </a:lnTo>
                  <a:lnTo>
                    <a:pt x="714" y="135"/>
                  </a:lnTo>
                  <a:lnTo>
                    <a:pt x="667" y="153"/>
                  </a:lnTo>
                  <a:lnTo>
                    <a:pt x="693" y="180"/>
                  </a:lnTo>
                  <a:lnTo>
                    <a:pt x="700" y="192"/>
                  </a:lnTo>
                  <a:lnTo>
                    <a:pt x="705" y="201"/>
                  </a:lnTo>
                  <a:lnTo>
                    <a:pt x="758" y="189"/>
                  </a:lnTo>
                  <a:lnTo>
                    <a:pt x="765" y="124"/>
                  </a:lnTo>
                  <a:lnTo>
                    <a:pt x="790" y="109"/>
                  </a:lnTo>
                  <a:lnTo>
                    <a:pt x="797" y="72"/>
                  </a:lnTo>
                  <a:lnTo>
                    <a:pt x="796" y="50"/>
                  </a:lnTo>
                  <a:lnTo>
                    <a:pt x="809" y="45"/>
                  </a:lnTo>
                  <a:lnTo>
                    <a:pt x="837" y="46"/>
                  </a:lnTo>
                  <a:lnTo>
                    <a:pt x="871" y="0"/>
                  </a:lnTo>
                  <a:lnTo>
                    <a:pt x="957" y="47"/>
                  </a:lnTo>
                  <a:lnTo>
                    <a:pt x="960" y="98"/>
                  </a:lnTo>
                  <a:lnTo>
                    <a:pt x="975" y="112"/>
                  </a:lnTo>
                  <a:lnTo>
                    <a:pt x="993" y="147"/>
                  </a:lnTo>
                  <a:lnTo>
                    <a:pt x="995" y="174"/>
                  </a:lnTo>
                  <a:lnTo>
                    <a:pt x="1001" y="196"/>
                  </a:lnTo>
                  <a:lnTo>
                    <a:pt x="1016" y="225"/>
                  </a:lnTo>
                  <a:lnTo>
                    <a:pt x="1020" y="234"/>
                  </a:lnTo>
                  <a:lnTo>
                    <a:pt x="1026" y="260"/>
                  </a:lnTo>
                  <a:lnTo>
                    <a:pt x="1046" y="314"/>
                  </a:lnTo>
                  <a:lnTo>
                    <a:pt x="1063" y="374"/>
                  </a:lnTo>
                  <a:lnTo>
                    <a:pt x="1086" y="397"/>
                  </a:lnTo>
                  <a:lnTo>
                    <a:pt x="1086" y="408"/>
                  </a:lnTo>
                  <a:lnTo>
                    <a:pt x="1094" y="428"/>
                  </a:lnTo>
                  <a:lnTo>
                    <a:pt x="1119" y="437"/>
                  </a:lnTo>
                  <a:lnTo>
                    <a:pt x="1181" y="452"/>
                  </a:lnTo>
                  <a:lnTo>
                    <a:pt x="1198" y="441"/>
                  </a:lnTo>
                  <a:lnTo>
                    <a:pt x="1209" y="474"/>
                  </a:lnTo>
                  <a:lnTo>
                    <a:pt x="1206" y="493"/>
                  </a:lnTo>
                  <a:lnTo>
                    <a:pt x="1213" y="497"/>
                  </a:lnTo>
                  <a:lnTo>
                    <a:pt x="1260" y="477"/>
                  </a:lnTo>
                  <a:lnTo>
                    <a:pt x="1278" y="508"/>
                  </a:lnTo>
                  <a:lnTo>
                    <a:pt x="1310" y="508"/>
                  </a:lnTo>
                  <a:lnTo>
                    <a:pt x="1352" y="499"/>
                  </a:lnTo>
                  <a:lnTo>
                    <a:pt x="1366" y="520"/>
                  </a:lnTo>
                  <a:lnTo>
                    <a:pt x="1374" y="561"/>
                  </a:lnTo>
                  <a:lnTo>
                    <a:pt x="1352" y="559"/>
                  </a:lnTo>
                  <a:lnTo>
                    <a:pt x="1329" y="553"/>
                  </a:lnTo>
                  <a:lnTo>
                    <a:pt x="1256" y="547"/>
                  </a:lnTo>
                  <a:lnTo>
                    <a:pt x="1217" y="566"/>
                  </a:lnTo>
                  <a:lnTo>
                    <a:pt x="1190" y="635"/>
                  </a:lnTo>
                  <a:lnTo>
                    <a:pt x="1154" y="661"/>
                  </a:lnTo>
                  <a:lnTo>
                    <a:pt x="1154" y="666"/>
                  </a:lnTo>
                  <a:lnTo>
                    <a:pt x="1177" y="691"/>
                  </a:lnTo>
                  <a:lnTo>
                    <a:pt x="1187" y="697"/>
                  </a:lnTo>
                  <a:lnTo>
                    <a:pt x="1236" y="670"/>
                  </a:lnTo>
                  <a:lnTo>
                    <a:pt x="1304" y="717"/>
                  </a:lnTo>
                  <a:lnTo>
                    <a:pt x="1310" y="722"/>
                  </a:lnTo>
                  <a:lnTo>
                    <a:pt x="1332" y="738"/>
                  </a:lnTo>
                  <a:lnTo>
                    <a:pt x="1414" y="804"/>
                  </a:lnTo>
                  <a:lnTo>
                    <a:pt x="1405" y="860"/>
                  </a:lnTo>
                  <a:lnTo>
                    <a:pt x="1345" y="893"/>
                  </a:lnTo>
                  <a:lnTo>
                    <a:pt x="1309" y="927"/>
                  </a:lnTo>
                  <a:lnTo>
                    <a:pt x="1314" y="854"/>
                  </a:lnTo>
                  <a:lnTo>
                    <a:pt x="1239" y="850"/>
                  </a:lnTo>
                  <a:lnTo>
                    <a:pt x="1237" y="866"/>
                  </a:lnTo>
                  <a:lnTo>
                    <a:pt x="1233" y="888"/>
                  </a:lnTo>
                  <a:lnTo>
                    <a:pt x="1142" y="891"/>
                  </a:lnTo>
                  <a:lnTo>
                    <a:pt x="1140" y="864"/>
                  </a:lnTo>
                  <a:lnTo>
                    <a:pt x="1136" y="844"/>
                  </a:lnTo>
                  <a:lnTo>
                    <a:pt x="1088" y="847"/>
                  </a:lnTo>
                  <a:lnTo>
                    <a:pt x="1052" y="907"/>
                  </a:lnTo>
                  <a:lnTo>
                    <a:pt x="995" y="884"/>
                  </a:lnTo>
                  <a:lnTo>
                    <a:pt x="886" y="892"/>
                  </a:lnTo>
                  <a:lnTo>
                    <a:pt x="851" y="925"/>
                  </a:lnTo>
                  <a:lnTo>
                    <a:pt x="836" y="906"/>
                  </a:lnTo>
                  <a:lnTo>
                    <a:pt x="820" y="904"/>
                  </a:lnTo>
                  <a:lnTo>
                    <a:pt x="802" y="935"/>
                  </a:lnTo>
                  <a:lnTo>
                    <a:pt x="833" y="969"/>
                  </a:lnTo>
                  <a:lnTo>
                    <a:pt x="825" y="969"/>
                  </a:lnTo>
                  <a:lnTo>
                    <a:pt x="766" y="983"/>
                  </a:lnTo>
                  <a:lnTo>
                    <a:pt x="734" y="968"/>
                  </a:lnTo>
                  <a:lnTo>
                    <a:pt x="683" y="993"/>
                  </a:lnTo>
                  <a:lnTo>
                    <a:pt x="661" y="1009"/>
                  </a:lnTo>
                  <a:lnTo>
                    <a:pt x="692" y="1064"/>
                  </a:lnTo>
                  <a:lnTo>
                    <a:pt x="674" y="1084"/>
                  </a:lnTo>
                  <a:lnTo>
                    <a:pt x="628" y="1118"/>
                  </a:lnTo>
                  <a:lnTo>
                    <a:pt x="579" y="1210"/>
                  </a:lnTo>
                  <a:lnTo>
                    <a:pt x="555" y="1201"/>
                  </a:lnTo>
                  <a:lnTo>
                    <a:pt x="567" y="1161"/>
                  </a:lnTo>
                  <a:lnTo>
                    <a:pt x="543" y="1152"/>
                  </a:lnTo>
                  <a:lnTo>
                    <a:pt x="494" y="1199"/>
                  </a:lnTo>
                  <a:lnTo>
                    <a:pt x="496" y="1253"/>
                  </a:lnTo>
                  <a:lnTo>
                    <a:pt x="486" y="1310"/>
                  </a:lnTo>
                  <a:lnTo>
                    <a:pt x="439" y="1379"/>
                  </a:lnTo>
                  <a:lnTo>
                    <a:pt x="486" y="1465"/>
                  </a:lnTo>
                  <a:lnTo>
                    <a:pt x="481" y="1474"/>
                  </a:lnTo>
                  <a:lnTo>
                    <a:pt x="449" y="1532"/>
                  </a:lnTo>
                  <a:lnTo>
                    <a:pt x="392" y="1527"/>
                  </a:lnTo>
                  <a:lnTo>
                    <a:pt x="316" y="1571"/>
                  </a:lnTo>
                  <a:close/>
                  <a:moveTo>
                    <a:pt x="255" y="1514"/>
                  </a:moveTo>
                  <a:lnTo>
                    <a:pt x="255" y="1514"/>
                  </a:lnTo>
                  <a:lnTo>
                    <a:pt x="316" y="1563"/>
                  </a:lnTo>
                  <a:lnTo>
                    <a:pt x="390" y="1520"/>
                  </a:lnTo>
                  <a:lnTo>
                    <a:pt x="445" y="1525"/>
                  </a:lnTo>
                  <a:lnTo>
                    <a:pt x="478" y="1465"/>
                  </a:lnTo>
                  <a:lnTo>
                    <a:pt x="431" y="1378"/>
                  </a:lnTo>
                  <a:lnTo>
                    <a:pt x="480" y="1307"/>
                  </a:lnTo>
                  <a:lnTo>
                    <a:pt x="490" y="1252"/>
                  </a:lnTo>
                  <a:lnTo>
                    <a:pt x="488" y="1197"/>
                  </a:lnTo>
                  <a:lnTo>
                    <a:pt x="542" y="1144"/>
                  </a:lnTo>
                  <a:lnTo>
                    <a:pt x="576" y="1157"/>
                  </a:lnTo>
                  <a:lnTo>
                    <a:pt x="564" y="1197"/>
                  </a:lnTo>
                  <a:lnTo>
                    <a:pt x="576" y="1202"/>
                  </a:lnTo>
                  <a:lnTo>
                    <a:pt x="624" y="1113"/>
                  </a:lnTo>
                  <a:lnTo>
                    <a:pt x="670" y="1079"/>
                  </a:lnTo>
                  <a:lnTo>
                    <a:pt x="684" y="1063"/>
                  </a:lnTo>
                  <a:lnTo>
                    <a:pt x="652" y="1007"/>
                  </a:lnTo>
                  <a:lnTo>
                    <a:pt x="680" y="988"/>
                  </a:lnTo>
                  <a:lnTo>
                    <a:pt x="733" y="961"/>
                  </a:lnTo>
                  <a:lnTo>
                    <a:pt x="766" y="976"/>
                  </a:lnTo>
                  <a:lnTo>
                    <a:pt x="819" y="963"/>
                  </a:lnTo>
                  <a:lnTo>
                    <a:pt x="793" y="936"/>
                  </a:lnTo>
                  <a:lnTo>
                    <a:pt x="816" y="897"/>
                  </a:lnTo>
                  <a:lnTo>
                    <a:pt x="840" y="899"/>
                  </a:lnTo>
                  <a:lnTo>
                    <a:pt x="852" y="915"/>
                  </a:lnTo>
                  <a:lnTo>
                    <a:pt x="883" y="885"/>
                  </a:lnTo>
                  <a:lnTo>
                    <a:pt x="884" y="885"/>
                  </a:lnTo>
                  <a:lnTo>
                    <a:pt x="997" y="877"/>
                  </a:lnTo>
                  <a:lnTo>
                    <a:pt x="1049" y="899"/>
                  </a:lnTo>
                  <a:lnTo>
                    <a:pt x="1084" y="840"/>
                  </a:lnTo>
                  <a:lnTo>
                    <a:pt x="1141" y="837"/>
                  </a:lnTo>
                  <a:lnTo>
                    <a:pt x="1147" y="863"/>
                  </a:lnTo>
                  <a:lnTo>
                    <a:pt x="1148" y="884"/>
                  </a:lnTo>
                  <a:lnTo>
                    <a:pt x="1228" y="882"/>
                  </a:lnTo>
                  <a:lnTo>
                    <a:pt x="1231" y="865"/>
                  </a:lnTo>
                  <a:lnTo>
                    <a:pt x="1233" y="843"/>
                  </a:lnTo>
                  <a:lnTo>
                    <a:pt x="1321" y="848"/>
                  </a:lnTo>
                  <a:lnTo>
                    <a:pt x="1317" y="910"/>
                  </a:lnTo>
                  <a:lnTo>
                    <a:pt x="1341" y="888"/>
                  </a:lnTo>
                  <a:lnTo>
                    <a:pt x="1399" y="855"/>
                  </a:lnTo>
                  <a:lnTo>
                    <a:pt x="1407" y="806"/>
                  </a:lnTo>
                  <a:lnTo>
                    <a:pt x="1328" y="743"/>
                  </a:lnTo>
                  <a:lnTo>
                    <a:pt x="1306" y="727"/>
                  </a:lnTo>
                  <a:lnTo>
                    <a:pt x="1300" y="722"/>
                  </a:lnTo>
                  <a:lnTo>
                    <a:pt x="1274" y="705"/>
                  </a:lnTo>
                  <a:lnTo>
                    <a:pt x="1236" y="678"/>
                  </a:lnTo>
                  <a:lnTo>
                    <a:pt x="1187" y="705"/>
                  </a:lnTo>
                  <a:lnTo>
                    <a:pt x="1172" y="696"/>
                  </a:lnTo>
                  <a:lnTo>
                    <a:pt x="1148" y="669"/>
                  </a:lnTo>
                  <a:lnTo>
                    <a:pt x="1147" y="658"/>
                  </a:lnTo>
                  <a:lnTo>
                    <a:pt x="1184" y="630"/>
                  </a:lnTo>
                  <a:lnTo>
                    <a:pt x="1212" y="561"/>
                  </a:lnTo>
                  <a:lnTo>
                    <a:pt x="1254" y="540"/>
                  </a:lnTo>
                  <a:lnTo>
                    <a:pt x="1331" y="546"/>
                  </a:lnTo>
                  <a:lnTo>
                    <a:pt x="1354" y="553"/>
                  </a:lnTo>
                  <a:lnTo>
                    <a:pt x="1366" y="554"/>
                  </a:lnTo>
                  <a:lnTo>
                    <a:pt x="1360" y="522"/>
                  </a:lnTo>
                  <a:lnTo>
                    <a:pt x="1349" y="506"/>
                  </a:lnTo>
                  <a:lnTo>
                    <a:pt x="1311" y="514"/>
                  </a:lnTo>
                  <a:lnTo>
                    <a:pt x="1274" y="514"/>
                  </a:lnTo>
                  <a:lnTo>
                    <a:pt x="1257" y="485"/>
                  </a:lnTo>
                  <a:lnTo>
                    <a:pt x="1213" y="504"/>
                  </a:lnTo>
                  <a:lnTo>
                    <a:pt x="1199" y="497"/>
                  </a:lnTo>
                  <a:lnTo>
                    <a:pt x="1202" y="475"/>
                  </a:lnTo>
                  <a:lnTo>
                    <a:pt x="1194" y="451"/>
                  </a:lnTo>
                  <a:lnTo>
                    <a:pt x="1182" y="460"/>
                  </a:lnTo>
                  <a:lnTo>
                    <a:pt x="1117" y="443"/>
                  </a:lnTo>
                  <a:lnTo>
                    <a:pt x="1089" y="434"/>
                  </a:lnTo>
                  <a:lnTo>
                    <a:pt x="1080" y="409"/>
                  </a:lnTo>
                  <a:lnTo>
                    <a:pt x="1079" y="400"/>
                  </a:lnTo>
                  <a:lnTo>
                    <a:pt x="1057" y="377"/>
                  </a:lnTo>
                  <a:lnTo>
                    <a:pt x="1039" y="316"/>
                  </a:lnTo>
                  <a:lnTo>
                    <a:pt x="1020" y="261"/>
                  </a:lnTo>
                  <a:lnTo>
                    <a:pt x="1014" y="236"/>
                  </a:lnTo>
                  <a:lnTo>
                    <a:pt x="1010" y="228"/>
                  </a:lnTo>
                  <a:lnTo>
                    <a:pt x="995" y="198"/>
                  </a:lnTo>
                  <a:lnTo>
                    <a:pt x="988" y="175"/>
                  </a:lnTo>
                  <a:lnTo>
                    <a:pt x="987" y="148"/>
                  </a:lnTo>
                  <a:lnTo>
                    <a:pt x="969" y="115"/>
                  </a:lnTo>
                  <a:lnTo>
                    <a:pt x="954" y="101"/>
                  </a:lnTo>
                  <a:lnTo>
                    <a:pt x="950" y="51"/>
                  </a:lnTo>
                  <a:lnTo>
                    <a:pt x="873" y="9"/>
                  </a:lnTo>
                  <a:lnTo>
                    <a:pt x="840" y="53"/>
                  </a:lnTo>
                  <a:lnTo>
                    <a:pt x="810" y="52"/>
                  </a:lnTo>
                  <a:lnTo>
                    <a:pt x="803" y="55"/>
                  </a:lnTo>
                  <a:lnTo>
                    <a:pt x="804" y="73"/>
                  </a:lnTo>
                  <a:lnTo>
                    <a:pt x="796" y="113"/>
                  </a:lnTo>
                  <a:lnTo>
                    <a:pt x="771" y="128"/>
                  </a:lnTo>
                  <a:lnTo>
                    <a:pt x="764" y="194"/>
                  </a:lnTo>
                  <a:lnTo>
                    <a:pt x="701" y="208"/>
                  </a:lnTo>
                  <a:lnTo>
                    <a:pt x="695" y="195"/>
                  </a:lnTo>
                  <a:lnTo>
                    <a:pt x="688" y="184"/>
                  </a:lnTo>
                  <a:lnTo>
                    <a:pt x="655" y="150"/>
                  </a:lnTo>
                  <a:lnTo>
                    <a:pt x="707" y="130"/>
                  </a:lnTo>
                  <a:lnTo>
                    <a:pt x="706" y="118"/>
                  </a:lnTo>
                  <a:lnTo>
                    <a:pt x="699" y="112"/>
                  </a:lnTo>
                  <a:lnTo>
                    <a:pt x="634" y="131"/>
                  </a:lnTo>
                  <a:lnTo>
                    <a:pt x="608" y="143"/>
                  </a:lnTo>
                  <a:lnTo>
                    <a:pt x="596" y="149"/>
                  </a:lnTo>
                  <a:lnTo>
                    <a:pt x="561" y="139"/>
                  </a:lnTo>
                  <a:lnTo>
                    <a:pt x="555" y="125"/>
                  </a:lnTo>
                  <a:lnTo>
                    <a:pt x="542" y="95"/>
                  </a:lnTo>
                  <a:lnTo>
                    <a:pt x="521" y="85"/>
                  </a:lnTo>
                  <a:lnTo>
                    <a:pt x="489" y="109"/>
                  </a:lnTo>
                  <a:lnTo>
                    <a:pt x="461" y="108"/>
                  </a:lnTo>
                  <a:lnTo>
                    <a:pt x="475" y="134"/>
                  </a:lnTo>
                  <a:lnTo>
                    <a:pt x="368" y="143"/>
                  </a:lnTo>
                  <a:lnTo>
                    <a:pt x="363" y="86"/>
                  </a:lnTo>
                  <a:lnTo>
                    <a:pt x="345" y="59"/>
                  </a:lnTo>
                  <a:lnTo>
                    <a:pt x="331" y="35"/>
                  </a:lnTo>
                  <a:lnTo>
                    <a:pt x="239" y="50"/>
                  </a:lnTo>
                  <a:lnTo>
                    <a:pt x="262" y="110"/>
                  </a:lnTo>
                  <a:lnTo>
                    <a:pt x="201" y="169"/>
                  </a:lnTo>
                  <a:lnTo>
                    <a:pt x="176" y="163"/>
                  </a:lnTo>
                  <a:lnTo>
                    <a:pt x="120" y="149"/>
                  </a:lnTo>
                  <a:lnTo>
                    <a:pt x="7" y="173"/>
                  </a:lnTo>
                  <a:lnTo>
                    <a:pt x="7" y="205"/>
                  </a:lnTo>
                  <a:lnTo>
                    <a:pt x="23" y="221"/>
                  </a:lnTo>
                  <a:lnTo>
                    <a:pt x="44" y="276"/>
                  </a:lnTo>
                  <a:lnTo>
                    <a:pt x="49" y="273"/>
                  </a:lnTo>
                  <a:lnTo>
                    <a:pt x="96" y="347"/>
                  </a:lnTo>
                  <a:lnTo>
                    <a:pt x="88" y="380"/>
                  </a:lnTo>
                  <a:lnTo>
                    <a:pt x="99" y="435"/>
                  </a:lnTo>
                  <a:lnTo>
                    <a:pt x="108" y="495"/>
                  </a:lnTo>
                  <a:lnTo>
                    <a:pt x="81" y="508"/>
                  </a:lnTo>
                  <a:lnTo>
                    <a:pt x="69" y="529"/>
                  </a:lnTo>
                  <a:lnTo>
                    <a:pt x="85" y="610"/>
                  </a:lnTo>
                  <a:lnTo>
                    <a:pt x="80" y="636"/>
                  </a:lnTo>
                  <a:lnTo>
                    <a:pt x="95" y="642"/>
                  </a:lnTo>
                  <a:lnTo>
                    <a:pt x="72" y="729"/>
                  </a:lnTo>
                  <a:lnTo>
                    <a:pt x="122" y="791"/>
                  </a:lnTo>
                  <a:lnTo>
                    <a:pt x="141" y="861"/>
                  </a:lnTo>
                  <a:lnTo>
                    <a:pt x="212" y="862"/>
                  </a:lnTo>
                  <a:lnTo>
                    <a:pt x="249" y="858"/>
                  </a:lnTo>
                  <a:lnTo>
                    <a:pt x="248" y="941"/>
                  </a:lnTo>
                  <a:lnTo>
                    <a:pt x="170" y="1084"/>
                  </a:lnTo>
                  <a:lnTo>
                    <a:pt x="82" y="1117"/>
                  </a:lnTo>
                  <a:lnTo>
                    <a:pt x="72" y="1142"/>
                  </a:lnTo>
                  <a:lnTo>
                    <a:pt x="106" y="1167"/>
                  </a:lnTo>
                  <a:lnTo>
                    <a:pt x="84" y="1222"/>
                  </a:lnTo>
                  <a:lnTo>
                    <a:pt x="55" y="1235"/>
                  </a:lnTo>
                  <a:lnTo>
                    <a:pt x="78" y="1346"/>
                  </a:lnTo>
                  <a:lnTo>
                    <a:pt x="248" y="1490"/>
                  </a:lnTo>
                  <a:lnTo>
                    <a:pt x="254" y="1507"/>
                  </a:lnTo>
                  <a:lnTo>
                    <a:pt x="255" y="15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0"/>
            <p:cNvSpPr>
              <a:spLocks/>
            </p:cNvSpPr>
            <p:nvPr/>
          </p:nvSpPr>
          <p:spPr bwMode="auto">
            <a:xfrm>
              <a:off x="4246" y="2159"/>
              <a:ext cx="381" cy="302"/>
            </a:xfrm>
            <a:custGeom>
              <a:avLst/>
              <a:gdLst>
                <a:gd name="T0" fmla="*/ 266 w 634"/>
                <a:gd name="T1" fmla="*/ 478 h 502"/>
                <a:gd name="T2" fmla="*/ 266 w 634"/>
                <a:gd name="T3" fmla="*/ 478 h 502"/>
                <a:gd name="T4" fmla="*/ 351 w 634"/>
                <a:gd name="T5" fmla="*/ 469 h 502"/>
                <a:gd name="T6" fmla="*/ 352 w 634"/>
                <a:gd name="T7" fmla="*/ 497 h 502"/>
                <a:gd name="T8" fmla="*/ 352 w 634"/>
                <a:gd name="T9" fmla="*/ 502 h 502"/>
                <a:gd name="T10" fmla="*/ 381 w 634"/>
                <a:gd name="T11" fmla="*/ 493 h 502"/>
                <a:gd name="T12" fmla="*/ 401 w 634"/>
                <a:gd name="T13" fmla="*/ 489 h 502"/>
                <a:gd name="T14" fmla="*/ 430 w 634"/>
                <a:gd name="T15" fmla="*/ 475 h 502"/>
                <a:gd name="T16" fmla="*/ 443 w 634"/>
                <a:gd name="T17" fmla="*/ 469 h 502"/>
                <a:gd name="T18" fmla="*/ 450 w 634"/>
                <a:gd name="T19" fmla="*/ 468 h 502"/>
                <a:gd name="T20" fmla="*/ 504 w 634"/>
                <a:gd name="T21" fmla="*/ 465 h 502"/>
                <a:gd name="T22" fmla="*/ 529 w 634"/>
                <a:gd name="T23" fmla="*/ 433 h 502"/>
                <a:gd name="T24" fmla="*/ 575 w 634"/>
                <a:gd name="T25" fmla="*/ 395 h 502"/>
                <a:gd name="T26" fmla="*/ 605 w 634"/>
                <a:gd name="T27" fmla="*/ 331 h 502"/>
                <a:gd name="T28" fmla="*/ 607 w 634"/>
                <a:gd name="T29" fmla="*/ 302 h 502"/>
                <a:gd name="T30" fmla="*/ 634 w 634"/>
                <a:gd name="T31" fmla="*/ 286 h 502"/>
                <a:gd name="T32" fmla="*/ 615 w 634"/>
                <a:gd name="T33" fmla="*/ 250 h 502"/>
                <a:gd name="T34" fmla="*/ 560 w 634"/>
                <a:gd name="T35" fmla="*/ 262 h 502"/>
                <a:gd name="T36" fmla="*/ 549 w 634"/>
                <a:gd name="T37" fmla="*/ 230 h 502"/>
                <a:gd name="T38" fmla="*/ 505 w 634"/>
                <a:gd name="T39" fmla="*/ 237 h 502"/>
                <a:gd name="T40" fmla="*/ 488 w 634"/>
                <a:gd name="T41" fmla="*/ 230 h 502"/>
                <a:gd name="T42" fmla="*/ 473 w 634"/>
                <a:gd name="T43" fmla="*/ 223 h 502"/>
                <a:gd name="T44" fmla="*/ 454 w 634"/>
                <a:gd name="T45" fmla="*/ 144 h 502"/>
                <a:gd name="T46" fmla="*/ 429 w 634"/>
                <a:gd name="T47" fmla="*/ 132 h 502"/>
                <a:gd name="T48" fmla="*/ 373 w 634"/>
                <a:gd name="T49" fmla="*/ 86 h 502"/>
                <a:gd name="T50" fmla="*/ 368 w 634"/>
                <a:gd name="T51" fmla="*/ 91 h 502"/>
                <a:gd name="T52" fmla="*/ 304 w 634"/>
                <a:gd name="T53" fmla="*/ 76 h 502"/>
                <a:gd name="T54" fmla="*/ 211 w 634"/>
                <a:gd name="T55" fmla="*/ 108 h 502"/>
                <a:gd name="T56" fmla="*/ 192 w 634"/>
                <a:gd name="T57" fmla="*/ 112 h 502"/>
                <a:gd name="T58" fmla="*/ 173 w 634"/>
                <a:gd name="T59" fmla="*/ 119 h 502"/>
                <a:gd name="T60" fmla="*/ 103 w 634"/>
                <a:gd name="T61" fmla="*/ 74 h 502"/>
                <a:gd name="T62" fmla="*/ 52 w 634"/>
                <a:gd name="T63" fmla="*/ 75 h 502"/>
                <a:gd name="T64" fmla="*/ 41 w 634"/>
                <a:gd name="T65" fmla="*/ 45 h 502"/>
                <a:gd name="T66" fmla="*/ 35 w 634"/>
                <a:gd name="T67" fmla="*/ 14 h 502"/>
                <a:gd name="T68" fmla="*/ 26 w 634"/>
                <a:gd name="T69" fmla="*/ 0 h 502"/>
                <a:gd name="T70" fmla="*/ 15 w 634"/>
                <a:gd name="T71" fmla="*/ 11 h 502"/>
                <a:gd name="T72" fmla="*/ 0 w 634"/>
                <a:gd name="T73" fmla="*/ 86 h 502"/>
                <a:gd name="T74" fmla="*/ 7 w 634"/>
                <a:gd name="T75" fmla="*/ 181 h 502"/>
                <a:gd name="T76" fmla="*/ 8 w 634"/>
                <a:gd name="T77" fmla="*/ 197 h 502"/>
                <a:gd name="T78" fmla="*/ 39 w 634"/>
                <a:gd name="T79" fmla="*/ 276 h 502"/>
                <a:gd name="T80" fmla="*/ 36 w 634"/>
                <a:gd name="T81" fmla="*/ 327 h 502"/>
                <a:gd name="T82" fmla="*/ 46 w 634"/>
                <a:gd name="T83" fmla="*/ 355 h 502"/>
                <a:gd name="T84" fmla="*/ 42 w 634"/>
                <a:gd name="T85" fmla="*/ 376 h 502"/>
                <a:gd name="T86" fmla="*/ 53 w 634"/>
                <a:gd name="T87" fmla="*/ 382 h 502"/>
                <a:gd name="T88" fmla="*/ 98 w 634"/>
                <a:gd name="T89" fmla="*/ 362 h 502"/>
                <a:gd name="T90" fmla="*/ 116 w 634"/>
                <a:gd name="T91" fmla="*/ 392 h 502"/>
                <a:gd name="T92" fmla="*/ 150 w 634"/>
                <a:gd name="T93" fmla="*/ 392 h 502"/>
                <a:gd name="T94" fmla="*/ 191 w 634"/>
                <a:gd name="T95" fmla="*/ 383 h 502"/>
                <a:gd name="T96" fmla="*/ 203 w 634"/>
                <a:gd name="T97" fmla="*/ 402 h 502"/>
                <a:gd name="T98" fmla="*/ 210 w 634"/>
                <a:gd name="T99" fmla="*/ 439 h 502"/>
                <a:gd name="T100" fmla="*/ 249 w 634"/>
                <a:gd name="T101" fmla="*/ 480 h 502"/>
                <a:gd name="T102" fmla="*/ 266 w 634"/>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02">
                  <a:moveTo>
                    <a:pt x="266" y="478"/>
                  </a:moveTo>
                  <a:lnTo>
                    <a:pt x="266" y="478"/>
                  </a:lnTo>
                  <a:lnTo>
                    <a:pt x="351" y="469"/>
                  </a:lnTo>
                  <a:lnTo>
                    <a:pt x="352" y="497"/>
                  </a:lnTo>
                  <a:lnTo>
                    <a:pt x="352" y="502"/>
                  </a:lnTo>
                  <a:lnTo>
                    <a:pt x="381" y="493"/>
                  </a:lnTo>
                  <a:lnTo>
                    <a:pt x="401" y="489"/>
                  </a:lnTo>
                  <a:lnTo>
                    <a:pt x="430" y="475"/>
                  </a:lnTo>
                  <a:lnTo>
                    <a:pt x="443" y="469"/>
                  </a:lnTo>
                  <a:lnTo>
                    <a:pt x="450" y="468"/>
                  </a:lnTo>
                  <a:lnTo>
                    <a:pt x="504" y="465"/>
                  </a:lnTo>
                  <a:lnTo>
                    <a:pt x="529" y="433"/>
                  </a:lnTo>
                  <a:lnTo>
                    <a:pt x="575" y="395"/>
                  </a:lnTo>
                  <a:lnTo>
                    <a:pt x="605" y="331"/>
                  </a:lnTo>
                  <a:lnTo>
                    <a:pt x="607" y="302"/>
                  </a:lnTo>
                  <a:lnTo>
                    <a:pt x="634" y="286"/>
                  </a:lnTo>
                  <a:lnTo>
                    <a:pt x="615" y="250"/>
                  </a:lnTo>
                  <a:lnTo>
                    <a:pt x="560" y="262"/>
                  </a:lnTo>
                  <a:lnTo>
                    <a:pt x="549" y="230"/>
                  </a:lnTo>
                  <a:lnTo>
                    <a:pt x="505" y="237"/>
                  </a:lnTo>
                  <a:lnTo>
                    <a:pt x="488" y="230"/>
                  </a:lnTo>
                  <a:lnTo>
                    <a:pt x="473" y="223"/>
                  </a:lnTo>
                  <a:lnTo>
                    <a:pt x="454" y="144"/>
                  </a:lnTo>
                  <a:lnTo>
                    <a:pt x="429" y="132"/>
                  </a:lnTo>
                  <a:lnTo>
                    <a:pt x="373" y="86"/>
                  </a:lnTo>
                  <a:lnTo>
                    <a:pt x="368" y="91"/>
                  </a:lnTo>
                  <a:lnTo>
                    <a:pt x="304" y="76"/>
                  </a:lnTo>
                  <a:lnTo>
                    <a:pt x="211" y="108"/>
                  </a:lnTo>
                  <a:lnTo>
                    <a:pt x="192" y="112"/>
                  </a:lnTo>
                  <a:lnTo>
                    <a:pt x="173" y="119"/>
                  </a:lnTo>
                  <a:lnTo>
                    <a:pt x="103" y="74"/>
                  </a:lnTo>
                  <a:lnTo>
                    <a:pt x="52" y="75"/>
                  </a:lnTo>
                  <a:lnTo>
                    <a:pt x="41" y="45"/>
                  </a:lnTo>
                  <a:lnTo>
                    <a:pt x="35" y="14"/>
                  </a:lnTo>
                  <a:lnTo>
                    <a:pt x="26" y="0"/>
                  </a:lnTo>
                  <a:lnTo>
                    <a:pt x="15" y="11"/>
                  </a:lnTo>
                  <a:lnTo>
                    <a:pt x="0" y="86"/>
                  </a:lnTo>
                  <a:lnTo>
                    <a:pt x="7" y="181"/>
                  </a:lnTo>
                  <a:lnTo>
                    <a:pt x="8" y="197"/>
                  </a:lnTo>
                  <a:lnTo>
                    <a:pt x="39" y="276"/>
                  </a:lnTo>
                  <a:lnTo>
                    <a:pt x="36" y="327"/>
                  </a:lnTo>
                  <a:lnTo>
                    <a:pt x="46" y="355"/>
                  </a:lnTo>
                  <a:lnTo>
                    <a:pt x="42" y="376"/>
                  </a:lnTo>
                  <a:lnTo>
                    <a:pt x="53" y="382"/>
                  </a:lnTo>
                  <a:lnTo>
                    <a:pt x="98" y="362"/>
                  </a:lnTo>
                  <a:lnTo>
                    <a:pt x="116" y="392"/>
                  </a:lnTo>
                  <a:lnTo>
                    <a:pt x="150" y="392"/>
                  </a:lnTo>
                  <a:lnTo>
                    <a:pt x="191" y="383"/>
                  </a:lnTo>
                  <a:lnTo>
                    <a:pt x="203" y="402"/>
                  </a:lnTo>
                  <a:lnTo>
                    <a:pt x="210" y="439"/>
                  </a:lnTo>
                  <a:lnTo>
                    <a:pt x="249"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p:cNvSpPr>
              <a:spLocks noEditPoints="1"/>
            </p:cNvSpPr>
            <p:nvPr/>
          </p:nvSpPr>
          <p:spPr bwMode="auto">
            <a:xfrm>
              <a:off x="4243" y="2156"/>
              <a:ext cx="386" cy="308"/>
            </a:xfrm>
            <a:custGeom>
              <a:avLst/>
              <a:gdLst>
                <a:gd name="T0" fmla="*/ 353 w 642"/>
                <a:gd name="T1" fmla="*/ 512 h 512"/>
                <a:gd name="T2" fmla="*/ 252 w 642"/>
                <a:gd name="T3" fmla="*/ 488 h 512"/>
                <a:gd name="T4" fmla="*/ 204 w 642"/>
                <a:gd name="T5" fmla="*/ 408 h 512"/>
                <a:gd name="T6" fmla="*/ 155 w 642"/>
                <a:gd name="T7" fmla="*/ 400 h 512"/>
                <a:gd name="T8" fmla="*/ 101 w 642"/>
                <a:gd name="T9" fmla="*/ 371 h 512"/>
                <a:gd name="T10" fmla="*/ 43 w 642"/>
                <a:gd name="T11" fmla="*/ 383 h 512"/>
                <a:gd name="T12" fmla="*/ 37 w 642"/>
                <a:gd name="T13" fmla="*/ 333 h 512"/>
                <a:gd name="T14" fmla="*/ 39 w 642"/>
                <a:gd name="T15" fmla="*/ 282 h 512"/>
                <a:gd name="T16" fmla="*/ 0 w 642"/>
                <a:gd name="T17" fmla="*/ 91 h 512"/>
                <a:gd name="T18" fmla="*/ 30 w 642"/>
                <a:gd name="T19" fmla="*/ 0 h 512"/>
                <a:gd name="T20" fmla="*/ 48 w 642"/>
                <a:gd name="T21" fmla="*/ 50 h 512"/>
                <a:gd name="T22" fmla="*/ 108 w 642"/>
                <a:gd name="T23" fmla="*/ 76 h 512"/>
                <a:gd name="T24" fmla="*/ 195 w 642"/>
                <a:gd name="T25" fmla="*/ 114 h 512"/>
                <a:gd name="T26" fmla="*/ 308 w 642"/>
                <a:gd name="T27" fmla="*/ 77 h 512"/>
                <a:gd name="T28" fmla="*/ 376 w 642"/>
                <a:gd name="T29" fmla="*/ 87 h 512"/>
                <a:gd name="T30" fmla="*/ 461 w 642"/>
                <a:gd name="T31" fmla="*/ 146 h 512"/>
                <a:gd name="T32" fmla="*/ 494 w 642"/>
                <a:gd name="T33" fmla="*/ 232 h 512"/>
                <a:gd name="T34" fmla="*/ 555 w 642"/>
                <a:gd name="T35" fmla="*/ 231 h 512"/>
                <a:gd name="T36" fmla="*/ 621 w 642"/>
                <a:gd name="T37" fmla="*/ 251 h 512"/>
                <a:gd name="T38" fmla="*/ 615 w 642"/>
                <a:gd name="T39" fmla="*/ 309 h 512"/>
                <a:gd name="T40" fmla="*/ 581 w 642"/>
                <a:gd name="T41" fmla="*/ 402 h 512"/>
                <a:gd name="T42" fmla="*/ 510 w 642"/>
                <a:gd name="T43" fmla="*/ 473 h 512"/>
                <a:gd name="T44" fmla="*/ 406 w 642"/>
                <a:gd name="T45" fmla="*/ 497 h 512"/>
                <a:gd name="T46" fmla="*/ 353 w 642"/>
                <a:gd name="T47" fmla="*/ 512 h 512"/>
                <a:gd name="T48" fmla="*/ 358 w 642"/>
                <a:gd name="T49" fmla="*/ 470 h 512"/>
                <a:gd name="T50" fmla="*/ 384 w 642"/>
                <a:gd name="T51" fmla="*/ 495 h 512"/>
                <a:gd name="T52" fmla="*/ 446 w 642"/>
                <a:gd name="T53" fmla="*/ 470 h 512"/>
                <a:gd name="T54" fmla="*/ 507 w 642"/>
                <a:gd name="T55" fmla="*/ 466 h 512"/>
                <a:gd name="T56" fmla="*/ 576 w 642"/>
                <a:gd name="T57" fmla="*/ 398 h 512"/>
                <a:gd name="T58" fmla="*/ 608 w 642"/>
                <a:gd name="T59" fmla="*/ 306 h 512"/>
                <a:gd name="T60" fmla="*/ 617 w 642"/>
                <a:gd name="T61" fmla="*/ 258 h 512"/>
                <a:gd name="T62" fmla="*/ 551 w 642"/>
                <a:gd name="T63" fmla="*/ 239 h 512"/>
                <a:gd name="T64" fmla="*/ 491 w 642"/>
                <a:gd name="T65" fmla="*/ 238 h 512"/>
                <a:gd name="T66" fmla="*/ 455 w 642"/>
                <a:gd name="T67" fmla="*/ 151 h 512"/>
                <a:gd name="T68" fmla="*/ 377 w 642"/>
                <a:gd name="T69" fmla="*/ 96 h 512"/>
                <a:gd name="T70" fmla="*/ 308 w 642"/>
                <a:gd name="T71" fmla="*/ 84 h 512"/>
                <a:gd name="T72" fmla="*/ 197 w 642"/>
                <a:gd name="T73" fmla="*/ 120 h 512"/>
                <a:gd name="T74" fmla="*/ 106 w 642"/>
                <a:gd name="T75" fmla="*/ 83 h 512"/>
                <a:gd name="T76" fmla="*/ 42 w 642"/>
                <a:gd name="T77" fmla="*/ 52 h 512"/>
                <a:gd name="T78" fmla="*/ 29 w 642"/>
                <a:gd name="T79" fmla="*/ 10 h 512"/>
                <a:gd name="T80" fmla="*/ 7 w 642"/>
                <a:gd name="T81" fmla="*/ 91 h 512"/>
                <a:gd name="T82" fmla="*/ 46 w 642"/>
                <a:gd name="T83" fmla="*/ 281 h 512"/>
                <a:gd name="T84" fmla="*/ 43 w 642"/>
                <a:gd name="T85" fmla="*/ 332 h 512"/>
                <a:gd name="T86" fmla="*/ 50 w 642"/>
                <a:gd name="T87" fmla="*/ 379 h 512"/>
                <a:gd name="T88" fmla="*/ 104 w 642"/>
                <a:gd name="T89" fmla="*/ 363 h 512"/>
                <a:gd name="T90" fmla="*/ 154 w 642"/>
                <a:gd name="T91" fmla="*/ 394 h 512"/>
                <a:gd name="T92" fmla="*/ 210 w 642"/>
                <a:gd name="T93" fmla="*/ 406 h 512"/>
                <a:gd name="T94" fmla="*/ 255 w 642"/>
                <a:gd name="T95" fmla="*/ 481 h 512"/>
                <a:gd name="T96" fmla="*/ 358 w 642"/>
                <a:gd name="T97" fmla="*/ 4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2">
                  <a:moveTo>
                    <a:pt x="353" y="512"/>
                  </a:moveTo>
                  <a:lnTo>
                    <a:pt x="353" y="512"/>
                  </a:lnTo>
                  <a:lnTo>
                    <a:pt x="352" y="478"/>
                  </a:lnTo>
                  <a:lnTo>
                    <a:pt x="252" y="488"/>
                  </a:lnTo>
                  <a:lnTo>
                    <a:pt x="211" y="445"/>
                  </a:lnTo>
                  <a:lnTo>
                    <a:pt x="204" y="408"/>
                  </a:lnTo>
                  <a:lnTo>
                    <a:pt x="193" y="392"/>
                  </a:lnTo>
                  <a:lnTo>
                    <a:pt x="155" y="400"/>
                  </a:lnTo>
                  <a:lnTo>
                    <a:pt x="118" y="400"/>
                  </a:lnTo>
                  <a:lnTo>
                    <a:pt x="101" y="371"/>
                  </a:lnTo>
                  <a:lnTo>
                    <a:pt x="57" y="390"/>
                  </a:lnTo>
                  <a:lnTo>
                    <a:pt x="43" y="383"/>
                  </a:lnTo>
                  <a:lnTo>
                    <a:pt x="46" y="361"/>
                  </a:lnTo>
                  <a:lnTo>
                    <a:pt x="37" y="333"/>
                  </a:lnTo>
                  <a:lnTo>
                    <a:pt x="37" y="332"/>
                  </a:lnTo>
                  <a:lnTo>
                    <a:pt x="39" y="282"/>
                  </a:lnTo>
                  <a:lnTo>
                    <a:pt x="9" y="202"/>
                  </a:lnTo>
                  <a:lnTo>
                    <a:pt x="0" y="91"/>
                  </a:lnTo>
                  <a:lnTo>
                    <a:pt x="16" y="14"/>
                  </a:lnTo>
                  <a:lnTo>
                    <a:pt x="30" y="0"/>
                  </a:lnTo>
                  <a:lnTo>
                    <a:pt x="43" y="18"/>
                  </a:lnTo>
                  <a:lnTo>
                    <a:pt x="48" y="50"/>
                  </a:lnTo>
                  <a:lnTo>
                    <a:pt x="59" y="77"/>
                  </a:lnTo>
                  <a:lnTo>
                    <a:pt x="108" y="76"/>
                  </a:lnTo>
                  <a:lnTo>
                    <a:pt x="177" y="120"/>
                  </a:lnTo>
                  <a:lnTo>
                    <a:pt x="195" y="114"/>
                  </a:lnTo>
                  <a:lnTo>
                    <a:pt x="215" y="109"/>
                  </a:lnTo>
                  <a:lnTo>
                    <a:pt x="308" y="77"/>
                  </a:lnTo>
                  <a:lnTo>
                    <a:pt x="371" y="92"/>
                  </a:lnTo>
                  <a:lnTo>
                    <a:pt x="376" y="87"/>
                  </a:lnTo>
                  <a:lnTo>
                    <a:pt x="435" y="134"/>
                  </a:lnTo>
                  <a:lnTo>
                    <a:pt x="461" y="146"/>
                  </a:lnTo>
                  <a:lnTo>
                    <a:pt x="480" y="225"/>
                  </a:lnTo>
                  <a:lnTo>
                    <a:pt x="494" y="232"/>
                  </a:lnTo>
                  <a:lnTo>
                    <a:pt x="509" y="239"/>
                  </a:lnTo>
                  <a:lnTo>
                    <a:pt x="555" y="231"/>
                  </a:lnTo>
                  <a:lnTo>
                    <a:pt x="567" y="263"/>
                  </a:lnTo>
                  <a:lnTo>
                    <a:pt x="621" y="251"/>
                  </a:lnTo>
                  <a:lnTo>
                    <a:pt x="642" y="292"/>
                  </a:lnTo>
                  <a:lnTo>
                    <a:pt x="615" y="309"/>
                  </a:lnTo>
                  <a:lnTo>
                    <a:pt x="612" y="338"/>
                  </a:lnTo>
                  <a:lnTo>
                    <a:pt x="581" y="402"/>
                  </a:lnTo>
                  <a:lnTo>
                    <a:pt x="535" y="441"/>
                  </a:lnTo>
                  <a:lnTo>
                    <a:pt x="510" y="473"/>
                  </a:lnTo>
                  <a:lnTo>
                    <a:pt x="448" y="477"/>
                  </a:lnTo>
                  <a:lnTo>
                    <a:pt x="406" y="497"/>
                  </a:lnTo>
                  <a:lnTo>
                    <a:pt x="386" y="501"/>
                  </a:lnTo>
                  <a:lnTo>
                    <a:pt x="353" y="512"/>
                  </a:lnTo>
                  <a:close/>
                  <a:moveTo>
                    <a:pt x="358" y="470"/>
                  </a:moveTo>
                  <a:lnTo>
                    <a:pt x="358" y="470"/>
                  </a:lnTo>
                  <a:lnTo>
                    <a:pt x="359" y="503"/>
                  </a:lnTo>
                  <a:lnTo>
                    <a:pt x="384" y="495"/>
                  </a:lnTo>
                  <a:lnTo>
                    <a:pt x="404" y="491"/>
                  </a:lnTo>
                  <a:lnTo>
                    <a:pt x="446" y="470"/>
                  </a:lnTo>
                  <a:lnTo>
                    <a:pt x="454" y="470"/>
                  </a:lnTo>
                  <a:lnTo>
                    <a:pt x="507" y="466"/>
                  </a:lnTo>
                  <a:lnTo>
                    <a:pt x="530" y="436"/>
                  </a:lnTo>
                  <a:lnTo>
                    <a:pt x="576" y="398"/>
                  </a:lnTo>
                  <a:lnTo>
                    <a:pt x="606" y="335"/>
                  </a:lnTo>
                  <a:lnTo>
                    <a:pt x="608" y="306"/>
                  </a:lnTo>
                  <a:lnTo>
                    <a:pt x="634" y="290"/>
                  </a:lnTo>
                  <a:lnTo>
                    <a:pt x="617" y="258"/>
                  </a:lnTo>
                  <a:lnTo>
                    <a:pt x="562" y="271"/>
                  </a:lnTo>
                  <a:lnTo>
                    <a:pt x="551" y="239"/>
                  </a:lnTo>
                  <a:lnTo>
                    <a:pt x="509" y="246"/>
                  </a:lnTo>
                  <a:lnTo>
                    <a:pt x="491" y="238"/>
                  </a:lnTo>
                  <a:lnTo>
                    <a:pt x="474" y="230"/>
                  </a:lnTo>
                  <a:lnTo>
                    <a:pt x="455" y="151"/>
                  </a:lnTo>
                  <a:lnTo>
                    <a:pt x="431" y="140"/>
                  </a:lnTo>
                  <a:lnTo>
                    <a:pt x="377" y="96"/>
                  </a:lnTo>
                  <a:lnTo>
                    <a:pt x="373" y="99"/>
                  </a:lnTo>
                  <a:lnTo>
                    <a:pt x="308" y="84"/>
                  </a:lnTo>
                  <a:lnTo>
                    <a:pt x="216" y="116"/>
                  </a:lnTo>
                  <a:lnTo>
                    <a:pt x="197" y="120"/>
                  </a:lnTo>
                  <a:lnTo>
                    <a:pt x="177" y="127"/>
                  </a:lnTo>
                  <a:lnTo>
                    <a:pt x="106" y="83"/>
                  </a:lnTo>
                  <a:lnTo>
                    <a:pt x="54" y="84"/>
                  </a:lnTo>
                  <a:lnTo>
                    <a:pt x="42" y="52"/>
                  </a:lnTo>
                  <a:lnTo>
                    <a:pt x="36" y="20"/>
                  </a:lnTo>
                  <a:lnTo>
                    <a:pt x="29" y="10"/>
                  </a:lnTo>
                  <a:lnTo>
                    <a:pt x="22" y="17"/>
                  </a:lnTo>
                  <a:lnTo>
                    <a:pt x="7" y="91"/>
                  </a:lnTo>
                  <a:lnTo>
                    <a:pt x="16" y="201"/>
                  </a:lnTo>
                  <a:lnTo>
                    <a:pt x="46" y="281"/>
                  </a:lnTo>
                  <a:lnTo>
                    <a:pt x="46" y="282"/>
                  </a:lnTo>
                  <a:lnTo>
                    <a:pt x="43" y="332"/>
                  </a:lnTo>
                  <a:lnTo>
                    <a:pt x="53" y="360"/>
                  </a:lnTo>
                  <a:lnTo>
                    <a:pt x="50" y="379"/>
                  </a:lnTo>
                  <a:lnTo>
                    <a:pt x="57" y="383"/>
                  </a:lnTo>
                  <a:lnTo>
                    <a:pt x="104" y="363"/>
                  </a:lnTo>
                  <a:lnTo>
                    <a:pt x="122" y="394"/>
                  </a:lnTo>
                  <a:lnTo>
                    <a:pt x="154" y="394"/>
                  </a:lnTo>
                  <a:lnTo>
                    <a:pt x="196" y="385"/>
                  </a:lnTo>
                  <a:lnTo>
                    <a:pt x="210" y="406"/>
                  </a:lnTo>
                  <a:lnTo>
                    <a:pt x="217" y="442"/>
                  </a:lnTo>
                  <a:lnTo>
                    <a:pt x="255" y="481"/>
                  </a:lnTo>
                  <a:lnTo>
                    <a:pt x="269" y="480"/>
                  </a:lnTo>
                  <a:lnTo>
                    <a:pt x="358" y="4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2"/>
            <p:cNvSpPr>
              <a:spLocks/>
            </p:cNvSpPr>
            <p:nvPr/>
          </p:nvSpPr>
          <p:spPr bwMode="auto">
            <a:xfrm>
              <a:off x="5681" y="1782"/>
              <a:ext cx="71" cy="54"/>
            </a:xfrm>
            <a:custGeom>
              <a:avLst/>
              <a:gdLst>
                <a:gd name="T0" fmla="*/ 53 w 119"/>
                <a:gd name="T1" fmla="*/ 90 h 90"/>
                <a:gd name="T2" fmla="*/ 53 w 119"/>
                <a:gd name="T3" fmla="*/ 90 h 90"/>
                <a:gd name="T4" fmla="*/ 53 w 119"/>
                <a:gd name="T5" fmla="*/ 90 h 90"/>
                <a:gd name="T6" fmla="*/ 53 w 119"/>
                <a:gd name="T7" fmla="*/ 88 h 90"/>
                <a:gd name="T8" fmla="*/ 97 w 119"/>
                <a:gd name="T9" fmla="*/ 73 h 90"/>
                <a:gd name="T10" fmla="*/ 62 w 119"/>
                <a:gd name="T11" fmla="*/ 40 h 90"/>
                <a:gd name="T12" fmla="*/ 112 w 119"/>
                <a:gd name="T13" fmla="*/ 23 h 90"/>
                <a:gd name="T14" fmla="*/ 119 w 119"/>
                <a:gd name="T15" fmla="*/ 3 h 90"/>
                <a:gd name="T16" fmla="*/ 43 w 119"/>
                <a:gd name="T17" fmla="*/ 15 h 90"/>
                <a:gd name="T18" fmla="*/ 16 w 119"/>
                <a:gd name="T19" fmla="*/ 0 h 90"/>
                <a:gd name="T20" fmla="*/ 1 w 119"/>
                <a:gd name="T21" fmla="*/ 16 h 90"/>
                <a:gd name="T22" fmla="*/ 0 w 119"/>
                <a:gd name="T23" fmla="*/ 22 h 90"/>
                <a:gd name="T24" fmla="*/ 52 w 119"/>
                <a:gd name="T25" fmla="*/ 56 h 90"/>
                <a:gd name="T26" fmla="*/ 53 w 119"/>
                <a:gd name="T27" fmla="*/ 88 h 90"/>
                <a:gd name="T28" fmla="*/ 53 w 119"/>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90">
                  <a:moveTo>
                    <a:pt x="53" y="90"/>
                  </a:moveTo>
                  <a:lnTo>
                    <a:pt x="53" y="90"/>
                  </a:lnTo>
                  <a:lnTo>
                    <a:pt x="53" y="90"/>
                  </a:lnTo>
                  <a:lnTo>
                    <a:pt x="53" y="88"/>
                  </a:lnTo>
                  <a:lnTo>
                    <a:pt x="97" y="73"/>
                  </a:lnTo>
                  <a:lnTo>
                    <a:pt x="62" y="40"/>
                  </a:lnTo>
                  <a:lnTo>
                    <a:pt x="112" y="23"/>
                  </a:lnTo>
                  <a:lnTo>
                    <a:pt x="119" y="3"/>
                  </a:lnTo>
                  <a:lnTo>
                    <a:pt x="43" y="15"/>
                  </a:lnTo>
                  <a:lnTo>
                    <a:pt x="16" y="0"/>
                  </a:lnTo>
                  <a:lnTo>
                    <a:pt x="1" y="16"/>
                  </a:lnTo>
                  <a:lnTo>
                    <a:pt x="0" y="22"/>
                  </a:lnTo>
                  <a:lnTo>
                    <a:pt x="52" y="56"/>
                  </a:lnTo>
                  <a:lnTo>
                    <a:pt x="53" y="88"/>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3"/>
            <p:cNvSpPr>
              <a:spLocks noEditPoints="1"/>
            </p:cNvSpPr>
            <p:nvPr/>
          </p:nvSpPr>
          <p:spPr bwMode="auto">
            <a:xfrm>
              <a:off x="5679" y="1780"/>
              <a:ext cx="76" cy="58"/>
            </a:xfrm>
            <a:custGeom>
              <a:avLst/>
              <a:gdLst>
                <a:gd name="T0" fmla="*/ 60 w 127"/>
                <a:gd name="T1" fmla="*/ 97 h 97"/>
                <a:gd name="T2" fmla="*/ 60 w 127"/>
                <a:gd name="T3" fmla="*/ 97 h 97"/>
                <a:gd name="T4" fmla="*/ 52 w 127"/>
                <a:gd name="T5" fmla="*/ 97 h 97"/>
                <a:gd name="T6" fmla="*/ 52 w 127"/>
                <a:gd name="T7" fmla="*/ 62 h 97"/>
                <a:gd name="T8" fmla="*/ 0 w 127"/>
                <a:gd name="T9" fmla="*/ 28 h 97"/>
                <a:gd name="T10" fmla="*/ 0 w 127"/>
                <a:gd name="T11" fmla="*/ 18 h 97"/>
                <a:gd name="T12" fmla="*/ 18 w 127"/>
                <a:gd name="T13" fmla="*/ 0 h 97"/>
                <a:gd name="T14" fmla="*/ 47 w 127"/>
                <a:gd name="T15" fmla="*/ 16 h 97"/>
                <a:gd name="T16" fmla="*/ 127 w 127"/>
                <a:gd name="T17" fmla="*/ 3 h 97"/>
                <a:gd name="T18" fmla="*/ 118 w 127"/>
                <a:gd name="T19" fmla="*/ 29 h 97"/>
                <a:gd name="T20" fmla="*/ 71 w 127"/>
                <a:gd name="T21" fmla="*/ 45 h 97"/>
                <a:gd name="T22" fmla="*/ 107 w 127"/>
                <a:gd name="T23" fmla="*/ 78 h 97"/>
                <a:gd name="T24" fmla="*/ 59 w 127"/>
                <a:gd name="T25" fmla="*/ 94 h 97"/>
                <a:gd name="T26" fmla="*/ 60 w 127"/>
                <a:gd name="T27" fmla="*/ 97 h 97"/>
                <a:gd name="T28" fmla="*/ 7 w 127"/>
                <a:gd name="T29" fmla="*/ 25 h 97"/>
                <a:gd name="T30" fmla="*/ 7 w 127"/>
                <a:gd name="T31" fmla="*/ 25 h 97"/>
                <a:gd name="T32" fmla="*/ 59 w 127"/>
                <a:gd name="T33" fmla="*/ 59 h 97"/>
                <a:gd name="T34" fmla="*/ 59 w 127"/>
                <a:gd name="T35" fmla="*/ 87 h 97"/>
                <a:gd name="T36" fmla="*/ 94 w 127"/>
                <a:gd name="T37" fmla="*/ 76 h 97"/>
                <a:gd name="T38" fmla="*/ 59 w 127"/>
                <a:gd name="T39" fmla="*/ 42 h 97"/>
                <a:gd name="T40" fmla="*/ 113 w 127"/>
                <a:gd name="T41" fmla="*/ 24 h 97"/>
                <a:gd name="T42" fmla="*/ 117 w 127"/>
                <a:gd name="T43" fmla="*/ 11 h 97"/>
                <a:gd name="T44" fmla="*/ 46 w 127"/>
                <a:gd name="T45" fmla="*/ 22 h 97"/>
                <a:gd name="T46" fmla="*/ 20 w 127"/>
                <a:gd name="T47" fmla="*/ 8 h 97"/>
                <a:gd name="T48" fmla="*/ 7 w 127"/>
                <a:gd name="T49" fmla="*/ 21 h 97"/>
                <a:gd name="T50" fmla="*/ 7 w 127"/>
                <a:gd name="T51"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97">
                  <a:moveTo>
                    <a:pt x="60" y="97"/>
                  </a:moveTo>
                  <a:lnTo>
                    <a:pt x="60" y="97"/>
                  </a:lnTo>
                  <a:lnTo>
                    <a:pt x="52" y="97"/>
                  </a:lnTo>
                  <a:lnTo>
                    <a:pt x="52" y="62"/>
                  </a:lnTo>
                  <a:lnTo>
                    <a:pt x="0" y="28"/>
                  </a:lnTo>
                  <a:lnTo>
                    <a:pt x="0" y="18"/>
                  </a:lnTo>
                  <a:lnTo>
                    <a:pt x="18" y="0"/>
                  </a:lnTo>
                  <a:lnTo>
                    <a:pt x="47" y="16"/>
                  </a:lnTo>
                  <a:lnTo>
                    <a:pt x="127" y="3"/>
                  </a:lnTo>
                  <a:lnTo>
                    <a:pt x="118" y="29"/>
                  </a:lnTo>
                  <a:lnTo>
                    <a:pt x="71" y="45"/>
                  </a:lnTo>
                  <a:lnTo>
                    <a:pt x="107" y="78"/>
                  </a:lnTo>
                  <a:lnTo>
                    <a:pt x="59" y="94"/>
                  </a:lnTo>
                  <a:lnTo>
                    <a:pt x="60" y="97"/>
                  </a:lnTo>
                  <a:close/>
                  <a:moveTo>
                    <a:pt x="7" y="25"/>
                  </a:moveTo>
                  <a:lnTo>
                    <a:pt x="7" y="25"/>
                  </a:lnTo>
                  <a:lnTo>
                    <a:pt x="59" y="59"/>
                  </a:lnTo>
                  <a:lnTo>
                    <a:pt x="59" y="87"/>
                  </a:lnTo>
                  <a:lnTo>
                    <a:pt x="94" y="76"/>
                  </a:lnTo>
                  <a:lnTo>
                    <a:pt x="59" y="42"/>
                  </a:lnTo>
                  <a:lnTo>
                    <a:pt x="113" y="24"/>
                  </a:lnTo>
                  <a:lnTo>
                    <a:pt x="117" y="11"/>
                  </a:lnTo>
                  <a:lnTo>
                    <a:pt x="46" y="22"/>
                  </a:lnTo>
                  <a:lnTo>
                    <a:pt x="20" y="8"/>
                  </a:lnTo>
                  <a:lnTo>
                    <a:pt x="7" y="21"/>
                  </a:lnTo>
                  <a:lnTo>
                    <a:pt x="7" y="2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4"/>
            <p:cNvSpPr>
              <a:spLocks/>
            </p:cNvSpPr>
            <p:nvPr/>
          </p:nvSpPr>
          <p:spPr bwMode="auto">
            <a:xfrm>
              <a:off x="5622" y="1799"/>
              <a:ext cx="70" cy="66"/>
            </a:xfrm>
            <a:custGeom>
              <a:avLst/>
              <a:gdLst>
                <a:gd name="T0" fmla="*/ 0 w 117"/>
                <a:gd name="T1" fmla="*/ 109 h 109"/>
                <a:gd name="T2" fmla="*/ 0 w 117"/>
                <a:gd name="T3" fmla="*/ 109 h 109"/>
                <a:gd name="T4" fmla="*/ 95 w 117"/>
                <a:gd name="T5" fmla="*/ 101 h 109"/>
                <a:gd name="T6" fmla="*/ 67 w 117"/>
                <a:gd name="T7" fmla="*/ 66 h 109"/>
                <a:gd name="T8" fmla="*/ 85 w 117"/>
                <a:gd name="T9" fmla="*/ 60 h 109"/>
                <a:gd name="T10" fmla="*/ 109 w 117"/>
                <a:gd name="T11" fmla="*/ 65 h 109"/>
                <a:gd name="T12" fmla="*/ 117 w 117"/>
                <a:gd name="T13" fmla="*/ 37 h 109"/>
                <a:gd name="T14" fmla="*/ 96 w 117"/>
                <a:gd name="T15" fmla="*/ 32 h 109"/>
                <a:gd name="T16" fmla="*/ 75 w 117"/>
                <a:gd name="T17" fmla="*/ 0 h 109"/>
                <a:gd name="T18" fmla="*/ 33 w 117"/>
                <a:gd name="T19" fmla="*/ 21 h 109"/>
                <a:gd name="T20" fmla="*/ 26 w 117"/>
                <a:gd name="T21" fmla="*/ 49 h 109"/>
                <a:gd name="T22" fmla="*/ 2 w 117"/>
                <a:gd name="T23" fmla="*/ 85 h 109"/>
                <a:gd name="T24" fmla="*/ 0 w 117"/>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9">
                  <a:moveTo>
                    <a:pt x="0" y="109"/>
                  </a:moveTo>
                  <a:lnTo>
                    <a:pt x="0" y="109"/>
                  </a:lnTo>
                  <a:lnTo>
                    <a:pt x="95" y="101"/>
                  </a:lnTo>
                  <a:lnTo>
                    <a:pt x="67" y="66"/>
                  </a:lnTo>
                  <a:lnTo>
                    <a:pt x="85" y="60"/>
                  </a:lnTo>
                  <a:lnTo>
                    <a:pt x="109" y="65"/>
                  </a:lnTo>
                  <a:lnTo>
                    <a:pt x="117" y="37"/>
                  </a:lnTo>
                  <a:lnTo>
                    <a:pt x="96" y="32"/>
                  </a:lnTo>
                  <a:lnTo>
                    <a:pt x="75" y="0"/>
                  </a:lnTo>
                  <a:lnTo>
                    <a:pt x="33" y="21"/>
                  </a:lnTo>
                  <a:lnTo>
                    <a:pt x="26" y="49"/>
                  </a:lnTo>
                  <a:lnTo>
                    <a:pt x="2" y="85"/>
                  </a:lnTo>
                  <a:lnTo>
                    <a:pt x="0" y="1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5"/>
            <p:cNvSpPr>
              <a:spLocks noEditPoints="1"/>
            </p:cNvSpPr>
            <p:nvPr/>
          </p:nvSpPr>
          <p:spPr bwMode="auto">
            <a:xfrm>
              <a:off x="5620" y="1796"/>
              <a:ext cx="75" cy="71"/>
            </a:xfrm>
            <a:custGeom>
              <a:avLst/>
              <a:gdLst>
                <a:gd name="T0" fmla="*/ 0 w 125"/>
                <a:gd name="T1" fmla="*/ 118 h 118"/>
                <a:gd name="T2" fmla="*/ 0 w 125"/>
                <a:gd name="T3" fmla="*/ 118 h 118"/>
                <a:gd name="T4" fmla="*/ 3 w 125"/>
                <a:gd name="T5" fmla="*/ 88 h 118"/>
                <a:gd name="T6" fmla="*/ 27 w 125"/>
                <a:gd name="T7" fmla="*/ 53 h 118"/>
                <a:gd name="T8" fmla="*/ 34 w 125"/>
                <a:gd name="T9" fmla="*/ 24 h 118"/>
                <a:gd name="T10" fmla="*/ 80 w 125"/>
                <a:gd name="T11" fmla="*/ 0 h 118"/>
                <a:gd name="T12" fmla="*/ 102 w 125"/>
                <a:gd name="T13" fmla="*/ 34 h 118"/>
                <a:gd name="T14" fmla="*/ 125 w 125"/>
                <a:gd name="T15" fmla="*/ 39 h 118"/>
                <a:gd name="T16" fmla="*/ 115 w 125"/>
                <a:gd name="T17" fmla="*/ 74 h 118"/>
                <a:gd name="T18" fmla="*/ 89 w 125"/>
                <a:gd name="T19" fmla="*/ 68 h 118"/>
                <a:gd name="T20" fmla="*/ 77 w 125"/>
                <a:gd name="T21" fmla="*/ 72 h 118"/>
                <a:gd name="T22" fmla="*/ 105 w 125"/>
                <a:gd name="T23" fmla="*/ 108 h 118"/>
                <a:gd name="T24" fmla="*/ 0 w 125"/>
                <a:gd name="T25" fmla="*/ 118 h 118"/>
                <a:gd name="T26" fmla="*/ 9 w 125"/>
                <a:gd name="T27" fmla="*/ 91 h 118"/>
                <a:gd name="T28" fmla="*/ 9 w 125"/>
                <a:gd name="T29" fmla="*/ 91 h 118"/>
                <a:gd name="T30" fmla="*/ 7 w 125"/>
                <a:gd name="T31" fmla="*/ 110 h 118"/>
                <a:gd name="T32" fmla="*/ 92 w 125"/>
                <a:gd name="T33" fmla="*/ 103 h 118"/>
                <a:gd name="T34" fmla="*/ 65 w 125"/>
                <a:gd name="T35" fmla="*/ 69 h 118"/>
                <a:gd name="T36" fmla="*/ 89 w 125"/>
                <a:gd name="T37" fmla="*/ 61 h 118"/>
                <a:gd name="T38" fmla="*/ 111 w 125"/>
                <a:gd name="T39" fmla="*/ 66 h 118"/>
                <a:gd name="T40" fmla="*/ 117 w 125"/>
                <a:gd name="T41" fmla="*/ 44 h 118"/>
                <a:gd name="T42" fmla="*/ 98 w 125"/>
                <a:gd name="T43" fmla="*/ 40 h 118"/>
                <a:gd name="T44" fmla="*/ 78 w 125"/>
                <a:gd name="T45" fmla="*/ 9 h 118"/>
                <a:gd name="T46" fmla="*/ 40 w 125"/>
                <a:gd name="T47" fmla="*/ 28 h 118"/>
                <a:gd name="T48" fmla="*/ 33 w 125"/>
                <a:gd name="T49" fmla="*/ 56 h 118"/>
                <a:gd name="T50" fmla="*/ 9 w 125"/>
                <a:gd name="T51" fmla="*/ 9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18">
                  <a:moveTo>
                    <a:pt x="0" y="118"/>
                  </a:moveTo>
                  <a:lnTo>
                    <a:pt x="0" y="118"/>
                  </a:lnTo>
                  <a:lnTo>
                    <a:pt x="3" y="88"/>
                  </a:lnTo>
                  <a:lnTo>
                    <a:pt x="27" y="53"/>
                  </a:lnTo>
                  <a:lnTo>
                    <a:pt x="34" y="24"/>
                  </a:lnTo>
                  <a:lnTo>
                    <a:pt x="80" y="0"/>
                  </a:lnTo>
                  <a:lnTo>
                    <a:pt x="102" y="34"/>
                  </a:lnTo>
                  <a:lnTo>
                    <a:pt x="125" y="39"/>
                  </a:lnTo>
                  <a:lnTo>
                    <a:pt x="115" y="74"/>
                  </a:lnTo>
                  <a:lnTo>
                    <a:pt x="89" y="68"/>
                  </a:lnTo>
                  <a:lnTo>
                    <a:pt x="77" y="72"/>
                  </a:lnTo>
                  <a:lnTo>
                    <a:pt x="105" y="108"/>
                  </a:lnTo>
                  <a:lnTo>
                    <a:pt x="0" y="118"/>
                  </a:lnTo>
                  <a:close/>
                  <a:moveTo>
                    <a:pt x="9" y="91"/>
                  </a:moveTo>
                  <a:lnTo>
                    <a:pt x="9" y="91"/>
                  </a:lnTo>
                  <a:lnTo>
                    <a:pt x="7" y="110"/>
                  </a:lnTo>
                  <a:lnTo>
                    <a:pt x="92" y="103"/>
                  </a:lnTo>
                  <a:lnTo>
                    <a:pt x="65" y="69"/>
                  </a:lnTo>
                  <a:lnTo>
                    <a:pt x="89" y="61"/>
                  </a:lnTo>
                  <a:lnTo>
                    <a:pt x="111" y="66"/>
                  </a:lnTo>
                  <a:lnTo>
                    <a:pt x="117" y="44"/>
                  </a:lnTo>
                  <a:lnTo>
                    <a:pt x="98" y="40"/>
                  </a:lnTo>
                  <a:lnTo>
                    <a:pt x="78" y="9"/>
                  </a:lnTo>
                  <a:lnTo>
                    <a:pt x="40" y="28"/>
                  </a:lnTo>
                  <a:lnTo>
                    <a:pt x="33" y="56"/>
                  </a:lnTo>
                  <a:lnTo>
                    <a:pt x="9" y="9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6"/>
            <p:cNvSpPr>
              <a:spLocks noEditPoints="1"/>
            </p:cNvSpPr>
            <p:nvPr/>
          </p:nvSpPr>
          <p:spPr bwMode="auto">
            <a:xfrm>
              <a:off x="4742" y="1620"/>
              <a:ext cx="1084" cy="1196"/>
            </a:xfrm>
            <a:custGeom>
              <a:avLst/>
              <a:gdLst>
                <a:gd name="T0" fmla="*/ 1752 w 1804"/>
                <a:gd name="T1" fmla="*/ 252 h 1990"/>
                <a:gd name="T2" fmla="*/ 1651 w 1804"/>
                <a:gd name="T3" fmla="*/ 197 h 1990"/>
                <a:gd name="T4" fmla="*/ 1558 w 1804"/>
                <a:gd name="T5" fmla="*/ 56 h 1990"/>
                <a:gd name="T6" fmla="*/ 1364 w 1804"/>
                <a:gd name="T7" fmla="*/ 137 h 1990"/>
                <a:gd name="T8" fmla="*/ 1264 w 1804"/>
                <a:gd name="T9" fmla="*/ 98 h 1990"/>
                <a:gd name="T10" fmla="*/ 1192 w 1804"/>
                <a:gd name="T11" fmla="*/ 131 h 1990"/>
                <a:gd name="T12" fmla="*/ 1105 w 1804"/>
                <a:gd name="T13" fmla="*/ 74 h 1990"/>
                <a:gd name="T14" fmla="*/ 998 w 1804"/>
                <a:gd name="T15" fmla="*/ 32 h 1990"/>
                <a:gd name="T16" fmla="*/ 1007 w 1804"/>
                <a:gd name="T17" fmla="*/ 77 h 1990"/>
                <a:gd name="T18" fmla="*/ 1024 w 1804"/>
                <a:gd name="T19" fmla="*/ 167 h 1990"/>
                <a:gd name="T20" fmla="*/ 839 w 1804"/>
                <a:gd name="T21" fmla="*/ 162 h 1990"/>
                <a:gd name="T22" fmla="*/ 674 w 1804"/>
                <a:gd name="T23" fmla="*/ 152 h 1990"/>
                <a:gd name="T24" fmla="*/ 433 w 1804"/>
                <a:gd name="T25" fmla="*/ 142 h 1990"/>
                <a:gd name="T26" fmla="*/ 500 w 1804"/>
                <a:gd name="T27" fmla="*/ 250 h 1990"/>
                <a:gd name="T28" fmla="*/ 456 w 1804"/>
                <a:gd name="T29" fmla="*/ 288 h 1990"/>
                <a:gd name="T30" fmla="*/ 364 w 1804"/>
                <a:gd name="T31" fmla="*/ 383 h 1990"/>
                <a:gd name="T32" fmla="*/ 367 w 1804"/>
                <a:gd name="T33" fmla="*/ 698 h 1990"/>
                <a:gd name="T34" fmla="*/ 184 w 1804"/>
                <a:gd name="T35" fmla="*/ 867 h 1990"/>
                <a:gd name="T36" fmla="*/ 0 w 1804"/>
                <a:gd name="T37" fmla="*/ 924 h 1990"/>
                <a:gd name="T38" fmla="*/ 302 w 1804"/>
                <a:gd name="T39" fmla="*/ 970 h 1990"/>
                <a:gd name="T40" fmla="*/ 364 w 1804"/>
                <a:gd name="T41" fmla="*/ 1088 h 1990"/>
                <a:gd name="T42" fmla="*/ 607 w 1804"/>
                <a:gd name="T43" fmla="*/ 1231 h 1990"/>
                <a:gd name="T44" fmla="*/ 821 w 1804"/>
                <a:gd name="T45" fmla="*/ 1244 h 1990"/>
                <a:gd name="T46" fmla="*/ 722 w 1804"/>
                <a:gd name="T47" fmla="*/ 1506 h 1990"/>
                <a:gd name="T48" fmla="*/ 924 w 1804"/>
                <a:gd name="T49" fmla="*/ 1530 h 1990"/>
                <a:gd name="T50" fmla="*/ 961 w 1804"/>
                <a:gd name="T51" fmla="*/ 1874 h 1990"/>
                <a:gd name="T52" fmla="*/ 1307 w 1804"/>
                <a:gd name="T53" fmla="*/ 1926 h 1990"/>
                <a:gd name="T54" fmla="*/ 1417 w 1804"/>
                <a:gd name="T55" fmla="*/ 1941 h 1990"/>
                <a:gd name="T56" fmla="*/ 1519 w 1804"/>
                <a:gd name="T57" fmla="*/ 1741 h 1990"/>
                <a:gd name="T58" fmla="*/ 1497 w 1804"/>
                <a:gd name="T59" fmla="*/ 1575 h 1990"/>
                <a:gd name="T60" fmla="*/ 1422 w 1804"/>
                <a:gd name="T61" fmla="*/ 1451 h 1990"/>
                <a:gd name="T62" fmla="*/ 1498 w 1804"/>
                <a:gd name="T63" fmla="*/ 1324 h 1990"/>
                <a:gd name="T64" fmla="*/ 1454 w 1804"/>
                <a:gd name="T65" fmla="*/ 1130 h 1990"/>
                <a:gd name="T66" fmla="*/ 1455 w 1804"/>
                <a:gd name="T67" fmla="*/ 973 h 1990"/>
                <a:gd name="T68" fmla="*/ 1544 w 1804"/>
                <a:gd name="T69" fmla="*/ 758 h 1990"/>
                <a:gd name="T70" fmla="*/ 1655 w 1804"/>
                <a:gd name="T71" fmla="*/ 551 h 1990"/>
                <a:gd name="T72" fmla="*/ 1804 w 1804"/>
                <a:gd name="T73" fmla="*/ 408 h 1990"/>
                <a:gd name="T74" fmla="*/ 1606 w 1804"/>
                <a:gd name="T75" fmla="*/ 284 h 1990"/>
                <a:gd name="T76" fmla="*/ 1616 w 1804"/>
                <a:gd name="T77" fmla="*/ 357 h 1990"/>
                <a:gd name="T78" fmla="*/ 1550 w 1804"/>
                <a:gd name="T79" fmla="*/ 358 h 1990"/>
                <a:gd name="T80" fmla="*/ 1498 w 1804"/>
                <a:gd name="T81" fmla="*/ 319 h 1990"/>
                <a:gd name="T82" fmla="*/ 1454 w 1804"/>
                <a:gd name="T83" fmla="*/ 530 h 1990"/>
                <a:gd name="T84" fmla="*/ 1445 w 1804"/>
                <a:gd name="T85" fmla="*/ 677 h 1990"/>
                <a:gd name="T86" fmla="*/ 1253 w 1804"/>
                <a:gd name="T87" fmla="*/ 891 h 1990"/>
                <a:gd name="T88" fmla="*/ 1060 w 1804"/>
                <a:gd name="T89" fmla="*/ 830 h 1990"/>
                <a:gd name="T90" fmla="*/ 954 w 1804"/>
                <a:gd name="T91" fmla="*/ 819 h 1990"/>
                <a:gd name="T92" fmla="*/ 869 w 1804"/>
                <a:gd name="T93" fmla="*/ 685 h 1990"/>
                <a:gd name="T94" fmla="*/ 827 w 1804"/>
                <a:gd name="T95" fmla="*/ 564 h 1990"/>
                <a:gd name="T96" fmla="*/ 893 w 1804"/>
                <a:gd name="T97" fmla="*/ 441 h 1990"/>
                <a:gd name="T98" fmla="*/ 1180 w 1804"/>
                <a:gd name="T99" fmla="*/ 374 h 1990"/>
                <a:gd name="T100" fmla="*/ 1376 w 1804"/>
                <a:gd name="T101" fmla="*/ 277 h 1990"/>
                <a:gd name="T102" fmla="*/ 1496 w 1804"/>
                <a:gd name="T103" fmla="*/ 196 h 1990"/>
                <a:gd name="T104" fmla="*/ 1568 w 1804"/>
                <a:gd name="T105" fmla="*/ 196 h 1990"/>
                <a:gd name="T106" fmla="*/ 1702 w 1804"/>
                <a:gd name="T107" fmla="*/ 265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4" h="1990">
                  <a:moveTo>
                    <a:pt x="1757" y="369"/>
                  </a:moveTo>
                  <a:lnTo>
                    <a:pt x="1757" y="369"/>
                  </a:lnTo>
                  <a:lnTo>
                    <a:pt x="1755" y="332"/>
                  </a:lnTo>
                  <a:lnTo>
                    <a:pt x="1739" y="277"/>
                  </a:lnTo>
                  <a:lnTo>
                    <a:pt x="1752" y="252"/>
                  </a:lnTo>
                  <a:lnTo>
                    <a:pt x="1762" y="219"/>
                  </a:lnTo>
                  <a:lnTo>
                    <a:pt x="1692" y="209"/>
                  </a:lnTo>
                  <a:lnTo>
                    <a:pt x="1685" y="186"/>
                  </a:lnTo>
                  <a:lnTo>
                    <a:pt x="1659" y="178"/>
                  </a:lnTo>
                  <a:lnTo>
                    <a:pt x="1651" y="197"/>
                  </a:lnTo>
                  <a:lnTo>
                    <a:pt x="1634" y="190"/>
                  </a:lnTo>
                  <a:lnTo>
                    <a:pt x="1610" y="134"/>
                  </a:lnTo>
                  <a:lnTo>
                    <a:pt x="1595" y="124"/>
                  </a:lnTo>
                  <a:lnTo>
                    <a:pt x="1569" y="104"/>
                  </a:lnTo>
                  <a:lnTo>
                    <a:pt x="1558" y="56"/>
                  </a:lnTo>
                  <a:cubicBezTo>
                    <a:pt x="1558" y="56"/>
                    <a:pt x="1499" y="72"/>
                    <a:pt x="1492" y="73"/>
                  </a:cubicBezTo>
                  <a:lnTo>
                    <a:pt x="1492" y="73"/>
                  </a:lnTo>
                  <a:cubicBezTo>
                    <a:pt x="1486" y="74"/>
                    <a:pt x="1412" y="100"/>
                    <a:pt x="1405" y="102"/>
                  </a:cubicBezTo>
                  <a:cubicBezTo>
                    <a:pt x="1397" y="105"/>
                    <a:pt x="1389" y="121"/>
                    <a:pt x="1389" y="121"/>
                  </a:cubicBezTo>
                  <a:lnTo>
                    <a:pt x="1364" y="137"/>
                  </a:lnTo>
                  <a:lnTo>
                    <a:pt x="1333" y="113"/>
                  </a:lnTo>
                  <a:lnTo>
                    <a:pt x="1332" y="86"/>
                  </a:lnTo>
                  <a:lnTo>
                    <a:pt x="1304" y="71"/>
                  </a:lnTo>
                  <a:lnTo>
                    <a:pt x="1276" y="102"/>
                  </a:lnTo>
                  <a:lnTo>
                    <a:pt x="1264" y="98"/>
                  </a:lnTo>
                  <a:lnTo>
                    <a:pt x="1244" y="111"/>
                  </a:lnTo>
                  <a:lnTo>
                    <a:pt x="1231" y="159"/>
                  </a:lnTo>
                  <a:lnTo>
                    <a:pt x="1215" y="162"/>
                  </a:lnTo>
                  <a:lnTo>
                    <a:pt x="1210" y="149"/>
                  </a:lnTo>
                  <a:lnTo>
                    <a:pt x="1192" y="131"/>
                  </a:lnTo>
                  <a:lnTo>
                    <a:pt x="1177" y="138"/>
                  </a:lnTo>
                  <a:lnTo>
                    <a:pt x="1178" y="94"/>
                  </a:lnTo>
                  <a:lnTo>
                    <a:pt x="1158" y="89"/>
                  </a:lnTo>
                  <a:lnTo>
                    <a:pt x="1103" y="93"/>
                  </a:lnTo>
                  <a:lnTo>
                    <a:pt x="1105" y="74"/>
                  </a:lnTo>
                  <a:lnTo>
                    <a:pt x="1136" y="41"/>
                  </a:lnTo>
                  <a:lnTo>
                    <a:pt x="1114" y="33"/>
                  </a:lnTo>
                  <a:lnTo>
                    <a:pt x="1104" y="0"/>
                  </a:lnTo>
                  <a:lnTo>
                    <a:pt x="1010" y="28"/>
                  </a:lnTo>
                  <a:lnTo>
                    <a:pt x="998" y="32"/>
                  </a:lnTo>
                  <a:lnTo>
                    <a:pt x="987" y="36"/>
                  </a:lnTo>
                  <a:lnTo>
                    <a:pt x="989" y="54"/>
                  </a:lnTo>
                  <a:lnTo>
                    <a:pt x="960" y="63"/>
                  </a:lnTo>
                  <a:lnTo>
                    <a:pt x="972" y="78"/>
                  </a:lnTo>
                  <a:lnTo>
                    <a:pt x="1007" y="77"/>
                  </a:lnTo>
                  <a:lnTo>
                    <a:pt x="1031" y="50"/>
                  </a:lnTo>
                  <a:lnTo>
                    <a:pt x="1059" y="70"/>
                  </a:lnTo>
                  <a:lnTo>
                    <a:pt x="1042" y="93"/>
                  </a:lnTo>
                  <a:lnTo>
                    <a:pt x="1069" y="125"/>
                  </a:lnTo>
                  <a:lnTo>
                    <a:pt x="1024" y="167"/>
                  </a:lnTo>
                  <a:lnTo>
                    <a:pt x="987" y="150"/>
                  </a:lnTo>
                  <a:lnTo>
                    <a:pt x="926" y="178"/>
                  </a:lnTo>
                  <a:lnTo>
                    <a:pt x="909" y="156"/>
                  </a:lnTo>
                  <a:lnTo>
                    <a:pt x="897" y="158"/>
                  </a:lnTo>
                  <a:lnTo>
                    <a:pt x="839" y="162"/>
                  </a:lnTo>
                  <a:lnTo>
                    <a:pt x="840" y="134"/>
                  </a:lnTo>
                  <a:lnTo>
                    <a:pt x="773" y="112"/>
                  </a:lnTo>
                  <a:lnTo>
                    <a:pt x="748" y="91"/>
                  </a:lnTo>
                  <a:lnTo>
                    <a:pt x="729" y="140"/>
                  </a:lnTo>
                  <a:lnTo>
                    <a:pt x="674" y="152"/>
                  </a:lnTo>
                  <a:lnTo>
                    <a:pt x="596" y="159"/>
                  </a:lnTo>
                  <a:lnTo>
                    <a:pt x="573" y="122"/>
                  </a:lnTo>
                  <a:lnTo>
                    <a:pt x="523" y="147"/>
                  </a:lnTo>
                  <a:lnTo>
                    <a:pt x="494" y="122"/>
                  </a:lnTo>
                  <a:lnTo>
                    <a:pt x="433" y="142"/>
                  </a:lnTo>
                  <a:lnTo>
                    <a:pt x="430" y="187"/>
                  </a:lnTo>
                  <a:lnTo>
                    <a:pt x="470" y="212"/>
                  </a:lnTo>
                  <a:lnTo>
                    <a:pt x="467" y="227"/>
                  </a:lnTo>
                  <a:lnTo>
                    <a:pt x="465" y="240"/>
                  </a:lnTo>
                  <a:lnTo>
                    <a:pt x="500" y="250"/>
                  </a:lnTo>
                  <a:lnTo>
                    <a:pt x="540" y="271"/>
                  </a:lnTo>
                  <a:lnTo>
                    <a:pt x="518" y="280"/>
                  </a:lnTo>
                  <a:lnTo>
                    <a:pt x="489" y="287"/>
                  </a:lnTo>
                  <a:lnTo>
                    <a:pt x="481" y="306"/>
                  </a:lnTo>
                  <a:lnTo>
                    <a:pt x="456" y="288"/>
                  </a:lnTo>
                  <a:lnTo>
                    <a:pt x="436" y="312"/>
                  </a:lnTo>
                  <a:lnTo>
                    <a:pt x="409" y="308"/>
                  </a:lnTo>
                  <a:lnTo>
                    <a:pt x="385" y="326"/>
                  </a:lnTo>
                  <a:lnTo>
                    <a:pt x="392" y="373"/>
                  </a:lnTo>
                  <a:lnTo>
                    <a:pt x="364" y="383"/>
                  </a:lnTo>
                  <a:lnTo>
                    <a:pt x="355" y="443"/>
                  </a:lnTo>
                  <a:lnTo>
                    <a:pt x="298" y="491"/>
                  </a:lnTo>
                  <a:lnTo>
                    <a:pt x="361" y="580"/>
                  </a:lnTo>
                  <a:lnTo>
                    <a:pt x="387" y="661"/>
                  </a:lnTo>
                  <a:lnTo>
                    <a:pt x="367" y="698"/>
                  </a:lnTo>
                  <a:lnTo>
                    <a:pt x="330" y="707"/>
                  </a:lnTo>
                  <a:lnTo>
                    <a:pt x="288" y="762"/>
                  </a:lnTo>
                  <a:lnTo>
                    <a:pt x="314" y="779"/>
                  </a:lnTo>
                  <a:lnTo>
                    <a:pt x="288" y="841"/>
                  </a:lnTo>
                  <a:lnTo>
                    <a:pt x="184" y="867"/>
                  </a:lnTo>
                  <a:lnTo>
                    <a:pt x="154" y="890"/>
                  </a:lnTo>
                  <a:lnTo>
                    <a:pt x="67" y="876"/>
                  </a:lnTo>
                  <a:lnTo>
                    <a:pt x="27" y="884"/>
                  </a:lnTo>
                  <a:lnTo>
                    <a:pt x="0" y="912"/>
                  </a:lnTo>
                  <a:lnTo>
                    <a:pt x="0" y="924"/>
                  </a:lnTo>
                  <a:lnTo>
                    <a:pt x="17" y="948"/>
                  </a:lnTo>
                  <a:lnTo>
                    <a:pt x="46" y="974"/>
                  </a:lnTo>
                  <a:lnTo>
                    <a:pt x="98" y="996"/>
                  </a:lnTo>
                  <a:lnTo>
                    <a:pt x="215" y="986"/>
                  </a:lnTo>
                  <a:lnTo>
                    <a:pt x="302" y="970"/>
                  </a:lnTo>
                  <a:lnTo>
                    <a:pt x="353" y="971"/>
                  </a:lnTo>
                  <a:lnTo>
                    <a:pt x="370" y="985"/>
                  </a:lnTo>
                  <a:lnTo>
                    <a:pt x="337" y="1026"/>
                  </a:lnTo>
                  <a:lnTo>
                    <a:pt x="347" y="1073"/>
                  </a:lnTo>
                  <a:lnTo>
                    <a:pt x="364" y="1088"/>
                  </a:lnTo>
                  <a:lnTo>
                    <a:pt x="386" y="1074"/>
                  </a:lnTo>
                  <a:lnTo>
                    <a:pt x="437" y="1104"/>
                  </a:lnTo>
                  <a:lnTo>
                    <a:pt x="443" y="1108"/>
                  </a:lnTo>
                  <a:lnTo>
                    <a:pt x="533" y="1198"/>
                  </a:lnTo>
                  <a:lnTo>
                    <a:pt x="607" y="1231"/>
                  </a:lnTo>
                  <a:lnTo>
                    <a:pt x="634" y="1222"/>
                  </a:lnTo>
                  <a:lnTo>
                    <a:pt x="655" y="1225"/>
                  </a:lnTo>
                  <a:lnTo>
                    <a:pt x="687" y="1222"/>
                  </a:lnTo>
                  <a:lnTo>
                    <a:pt x="751" y="1231"/>
                  </a:lnTo>
                  <a:lnTo>
                    <a:pt x="821" y="1244"/>
                  </a:lnTo>
                  <a:lnTo>
                    <a:pt x="822" y="1269"/>
                  </a:lnTo>
                  <a:lnTo>
                    <a:pt x="829" y="1365"/>
                  </a:lnTo>
                  <a:lnTo>
                    <a:pt x="834" y="1419"/>
                  </a:lnTo>
                  <a:lnTo>
                    <a:pt x="809" y="1436"/>
                  </a:lnTo>
                  <a:lnTo>
                    <a:pt x="722" y="1506"/>
                  </a:lnTo>
                  <a:lnTo>
                    <a:pt x="760" y="1532"/>
                  </a:lnTo>
                  <a:lnTo>
                    <a:pt x="811" y="1544"/>
                  </a:lnTo>
                  <a:lnTo>
                    <a:pt x="846" y="1509"/>
                  </a:lnTo>
                  <a:lnTo>
                    <a:pt x="893" y="1520"/>
                  </a:lnTo>
                  <a:lnTo>
                    <a:pt x="924" y="1530"/>
                  </a:lnTo>
                  <a:lnTo>
                    <a:pt x="960" y="1624"/>
                  </a:lnTo>
                  <a:lnTo>
                    <a:pt x="938" y="1742"/>
                  </a:lnTo>
                  <a:lnTo>
                    <a:pt x="931" y="1775"/>
                  </a:lnTo>
                  <a:lnTo>
                    <a:pt x="968" y="1841"/>
                  </a:lnTo>
                  <a:lnTo>
                    <a:pt x="961" y="1874"/>
                  </a:lnTo>
                  <a:lnTo>
                    <a:pt x="997" y="1899"/>
                  </a:lnTo>
                  <a:lnTo>
                    <a:pt x="1054" y="1895"/>
                  </a:lnTo>
                  <a:lnTo>
                    <a:pt x="1155" y="1916"/>
                  </a:lnTo>
                  <a:lnTo>
                    <a:pt x="1225" y="1924"/>
                  </a:lnTo>
                  <a:lnTo>
                    <a:pt x="1307" y="1926"/>
                  </a:lnTo>
                  <a:lnTo>
                    <a:pt x="1312" y="1931"/>
                  </a:lnTo>
                  <a:lnTo>
                    <a:pt x="1368" y="1982"/>
                  </a:lnTo>
                  <a:lnTo>
                    <a:pt x="1376" y="1990"/>
                  </a:lnTo>
                  <a:lnTo>
                    <a:pt x="1402" y="1957"/>
                  </a:lnTo>
                  <a:lnTo>
                    <a:pt x="1417" y="1941"/>
                  </a:lnTo>
                  <a:lnTo>
                    <a:pt x="1415" y="1913"/>
                  </a:lnTo>
                  <a:lnTo>
                    <a:pt x="1441" y="1882"/>
                  </a:lnTo>
                  <a:lnTo>
                    <a:pt x="1474" y="1775"/>
                  </a:lnTo>
                  <a:lnTo>
                    <a:pt x="1480" y="1748"/>
                  </a:lnTo>
                  <a:lnTo>
                    <a:pt x="1519" y="1741"/>
                  </a:lnTo>
                  <a:lnTo>
                    <a:pt x="1529" y="1689"/>
                  </a:lnTo>
                  <a:lnTo>
                    <a:pt x="1573" y="1676"/>
                  </a:lnTo>
                  <a:lnTo>
                    <a:pt x="1569" y="1670"/>
                  </a:lnTo>
                  <a:lnTo>
                    <a:pt x="1522" y="1608"/>
                  </a:lnTo>
                  <a:lnTo>
                    <a:pt x="1497" y="1575"/>
                  </a:lnTo>
                  <a:lnTo>
                    <a:pt x="1483" y="1551"/>
                  </a:lnTo>
                  <a:lnTo>
                    <a:pt x="1457" y="1505"/>
                  </a:lnTo>
                  <a:lnTo>
                    <a:pt x="1442" y="1485"/>
                  </a:lnTo>
                  <a:lnTo>
                    <a:pt x="1425" y="1459"/>
                  </a:lnTo>
                  <a:lnTo>
                    <a:pt x="1422" y="1451"/>
                  </a:lnTo>
                  <a:lnTo>
                    <a:pt x="1420" y="1426"/>
                  </a:lnTo>
                  <a:lnTo>
                    <a:pt x="1418" y="1399"/>
                  </a:lnTo>
                  <a:lnTo>
                    <a:pt x="1464" y="1369"/>
                  </a:lnTo>
                  <a:lnTo>
                    <a:pt x="1496" y="1348"/>
                  </a:lnTo>
                  <a:lnTo>
                    <a:pt x="1498" y="1324"/>
                  </a:lnTo>
                  <a:lnTo>
                    <a:pt x="1501" y="1256"/>
                  </a:lnTo>
                  <a:lnTo>
                    <a:pt x="1497" y="1236"/>
                  </a:lnTo>
                  <a:lnTo>
                    <a:pt x="1482" y="1194"/>
                  </a:lnTo>
                  <a:lnTo>
                    <a:pt x="1471" y="1160"/>
                  </a:lnTo>
                  <a:lnTo>
                    <a:pt x="1454" y="1130"/>
                  </a:lnTo>
                  <a:lnTo>
                    <a:pt x="1437" y="1078"/>
                  </a:lnTo>
                  <a:lnTo>
                    <a:pt x="1436" y="1030"/>
                  </a:lnTo>
                  <a:lnTo>
                    <a:pt x="1441" y="1006"/>
                  </a:lnTo>
                  <a:lnTo>
                    <a:pt x="1453" y="979"/>
                  </a:lnTo>
                  <a:lnTo>
                    <a:pt x="1455" y="973"/>
                  </a:lnTo>
                  <a:lnTo>
                    <a:pt x="1480" y="902"/>
                  </a:lnTo>
                  <a:lnTo>
                    <a:pt x="1495" y="855"/>
                  </a:lnTo>
                  <a:lnTo>
                    <a:pt x="1518" y="786"/>
                  </a:lnTo>
                  <a:lnTo>
                    <a:pt x="1521" y="783"/>
                  </a:lnTo>
                  <a:lnTo>
                    <a:pt x="1544" y="758"/>
                  </a:lnTo>
                  <a:lnTo>
                    <a:pt x="1559" y="732"/>
                  </a:lnTo>
                  <a:lnTo>
                    <a:pt x="1588" y="679"/>
                  </a:lnTo>
                  <a:lnTo>
                    <a:pt x="1631" y="641"/>
                  </a:lnTo>
                  <a:lnTo>
                    <a:pt x="1647" y="579"/>
                  </a:lnTo>
                  <a:lnTo>
                    <a:pt x="1655" y="551"/>
                  </a:lnTo>
                  <a:lnTo>
                    <a:pt x="1684" y="513"/>
                  </a:lnTo>
                  <a:lnTo>
                    <a:pt x="1704" y="487"/>
                  </a:lnTo>
                  <a:lnTo>
                    <a:pt x="1773" y="476"/>
                  </a:lnTo>
                  <a:lnTo>
                    <a:pt x="1802" y="441"/>
                  </a:lnTo>
                  <a:lnTo>
                    <a:pt x="1804" y="408"/>
                  </a:lnTo>
                  <a:lnTo>
                    <a:pt x="1757" y="369"/>
                  </a:lnTo>
                  <a:close/>
                  <a:moveTo>
                    <a:pt x="1702" y="265"/>
                  </a:moveTo>
                  <a:lnTo>
                    <a:pt x="1702" y="265"/>
                  </a:lnTo>
                  <a:lnTo>
                    <a:pt x="1682" y="272"/>
                  </a:lnTo>
                  <a:lnTo>
                    <a:pt x="1606" y="284"/>
                  </a:lnTo>
                  <a:lnTo>
                    <a:pt x="1579" y="269"/>
                  </a:lnTo>
                  <a:lnTo>
                    <a:pt x="1564" y="285"/>
                  </a:lnTo>
                  <a:lnTo>
                    <a:pt x="1563" y="291"/>
                  </a:lnTo>
                  <a:lnTo>
                    <a:pt x="1615" y="325"/>
                  </a:lnTo>
                  <a:lnTo>
                    <a:pt x="1616" y="357"/>
                  </a:lnTo>
                  <a:lnTo>
                    <a:pt x="1616" y="359"/>
                  </a:lnTo>
                  <a:lnTo>
                    <a:pt x="1584" y="386"/>
                  </a:lnTo>
                  <a:lnTo>
                    <a:pt x="1560" y="399"/>
                  </a:lnTo>
                  <a:lnTo>
                    <a:pt x="1532" y="364"/>
                  </a:lnTo>
                  <a:lnTo>
                    <a:pt x="1550" y="358"/>
                  </a:lnTo>
                  <a:lnTo>
                    <a:pt x="1574" y="363"/>
                  </a:lnTo>
                  <a:lnTo>
                    <a:pt x="1582" y="335"/>
                  </a:lnTo>
                  <a:lnTo>
                    <a:pt x="1561" y="330"/>
                  </a:lnTo>
                  <a:lnTo>
                    <a:pt x="1540" y="298"/>
                  </a:lnTo>
                  <a:lnTo>
                    <a:pt x="1498" y="319"/>
                  </a:lnTo>
                  <a:lnTo>
                    <a:pt x="1491" y="347"/>
                  </a:lnTo>
                  <a:lnTo>
                    <a:pt x="1467" y="383"/>
                  </a:lnTo>
                  <a:lnTo>
                    <a:pt x="1464" y="407"/>
                  </a:lnTo>
                  <a:lnTo>
                    <a:pt x="1462" y="412"/>
                  </a:lnTo>
                  <a:lnTo>
                    <a:pt x="1454" y="530"/>
                  </a:lnTo>
                  <a:lnTo>
                    <a:pt x="1455" y="551"/>
                  </a:lnTo>
                  <a:lnTo>
                    <a:pt x="1456" y="582"/>
                  </a:lnTo>
                  <a:lnTo>
                    <a:pt x="1452" y="618"/>
                  </a:lnTo>
                  <a:lnTo>
                    <a:pt x="1448" y="651"/>
                  </a:lnTo>
                  <a:lnTo>
                    <a:pt x="1445" y="677"/>
                  </a:lnTo>
                  <a:lnTo>
                    <a:pt x="1425" y="710"/>
                  </a:lnTo>
                  <a:lnTo>
                    <a:pt x="1424" y="745"/>
                  </a:lnTo>
                  <a:lnTo>
                    <a:pt x="1397" y="780"/>
                  </a:lnTo>
                  <a:lnTo>
                    <a:pt x="1312" y="846"/>
                  </a:lnTo>
                  <a:lnTo>
                    <a:pt x="1253" y="891"/>
                  </a:lnTo>
                  <a:lnTo>
                    <a:pt x="1214" y="902"/>
                  </a:lnTo>
                  <a:lnTo>
                    <a:pt x="1190" y="884"/>
                  </a:lnTo>
                  <a:lnTo>
                    <a:pt x="1131" y="857"/>
                  </a:lnTo>
                  <a:lnTo>
                    <a:pt x="1090" y="868"/>
                  </a:lnTo>
                  <a:lnTo>
                    <a:pt x="1060" y="830"/>
                  </a:lnTo>
                  <a:lnTo>
                    <a:pt x="1037" y="835"/>
                  </a:lnTo>
                  <a:lnTo>
                    <a:pt x="1029" y="829"/>
                  </a:lnTo>
                  <a:lnTo>
                    <a:pt x="1011" y="815"/>
                  </a:lnTo>
                  <a:lnTo>
                    <a:pt x="988" y="797"/>
                  </a:lnTo>
                  <a:lnTo>
                    <a:pt x="954" y="819"/>
                  </a:lnTo>
                  <a:lnTo>
                    <a:pt x="905" y="813"/>
                  </a:lnTo>
                  <a:lnTo>
                    <a:pt x="870" y="794"/>
                  </a:lnTo>
                  <a:lnTo>
                    <a:pt x="847" y="782"/>
                  </a:lnTo>
                  <a:lnTo>
                    <a:pt x="884" y="731"/>
                  </a:lnTo>
                  <a:lnTo>
                    <a:pt x="869" y="685"/>
                  </a:lnTo>
                  <a:lnTo>
                    <a:pt x="852" y="646"/>
                  </a:lnTo>
                  <a:lnTo>
                    <a:pt x="900" y="611"/>
                  </a:lnTo>
                  <a:lnTo>
                    <a:pt x="881" y="580"/>
                  </a:lnTo>
                  <a:lnTo>
                    <a:pt x="844" y="591"/>
                  </a:lnTo>
                  <a:lnTo>
                    <a:pt x="827" y="564"/>
                  </a:lnTo>
                  <a:lnTo>
                    <a:pt x="810" y="520"/>
                  </a:lnTo>
                  <a:lnTo>
                    <a:pt x="849" y="518"/>
                  </a:lnTo>
                  <a:lnTo>
                    <a:pt x="871" y="487"/>
                  </a:lnTo>
                  <a:lnTo>
                    <a:pt x="866" y="452"/>
                  </a:lnTo>
                  <a:lnTo>
                    <a:pt x="893" y="441"/>
                  </a:lnTo>
                  <a:lnTo>
                    <a:pt x="893" y="411"/>
                  </a:lnTo>
                  <a:lnTo>
                    <a:pt x="1020" y="411"/>
                  </a:lnTo>
                  <a:lnTo>
                    <a:pt x="1085" y="399"/>
                  </a:lnTo>
                  <a:lnTo>
                    <a:pt x="1115" y="401"/>
                  </a:lnTo>
                  <a:lnTo>
                    <a:pt x="1180" y="374"/>
                  </a:lnTo>
                  <a:lnTo>
                    <a:pt x="1233" y="394"/>
                  </a:lnTo>
                  <a:lnTo>
                    <a:pt x="1291" y="373"/>
                  </a:lnTo>
                  <a:lnTo>
                    <a:pt x="1308" y="290"/>
                  </a:lnTo>
                  <a:lnTo>
                    <a:pt x="1344" y="299"/>
                  </a:lnTo>
                  <a:lnTo>
                    <a:pt x="1376" y="277"/>
                  </a:lnTo>
                  <a:lnTo>
                    <a:pt x="1424" y="265"/>
                  </a:lnTo>
                  <a:lnTo>
                    <a:pt x="1458" y="240"/>
                  </a:lnTo>
                  <a:lnTo>
                    <a:pt x="1491" y="233"/>
                  </a:lnTo>
                  <a:lnTo>
                    <a:pt x="1495" y="207"/>
                  </a:lnTo>
                  <a:lnTo>
                    <a:pt x="1496" y="196"/>
                  </a:lnTo>
                  <a:lnTo>
                    <a:pt x="1507" y="183"/>
                  </a:lnTo>
                  <a:lnTo>
                    <a:pt x="1532" y="178"/>
                  </a:lnTo>
                  <a:lnTo>
                    <a:pt x="1535" y="194"/>
                  </a:lnTo>
                  <a:lnTo>
                    <a:pt x="1549" y="193"/>
                  </a:lnTo>
                  <a:lnTo>
                    <a:pt x="1568" y="196"/>
                  </a:lnTo>
                  <a:lnTo>
                    <a:pt x="1605" y="196"/>
                  </a:lnTo>
                  <a:lnTo>
                    <a:pt x="1624" y="206"/>
                  </a:lnTo>
                  <a:lnTo>
                    <a:pt x="1624" y="210"/>
                  </a:lnTo>
                  <a:lnTo>
                    <a:pt x="1710" y="262"/>
                  </a:lnTo>
                  <a:lnTo>
                    <a:pt x="1702" y="2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7"/>
            <p:cNvSpPr>
              <a:spLocks noEditPoints="1"/>
            </p:cNvSpPr>
            <p:nvPr/>
          </p:nvSpPr>
          <p:spPr bwMode="auto">
            <a:xfrm>
              <a:off x="4740" y="1617"/>
              <a:ext cx="1088" cy="1202"/>
            </a:xfrm>
            <a:custGeom>
              <a:avLst/>
              <a:gdLst>
                <a:gd name="T0" fmla="*/ 961 w 1811"/>
                <a:gd name="T1" fmla="*/ 1881 h 2000"/>
                <a:gd name="T2" fmla="*/ 816 w 1811"/>
                <a:gd name="T3" fmla="*/ 1553 h 2000"/>
                <a:gd name="T4" fmla="*/ 691 w 1811"/>
                <a:gd name="T5" fmla="*/ 1230 h 2000"/>
                <a:gd name="T6" fmla="*/ 368 w 1811"/>
                <a:gd name="T7" fmla="*/ 1097 h 2000"/>
                <a:gd name="T8" fmla="*/ 48 w 1811"/>
                <a:gd name="T9" fmla="*/ 982 h 2000"/>
                <a:gd name="T10" fmla="*/ 187 w 1811"/>
                <a:gd name="T11" fmla="*/ 869 h 2000"/>
                <a:gd name="T12" fmla="*/ 298 w 1811"/>
                <a:gd name="T13" fmla="*/ 495 h 2000"/>
                <a:gd name="T14" fmla="*/ 484 w 1811"/>
                <a:gd name="T15" fmla="*/ 306 h 2000"/>
                <a:gd name="T16" fmla="*/ 434 w 1811"/>
                <a:gd name="T17" fmla="*/ 145 h 2000"/>
                <a:gd name="T18" fmla="*/ 779 w 1811"/>
                <a:gd name="T19" fmla="*/ 114 h 2000"/>
                <a:gd name="T20" fmla="*/ 1069 w 1811"/>
                <a:gd name="T21" fmla="*/ 129 h 2000"/>
                <a:gd name="T22" fmla="*/ 988 w 1811"/>
                <a:gd name="T23" fmla="*/ 38 h 2000"/>
                <a:gd name="T24" fmla="*/ 1186 w 1811"/>
                <a:gd name="T25" fmla="*/ 97 h 2000"/>
                <a:gd name="T26" fmla="*/ 1279 w 1811"/>
                <a:gd name="T27" fmla="*/ 103 h 2000"/>
                <a:gd name="T28" fmla="*/ 1495 w 1811"/>
                <a:gd name="T29" fmla="*/ 75 h 2000"/>
                <a:gd name="T30" fmla="*/ 1653 w 1811"/>
                <a:gd name="T31" fmla="*/ 198 h 2000"/>
                <a:gd name="T32" fmla="*/ 1764 w 1811"/>
                <a:gd name="T33" fmla="*/ 372 h 2000"/>
                <a:gd name="T34" fmla="*/ 1551 w 1811"/>
                <a:gd name="T35" fmla="*/ 765 h 2000"/>
                <a:gd name="T36" fmla="*/ 1477 w 1811"/>
                <a:gd name="T37" fmla="*/ 1164 h 2000"/>
                <a:gd name="T38" fmla="*/ 1463 w 1811"/>
                <a:gd name="T39" fmla="*/ 1508 h 2000"/>
                <a:gd name="T40" fmla="*/ 1448 w 1811"/>
                <a:gd name="T41" fmla="*/ 1889 h 2000"/>
                <a:gd name="T42" fmla="*/ 1160 w 1811"/>
                <a:gd name="T43" fmla="*/ 1917 h 2000"/>
                <a:gd name="T44" fmla="*/ 1442 w 1811"/>
                <a:gd name="T45" fmla="*/ 1885 h 2000"/>
                <a:gd name="T46" fmla="*/ 1458 w 1811"/>
                <a:gd name="T47" fmla="*/ 1512 h 2000"/>
                <a:gd name="T48" fmla="*/ 1471 w 1811"/>
                <a:gd name="T49" fmla="*/ 1167 h 2000"/>
                <a:gd name="T50" fmla="*/ 1519 w 1811"/>
                <a:gd name="T51" fmla="*/ 789 h 2000"/>
                <a:gd name="T52" fmla="*/ 1803 w 1811"/>
                <a:gd name="T53" fmla="*/ 445 h 2000"/>
                <a:gd name="T54" fmla="*/ 1687 w 1811"/>
                <a:gd name="T55" fmla="*/ 194 h 2000"/>
                <a:gd name="T56" fmla="*/ 1497 w 1811"/>
                <a:gd name="T57" fmla="*/ 81 h 2000"/>
                <a:gd name="T58" fmla="*/ 1309 w 1811"/>
                <a:gd name="T59" fmla="*/ 80 h 2000"/>
                <a:gd name="T60" fmla="*/ 1178 w 1811"/>
                <a:gd name="T61" fmla="*/ 148 h 2000"/>
                <a:gd name="T62" fmla="*/ 995 w 1811"/>
                <a:gd name="T63" fmla="*/ 43 h 2000"/>
                <a:gd name="T64" fmla="*/ 1078 w 1811"/>
                <a:gd name="T65" fmla="*/ 130 h 2000"/>
                <a:gd name="T66" fmla="*/ 775 w 1811"/>
                <a:gd name="T67" fmla="*/ 120 h 2000"/>
                <a:gd name="T68" fmla="*/ 440 w 1811"/>
                <a:gd name="T69" fmla="*/ 150 h 2000"/>
                <a:gd name="T70" fmla="*/ 487 w 1811"/>
                <a:gd name="T71" fmla="*/ 316 h 2000"/>
                <a:gd name="T72" fmla="*/ 307 w 1811"/>
                <a:gd name="T73" fmla="*/ 496 h 2000"/>
                <a:gd name="T74" fmla="*/ 190 w 1811"/>
                <a:gd name="T75" fmla="*/ 875 h 2000"/>
                <a:gd name="T76" fmla="*/ 103 w 1811"/>
                <a:gd name="T77" fmla="*/ 998 h 2000"/>
                <a:gd name="T78" fmla="*/ 390 w 1811"/>
                <a:gd name="T79" fmla="*/ 1075 h 2000"/>
                <a:gd name="T80" fmla="*/ 755 w 1811"/>
                <a:gd name="T81" fmla="*/ 1232 h 2000"/>
                <a:gd name="T82" fmla="*/ 849 w 1811"/>
                <a:gd name="T83" fmla="*/ 1510 h 2000"/>
                <a:gd name="T84" fmla="*/ 1002 w 1811"/>
                <a:gd name="T85" fmla="*/ 1900 h 2000"/>
                <a:gd name="T86" fmla="*/ 1040 w 1811"/>
                <a:gd name="T87" fmla="*/ 843 h 2000"/>
                <a:gd name="T88" fmla="*/ 899 w 1811"/>
                <a:gd name="T89" fmla="*/ 615 h 2000"/>
                <a:gd name="T90" fmla="*/ 894 w 1811"/>
                <a:gd name="T91" fmla="*/ 444 h 2000"/>
                <a:gd name="T92" fmla="*/ 1309 w 1811"/>
                <a:gd name="T93" fmla="*/ 290 h 2000"/>
                <a:gd name="T94" fmla="*/ 1509 w 1811"/>
                <a:gd name="T95" fmla="*/ 185 h 2000"/>
                <a:gd name="T96" fmla="*/ 1721 w 1811"/>
                <a:gd name="T97" fmla="*/ 268 h 2000"/>
                <a:gd name="T98" fmla="*/ 1623 w 1811"/>
                <a:gd name="T99" fmla="*/ 366 h 2000"/>
                <a:gd name="T100" fmla="*/ 1543 w 1811"/>
                <a:gd name="T101" fmla="*/ 307 h 2000"/>
                <a:gd name="T102" fmla="*/ 1463 w 1811"/>
                <a:gd name="T103" fmla="*/ 586 h 2000"/>
                <a:gd name="T104" fmla="*/ 1136 w 1811"/>
                <a:gd name="T105" fmla="*/ 858 h 2000"/>
                <a:gd name="T106" fmla="*/ 1426 w 1811"/>
                <a:gd name="T107" fmla="*/ 714 h 2000"/>
                <a:gd name="T108" fmla="*/ 1492 w 1811"/>
                <a:gd name="T109" fmla="*/ 351 h 2000"/>
                <a:gd name="T110" fmla="*/ 1565 w 1811"/>
                <a:gd name="T111" fmla="*/ 399 h 2000"/>
                <a:gd name="T112" fmla="*/ 1685 w 1811"/>
                <a:gd name="T113" fmla="*/ 273 h 2000"/>
                <a:gd name="T114" fmla="*/ 1533 w 1811"/>
                <a:gd name="T115" fmla="*/ 187 h 2000"/>
                <a:gd name="T116" fmla="*/ 1348 w 1811"/>
                <a:gd name="T117" fmla="*/ 307 h 2000"/>
                <a:gd name="T118" fmla="*/ 901 w 1811"/>
                <a:gd name="T119" fmla="*/ 419 h 2000"/>
                <a:gd name="T120" fmla="*/ 887 w 1811"/>
                <a:gd name="T121" fmla="*/ 581 h 2000"/>
                <a:gd name="T122" fmla="*/ 992 w 1811"/>
                <a:gd name="T123" fmla="*/ 79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1" h="2000">
                  <a:moveTo>
                    <a:pt x="1380" y="2000"/>
                  </a:moveTo>
                  <a:lnTo>
                    <a:pt x="1380" y="2000"/>
                  </a:lnTo>
                  <a:lnTo>
                    <a:pt x="1310" y="1934"/>
                  </a:lnTo>
                  <a:lnTo>
                    <a:pt x="1229" y="1932"/>
                  </a:lnTo>
                  <a:lnTo>
                    <a:pt x="1159" y="1924"/>
                  </a:lnTo>
                  <a:lnTo>
                    <a:pt x="1058" y="1903"/>
                  </a:lnTo>
                  <a:lnTo>
                    <a:pt x="1000" y="1907"/>
                  </a:lnTo>
                  <a:lnTo>
                    <a:pt x="961" y="1881"/>
                  </a:lnTo>
                  <a:lnTo>
                    <a:pt x="969" y="1847"/>
                  </a:lnTo>
                  <a:lnTo>
                    <a:pt x="931" y="1780"/>
                  </a:lnTo>
                  <a:lnTo>
                    <a:pt x="939" y="1746"/>
                  </a:lnTo>
                  <a:lnTo>
                    <a:pt x="961" y="1630"/>
                  </a:lnTo>
                  <a:lnTo>
                    <a:pt x="925" y="1538"/>
                  </a:lnTo>
                  <a:lnTo>
                    <a:pt x="896" y="1529"/>
                  </a:lnTo>
                  <a:lnTo>
                    <a:pt x="851" y="1517"/>
                  </a:lnTo>
                  <a:lnTo>
                    <a:pt x="816" y="1553"/>
                  </a:lnTo>
                  <a:lnTo>
                    <a:pt x="762" y="1540"/>
                  </a:lnTo>
                  <a:lnTo>
                    <a:pt x="720" y="1511"/>
                  </a:lnTo>
                  <a:lnTo>
                    <a:pt x="811" y="1438"/>
                  </a:lnTo>
                  <a:lnTo>
                    <a:pt x="834" y="1422"/>
                  </a:lnTo>
                  <a:lnTo>
                    <a:pt x="823" y="1274"/>
                  </a:lnTo>
                  <a:lnTo>
                    <a:pt x="822" y="1252"/>
                  </a:lnTo>
                  <a:lnTo>
                    <a:pt x="754" y="1239"/>
                  </a:lnTo>
                  <a:lnTo>
                    <a:pt x="691" y="1230"/>
                  </a:lnTo>
                  <a:lnTo>
                    <a:pt x="659" y="1233"/>
                  </a:lnTo>
                  <a:lnTo>
                    <a:pt x="638" y="1230"/>
                  </a:lnTo>
                  <a:lnTo>
                    <a:pt x="611" y="1240"/>
                  </a:lnTo>
                  <a:lnTo>
                    <a:pt x="534" y="1205"/>
                  </a:lnTo>
                  <a:lnTo>
                    <a:pt x="445" y="1115"/>
                  </a:lnTo>
                  <a:lnTo>
                    <a:pt x="439" y="1112"/>
                  </a:lnTo>
                  <a:lnTo>
                    <a:pt x="390" y="1083"/>
                  </a:lnTo>
                  <a:lnTo>
                    <a:pt x="368" y="1097"/>
                  </a:lnTo>
                  <a:lnTo>
                    <a:pt x="347" y="1080"/>
                  </a:lnTo>
                  <a:lnTo>
                    <a:pt x="337" y="1031"/>
                  </a:lnTo>
                  <a:lnTo>
                    <a:pt x="369" y="990"/>
                  </a:lnTo>
                  <a:lnTo>
                    <a:pt x="356" y="980"/>
                  </a:lnTo>
                  <a:lnTo>
                    <a:pt x="305" y="979"/>
                  </a:lnTo>
                  <a:lnTo>
                    <a:pt x="219" y="994"/>
                  </a:lnTo>
                  <a:lnTo>
                    <a:pt x="102" y="1005"/>
                  </a:lnTo>
                  <a:lnTo>
                    <a:pt x="48" y="982"/>
                  </a:lnTo>
                  <a:lnTo>
                    <a:pt x="18" y="955"/>
                  </a:lnTo>
                  <a:lnTo>
                    <a:pt x="0" y="930"/>
                  </a:lnTo>
                  <a:lnTo>
                    <a:pt x="1" y="916"/>
                  </a:lnTo>
                  <a:lnTo>
                    <a:pt x="29" y="886"/>
                  </a:lnTo>
                  <a:lnTo>
                    <a:pt x="71" y="878"/>
                  </a:lnTo>
                  <a:lnTo>
                    <a:pt x="71" y="878"/>
                  </a:lnTo>
                  <a:lnTo>
                    <a:pt x="157" y="892"/>
                  </a:lnTo>
                  <a:lnTo>
                    <a:pt x="187" y="869"/>
                  </a:lnTo>
                  <a:lnTo>
                    <a:pt x="290" y="844"/>
                  </a:lnTo>
                  <a:lnTo>
                    <a:pt x="314" y="785"/>
                  </a:lnTo>
                  <a:lnTo>
                    <a:pt x="287" y="767"/>
                  </a:lnTo>
                  <a:lnTo>
                    <a:pt x="332" y="709"/>
                  </a:lnTo>
                  <a:lnTo>
                    <a:pt x="369" y="700"/>
                  </a:lnTo>
                  <a:lnTo>
                    <a:pt x="387" y="665"/>
                  </a:lnTo>
                  <a:lnTo>
                    <a:pt x="362" y="586"/>
                  </a:lnTo>
                  <a:lnTo>
                    <a:pt x="298" y="495"/>
                  </a:lnTo>
                  <a:lnTo>
                    <a:pt x="356" y="446"/>
                  </a:lnTo>
                  <a:lnTo>
                    <a:pt x="365" y="386"/>
                  </a:lnTo>
                  <a:lnTo>
                    <a:pt x="393" y="376"/>
                  </a:lnTo>
                  <a:lnTo>
                    <a:pt x="385" y="330"/>
                  </a:lnTo>
                  <a:lnTo>
                    <a:pt x="412" y="310"/>
                  </a:lnTo>
                  <a:lnTo>
                    <a:pt x="438" y="314"/>
                  </a:lnTo>
                  <a:lnTo>
                    <a:pt x="459" y="288"/>
                  </a:lnTo>
                  <a:lnTo>
                    <a:pt x="484" y="306"/>
                  </a:lnTo>
                  <a:lnTo>
                    <a:pt x="491" y="289"/>
                  </a:lnTo>
                  <a:lnTo>
                    <a:pt x="521" y="281"/>
                  </a:lnTo>
                  <a:lnTo>
                    <a:pt x="536" y="276"/>
                  </a:lnTo>
                  <a:lnTo>
                    <a:pt x="502" y="257"/>
                  </a:lnTo>
                  <a:lnTo>
                    <a:pt x="465" y="247"/>
                  </a:lnTo>
                  <a:lnTo>
                    <a:pt x="470" y="218"/>
                  </a:lnTo>
                  <a:lnTo>
                    <a:pt x="431" y="194"/>
                  </a:lnTo>
                  <a:lnTo>
                    <a:pt x="434" y="145"/>
                  </a:lnTo>
                  <a:lnTo>
                    <a:pt x="499" y="123"/>
                  </a:lnTo>
                  <a:lnTo>
                    <a:pt x="527" y="148"/>
                  </a:lnTo>
                  <a:lnTo>
                    <a:pt x="579" y="123"/>
                  </a:lnTo>
                  <a:lnTo>
                    <a:pt x="602" y="161"/>
                  </a:lnTo>
                  <a:lnTo>
                    <a:pt x="677" y="154"/>
                  </a:lnTo>
                  <a:lnTo>
                    <a:pt x="731" y="143"/>
                  </a:lnTo>
                  <a:lnTo>
                    <a:pt x="751" y="91"/>
                  </a:lnTo>
                  <a:lnTo>
                    <a:pt x="779" y="114"/>
                  </a:lnTo>
                  <a:lnTo>
                    <a:pt x="848" y="137"/>
                  </a:lnTo>
                  <a:lnTo>
                    <a:pt x="846" y="164"/>
                  </a:lnTo>
                  <a:lnTo>
                    <a:pt x="901" y="160"/>
                  </a:lnTo>
                  <a:lnTo>
                    <a:pt x="914" y="158"/>
                  </a:lnTo>
                  <a:lnTo>
                    <a:pt x="931" y="179"/>
                  </a:lnTo>
                  <a:lnTo>
                    <a:pt x="991" y="151"/>
                  </a:lnTo>
                  <a:lnTo>
                    <a:pt x="1027" y="168"/>
                  </a:lnTo>
                  <a:lnTo>
                    <a:pt x="1069" y="129"/>
                  </a:lnTo>
                  <a:lnTo>
                    <a:pt x="1042" y="98"/>
                  </a:lnTo>
                  <a:lnTo>
                    <a:pt x="1059" y="76"/>
                  </a:lnTo>
                  <a:lnTo>
                    <a:pt x="1035" y="59"/>
                  </a:lnTo>
                  <a:lnTo>
                    <a:pt x="1013" y="86"/>
                  </a:lnTo>
                  <a:lnTo>
                    <a:pt x="975" y="86"/>
                  </a:lnTo>
                  <a:lnTo>
                    <a:pt x="958" y="67"/>
                  </a:lnTo>
                  <a:lnTo>
                    <a:pt x="990" y="57"/>
                  </a:lnTo>
                  <a:lnTo>
                    <a:pt x="988" y="38"/>
                  </a:lnTo>
                  <a:lnTo>
                    <a:pt x="1013" y="30"/>
                  </a:lnTo>
                  <a:lnTo>
                    <a:pt x="1110" y="0"/>
                  </a:lnTo>
                  <a:lnTo>
                    <a:pt x="1120" y="36"/>
                  </a:lnTo>
                  <a:lnTo>
                    <a:pt x="1145" y="44"/>
                  </a:lnTo>
                  <a:lnTo>
                    <a:pt x="1113" y="81"/>
                  </a:lnTo>
                  <a:lnTo>
                    <a:pt x="1111" y="94"/>
                  </a:lnTo>
                  <a:lnTo>
                    <a:pt x="1163" y="90"/>
                  </a:lnTo>
                  <a:lnTo>
                    <a:pt x="1186" y="97"/>
                  </a:lnTo>
                  <a:lnTo>
                    <a:pt x="1185" y="138"/>
                  </a:lnTo>
                  <a:lnTo>
                    <a:pt x="1197" y="132"/>
                  </a:lnTo>
                  <a:lnTo>
                    <a:pt x="1217" y="153"/>
                  </a:lnTo>
                  <a:lnTo>
                    <a:pt x="1221" y="163"/>
                  </a:lnTo>
                  <a:lnTo>
                    <a:pt x="1233" y="161"/>
                  </a:lnTo>
                  <a:lnTo>
                    <a:pt x="1245" y="114"/>
                  </a:lnTo>
                  <a:lnTo>
                    <a:pt x="1268" y="99"/>
                  </a:lnTo>
                  <a:lnTo>
                    <a:pt x="1279" y="103"/>
                  </a:lnTo>
                  <a:lnTo>
                    <a:pt x="1308" y="71"/>
                  </a:lnTo>
                  <a:lnTo>
                    <a:pt x="1339" y="89"/>
                  </a:lnTo>
                  <a:lnTo>
                    <a:pt x="1340" y="117"/>
                  </a:lnTo>
                  <a:lnTo>
                    <a:pt x="1368" y="138"/>
                  </a:lnTo>
                  <a:lnTo>
                    <a:pt x="1390" y="123"/>
                  </a:lnTo>
                  <a:cubicBezTo>
                    <a:pt x="1392" y="120"/>
                    <a:pt x="1400" y="107"/>
                    <a:pt x="1408" y="104"/>
                  </a:cubicBezTo>
                  <a:cubicBezTo>
                    <a:pt x="1409" y="104"/>
                    <a:pt x="1414" y="102"/>
                    <a:pt x="1420" y="100"/>
                  </a:cubicBezTo>
                  <a:cubicBezTo>
                    <a:pt x="1456" y="87"/>
                    <a:pt x="1491" y="76"/>
                    <a:pt x="1495" y="75"/>
                  </a:cubicBezTo>
                  <a:cubicBezTo>
                    <a:pt x="1502" y="74"/>
                    <a:pt x="1561" y="58"/>
                    <a:pt x="1561" y="57"/>
                  </a:cubicBezTo>
                  <a:lnTo>
                    <a:pt x="1565" y="57"/>
                  </a:lnTo>
                  <a:lnTo>
                    <a:pt x="1576" y="107"/>
                  </a:lnTo>
                  <a:lnTo>
                    <a:pt x="1601" y="126"/>
                  </a:lnTo>
                  <a:lnTo>
                    <a:pt x="1617" y="137"/>
                  </a:lnTo>
                  <a:lnTo>
                    <a:pt x="1618" y="138"/>
                  </a:lnTo>
                  <a:lnTo>
                    <a:pt x="1640" y="192"/>
                  </a:lnTo>
                  <a:lnTo>
                    <a:pt x="1653" y="198"/>
                  </a:lnTo>
                  <a:lnTo>
                    <a:pt x="1661" y="179"/>
                  </a:lnTo>
                  <a:lnTo>
                    <a:pt x="1692" y="188"/>
                  </a:lnTo>
                  <a:lnTo>
                    <a:pt x="1699" y="211"/>
                  </a:lnTo>
                  <a:lnTo>
                    <a:pt x="1771" y="221"/>
                  </a:lnTo>
                  <a:lnTo>
                    <a:pt x="1760" y="258"/>
                  </a:lnTo>
                  <a:lnTo>
                    <a:pt x="1747" y="282"/>
                  </a:lnTo>
                  <a:lnTo>
                    <a:pt x="1762" y="336"/>
                  </a:lnTo>
                  <a:lnTo>
                    <a:pt x="1764" y="372"/>
                  </a:lnTo>
                  <a:lnTo>
                    <a:pt x="1811" y="411"/>
                  </a:lnTo>
                  <a:lnTo>
                    <a:pt x="1810" y="448"/>
                  </a:lnTo>
                  <a:lnTo>
                    <a:pt x="1778" y="484"/>
                  </a:lnTo>
                  <a:lnTo>
                    <a:pt x="1710" y="495"/>
                  </a:lnTo>
                  <a:lnTo>
                    <a:pt x="1662" y="557"/>
                  </a:lnTo>
                  <a:lnTo>
                    <a:pt x="1638" y="648"/>
                  </a:lnTo>
                  <a:lnTo>
                    <a:pt x="1594" y="686"/>
                  </a:lnTo>
                  <a:lnTo>
                    <a:pt x="1551" y="765"/>
                  </a:lnTo>
                  <a:lnTo>
                    <a:pt x="1525" y="793"/>
                  </a:lnTo>
                  <a:lnTo>
                    <a:pt x="1487" y="908"/>
                  </a:lnTo>
                  <a:lnTo>
                    <a:pt x="1460" y="985"/>
                  </a:lnTo>
                  <a:lnTo>
                    <a:pt x="1448" y="1012"/>
                  </a:lnTo>
                  <a:lnTo>
                    <a:pt x="1444" y="1035"/>
                  </a:lnTo>
                  <a:lnTo>
                    <a:pt x="1444" y="1083"/>
                  </a:lnTo>
                  <a:lnTo>
                    <a:pt x="1461" y="1134"/>
                  </a:lnTo>
                  <a:lnTo>
                    <a:pt x="1477" y="1164"/>
                  </a:lnTo>
                  <a:lnTo>
                    <a:pt x="1504" y="1239"/>
                  </a:lnTo>
                  <a:lnTo>
                    <a:pt x="1509" y="1261"/>
                  </a:lnTo>
                  <a:lnTo>
                    <a:pt x="1503" y="1354"/>
                  </a:lnTo>
                  <a:lnTo>
                    <a:pt x="1426" y="1406"/>
                  </a:lnTo>
                  <a:lnTo>
                    <a:pt x="1430" y="1456"/>
                  </a:lnTo>
                  <a:lnTo>
                    <a:pt x="1432" y="1463"/>
                  </a:lnTo>
                  <a:lnTo>
                    <a:pt x="1449" y="1488"/>
                  </a:lnTo>
                  <a:lnTo>
                    <a:pt x="1463" y="1508"/>
                  </a:lnTo>
                  <a:lnTo>
                    <a:pt x="1504" y="1579"/>
                  </a:lnTo>
                  <a:lnTo>
                    <a:pt x="1575" y="1673"/>
                  </a:lnTo>
                  <a:lnTo>
                    <a:pt x="1582" y="1683"/>
                  </a:lnTo>
                  <a:lnTo>
                    <a:pt x="1536" y="1697"/>
                  </a:lnTo>
                  <a:lnTo>
                    <a:pt x="1526" y="1749"/>
                  </a:lnTo>
                  <a:lnTo>
                    <a:pt x="1486" y="1756"/>
                  </a:lnTo>
                  <a:lnTo>
                    <a:pt x="1481" y="1781"/>
                  </a:lnTo>
                  <a:lnTo>
                    <a:pt x="1448" y="1889"/>
                  </a:lnTo>
                  <a:lnTo>
                    <a:pt x="1423" y="1919"/>
                  </a:lnTo>
                  <a:lnTo>
                    <a:pt x="1425" y="1947"/>
                  </a:lnTo>
                  <a:lnTo>
                    <a:pt x="1409" y="1964"/>
                  </a:lnTo>
                  <a:lnTo>
                    <a:pt x="1380" y="2000"/>
                  </a:lnTo>
                  <a:close/>
                  <a:moveTo>
                    <a:pt x="1059" y="1896"/>
                  </a:moveTo>
                  <a:lnTo>
                    <a:pt x="1059" y="1896"/>
                  </a:lnTo>
                  <a:lnTo>
                    <a:pt x="1059" y="1896"/>
                  </a:lnTo>
                  <a:lnTo>
                    <a:pt x="1160" y="1917"/>
                  </a:lnTo>
                  <a:lnTo>
                    <a:pt x="1229" y="1925"/>
                  </a:lnTo>
                  <a:lnTo>
                    <a:pt x="1312" y="1928"/>
                  </a:lnTo>
                  <a:lnTo>
                    <a:pt x="1319" y="1933"/>
                  </a:lnTo>
                  <a:lnTo>
                    <a:pt x="1380" y="1990"/>
                  </a:lnTo>
                  <a:lnTo>
                    <a:pt x="1404" y="1960"/>
                  </a:lnTo>
                  <a:lnTo>
                    <a:pt x="1418" y="1944"/>
                  </a:lnTo>
                  <a:lnTo>
                    <a:pt x="1416" y="1917"/>
                  </a:lnTo>
                  <a:lnTo>
                    <a:pt x="1442" y="1885"/>
                  </a:lnTo>
                  <a:lnTo>
                    <a:pt x="1475" y="1779"/>
                  </a:lnTo>
                  <a:lnTo>
                    <a:pt x="1481" y="1750"/>
                  </a:lnTo>
                  <a:lnTo>
                    <a:pt x="1520" y="1743"/>
                  </a:lnTo>
                  <a:lnTo>
                    <a:pt x="1530" y="1692"/>
                  </a:lnTo>
                  <a:lnTo>
                    <a:pt x="1571" y="1679"/>
                  </a:lnTo>
                  <a:lnTo>
                    <a:pt x="1570" y="1677"/>
                  </a:lnTo>
                  <a:lnTo>
                    <a:pt x="1498" y="1582"/>
                  </a:lnTo>
                  <a:lnTo>
                    <a:pt x="1458" y="1512"/>
                  </a:lnTo>
                  <a:lnTo>
                    <a:pt x="1444" y="1492"/>
                  </a:lnTo>
                  <a:lnTo>
                    <a:pt x="1427" y="1466"/>
                  </a:lnTo>
                  <a:lnTo>
                    <a:pt x="1423" y="1457"/>
                  </a:lnTo>
                  <a:lnTo>
                    <a:pt x="1419" y="1403"/>
                  </a:lnTo>
                  <a:lnTo>
                    <a:pt x="1497" y="1351"/>
                  </a:lnTo>
                  <a:lnTo>
                    <a:pt x="1502" y="1261"/>
                  </a:lnTo>
                  <a:lnTo>
                    <a:pt x="1498" y="1241"/>
                  </a:lnTo>
                  <a:lnTo>
                    <a:pt x="1471" y="1167"/>
                  </a:lnTo>
                  <a:lnTo>
                    <a:pt x="1455" y="1137"/>
                  </a:lnTo>
                  <a:lnTo>
                    <a:pt x="1437" y="1083"/>
                  </a:lnTo>
                  <a:lnTo>
                    <a:pt x="1437" y="1035"/>
                  </a:lnTo>
                  <a:lnTo>
                    <a:pt x="1442" y="1010"/>
                  </a:lnTo>
                  <a:lnTo>
                    <a:pt x="1454" y="982"/>
                  </a:lnTo>
                  <a:lnTo>
                    <a:pt x="1456" y="977"/>
                  </a:lnTo>
                  <a:lnTo>
                    <a:pt x="1480" y="906"/>
                  </a:lnTo>
                  <a:lnTo>
                    <a:pt x="1519" y="789"/>
                  </a:lnTo>
                  <a:lnTo>
                    <a:pt x="1522" y="786"/>
                  </a:lnTo>
                  <a:lnTo>
                    <a:pt x="1545" y="761"/>
                  </a:lnTo>
                  <a:lnTo>
                    <a:pt x="1590" y="681"/>
                  </a:lnTo>
                  <a:lnTo>
                    <a:pt x="1632" y="644"/>
                  </a:lnTo>
                  <a:lnTo>
                    <a:pt x="1656" y="553"/>
                  </a:lnTo>
                  <a:lnTo>
                    <a:pt x="1706" y="489"/>
                  </a:lnTo>
                  <a:lnTo>
                    <a:pt x="1775" y="478"/>
                  </a:lnTo>
                  <a:lnTo>
                    <a:pt x="1803" y="445"/>
                  </a:lnTo>
                  <a:lnTo>
                    <a:pt x="1804" y="414"/>
                  </a:lnTo>
                  <a:lnTo>
                    <a:pt x="1758" y="375"/>
                  </a:lnTo>
                  <a:lnTo>
                    <a:pt x="1756" y="338"/>
                  </a:lnTo>
                  <a:lnTo>
                    <a:pt x="1740" y="282"/>
                  </a:lnTo>
                  <a:lnTo>
                    <a:pt x="1753" y="256"/>
                  </a:lnTo>
                  <a:lnTo>
                    <a:pt x="1762" y="226"/>
                  </a:lnTo>
                  <a:lnTo>
                    <a:pt x="1694" y="217"/>
                  </a:lnTo>
                  <a:lnTo>
                    <a:pt x="1687" y="194"/>
                  </a:lnTo>
                  <a:lnTo>
                    <a:pt x="1665" y="187"/>
                  </a:lnTo>
                  <a:lnTo>
                    <a:pt x="1657" y="206"/>
                  </a:lnTo>
                  <a:lnTo>
                    <a:pt x="1635" y="197"/>
                  </a:lnTo>
                  <a:lnTo>
                    <a:pt x="1612" y="142"/>
                  </a:lnTo>
                  <a:lnTo>
                    <a:pt x="1597" y="132"/>
                  </a:lnTo>
                  <a:lnTo>
                    <a:pt x="1570" y="111"/>
                  </a:lnTo>
                  <a:lnTo>
                    <a:pt x="1560" y="65"/>
                  </a:lnTo>
                  <a:cubicBezTo>
                    <a:pt x="1547" y="68"/>
                    <a:pt x="1502" y="80"/>
                    <a:pt x="1497" y="81"/>
                  </a:cubicBezTo>
                  <a:cubicBezTo>
                    <a:pt x="1492" y="82"/>
                    <a:pt x="1443" y="99"/>
                    <a:pt x="1422" y="106"/>
                  </a:cubicBezTo>
                  <a:cubicBezTo>
                    <a:pt x="1416" y="108"/>
                    <a:pt x="1411" y="110"/>
                    <a:pt x="1410" y="110"/>
                  </a:cubicBezTo>
                  <a:cubicBezTo>
                    <a:pt x="1405" y="112"/>
                    <a:pt x="1399" y="122"/>
                    <a:pt x="1396" y="127"/>
                  </a:cubicBezTo>
                  <a:lnTo>
                    <a:pt x="1395" y="128"/>
                  </a:lnTo>
                  <a:lnTo>
                    <a:pt x="1368" y="146"/>
                  </a:lnTo>
                  <a:lnTo>
                    <a:pt x="1334" y="120"/>
                  </a:lnTo>
                  <a:lnTo>
                    <a:pt x="1333" y="93"/>
                  </a:lnTo>
                  <a:lnTo>
                    <a:pt x="1309" y="80"/>
                  </a:lnTo>
                  <a:lnTo>
                    <a:pt x="1280" y="111"/>
                  </a:lnTo>
                  <a:lnTo>
                    <a:pt x="1269" y="107"/>
                  </a:lnTo>
                  <a:lnTo>
                    <a:pt x="1251" y="118"/>
                  </a:lnTo>
                  <a:lnTo>
                    <a:pt x="1238" y="167"/>
                  </a:lnTo>
                  <a:lnTo>
                    <a:pt x="1217" y="171"/>
                  </a:lnTo>
                  <a:lnTo>
                    <a:pt x="1211" y="156"/>
                  </a:lnTo>
                  <a:lnTo>
                    <a:pt x="1195" y="140"/>
                  </a:lnTo>
                  <a:lnTo>
                    <a:pt x="1178" y="148"/>
                  </a:lnTo>
                  <a:lnTo>
                    <a:pt x="1179" y="102"/>
                  </a:lnTo>
                  <a:lnTo>
                    <a:pt x="1162" y="97"/>
                  </a:lnTo>
                  <a:lnTo>
                    <a:pt x="1103" y="101"/>
                  </a:lnTo>
                  <a:lnTo>
                    <a:pt x="1106" y="78"/>
                  </a:lnTo>
                  <a:lnTo>
                    <a:pt x="1134" y="47"/>
                  </a:lnTo>
                  <a:lnTo>
                    <a:pt x="1115" y="41"/>
                  </a:lnTo>
                  <a:lnTo>
                    <a:pt x="1106" y="9"/>
                  </a:lnTo>
                  <a:lnTo>
                    <a:pt x="995" y="43"/>
                  </a:lnTo>
                  <a:lnTo>
                    <a:pt x="997" y="62"/>
                  </a:lnTo>
                  <a:lnTo>
                    <a:pt x="970" y="70"/>
                  </a:lnTo>
                  <a:lnTo>
                    <a:pt x="978" y="80"/>
                  </a:lnTo>
                  <a:lnTo>
                    <a:pt x="1010" y="79"/>
                  </a:lnTo>
                  <a:lnTo>
                    <a:pt x="1034" y="50"/>
                  </a:lnTo>
                  <a:lnTo>
                    <a:pt x="1068" y="74"/>
                  </a:lnTo>
                  <a:lnTo>
                    <a:pt x="1050" y="98"/>
                  </a:lnTo>
                  <a:lnTo>
                    <a:pt x="1078" y="130"/>
                  </a:lnTo>
                  <a:lnTo>
                    <a:pt x="1028" y="176"/>
                  </a:lnTo>
                  <a:lnTo>
                    <a:pt x="991" y="158"/>
                  </a:lnTo>
                  <a:lnTo>
                    <a:pt x="930" y="187"/>
                  </a:lnTo>
                  <a:lnTo>
                    <a:pt x="912" y="165"/>
                  </a:lnTo>
                  <a:lnTo>
                    <a:pt x="901" y="167"/>
                  </a:lnTo>
                  <a:lnTo>
                    <a:pt x="840" y="171"/>
                  </a:lnTo>
                  <a:lnTo>
                    <a:pt x="841" y="142"/>
                  </a:lnTo>
                  <a:lnTo>
                    <a:pt x="775" y="120"/>
                  </a:lnTo>
                  <a:lnTo>
                    <a:pt x="754" y="102"/>
                  </a:lnTo>
                  <a:lnTo>
                    <a:pt x="736" y="148"/>
                  </a:lnTo>
                  <a:lnTo>
                    <a:pt x="678" y="161"/>
                  </a:lnTo>
                  <a:lnTo>
                    <a:pt x="598" y="168"/>
                  </a:lnTo>
                  <a:lnTo>
                    <a:pt x="576" y="132"/>
                  </a:lnTo>
                  <a:lnTo>
                    <a:pt x="526" y="156"/>
                  </a:lnTo>
                  <a:lnTo>
                    <a:pt x="497" y="130"/>
                  </a:lnTo>
                  <a:lnTo>
                    <a:pt x="440" y="150"/>
                  </a:lnTo>
                  <a:lnTo>
                    <a:pt x="438" y="191"/>
                  </a:lnTo>
                  <a:lnTo>
                    <a:pt x="477" y="215"/>
                  </a:lnTo>
                  <a:lnTo>
                    <a:pt x="472" y="242"/>
                  </a:lnTo>
                  <a:lnTo>
                    <a:pt x="505" y="251"/>
                  </a:lnTo>
                  <a:lnTo>
                    <a:pt x="552" y="277"/>
                  </a:lnTo>
                  <a:lnTo>
                    <a:pt x="523" y="288"/>
                  </a:lnTo>
                  <a:lnTo>
                    <a:pt x="496" y="295"/>
                  </a:lnTo>
                  <a:lnTo>
                    <a:pt x="487" y="316"/>
                  </a:lnTo>
                  <a:lnTo>
                    <a:pt x="461" y="297"/>
                  </a:lnTo>
                  <a:lnTo>
                    <a:pt x="441" y="321"/>
                  </a:lnTo>
                  <a:lnTo>
                    <a:pt x="414" y="317"/>
                  </a:lnTo>
                  <a:lnTo>
                    <a:pt x="392" y="333"/>
                  </a:lnTo>
                  <a:lnTo>
                    <a:pt x="400" y="381"/>
                  </a:lnTo>
                  <a:lnTo>
                    <a:pt x="371" y="391"/>
                  </a:lnTo>
                  <a:lnTo>
                    <a:pt x="362" y="449"/>
                  </a:lnTo>
                  <a:lnTo>
                    <a:pt x="307" y="496"/>
                  </a:lnTo>
                  <a:lnTo>
                    <a:pt x="368" y="584"/>
                  </a:lnTo>
                  <a:lnTo>
                    <a:pt x="395" y="666"/>
                  </a:lnTo>
                  <a:lnTo>
                    <a:pt x="373" y="706"/>
                  </a:lnTo>
                  <a:lnTo>
                    <a:pt x="336" y="715"/>
                  </a:lnTo>
                  <a:lnTo>
                    <a:pt x="296" y="766"/>
                  </a:lnTo>
                  <a:lnTo>
                    <a:pt x="322" y="783"/>
                  </a:lnTo>
                  <a:lnTo>
                    <a:pt x="295" y="849"/>
                  </a:lnTo>
                  <a:lnTo>
                    <a:pt x="190" y="875"/>
                  </a:lnTo>
                  <a:lnTo>
                    <a:pt x="158" y="899"/>
                  </a:lnTo>
                  <a:lnTo>
                    <a:pt x="71" y="884"/>
                  </a:lnTo>
                  <a:lnTo>
                    <a:pt x="33" y="892"/>
                  </a:lnTo>
                  <a:lnTo>
                    <a:pt x="7" y="918"/>
                  </a:lnTo>
                  <a:lnTo>
                    <a:pt x="7" y="928"/>
                  </a:lnTo>
                  <a:lnTo>
                    <a:pt x="23" y="951"/>
                  </a:lnTo>
                  <a:lnTo>
                    <a:pt x="52" y="976"/>
                  </a:lnTo>
                  <a:lnTo>
                    <a:pt x="103" y="998"/>
                  </a:lnTo>
                  <a:lnTo>
                    <a:pt x="218" y="988"/>
                  </a:lnTo>
                  <a:lnTo>
                    <a:pt x="305" y="972"/>
                  </a:lnTo>
                  <a:lnTo>
                    <a:pt x="358" y="973"/>
                  </a:lnTo>
                  <a:lnTo>
                    <a:pt x="379" y="989"/>
                  </a:lnTo>
                  <a:lnTo>
                    <a:pt x="345" y="1032"/>
                  </a:lnTo>
                  <a:lnTo>
                    <a:pt x="354" y="1077"/>
                  </a:lnTo>
                  <a:lnTo>
                    <a:pt x="369" y="1089"/>
                  </a:lnTo>
                  <a:lnTo>
                    <a:pt x="390" y="1075"/>
                  </a:lnTo>
                  <a:lnTo>
                    <a:pt x="442" y="1106"/>
                  </a:lnTo>
                  <a:lnTo>
                    <a:pt x="450" y="1110"/>
                  </a:lnTo>
                  <a:lnTo>
                    <a:pt x="538" y="1200"/>
                  </a:lnTo>
                  <a:lnTo>
                    <a:pt x="611" y="1233"/>
                  </a:lnTo>
                  <a:lnTo>
                    <a:pt x="638" y="1223"/>
                  </a:lnTo>
                  <a:lnTo>
                    <a:pt x="659" y="1226"/>
                  </a:lnTo>
                  <a:lnTo>
                    <a:pt x="691" y="1223"/>
                  </a:lnTo>
                  <a:lnTo>
                    <a:pt x="755" y="1232"/>
                  </a:lnTo>
                  <a:lnTo>
                    <a:pt x="828" y="1247"/>
                  </a:lnTo>
                  <a:lnTo>
                    <a:pt x="829" y="1273"/>
                  </a:lnTo>
                  <a:lnTo>
                    <a:pt x="841" y="1425"/>
                  </a:lnTo>
                  <a:lnTo>
                    <a:pt x="815" y="1444"/>
                  </a:lnTo>
                  <a:lnTo>
                    <a:pt x="732" y="1511"/>
                  </a:lnTo>
                  <a:lnTo>
                    <a:pt x="766" y="1534"/>
                  </a:lnTo>
                  <a:lnTo>
                    <a:pt x="814" y="1545"/>
                  </a:lnTo>
                  <a:lnTo>
                    <a:pt x="849" y="1510"/>
                  </a:lnTo>
                  <a:lnTo>
                    <a:pt x="897" y="1522"/>
                  </a:lnTo>
                  <a:lnTo>
                    <a:pt x="930" y="1533"/>
                  </a:lnTo>
                  <a:lnTo>
                    <a:pt x="967" y="1629"/>
                  </a:lnTo>
                  <a:lnTo>
                    <a:pt x="946" y="1748"/>
                  </a:lnTo>
                  <a:lnTo>
                    <a:pt x="938" y="1779"/>
                  </a:lnTo>
                  <a:lnTo>
                    <a:pt x="976" y="1846"/>
                  </a:lnTo>
                  <a:lnTo>
                    <a:pt x="969" y="1878"/>
                  </a:lnTo>
                  <a:lnTo>
                    <a:pt x="1002" y="1900"/>
                  </a:lnTo>
                  <a:lnTo>
                    <a:pt x="1059" y="1896"/>
                  </a:lnTo>
                  <a:close/>
                  <a:moveTo>
                    <a:pt x="1217" y="911"/>
                  </a:moveTo>
                  <a:lnTo>
                    <a:pt x="1217" y="911"/>
                  </a:lnTo>
                  <a:lnTo>
                    <a:pt x="1192" y="892"/>
                  </a:lnTo>
                  <a:lnTo>
                    <a:pt x="1135" y="865"/>
                  </a:lnTo>
                  <a:lnTo>
                    <a:pt x="1092" y="877"/>
                  </a:lnTo>
                  <a:lnTo>
                    <a:pt x="1063" y="839"/>
                  </a:lnTo>
                  <a:lnTo>
                    <a:pt x="1040" y="843"/>
                  </a:lnTo>
                  <a:lnTo>
                    <a:pt x="991" y="806"/>
                  </a:lnTo>
                  <a:lnTo>
                    <a:pt x="958" y="827"/>
                  </a:lnTo>
                  <a:lnTo>
                    <a:pt x="908" y="821"/>
                  </a:lnTo>
                  <a:lnTo>
                    <a:pt x="846" y="788"/>
                  </a:lnTo>
                  <a:lnTo>
                    <a:pt x="884" y="735"/>
                  </a:lnTo>
                  <a:lnTo>
                    <a:pt x="870" y="691"/>
                  </a:lnTo>
                  <a:lnTo>
                    <a:pt x="851" y="650"/>
                  </a:lnTo>
                  <a:lnTo>
                    <a:pt x="899" y="615"/>
                  </a:lnTo>
                  <a:lnTo>
                    <a:pt x="884" y="589"/>
                  </a:lnTo>
                  <a:lnTo>
                    <a:pt x="846" y="600"/>
                  </a:lnTo>
                  <a:lnTo>
                    <a:pt x="828" y="571"/>
                  </a:lnTo>
                  <a:lnTo>
                    <a:pt x="810" y="522"/>
                  </a:lnTo>
                  <a:lnTo>
                    <a:pt x="852" y="520"/>
                  </a:lnTo>
                  <a:lnTo>
                    <a:pt x="871" y="491"/>
                  </a:lnTo>
                  <a:lnTo>
                    <a:pt x="866" y="455"/>
                  </a:lnTo>
                  <a:lnTo>
                    <a:pt x="894" y="444"/>
                  </a:lnTo>
                  <a:lnTo>
                    <a:pt x="894" y="413"/>
                  </a:lnTo>
                  <a:lnTo>
                    <a:pt x="1024" y="413"/>
                  </a:lnTo>
                  <a:lnTo>
                    <a:pt x="1088" y="401"/>
                  </a:lnTo>
                  <a:lnTo>
                    <a:pt x="1118" y="402"/>
                  </a:lnTo>
                  <a:lnTo>
                    <a:pt x="1184" y="376"/>
                  </a:lnTo>
                  <a:lnTo>
                    <a:pt x="1237" y="396"/>
                  </a:lnTo>
                  <a:lnTo>
                    <a:pt x="1292" y="376"/>
                  </a:lnTo>
                  <a:lnTo>
                    <a:pt x="1309" y="290"/>
                  </a:lnTo>
                  <a:lnTo>
                    <a:pt x="1347" y="300"/>
                  </a:lnTo>
                  <a:lnTo>
                    <a:pt x="1379" y="279"/>
                  </a:lnTo>
                  <a:lnTo>
                    <a:pt x="1426" y="267"/>
                  </a:lnTo>
                  <a:lnTo>
                    <a:pt x="1462" y="241"/>
                  </a:lnTo>
                  <a:lnTo>
                    <a:pt x="1492" y="235"/>
                  </a:lnTo>
                  <a:lnTo>
                    <a:pt x="1495" y="212"/>
                  </a:lnTo>
                  <a:lnTo>
                    <a:pt x="1496" y="199"/>
                  </a:lnTo>
                  <a:lnTo>
                    <a:pt x="1509" y="185"/>
                  </a:lnTo>
                  <a:lnTo>
                    <a:pt x="1538" y="179"/>
                  </a:lnTo>
                  <a:lnTo>
                    <a:pt x="1541" y="195"/>
                  </a:lnTo>
                  <a:lnTo>
                    <a:pt x="1553" y="195"/>
                  </a:lnTo>
                  <a:lnTo>
                    <a:pt x="1572" y="198"/>
                  </a:lnTo>
                  <a:lnTo>
                    <a:pt x="1610" y="198"/>
                  </a:lnTo>
                  <a:lnTo>
                    <a:pt x="1632" y="209"/>
                  </a:lnTo>
                  <a:lnTo>
                    <a:pt x="1631" y="213"/>
                  </a:lnTo>
                  <a:lnTo>
                    <a:pt x="1721" y="268"/>
                  </a:lnTo>
                  <a:lnTo>
                    <a:pt x="1707" y="273"/>
                  </a:lnTo>
                  <a:lnTo>
                    <a:pt x="1687" y="280"/>
                  </a:lnTo>
                  <a:lnTo>
                    <a:pt x="1610" y="292"/>
                  </a:lnTo>
                  <a:lnTo>
                    <a:pt x="1584" y="278"/>
                  </a:lnTo>
                  <a:lnTo>
                    <a:pt x="1571" y="291"/>
                  </a:lnTo>
                  <a:lnTo>
                    <a:pt x="1571" y="295"/>
                  </a:lnTo>
                  <a:lnTo>
                    <a:pt x="1623" y="329"/>
                  </a:lnTo>
                  <a:lnTo>
                    <a:pt x="1623" y="366"/>
                  </a:lnTo>
                  <a:lnTo>
                    <a:pt x="1590" y="393"/>
                  </a:lnTo>
                  <a:lnTo>
                    <a:pt x="1563" y="408"/>
                  </a:lnTo>
                  <a:lnTo>
                    <a:pt x="1530" y="367"/>
                  </a:lnTo>
                  <a:lnTo>
                    <a:pt x="1554" y="359"/>
                  </a:lnTo>
                  <a:lnTo>
                    <a:pt x="1576" y="364"/>
                  </a:lnTo>
                  <a:lnTo>
                    <a:pt x="1582" y="342"/>
                  </a:lnTo>
                  <a:lnTo>
                    <a:pt x="1563" y="338"/>
                  </a:lnTo>
                  <a:lnTo>
                    <a:pt x="1543" y="307"/>
                  </a:lnTo>
                  <a:lnTo>
                    <a:pt x="1505" y="326"/>
                  </a:lnTo>
                  <a:lnTo>
                    <a:pt x="1498" y="354"/>
                  </a:lnTo>
                  <a:lnTo>
                    <a:pt x="1474" y="389"/>
                  </a:lnTo>
                  <a:lnTo>
                    <a:pt x="1471" y="413"/>
                  </a:lnTo>
                  <a:lnTo>
                    <a:pt x="1469" y="418"/>
                  </a:lnTo>
                  <a:lnTo>
                    <a:pt x="1461" y="535"/>
                  </a:lnTo>
                  <a:lnTo>
                    <a:pt x="1463" y="555"/>
                  </a:lnTo>
                  <a:lnTo>
                    <a:pt x="1463" y="586"/>
                  </a:lnTo>
                  <a:lnTo>
                    <a:pt x="1452" y="684"/>
                  </a:lnTo>
                  <a:lnTo>
                    <a:pt x="1432" y="716"/>
                  </a:lnTo>
                  <a:lnTo>
                    <a:pt x="1431" y="751"/>
                  </a:lnTo>
                  <a:lnTo>
                    <a:pt x="1403" y="787"/>
                  </a:lnTo>
                  <a:lnTo>
                    <a:pt x="1318" y="854"/>
                  </a:lnTo>
                  <a:lnTo>
                    <a:pt x="1258" y="899"/>
                  </a:lnTo>
                  <a:lnTo>
                    <a:pt x="1217" y="911"/>
                  </a:lnTo>
                  <a:close/>
                  <a:moveTo>
                    <a:pt x="1136" y="858"/>
                  </a:moveTo>
                  <a:lnTo>
                    <a:pt x="1136" y="858"/>
                  </a:lnTo>
                  <a:lnTo>
                    <a:pt x="1195" y="886"/>
                  </a:lnTo>
                  <a:lnTo>
                    <a:pt x="1219" y="903"/>
                  </a:lnTo>
                  <a:lnTo>
                    <a:pt x="1255" y="893"/>
                  </a:lnTo>
                  <a:lnTo>
                    <a:pt x="1314" y="849"/>
                  </a:lnTo>
                  <a:lnTo>
                    <a:pt x="1399" y="782"/>
                  </a:lnTo>
                  <a:lnTo>
                    <a:pt x="1424" y="749"/>
                  </a:lnTo>
                  <a:lnTo>
                    <a:pt x="1426" y="714"/>
                  </a:lnTo>
                  <a:lnTo>
                    <a:pt x="1445" y="681"/>
                  </a:lnTo>
                  <a:lnTo>
                    <a:pt x="1457" y="586"/>
                  </a:lnTo>
                  <a:lnTo>
                    <a:pt x="1456" y="556"/>
                  </a:lnTo>
                  <a:lnTo>
                    <a:pt x="1454" y="535"/>
                  </a:lnTo>
                  <a:lnTo>
                    <a:pt x="1463" y="416"/>
                  </a:lnTo>
                  <a:lnTo>
                    <a:pt x="1465" y="411"/>
                  </a:lnTo>
                  <a:lnTo>
                    <a:pt x="1468" y="386"/>
                  </a:lnTo>
                  <a:lnTo>
                    <a:pt x="1492" y="351"/>
                  </a:lnTo>
                  <a:lnTo>
                    <a:pt x="1499" y="322"/>
                  </a:lnTo>
                  <a:lnTo>
                    <a:pt x="1545" y="298"/>
                  </a:lnTo>
                  <a:lnTo>
                    <a:pt x="1567" y="332"/>
                  </a:lnTo>
                  <a:lnTo>
                    <a:pt x="1590" y="337"/>
                  </a:lnTo>
                  <a:lnTo>
                    <a:pt x="1580" y="372"/>
                  </a:lnTo>
                  <a:lnTo>
                    <a:pt x="1554" y="366"/>
                  </a:lnTo>
                  <a:lnTo>
                    <a:pt x="1542" y="370"/>
                  </a:lnTo>
                  <a:lnTo>
                    <a:pt x="1565" y="399"/>
                  </a:lnTo>
                  <a:lnTo>
                    <a:pt x="1586" y="388"/>
                  </a:lnTo>
                  <a:lnTo>
                    <a:pt x="1616" y="363"/>
                  </a:lnTo>
                  <a:lnTo>
                    <a:pt x="1616" y="332"/>
                  </a:lnTo>
                  <a:lnTo>
                    <a:pt x="1564" y="298"/>
                  </a:lnTo>
                  <a:lnTo>
                    <a:pt x="1564" y="288"/>
                  </a:lnTo>
                  <a:lnTo>
                    <a:pt x="1582" y="270"/>
                  </a:lnTo>
                  <a:lnTo>
                    <a:pt x="1611" y="286"/>
                  </a:lnTo>
                  <a:lnTo>
                    <a:pt x="1685" y="273"/>
                  </a:lnTo>
                  <a:lnTo>
                    <a:pt x="1706" y="266"/>
                  </a:lnTo>
                  <a:lnTo>
                    <a:pt x="1624" y="217"/>
                  </a:lnTo>
                  <a:lnTo>
                    <a:pt x="1625" y="213"/>
                  </a:lnTo>
                  <a:lnTo>
                    <a:pt x="1608" y="204"/>
                  </a:lnTo>
                  <a:lnTo>
                    <a:pt x="1572" y="204"/>
                  </a:lnTo>
                  <a:lnTo>
                    <a:pt x="1552" y="201"/>
                  </a:lnTo>
                  <a:lnTo>
                    <a:pt x="1536" y="202"/>
                  </a:lnTo>
                  <a:lnTo>
                    <a:pt x="1533" y="187"/>
                  </a:lnTo>
                  <a:lnTo>
                    <a:pt x="1513" y="191"/>
                  </a:lnTo>
                  <a:lnTo>
                    <a:pt x="1503" y="202"/>
                  </a:lnTo>
                  <a:lnTo>
                    <a:pt x="1502" y="212"/>
                  </a:lnTo>
                  <a:lnTo>
                    <a:pt x="1498" y="241"/>
                  </a:lnTo>
                  <a:lnTo>
                    <a:pt x="1464" y="248"/>
                  </a:lnTo>
                  <a:lnTo>
                    <a:pt x="1429" y="274"/>
                  </a:lnTo>
                  <a:lnTo>
                    <a:pt x="1381" y="285"/>
                  </a:lnTo>
                  <a:lnTo>
                    <a:pt x="1348" y="307"/>
                  </a:lnTo>
                  <a:lnTo>
                    <a:pt x="1314" y="299"/>
                  </a:lnTo>
                  <a:lnTo>
                    <a:pt x="1298" y="381"/>
                  </a:lnTo>
                  <a:lnTo>
                    <a:pt x="1237" y="403"/>
                  </a:lnTo>
                  <a:lnTo>
                    <a:pt x="1184" y="383"/>
                  </a:lnTo>
                  <a:lnTo>
                    <a:pt x="1119" y="409"/>
                  </a:lnTo>
                  <a:lnTo>
                    <a:pt x="1088" y="407"/>
                  </a:lnTo>
                  <a:lnTo>
                    <a:pt x="1025" y="419"/>
                  </a:lnTo>
                  <a:lnTo>
                    <a:pt x="901" y="419"/>
                  </a:lnTo>
                  <a:lnTo>
                    <a:pt x="900" y="448"/>
                  </a:lnTo>
                  <a:lnTo>
                    <a:pt x="873" y="459"/>
                  </a:lnTo>
                  <a:lnTo>
                    <a:pt x="878" y="492"/>
                  </a:lnTo>
                  <a:lnTo>
                    <a:pt x="855" y="526"/>
                  </a:lnTo>
                  <a:lnTo>
                    <a:pt x="819" y="528"/>
                  </a:lnTo>
                  <a:lnTo>
                    <a:pt x="834" y="568"/>
                  </a:lnTo>
                  <a:lnTo>
                    <a:pt x="849" y="592"/>
                  </a:lnTo>
                  <a:lnTo>
                    <a:pt x="887" y="581"/>
                  </a:lnTo>
                  <a:lnTo>
                    <a:pt x="908" y="617"/>
                  </a:lnTo>
                  <a:lnTo>
                    <a:pt x="860" y="652"/>
                  </a:lnTo>
                  <a:lnTo>
                    <a:pt x="876" y="689"/>
                  </a:lnTo>
                  <a:lnTo>
                    <a:pt x="891" y="736"/>
                  </a:lnTo>
                  <a:lnTo>
                    <a:pt x="856" y="785"/>
                  </a:lnTo>
                  <a:lnTo>
                    <a:pt x="910" y="815"/>
                  </a:lnTo>
                  <a:lnTo>
                    <a:pt x="957" y="820"/>
                  </a:lnTo>
                  <a:lnTo>
                    <a:pt x="992" y="798"/>
                  </a:lnTo>
                  <a:lnTo>
                    <a:pt x="1042" y="836"/>
                  </a:lnTo>
                  <a:lnTo>
                    <a:pt x="1066" y="831"/>
                  </a:lnTo>
                  <a:lnTo>
                    <a:pt x="1095" y="869"/>
                  </a:lnTo>
                  <a:lnTo>
                    <a:pt x="1136" y="85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8"/>
            <p:cNvSpPr>
              <a:spLocks/>
            </p:cNvSpPr>
            <p:nvPr/>
          </p:nvSpPr>
          <p:spPr bwMode="auto">
            <a:xfrm>
              <a:off x="5542" y="1672"/>
              <a:ext cx="34" cy="31"/>
            </a:xfrm>
            <a:custGeom>
              <a:avLst/>
              <a:gdLst>
                <a:gd name="T0" fmla="*/ 57 w 57"/>
                <a:gd name="T1" fmla="*/ 35 h 51"/>
                <a:gd name="T2" fmla="*/ 57 w 57"/>
                <a:gd name="T3" fmla="*/ 35 h 51"/>
                <a:gd name="T4" fmla="*/ 32 w 57"/>
                <a:gd name="T5" fmla="*/ 51 h 51"/>
                <a:gd name="T6" fmla="*/ 1 w 57"/>
                <a:gd name="T7" fmla="*/ 27 h 51"/>
                <a:gd name="T8" fmla="*/ 0 w 57"/>
                <a:gd name="T9" fmla="*/ 0 h 51"/>
                <a:gd name="T10" fmla="*/ 35 w 57"/>
                <a:gd name="T11" fmla="*/ 14 h 51"/>
                <a:gd name="T12" fmla="*/ 57 w 57"/>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7" h="51">
                  <a:moveTo>
                    <a:pt x="57" y="35"/>
                  </a:moveTo>
                  <a:lnTo>
                    <a:pt x="57" y="35"/>
                  </a:lnTo>
                  <a:lnTo>
                    <a:pt x="32" y="51"/>
                  </a:lnTo>
                  <a:lnTo>
                    <a:pt x="1" y="27"/>
                  </a:lnTo>
                  <a:lnTo>
                    <a:pt x="0" y="0"/>
                  </a:lnTo>
                  <a:lnTo>
                    <a:pt x="35" y="14"/>
                  </a:lnTo>
                  <a:lnTo>
                    <a:pt x="57"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59"/>
            <p:cNvSpPr>
              <a:spLocks noEditPoints="1"/>
            </p:cNvSpPr>
            <p:nvPr/>
          </p:nvSpPr>
          <p:spPr bwMode="auto">
            <a:xfrm>
              <a:off x="5540" y="1669"/>
              <a:ext cx="39" cy="36"/>
            </a:xfrm>
            <a:custGeom>
              <a:avLst/>
              <a:gdLst>
                <a:gd name="T0" fmla="*/ 35 w 65"/>
                <a:gd name="T1" fmla="*/ 60 h 60"/>
                <a:gd name="T2" fmla="*/ 35 w 65"/>
                <a:gd name="T3" fmla="*/ 60 h 60"/>
                <a:gd name="T4" fmla="*/ 1 w 65"/>
                <a:gd name="T5" fmla="*/ 34 h 60"/>
                <a:gd name="T6" fmla="*/ 0 w 65"/>
                <a:gd name="T7" fmla="*/ 0 h 60"/>
                <a:gd name="T8" fmla="*/ 41 w 65"/>
                <a:gd name="T9" fmla="*/ 17 h 60"/>
                <a:gd name="T10" fmla="*/ 65 w 65"/>
                <a:gd name="T11" fmla="*/ 40 h 60"/>
                <a:gd name="T12" fmla="*/ 35 w 65"/>
                <a:gd name="T13" fmla="*/ 60 h 60"/>
                <a:gd name="T14" fmla="*/ 7 w 65"/>
                <a:gd name="T15" fmla="*/ 31 h 60"/>
                <a:gd name="T16" fmla="*/ 7 w 65"/>
                <a:gd name="T17" fmla="*/ 31 h 60"/>
                <a:gd name="T18" fmla="*/ 35 w 65"/>
                <a:gd name="T19" fmla="*/ 52 h 60"/>
                <a:gd name="T20" fmla="*/ 54 w 65"/>
                <a:gd name="T21" fmla="*/ 39 h 60"/>
                <a:gd name="T22" fmla="*/ 36 w 65"/>
                <a:gd name="T23" fmla="*/ 22 h 60"/>
                <a:gd name="T24" fmla="*/ 7 w 65"/>
                <a:gd name="T25" fmla="*/ 10 h 60"/>
                <a:gd name="T26" fmla="*/ 7 w 65"/>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0">
                  <a:moveTo>
                    <a:pt x="35" y="60"/>
                  </a:moveTo>
                  <a:lnTo>
                    <a:pt x="35" y="60"/>
                  </a:lnTo>
                  <a:lnTo>
                    <a:pt x="1" y="34"/>
                  </a:lnTo>
                  <a:lnTo>
                    <a:pt x="0" y="0"/>
                  </a:lnTo>
                  <a:lnTo>
                    <a:pt x="41" y="17"/>
                  </a:lnTo>
                  <a:lnTo>
                    <a:pt x="65" y="40"/>
                  </a:lnTo>
                  <a:lnTo>
                    <a:pt x="35" y="60"/>
                  </a:lnTo>
                  <a:close/>
                  <a:moveTo>
                    <a:pt x="7" y="31"/>
                  </a:moveTo>
                  <a:lnTo>
                    <a:pt x="7" y="31"/>
                  </a:lnTo>
                  <a:lnTo>
                    <a:pt x="35" y="52"/>
                  </a:lnTo>
                  <a:lnTo>
                    <a:pt x="54" y="39"/>
                  </a:lnTo>
                  <a:lnTo>
                    <a:pt x="36" y="22"/>
                  </a:lnTo>
                  <a:lnTo>
                    <a:pt x="7" y="10"/>
                  </a:lnTo>
                  <a:lnTo>
                    <a:pt x="7" y="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0"/>
            <p:cNvSpPr>
              <a:spLocks/>
            </p:cNvSpPr>
            <p:nvPr/>
          </p:nvSpPr>
          <p:spPr bwMode="auto">
            <a:xfrm>
              <a:off x="4571" y="1337"/>
              <a:ext cx="1002" cy="578"/>
            </a:xfrm>
            <a:custGeom>
              <a:avLst/>
              <a:gdLst>
                <a:gd name="T0" fmla="*/ 1309 w 1668"/>
                <a:gd name="T1" fmla="*/ 639 h 963"/>
                <a:gd name="T2" fmla="*/ 1194 w 1668"/>
                <a:gd name="T3" fmla="*/ 628 h 963"/>
                <a:gd name="T4" fmla="*/ 1125 w 1668"/>
                <a:gd name="T5" fmla="*/ 606 h 963"/>
                <a:gd name="T6" fmla="*/ 1014 w 1668"/>
                <a:gd name="T7" fmla="*/ 612 h 963"/>
                <a:gd name="T8" fmla="*/ 858 w 1668"/>
                <a:gd name="T9" fmla="*/ 594 h 963"/>
                <a:gd name="T10" fmla="*/ 718 w 1668"/>
                <a:gd name="T11" fmla="*/ 614 h 963"/>
                <a:gd name="T12" fmla="*/ 752 w 1668"/>
                <a:gd name="T13" fmla="*/ 699 h 963"/>
                <a:gd name="T14" fmla="*/ 785 w 1668"/>
                <a:gd name="T15" fmla="*/ 722 h 963"/>
                <a:gd name="T16" fmla="*/ 774 w 1668"/>
                <a:gd name="T17" fmla="*/ 759 h 963"/>
                <a:gd name="T18" fmla="*/ 721 w 1668"/>
                <a:gd name="T19" fmla="*/ 784 h 963"/>
                <a:gd name="T20" fmla="*/ 677 w 1668"/>
                <a:gd name="T21" fmla="*/ 845 h 963"/>
                <a:gd name="T22" fmla="*/ 583 w 1668"/>
                <a:gd name="T23" fmla="*/ 963 h 963"/>
                <a:gd name="T24" fmla="*/ 506 w 1668"/>
                <a:gd name="T25" fmla="*/ 877 h 963"/>
                <a:gd name="T26" fmla="*/ 554 w 1668"/>
                <a:gd name="T27" fmla="*/ 779 h 963"/>
                <a:gd name="T28" fmla="*/ 454 w 1668"/>
                <a:gd name="T29" fmla="*/ 678 h 963"/>
                <a:gd name="T30" fmla="*/ 476 w 1668"/>
                <a:gd name="T31" fmla="*/ 579 h 963"/>
                <a:gd name="T32" fmla="*/ 459 w 1668"/>
                <a:gd name="T33" fmla="*/ 501 h 963"/>
                <a:gd name="T34" fmla="*/ 363 w 1668"/>
                <a:gd name="T35" fmla="*/ 490 h 963"/>
                <a:gd name="T36" fmla="*/ 330 w 1668"/>
                <a:gd name="T37" fmla="*/ 428 h 963"/>
                <a:gd name="T38" fmla="*/ 381 w 1668"/>
                <a:gd name="T39" fmla="*/ 395 h 963"/>
                <a:gd name="T40" fmla="*/ 271 w 1668"/>
                <a:gd name="T41" fmla="*/ 332 h 963"/>
                <a:gd name="T42" fmla="*/ 150 w 1668"/>
                <a:gd name="T43" fmla="*/ 264 h 963"/>
                <a:gd name="T44" fmla="*/ 277 w 1668"/>
                <a:gd name="T45" fmla="*/ 281 h 963"/>
                <a:gd name="T46" fmla="*/ 326 w 1668"/>
                <a:gd name="T47" fmla="*/ 143 h 963"/>
                <a:gd name="T48" fmla="*/ 282 w 1668"/>
                <a:gd name="T49" fmla="*/ 89 h 963"/>
                <a:gd name="T50" fmla="*/ 200 w 1668"/>
                <a:gd name="T51" fmla="*/ 139 h 963"/>
                <a:gd name="T52" fmla="*/ 132 w 1668"/>
                <a:gd name="T53" fmla="*/ 161 h 963"/>
                <a:gd name="T54" fmla="*/ 84 w 1668"/>
                <a:gd name="T55" fmla="*/ 162 h 963"/>
                <a:gd name="T56" fmla="*/ 18 w 1668"/>
                <a:gd name="T57" fmla="*/ 72 h 963"/>
                <a:gd name="T58" fmla="*/ 43 w 1668"/>
                <a:gd name="T59" fmla="*/ 0 h 963"/>
                <a:gd name="T60" fmla="*/ 121 w 1668"/>
                <a:gd name="T61" fmla="*/ 6 h 963"/>
                <a:gd name="T62" fmla="*/ 281 w 1668"/>
                <a:gd name="T63" fmla="*/ 48 h 963"/>
                <a:gd name="T64" fmla="*/ 396 w 1668"/>
                <a:gd name="T65" fmla="*/ 107 h 963"/>
                <a:gd name="T66" fmla="*/ 430 w 1668"/>
                <a:gd name="T67" fmla="*/ 122 h 963"/>
                <a:gd name="T68" fmla="*/ 563 w 1668"/>
                <a:gd name="T69" fmla="*/ 106 h 963"/>
                <a:gd name="T70" fmla="*/ 732 w 1668"/>
                <a:gd name="T71" fmla="*/ 23 h 963"/>
                <a:gd name="T72" fmla="*/ 928 w 1668"/>
                <a:gd name="T73" fmla="*/ 59 h 963"/>
                <a:gd name="T74" fmla="*/ 1017 w 1668"/>
                <a:gd name="T75" fmla="*/ 88 h 963"/>
                <a:gd name="T76" fmla="*/ 1099 w 1668"/>
                <a:gd name="T77" fmla="*/ 113 h 963"/>
                <a:gd name="T78" fmla="*/ 1668 w 1668"/>
                <a:gd name="T79" fmla="*/ 488 h 963"/>
                <a:gd name="T80" fmla="*/ 1549 w 1668"/>
                <a:gd name="T81" fmla="*/ 570 h 963"/>
                <a:gd name="T82" fmla="*/ 1500 w 1668"/>
                <a:gd name="T83" fmla="*/ 634 h 963"/>
                <a:gd name="T84" fmla="*/ 1462 w 1668"/>
                <a:gd name="T85" fmla="*/ 610 h 963"/>
                <a:gd name="T86" fmla="*/ 1388 w 1668"/>
                <a:gd name="T87" fmla="*/ 565 h 963"/>
                <a:gd name="T88" fmla="*/ 1399 w 1668"/>
                <a:gd name="T89" fmla="*/ 505 h 963"/>
                <a:gd name="T90" fmla="*/ 1283 w 1668"/>
                <a:gd name="T91" fmla="*/ 504 h 963"/>
                <a:gd name="T92" fmla="*/ 1245 w 1668"/>
                <a:gd name="T93" fmla="*/ 535 h 963"/>
                <a:gd name="T94" fmla="*/ 1316 w 1668"/>
                <a:gd name="T95" fmla="*/ 522 h 963"/>
                <a:gd name="T96" fmla="*/ 1354 w 1668"/>
                <a:gd name="T97" fmla="*/ 597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8" h="963">
                  <a:moveTo>
                    <a:pt x="1354" y="597"/>
                  </a:moveTo>
                  <a:lnTo>
                    <a:pt x="1354" y="597"/>
                  </a:lnTo>
                  <a:lnTo>
                    <a:pt x="1309" y="639"/>
                  </a:lnTo>
                  <a:lnTo>
                    <a:pt x="1272" y="622"/>
                  </a:lnTo>
                  <a:lnTo>
                    <a:pt x="1211" y="650"/>
                  </a:lnTo>
                  <a:lnTo>
                    <a:pt x="1194" y="628"/>
                  </a:lnTo>
                  <a:lnTo>
                    <a:pt x="1182" y="630"/>
                  </a:lnTo>
                  <a:lnTo>
                    <a:pt x="1124" y="634"/>
                  </a:lnTo>
                  <a:lnTo>
                    <a:pt x="1125" y="606"/>
                  </a:lnTo>
                  <a:lnTo>
                    <a:pt x="1058" y="584"/>
                  </a:lnTo>
                  <a:lnTo>
                    <a:pt x="1033" y="563"/>
                  </a:lnTo>
                  <a:lnTo>
                    <a:pt x="1014" y="612"/>
                  </a:lnTo>
                  <a:lnTo>
                    <a:pt x="959" y="624"/>
                  </a:lnTo>
                  <a:lnTo>
                    <a:pt x="881" y="631"/>
                  </a:lnTo>
                  <a:lnTo>
                    <a:pt x="858" y="594"/>
                  </a:lnTo>
                  <a:lnTo>
                    <a:pt x="808" y="619"/>
                  </a:lnTo>
                  <a:lnTo>
                    <a:pt x="779" y="594"/>
                  </a:lnTo>
                  <a:lnTo>
                    <a:pt x="718" y="614"/>
                  </a:lnTo>
                  <a:lnTo>
                    <a:pt x="715" y="659"/>
                  </a:lnTo>
                  <a:lnTo>
                    <a:pt x="755" y="684"/>
                  </a:lnTo>
                  <a:lnTo>
                    <a:pt x="752" y="699"/>
                  </a:lnTo>
                  <a:lnTo>
                    <a:pt x="750" y="712"/>
                  </a:lnTo>
                  <a:lnTo>
                    <a:pt x="750" y="713"/>
                  </a:lnTo>
                  <a:lnTo>
                    <a:pt x="785" y="722"/>
                  </a:lnTo>
                  <a:lnTo>
                    <a:pt x="825" y="743"/>
                  </a:lnTo>
                  <a:lnTo>
                    <a:pt x="803" y="752"/>
                  </a:lnTo>
                  <a:lnTo>
                    <a:pt x="774" y="759"/>
                  </a:lnTo>
                  <a:lnTo>
                    <a:pt x="766" y="778"/>
                  </a:lnTo>
                  <a:lnTo>
                    <a:pt x="741" y="760"/>
                  </a:lnTo>
                  <a:lnTo>
                    <a:pt x="721" y="784"/>
                  </a:lnTo>
                  <a:lnTo>
                    <a:pt x="694" y="780"/>
                  </a:lnTo>
                  <a:lnTo>
                    <a:pt x="670" y="798"/>
                  </a:lnTo>
                  <a:lnTo>
                    <a:pt x="677" y="845"/>
                  </a:lnTo>
                  <a:lnTo>
                    <a:pt x="649" y="855"/>
                  </a:lnTo>
                  <a:lnTo>
                    <a:pt x="640" y="915"/>
                  </a:lnTo>
                  <a:lnTo>
                    <a:pt x="583" y="963"/>
                  </a:lnTo>
                  <a:lnTo>
                    <a:pt x="550" y="902"/>
                  </a:lnTo>
                  <a:lnTo>
                    <a:pt x="506" y="888"/>
                  </a:lnTo>
                  <a:lnTo>
                    <a:pt x="506" y="877"/>
                  </a:lnTo>
                  <a:lnTo>
                    <a:pt x="515" y="794"/>
                  </a:lnTo>
                  <a:lnTo>
                    <a:pt x="553" y="793"/>
                  </a:lnTo>
                  <a:lnTo>
                    <a:pt x="554" y="779"/>
                  </a:lnTo>
                  <a:lnTo>
                    <a:pt x="497" y="759"/>
                  </a:lnTo>
                  <a:lnTo>
                    <a:pt x="476" y="699"/>
                  </a:lnTo>
                  <a:lnTo>
                    <a:pt x="454" y="678"/>
                  </a:lnTo>
                  <a:lnTo>
                    <a:pt x="457" y="643"/>
                  </a:lnTo>
                  <a:lnTo>
                    <a:pt x="482" y="632"/>
                  </a:lnTo>
                  <a:lnTo>
                    <a:pt x="476" y="579"/>
                  </a:lnTo>
                  <a:lnTo>
                    <a:pt x="478" y="574"/>
                  </a:lnTo>
                  <a:lnTo>
                    <a:pt x="481" y="513"/>
                  </a:lnTo>
                  <a:lnTo>
                    <a:pt x="459" y="501"/>
                  </a:lnTo>
                  <a:lnTo>
                    <a:pt x="431" y="498"/>
                  </a:lnTo>
                  <a:lnTo>
                    <a:pt x="418" y="495"/>
                  </a:lnTo>
                  <a:lnTo>
                    <a:pt x="363" y="490"/>
                  </a:lnTo>
                  <a:lnTo>
                    <a:pt x="354" y="477"/>
                  </a:lnTo>
                  <a:lnTo>
                    <a:pt x="338" y="454"/>
                  </a:lnTo>
                  <a:lnTo>
                    <a:pt x="330" y="428"/>
                  </a:lnTo>
                  <a:lnTo>
                    <a:pt x="324" y="413"/>
                  </a:lnTo>
                  <a:lnTo>
                    <a:pt x="357" y="404"/>
                  </a:lnTo>
                  <a:lnTo>
                    <a:pt x="381" y="395"/>
                  </a:lnTo>
                  <a:lnTo>
                    <a:pt x="356" y="373"/>
                  </a:lnTo>
                  <a:lnTo>
                    <a:pt x="297" y="375"/>
                  </a:lnTo>
                  <a:lnTo>
                    <a:pt x="271" y="332"/>
                  </a:lnTo>
                  <a:lnTo>
                    <a:pt x="197" y="309"/>
                  </a:lnTo>
                  <a:lnTo>
                    <a:pt x="168" y="311"/>
                  </a:lnTo>
                  <a:lnTo>
                    <a:pt x="150" y="264"/>
                  </a:lnTo>
                  <a:lnTo>
                    <a:pt x="170" y="223"/>
                  </a:lnTo>
                  <a:lnTo>
                    <a:pt x="249" y="258"/>
                  </a:lnTo>
                  <a:lnTo>
                    <a:pt x="277" y="281"/>
                  </a:lnTo>
                  <a:lnTo>
                    <a:pt x="302" y="234"/>
                  </a:lnTo>
                  <a:lnTo>
                    <a:pt x="325" y="172"/>
                  </a:lnTo>
                  <a:lnTo>
                    <a:pt x="326" y="143"/>
                  </a:lnTo>
                  <a:lnTo>
                    <a:pt x="304" y="134"/>
                  </a:lnTo>
                  <a:lnTo>
                    <a:pt x="282" y="127"/>
                  </a:lnTo>
                  <a:lnTo>
                    <a:pt x="282" y="89"/>
                  </a:lnTo>
                  <a:lnTo>
                    <a:pt x="277" y="88"/>
                  </a:lnTo>
                  <a:lnTo>
                    <a:pt x="268" y="89"/>
                  </a:lnTo>
                  <a:lnTo>
                    <a:pt x="200" y="139"/>
                  </a:lnTo>
                  <a:lnTo>
                    <a:pt x="164" y="170"/>
                  </a:lnTo>
                  <a:lnTo>
                    <a:pt x="156" y="157"/>
                  </a:lnTo>
                  <a:lnTo>
                    <a:pt x="132" y="161"/>
                  </a:lnTo>
                  <a:lnTo>
                    <a:pt x="102" y="162"/>
                  </a:lnTo>
                  <a:lnTo>
                    <a:pt x="100" y="158"/>
                  </a:lnTo>
                  <a:lnTo>
                    <a:pt x="84" y="162"/>
                  </a:lnTo>
                  <a:lnTo>
                    <a:pt x="42" y="139"/>
                  </a:lnTo>
                  <a:lnTo>
                    <a:pt x="18" y="87"/>
                  </a:lnTo>
                  <a:lnTo>
                    <a:pt x="18" y="72"/>
                  </a:lnTo>
                  <a:lnTo>
                    <a:pt x="0" y="55"/>
                  </a:lnTo>
                  <a:lnTo>
                    <a:pt x="2" y="34"/>
                  </a:lnTo>
                  <a:lnTo>
                    <a:pt x="43" y="0"/>
                  </a:lnTo>
                  <a:lnTo>
                    <a:pt x="67" y="9"/>
                  </a:lnTo>
                  <a:lnTo>
                    <a:pt x="101" y="13"/>
                  </a:lnTo>
                  <a:lnTo>
                    <a:pt x="121" y="6"/>
                  </a:lnTo>
                  <a:lnTo>
                    <a:pt x="152" y="11"/>
                  </a:lnTo>
                  <a:lnTo>
                    <a:pt x="262" y="58"/>
                  </a:lnTo>
                  <a:lnTo>
                    <a:pt x="281" y="48"/>
                  </a:lnTo>
                  <a:lnTo>
                    <a:pt x="343" y="66"/>
                  </a:lnTo>
                  <a:lnTo>
                    <a:pt x="383" y="100"/>
                  </a:lnTo>
                  <a:lnTo>
                    <a:pt x="396" y="107"/>
                  </a:lnTo>
                  <a:lnTo>
                    <a:pt x="425" y="108"/>
                  </a:lnTo>
                  <a:lnTo>
                    <a:pt x="426" y="112"/>
                  </a:lnTo>
                  <a:lnTo>
                    <a:pt x="430" y="122"/>
                  </a:lnTo>
                  <a:lnTo>
                    <a:pt x="462" y="133"/>
                  </a:lnTo>
                  <a:lnTo>
                    <a:pt x="522" y="118"/>
                  </a:lnTo>
                  <a:lnTo>
                    <a:pt x="563" y="106"/>
                  </a:lnTo>
                  <a:lnTo>
                    <a:pt x="611" y="76"/>
                  </a:lnTo>
                  <a:lnTo>
                    <a:pt x="659" y="48"/>
                  </a:lnTo>
                  <a:lnTo>
                    <a:pt x="732" y="23"/>
                  </a:lnTo>
                  <a:lnTo>
                    <a:pt x="822" y="32"/>
                  </a:lnTo>
                  <a:lnTo>
                    <a:pt x="889" y="48"/>
                  </a:lnTo>
                  <a:lnTo>
                    <a:pt x="928" y="59"/>
                  </a:lnTo>
                  <a:lnTo>
                    <a:pt x="965" y="78"/>
                  </a:lnTo>
                  <a:lnTo>
                    <a:pt x="1003" y="71"/>
                  </a:lnTo>
                  <a:lnTo>
                    <a:pt x="1017" y="88"/>
                  </a:lnTo>
                  <a:lnTo>
                    <a:pt x="1055" y="101"/>
                  </a:lnTo>
                  <a:lnTo>
                    <a:pt x="1091" y="97"/>
                  </a:lnTo>
                  <a:lnTo>
                    <a:pt x="1099" y="113"/>
                  </a:lnTo>
                  <a:lnTo>
                    <a:pt x="1323" y="185"/>
                  </a:lnTo>
                  <a:lnTo>
                    <a:pt x="1551" y="296"/>
                  </a:lnTo>
                  <a:lnTo>
                    <a:pt x="1668" y="488"/>
                  </a:lnTo>
                  <a:lnTo>
                    <a:pt x="1589" y="543"/>
                  </a:lnTo>
                  <a:lnTo>
                    <a:pt x="1561" y="574"/>
                  </a:lnTo>
                  <a:lnTo>
                    <a:pt x="1549" y="570"/>
                  </a:lnTo>
                  <a:lnTo>
                    <a:pt x="1529" y="583"/>
                  </a:lnTo>
                  <a:lnTo>
                    <a:pt x="1516" y="631"/>
                  </a:lnTo>
                  <a:lnTo>
                    <a:pt x="1500" y="634"/>
                  </a:lnTo>
                  <a:lnTo>
                    <a:pt x="1495" y="621"/>
                  </a:lnTo>
                  <a:lnTo>
                    <a:pt x="1477" y="603"/>
                  </a:lnTo>
                  <a:lnTo>
                    <a:pt x="1462" y="610"/>
                  </a:lnTo>
                  <a:lnTo>
                    <a:pt x="1463" y="566"/>
                  </a:lnTo>
                  <a:lnTo>
                    <a:pt x="1443" y="561"/>
                  </a:lnTo>
                  <a:lnTo>
                    <a:pt x="1388" y="565"/>
                  </a:lnTo>
                  <a:lnTo>
                    <a:pt x="1390" y="546"/>
                  </a:lnTo>
                  <a:lnTo>
                    <a:pt x="1421" y="513"/>
                  </a:lnTo>
                  <a:lnTo>
                    <a:pt x="1399" y="505"/>
                  </a:lnTo>
                  <a:lnTo>
                    <a:pt x="1389" y="472"/>
                  </a:lnTo>
                  <a:lnTo>
                    <a:pt x="1295" y="500"/>
                  </a:lnTo>
                  <a:lnTo>
                    <a:pt x="1283" y="504"/>
                  </a:lnTo>
                  <a:lnTo>
                    <a:pt x="1272" y="508"/>
                  </a:lnTo>
                  <a:lnTo>
                    <a:pt x="1274" y="526"/>
                  </a:lnTo>
                  <a:lnTo>
                    <a:pt x="1245" y="535"/>
                  </a:lnTo>
                  <a:lnTo>
                    <a:pt x="1257" y="550"/>
                  </a:lnTo>
                  <a:lnTo>
                    <a:pt x="1292" y="549"/>
                  </a:lnTo>
                  <a:lnTo>
                    <a:pt x="1316" y="522"/>
                  </a:lnTo>
                  <a:lnTo>
                    <a:pt x="1344" y="542"/>
                  </a:lnTo>
                  <a:lnTo>
                    <a:pt x="1327" y="565"/>
                  </a:lnTo>
                  <a:lnTo>
                    <a:pt x="1354" y="59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1"/>
            <p:cNvSpPr>
              <a:spLocks noEditPoints="1"/>
            </p:cNvSpPr>
            <p:nvPr/>
          </p:nvSpPr>
          <p:spPr bwMode="auto">
            <a:xfrm>
              <a:off x="4568" y="1334"/>
              <a:ext cx="1007" cy="584"/>
            </a:xfrm>
            <a:custGeom>
              <a:avLst/>
              <a:gdLst>
                <a:gd name="T0" fmla="*/ 506 w 1676"/>
                <a:gd name="T1" fmla="*/ 881 h 972"/>
                <a:gd name="T2" fmla="*/ 477 w 1676"/>
                <a:gd name="T3" fmla="*/ 705 h 972"/>
                <a:gd name="T4" fmla="*/ 479 w 1676"/>
                <a:gd name="T5" fmla="*/ 577 h 972"/>
                <a:gd name="T6" fmla="*/ 365 w 1676"/>
                <a:gd name="T7" fmla="*/ 497 h 972"/>
                <a:gd name="T8" fmla="*/ 360 w 1676"/>
                <a:gd name="T9" fmla="*/ 405 h 972"/>
                <a:gd name="T10" fmla="*/ 200 w 1676"/>
                <a:gd name="T11" fmla="*/ 317 h 972"/>
                <a:gd name="T12" fmla="*/ 280 w 1676"/>
                <a:gd name="T13" fmla="*/ 280 h 972"/>
                <a:gd name="T14" fmla="*/ 282 w 1676"/>
                <a:gd name="T15" fmla="*/ 133 h 972"/>
                <a:gd name="T16" fmla="*/ 167 w 1676"/>
                <a:gd name="T17" fmla="*/ 180 h 972"/>
                <a:gd name="T18" fmla="*/ 87 w 1676"/>
                <a:gd name="T19" fmla="*/ 169 h 972"/>
                <a:gd name="T20" fmla="*/ 3 w 1676"/>
                <a:gd name="T21" fmla="*/ 36 h 972"/>
                <a:gd name="T22" fmla="*/ 156 w 1676"/>
                <a:gd name="T23" fmla="*/ 12 h 972"/>
                <a:gd name="T24" fmla="*/ 401 w 1676"/>
                <a:gd name="T25" fmla="*/ 108 h 972"/>
                <a:gd name="T26" fmla="*/ 525 w 1676"/>
                <a:gd name="T27" fmla="*/ 119 h 972"/>
                <a:gd name="T28" fmla="*/ 826 w 1676"/>
                <a:gd name="T29" fmla="*/ 33 h 972"/>
                <a:gd name="T30" fmla="*/ 1023 w 1676"/>
                <a:gd name="T31" fmla="*/ 89 h 972"/>
                <a:gd name="T32" fmla="*/ 1558 w 1676"/>
                <a:gd name="T33" fmla="*/ 298 h 972"/>
                <a:gd name="T34" fmla="*/ 1536 w 1676"/>
                <a:gd name="T35" fmla="*/ 589 h 972"/>
                <a:gd name="T36" fmla="*/ 1463 w 1676"/>
                <a:gd name="T37" fmla="*/ 619 h 972"/>
                <a:gd name="T38" fmla="*/ 1419 w 1676"/>
                <a:gd name="T39" fmla="*/ 518 h 972"/>
                <a:gd name="T40" fmla="*/ 1255 w 1676"/>
                <a:gd name="T41" fmla="*/ 541 h 972"/>
                <a:gd name="T42" fmla="*/ 1335 w 1676"/>
                <a:gd name="T43" fmla="*/ 569 h 972"/>
                <a:gd name="T44" fmla="*/ 1197 w 1676"/>
                <a:gd name="T45" fmla="*/ 636 h 972"/>
                <a:gd name="T46" fmla="*/ 1039 w 1676"/>
                <a:gd name="T47" fmla="*/ 573 h 972"/>
                <a:gd name="T48" fmla="*/ 811 w 1676"/>
                <a:gd name="T49" fmla="*/ 627 h 972"/>
                <a:gd name="T50" fmla="*/ 757 w 1676"/>
                <a:gd name="T51" fmla="*/ 715 h 972"/>
                <a:gd name="T52" fmla="*/ 772 w 1676"/>
                <a:gd name="T53" fmla="*/ 787 h 972"/>
                <a:gd name="T54" fmla="*/ 685 w 1676"/>
                <a:gd name="T55" fmla="*/ 852 h 972"/>
                <a:gd name="T56" fmla="*/ 513 w 1676"/>
                <a:gd name="T57" fmla="*/ 889 h 972"/>
                <a:gd name="T58" fmla="*/ 678 w 1676"/>
                <a:gd name="T59" fmla="*/ 847 h 972"/>
                <a:gd name="T60" fmla="*/ 769 w 1676"/>
                <a:gd name="T61" fmla="*/ 776 h 972"/>
                <a:gd name="T62" fmla="*/ 750 w 1676"/>
                <a:gd name="T63" fmla="*/ 720 h 972"/>
                <a:gd name="T64" fmla="*/ 784 w 1676"/>
                <a:gd name="T65" fmla="*/ 594 h 972"/>
                <a:gd name="T66" fmla="*/ 1016 w 1676"/>
                <a:gd name="T67" fmla="*/ 614 h 972"/>
                <a:gd name="T68" fmla="*/ 1186 w 1676"/>
                <a:gd name="T69" fmla="*/ 631 h 972"/>
                <a:gd name="T70" fmla="*/ 1354 w 1676"/>
                <a:gd name="T71" fmla="*/ 600 h 972"/>
                <a:gd name="T72" fmla="*/ 1260 w 1676"/>
                <a:gd name="T73" fmla="*/ 557 h 972"/>
                <a:gd name="T74" fmla="*/ 1395 w 1676"/>
                <a:gd name="T75" fmla="*/ 471 h 972"/>
                <a:gd name="T76" fmla="*/ 1448 w 1676"/>
                <a:gd name="T77" fmla="*/ 561 h 972"/>
                <a:gd name="T78" fmla="*/ 1506 w 1676"/>
                <a:gd name="T79" fmla="*/ 634 h 972"/>
                <a:gd name="T80" fmla="*/ 1591 w 1676"/>
                <a:gd name="T81" fmla="*/ 544 h 972"/>
                <a:gd name="T82" fmla="*/ 1093 w 1676"/>
                <a:gd name="T83" fmla="*/ 105 h 972"/>
                <a:gd name="T84" fmla="*/ 931 w 1676"/>
                <a:gd name="T85" fmla="*/ 66 h 972"/>
                <a:gd name="T86" fmla="*/ 617 w 1676"/>
                <a:gd name="T87" fmla="*/ 83 h 972"/>
                <a:gd name="T88" fmla="*/ 426 w 1676"/>
                <a:gd name="T89" fmla="*/ 115 h 972"/>
                <a:gd name="T90" fmla="*/ 266 w 1676"/>
                <a:gd name="T91" fmla="*/ 65 h 972"/>
                <a:gd name="T92" fmla="*/ 48 w 1676"/>
                <a:gd name="T93" fmla="*/ 8 h 972"/>
                <a:gd name="T94" fmla="*/ 49 w 1676"/>
                <a:gd name="T95" fmla="*/ 140 h 972"/>
                <a:gd name="T96" fmla="*/ 162 w 1676"/>
                <a:gd name="T97" fmla="*/ 158 h 972"/>
                <a:gd name="T98" fmla="*/ 289 w 1676"/>
                <a:gd name="T99" fmla="*/ 91 h 972"/>
                <a:gd name="T100" fmla="*/ 309 w 1676"/>
                <a:gd name="T101" fmla="*/ 239 h 972"/>
                <a:gd name="T102" fmla="*/ 174 w 1676"/>
                <a:gd name="T103" fmla="*/ 312 h 972"/>
                <a:gd name="T104" fmla="*/ 391 w 1676"/>
                <a:gd name="T105" fmla="*/ 400 h 972"/>
                <a:gd name="T106" fmla="*/ 369 w 1676"/>
                <a:gd name="T107" fmla="*/ 490 h 972"/>
                <a:gd name="T108" fmla="*/ 485 w 1676"/>
                <a:gd name="T109" fmla="*/ 580 h 972"/>
                <a:gd name="T110" fmla="*/ 483 w 1676"/>
                <a:gd name="T111" fmla="*/ 702 h 972"/>
                <a:gd name="T112" fmla="*/ 513 w 1676"/>
                <a:gd name="T113" fmla="*/ 88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2">
                  <a:moveTo>
                    <a:pt x="586" y="972"/>
                  </a:moveTo>
                  <a:lnTo>
                    <a:pt x="586" y="972"/>
                  </a:lnTo>
                  <a:lnTo>
                    <a:pt x="552" y="909"/>
                  </a:lnTo>
                  <a:lnTo>
                    <a:pt x="507" y="894"/>
                  </a:lnTo>
                  <a:lnTo>
                    <a:pt x="506" y="881"/>
                  </a:lnTo>
                  <a:lnTo>
                    <a:pt x="516" y="795"/>
                  </a:lnTo>
                  <a:lnTo>
                    <a:pt x="554" y="794"/>
                  </a:lnTo>
                  <a:lnTo>
                    <a:pt x="555" y="785"/>
                  </a:lnTo>
                  <a:lnTo>
                    <a:pt x="498" y="766"/>
                  </a:lnTo>
                  <a:lnTo>
                    <a:pt x="477" y="705"/>
                  </a:lnTo>
                  <a:lnTo>
                    <a:pt x="454" y="683"/>
                  </a:lnTo>
                  <a:lnTo>
                    <a:pt x="458" y="645"/>
                  </a:lnTo>
                  <a:lnTo>
                    <a:pt x="482" y="634"/>
                  </a:lnTo>
                  <a:lnTo>
                    <a:pt x="476" y="582"/>
                  </a:lnTo>
                  <a:lnTo>
                    <a:pt x="479" y="577"/>
                  </a:lnTo>
                  <a:lnTo>
                    <a:pt x="482" y="519"/>
                  </a:lnTo>
                  <a:lnTo>
                    <a:pt x="462" y="509"/>
                  </a:lnTo>
                  <a:lnTo>
                    <a:pt x="434" y="505"/>
                  </a:lnTo>
                  <a:lnTo>
                    <a:pt x="421" y="503"/>
                  </a:lnTo>
                  <a:lnTo>
                    <a:pt x="365" y="497"/>
                  </a:lnTo>
                  <a:lnTo>
                    <a:pt x="355" y="482"/>
                  </a:lnTo>
                  <a:lnTo>
                    <a:pt x="339" y="459"/>
                  </a:lnTo>
                  <a:lnTo>
                    <a:pt x="330" y="433"/>
                  </a:lnTo>
                  <a:lnTo>
                    <a:pt x="323" y="415"/>
                  </a:lnTo>
                  <a:lnTo>
                    <a:pt x="360" y="405"/>
                  </a:lnTo>
                  <a:lnTo>
                    <a:pt x="379" y="398"/>
                  </a:lnTo>
                  <a:lnTo>
                    <a:pt x="358" y="380"/>
                  </a:lnTo>
                  <a:lnTo>
                    <a:pt x="299" y="382"/>
                  </a:lnTo>
                  <a:lnTo>
                    <a:pt x="273" y="339"/>
                  </a:lnTo>
                  <a:lnTo>
                    <a:pt x="200" y="317"/>
                  </a:lnTo>
                  <a:lnTo>
                    <a:pt x="170" y="319"/>
                  </a:lnTo>
                  <a:lnTo>
                    <a:pt x="150" y="268"/>
                  </a:lnTo>
                  <a:lnTo>
                    <a:pt x="172" y="223"/>
                  </a:lnTo>
                  <a:lnTo>
                    <a:pt x="255" y="259"/>
                  </a:lnTo>
                  <a:lnTo>
                    <a:pt x="280" y="280"/>
                  </a:lnTo>
                  <a:lnTo>
                    <a:pt x="303" y="236"/>
                  </a:lnTo>
                  <a:lnTo>
                    <a:pt x="325" y="176"/>
                  </a:lnTo>
                  <a:lnTo>
                    <a:pt x="327" y="149"/>
                  </a:lnTo>
                  <a:lnTo>
                    <a:pt x="307" y="141"/>
                  </a:lnTo>
                  <a:lnTo>
                    <a:pt x="282" y="133"/>
                  </a:lnTo>
                  <a:lnTo>
                    <a:pt x="283" y="96"/>
                  </a:lnTo>
                  <a:lnTo>
                    <a:pt x="281" y="95"/>
                  </a:lnTo>
                  <a:lnTo>
                    <a:pt x="273" y="96"/>
                  </a:lnTo>
                  <a:lnTo>
                    <a:pt x="206" y="146"/>
                  </a:lnTo>
                  <a:lnTo>
                    <a:pt x="167" y="180"/>
                  </a:lnTo>
                  <a:lnTo>
                    <a:pt x="159" y="165"/>
                  </a:lnTo>
                  <a:lnTo>
                    <a:pt x="137" y="168"/>
                  </a:lnTo>
                  <a:lnTo>
                    <a:pt x="104" y="170"/>
                  </a:lnTo>
                  <a:lnTo>
                    <a:pt x="102" y="166"/>
                  </a:lnTo>
                  <a:lnTo>
                    <a:pt x="87" y="169"/>
                  </a:lnTo>
                  <a:lnTo>
                    <a:pt x="44" y="145"/>
                  </a:lnTo>
                  <a:lnTo>
                    <a:pt x="18" y="91"/>
                  </a:lnTo>
                  <a:lnTo>
                    <a:pt x="18" y="77"/>
                  </a:lnTo>
                  <a:lnTo>
                    <a:pt x="0" y="60"/>
                  </a:lnTo>
                  <a:lnTo>
                    <a:pt x="3" y="36"/>
                  </a:lnTo>
                  <a:lnTo>
                    <a:pt x="47" y="0"/>
                  </a:lnTo>
                  <a:lnTo>
                    <a:pt x="72" y="10"/>
                  </a:lnTo>
                  <a:lnTo>
                    <a:pt x="104" y="14"/>
                  </a:lnTo>
                  <a:lnTo>
                    <a:pt x="125" y="7"/>
                  </a:lnTo>
                  <a:lnTo>
                    <a:pt x="156" y="12"/>
                  </a:lnTo>
                  <a:lnTo>
                    <a:pt x="266" y="58"/>
                  </a:lnTo>
                  <a:lnTo>
                    <a:pt x="285" y="48"/>
                  </a:lnTo>
                  <a:lnTo>
                    <a:pt x="349" y="68"/>
                  </a:lnTo>
                  <a:lnTo>
                    <a:pt x="390" y="102"/>
                  </a:lnTo>
                  <a:lnTo>
                    <a:pt x="401" y="108"/>
                  </a:lnTo>
                  <a:lnTo>
                    <a:pt x="431" y="108"/>
                  </a:lnTo>
                  <a:lnTo>
                    <a:pt x="433" y="116"/>
                  </a:lnTo>
                  <a:lnTo>
                    <a:pt x="436" y="123"/>
                  </a:lnTo>
                  <a:lnTo>
                    <a:pt x="466" y="134"/>
                  </a:lnTo>
                  <a:lnTo>
                    <a:pt x="525" y="119"/>
                  </a:lnTo>
                  <a:lnTo>
                    <a:pt x="566" y="107"/>
                  </a:lnTo>
                  <a:lnTo>
                    <a:pt x="613" y="77"/>
                  </a:lnTo>
                  <a:lnTo>
                    <a:pt x="661" y="49"/>
                  </a:lnTo>
                  <a:lnTo>
                    <a:pt x="735" y="24"/>
                  </a:lnTo>
                  <a:lnTo>
                    <a:pt x="826" y="33"/>
                  </a:lnTo>
                  <a:lnTo>
                    <a:pt x="894" y="49"/>
                  </a:lnTo>
                  <a:lnTo>
                    <a:pt x="933" y="60"/>
                  </a:lnTo>
                  <a:lnTo>
                    <a:pt x="969" y="78"/>
                  </a:lnTo>
                  <a:lnTo>
                    <a:pt x="1008" y="72"/>
                  </a:lnTo>
                  <a:lnTo>
                    <a:pt x="1023" y="89"/>
                  </a:lnTo>
                  <a:lnTo>
                    <a:pt x="1059" y="101"/>
                  </a:lnTo>
                  <a:lnTo>
                    <a:pt x="1097" y="98"/>
                  </a:lnTo>
                  <a:lnTo>
                    <a:pt x="1106" y="114"/>
                  </a:lnTo>
                  <a:lnTo>
                    <a:pt x="1328" y="186"/>
                  </a:lnTo>
                  <a:lnTo>
                    <a:pt x="1558" y="298"/>
                  </a:lnTo>
                  <a:lnTo>
                    <a:pt x="1676" y="493"/>
                  </a:lnTo>
                  <a:lnTo>
                    <a:pt x="1595" y="549"/>
                  </a:lnTo>
                  <a:lnTo>
                    <a:pt x="1565" y="582"/>
                  </a:lnTo>
                  <a:lnTo>
                    <a:pt x="1554" y="578"/>
                  </a:lnTo>
                  <a:lnTo>
                    <a:pt x="1536" y="589"/>
                  </a:lnTo>
                  <a:lnTo>
                    <a:pt x="1523" y="638"/>
                  </a:lnTo>
                  <a:lnTo>
                    <a:pt x="1502" y="642"/>
                  </a:lnTo>
                  <a:lnTo>
                    <a:pt x="1496" y="627"/>
                  </a:lnTo>
                  <a:lnTo>
                    <a:pt x="1480" y="611"/>
                  </a:lnTo>
                  <a:lnTo>
                    <a:pt x="1463" y="619"/>
                  </a:lnTo>
                  <a:lnTo>
                    <a:pt x="1464" y="573"/>
                  </a:lnTo>
                  <a:lnTo>
                    <a:pt x="1447" y="568"/>
                  </a:lnTo>
                  <a:lnTo>
                    <a:pt x="1388" y="572"/>
                  </a:lnTo>
                  <a:lnTo>
                    <a:pt x="1391" y="549"/>
                  </a:lnTo>
                  <a:lnTo>
                    <a:pt x="1419" y="518"/>
                  </a:lnTo>
                  <a:lnTo>
                    <a:pt x="1400" y="512"/>
                  </a:lnTo>
                  <a:lnTo>
                    <a:pt x="1391" y="480"/>
                  </a:lnTo>
                  <a:lnTo>
                    <a:pt x="1280" y="514"/>
                  </a:lnTo>
                  <a:lnTo>
                    <a:pt x="1282" y="533"/>
                  </a:lnTo>
                  <a:lnTo>
                    <a:pt x="1255" y="541"/>
                  </a:lnTo>
                  <a:lnTo>
                    <a:pt x="1263" y="551"/>
                  </a:lnTo>
                  <a:lnTo>
                    <a:pt x="1295" y="550"/>
                  </a:lnTo>
                  <a:lnTo>
                    <a:pt x="1319" y="521"/>
                  </a:lnTo>
                  <a:lnTo>
                    <a:pt x="1353" y="545"/>
                  </a:lnTo>
                  <a:lnTo>
                    <a:pt x="1335" y="569"/>
                  </a:lnTo>
                  <a:lnTo>
                    <a:pt x="1363" y="601"/>
                  </a:lnTo>
                  <a:lnTo>
                    <a:pt x="1313" y="647"/>
                  </a:lnTo>
                  <a:lnTo>
                    <a:pt x="1276" y="629"/>
                  </a:lnTo>
                  <a:lnTo>
                    <a:pt x="1215" y="658"/>
                  </a:lnTo>
                  <a:lnTo>
                    <a:pt x="1197" y="636"/>
                  </a:lnTo>
                  <a:lnTo>
                    <a:pt x="1186" y="638"/>
                  </a:lnTo>
                  <a:lnTo>
                    <a:pt x="1125" y="642"/>
                  </a:lnTo>
                  <a:lnTo>
                    <a:pt x="1126" y="613"/>
                  </a:lnTo>
                  <a:lnTo>
                    <a:pt x="1060" y="591"/>
                  </a:lnTo>
                  <a:lnTo>
                    <a:pt x="1039" y="573"/>
                  </a:lnTo>
                  <a:lnTo>
                    <a:pt x="1021" y="619"/>
                  </a:lnTo>
                  <a:lnTo>
                    <a:pt x="963" y="632"/>
                  </a:lnTo>
                  <a:lnTo>
                    <a:pt x="883" y="639"/>
                  </a:lnTo>
                  <a:lnTo>
                    <a:pt x="861" y="603"/>
                  </a:lnTo>
                  <a:lnTo>
                    <a:pt x="811" y="627"/>
                  </a:lnTo>
                  <a:lnTo>
                    <a:pt x="782" y="601"/>
                  </a:lnTo>
                  <a:lnTo>
                    <a:pt x="725" y="621"/>
                  </a:lnTo>
                  <a:lnTo>
                    <a:pt x="723" y="662"/>
                  </a:lnTo>
                  <a:lnTo>
                    <a:pt x="762" y="686"/>
                  </a:lnTo>
                  <a:lnTo>
                    <a:pt x="757" y="715"/>
                  </a:lnTo>
                  <a:lnTo>
                    <a:pt x="790" y="723"/>
                  </a:lnTo>
                  <a:lnTo>
                    <a:pt x="837" y="748"/>
                  </a:lnTo>
                  <a:lnTo>
                    <a:pt x="808" y="759"/>
                  </a:lnTo>
                  <a:lnTo>
                    <a:pt x="781" y="766"/>
                  </a:lnTo>
                  <a:lnTo>
                    <a:pt x="772" y="787"/>
                  </a:lnTo>
                  <a:lnTo>
                    <a:pt x="746" y="768"/>
                  </a:lnTo>
                  <a:lnTo>
                    <a:pt x="726" y="792"/>
                  </a:lnTo>
                  <a:lnTo>
                    <a:pt x="699" y="788"/>
                  </a:lnTo>
                  <a:lnTo>
                    <a:pt x="677" y="804"/>
                  </a:lnTo>
                  <a:lnTo>
                    <a:pt x="685" y="852"/>
                  </a:lnTo>
                  <a:lnTo>
                    <a:pt x="656" y="862"/>
                  </a:lnTo>
                  <a:lnTo>
                    <a:pt x="647" y="920"/>
                  </a:lnTo>
                  <a:lnTo>
                    <a:pt x="586" y="972"/>
                  </a:lnTo>
                  <a:close/>
                  <a:moveTo>
                    <a:pt x="513" y="889"/>
                  </a:moveTo>
                  <a:lnTo>
                    <a:pt x="513" y="889"/>
                  </a:lnTo>
                  <a:lnTo>
                    <a:pt x="557" y="903"/>
                  </a:lnTo>
                  <a:lnTo>
                    <a:pt x="588" y="961"/>
                  </a:lnTo>
                  <a:lnTo>
                    <a:pt x="641" y="917"/>
                  </a:lnTo>
                  <a:lnTo>
                    <a:pt x="650" y="857"/>
                  </a:lnTo>
                  <a:lnTo>
                    <a:pt x="678" y="847"/>
                  </a:lnTo>
                  <a:lnTo>
                    <a:pt x="670" y="801"/>
                  </a:lnTo>
                  <a:lnTo>
                    <a:pt x="697" y="781"/>
                  </a:lnTo>
                  <a:lnTo>
                    <a:pt x="723" y="785"/>
                  </a:lnTo>
                  <a:lnTo>
                    <a:pt x="744" y="759"/>
                  </a:lnTo>
                  <a:lnTo>
                    <a:pt x="769" y="776"/>
                  </a:lnTo>
                  <a:lnTo>
                    <a:pt x="776" y="760"/>
                  </a:lnTo>
                  <a:lnTo>
                    <a:pt x="806" y="752"/>
                  </a:lnTo>
                  <a:lnTo>
                    <a:pt x="821" y="747"/>
                  </a:lnTo>
                  <a:lnTo>
                    <a:pt x="788" y="729"/>
                  </a:lnTo>
                  <a:lnTo>
                    <a:pt x="750" y="720"/>
                  </a:lnTo>
                  <a:lnTo>
                    <a:pt x="750" y="716"/>
                  </a:lnTo>
                  <a:lnTo>
                    <a:pt x="755" y="689"/>
                  </a:lnTo>
                  <a:lnTo>
                    <a:pt x="716" y="665"/>
                  </a:lnTo>
                  <a:lnTo>
                    <a:pt x="719" y="616"/>
                  </a:lnTo>
                  <a:lnTo>
                    <a:pt x="784" y="594"/>
                  </a:lnTo>
                  <a:lnTo>
                    <a:pt x="812" y="619"/>
                  </a:lnTo>
                  <a:lnTo>
                    <a:pt x="864" y="594"/>
                  </a:lnTo>
                  <a:lnTo>
                    <a:pt x="887" y="632"/>
                  </a:lnTo>
                  <a:lnTo>
                    <a:pt x="962" y="625"/>
                  </a:lnTo>
                  <a:lnTo>
                    <a:pt x="1016" y="614"/>
                  </a:lnTo>
                  <a:lnTo>
                    <a:pt x="1036" y="562"/>
                  </a:lnTo>
                  <a:lnTo>
                    <a:pt x="1064" y="585"/>
                  </a:lnTo>
                  <a:lnTo>
                    <a:pt x="1133" y="608"/>
                  </a:lnTo>
                  <a:lnTo>
                    <a:pt x="1131" y="635"/>
                  </a:lnTo>
                  <a:lnTo>
                    <a:pt x="1186" y="631"/>
                  </a:lnTo>
                  <a:lnTo>
                    <a:pt x="1199" y="629"/>
                  </a:lnTo>
                  <a:lnTo>
                    <a:pt x="1216" y="650"/>
                  </a:lnTo>
                  <a:lnTo>
                    <a:pt x="1276" y="622"/>
                  </a:lnTo>
                  <a:lnTo>
                    <a:pt x="1312" y="639"/>
                  </a:lnTo>
                  <a:lnTo>
                    <a:pt x="1354" y="600"/>
                  </a:lnTo>
                  <a:lnTo>
                    <a:pt x="1327" y="569"/>
                  </a:lnTo>
                  <a:lnTo>
                    <a:pt x="1344" y="547"/>
                  </a:lnTo>
                  <a:lnTo>
                    <a:pt x="1320" y="530"/>
                  </a:lnTo>
                  <a:lnTo>
                    <a:pt x="1298" y="557"/>
                  </a:lnTo>
                  <a:lnTo>
                    <a:pt x="1260" y="557"/>
                  </a:lnTo>
                  <a:lnTo>
                    <a:pt x="1243" y="538"/>
                  </a:lnTo>
                  <a:lnTo>
                    <a:pt x="1275" y="528"/>
                  </a:lnTo>
                  <a:lnTo>
                    <a:pt x="1273" y="509"/>
                  </a:lnTo>
                  <a:lnTo>
                    <a:pt x="1298" y="501"/>
                  </a:lnTo>
                  <a:lnTo>
                    <a:pt x="1395" y="471"/>
                  </a:lnTo>
                  <a:lnTo>
                    <a:pt x="1405" y="507"/>
                  </a:lnTo>
                  <a:lnTo>
                    <a:pt x="1430" y="515"/>
                  </a:lnTo>
                  <a:lnTo>
                    <a:pt x="1398" y="552"/>
                  </a:lnTo>
                  <a:lnTo>
                    <a:pt x="1396" y="565"/>
                  </a:lnTo>
                  <a:lnTo>
                    <a:pt x="1448" y="561"/>
                  </a:lnTo>
                  <a:lnTo>
                    <a:pt x="1471" y="568"/>
                  </a:lnTo>
                  <a:lnTo>
                    <a:pt x="1470" y="609"/>
                  </a:lnTo>
                  <a:lnTo>
                    <a:pt x="1482" y="603"/>
                  </a:lnTo>
                  <a:lnTo>
                    <a:pt x="1502" y="624"/>
                  </a:lnTo>
                  <a:lnTo>
                    <a:pt x="1506" y="634"/>
                  </a:lnTo>
                  <a:lnTo>
                    <a:pt x="1518" y="632"/>
                  </a:lnTo>
                  <a:lnTo>
                    <a:pt x="1530" y="585"/>
                  </a:lnTo>
                  <a:lnTo>
                    <a:pt x="1553" y="570"/>
                  </a:lnTo>
                  <a:lnTo>
                    <a:pt x="1564" y="574"/>
                  </a:lnTo>
                  <a:lnTo>
                    <a:pt x="1591" y="544"/>
                  </a:lnTo>
                  <a:lnTo>
                    <a:pt x="1667" y="491"/>
                  </a:lnTo>
                  <a:lnTo>
                    <a:pt x="1553" y="303"/>
                  </a:lnTo>
                  <a:lnTo>
                    <a:pt x="1326" y="192"/>
                  </a:lnTo>
                  <a:lnTo>
                    <a:pt x="1101" y="119"/>
                  </a:lnTo>
                  <a:lnTo>
                    <a:pt x="1093" y="105"/>
                  </a:lnTo>
                  <a:lnTo>
                    <a:pt x="1058" y="108"/>
                  </a:lnTo>
                  <a:lnTo>
                    <a:pt x="1019" y="94"/>
                  </a:lnTo>
                  <a:lnTo>
                    <a:pt x="1005" y="79"/>
                  </a:lnTo>
                  <a:lnTo>
                    <a:pt x="968" y="85"/>
                  </a:lnTo>
                  <a:lnTo>
                    <a:pt x="931" y="66"/>
                  </a:lnTo>
                  <a:lnTo>
                    <a:pt x="893" y="55"/>
                  </a:lnTo>
                  <a:lnTo>
                    <a:pt x="825" y="40"/>
                  </a:lnTo>
                  <a:lnTo>
                    <a:pt x="736" y="31"/>
                  </a:lnTo>
                  <a:lnTo>
                    <a:pt x="664" y="55"/>
                  </a:lnTo>
                  <a:lnTo>
                    <a:pt x="617" y="83"/>
                  </a:lnTo>
                  <a:lnTo>
                    <a:pt x="568" y="113"/>
                  </a:lnTo>
                  <a:lnTo>
                    <a:pt x="527" y="125"/>
                  </a:lnTo>
                  <a:lnTo>
                    <a:pt x="466" y="141"/>
                  </a:lnTo>
                  <a:lnTo>
                    <a:pt x="431" y="128"/>
                  </a:lnTo>
                  <a:lnTo>
                    <a:pt x="426" y="115"/>
                  </a:lnTo>
                  <a:lnTo>
                    <a:pt x="398" y="114"/>
                  </a:lnTo>
                  <a:lnTo>
                    <a:pt x="386" y="107"/>
                  </a:lnTo>
                  <a:lnTo>
                    <a:pt x="346" y="73"/>
                  </a:lnTo>
                  <a:lnTo>
                    <a:pt x="285" y="56"/>
                  </a:lnTo>
                  <a:lnTo>
                    <a:pt x="266" y="65"/>
                  </a:lnTo>
                  <a:lnTo>
                    <a:pt x="155" y="18"/>
                  </a:lnTo>
                  <a:lnTo>
                    <a:pt x="126" y="14"/>
                  </a:lnTo>
                  <a:lnTo>
                    <a:pt x="105" y="21"/>
                  </a:lnTo>
                  <a:lnTo>
                    <a:pt x="70" y="17"/>
                  </a:lnTo>
                  <a:lnTo>
                    <a:pt x="48" y="8"/>
                  </a:lnTo>
                  <a:lnTo>
                    <a:pt x="9" y="40"/>
                  </a:lnTo>
                  <a:lnTo>
                    <a:pt x="7" y="57"/>
                  </a:lnTo>
                  <a:lnTo>
                    <a:pt x="25" y="74"/>
                  </a:lnTo>
                  <a:lnTo>
                    <a:pt x="25" y="90"/>
                  </a:lnTo>
                  <a:lnTo>
                    <a:pt x="49" y="140"/>
                  </a:lnTo>
                  <a:lnTo>
                    <a:pt x="88" y="162"/>
                  </a:lnTo>
                  <a:lnTo>
                    <a:pt x="106" y="158"/>
                  </a:lnTo>
                  <a:lnTo>
                    <a:pt x="108" y="163"/>
                  </a:lnTo>
                  <a:lnTo>
                    <a:pt x="136" y="162"/>
                  </a:lnTo>
                  <a:lnTo>
                    <a:pt x="162" y="158"/>
                  </a:lnTo>
                  <a:lnTo>
                    <a:pt x="169" y="169"/>
                  </a:lnTo>
                  <a:lnTo>
                    <a:pt x="202" y="140"/>
                  </a:lnTo>
                  <a:lnTo>
                    <a:pt x="271" y="90"/>
                  </a:lnTo>
                  <a:lnTo>
                    <a:pt x="282" y="89"/>
                  </a:lnTo>
                  <a:lnTo>
                    <a:pt x="289" y="91"/>
                  </a:lnTo>
                  <a:lnTo>
                    <a:pt x="289" y="129"/>
                  </a:lnTo>
                  <a:lnTo>
                    <a:pt x="309" y="135"/>
                  </a:lnTo>
                  <a:lnTo>
                    <a:pt x="334" y="145"/>
                  </a:lnTo>
                  <a:lnTo>
                    <a:pt x="332" y="178"/>
                  </a:lnTo>
                  <a:lnTo>
                    <a:pt x="309" y="239"/>
                  </a:lnTo>
                  <a:lnTo>
                    <a:pt x="282"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20"/>
                  </a:lnTo>
                  <a:lnTo>
                    <a:pt x="337" y="431"/>
                  </a:lnTo>
                  <a:lnTo>
                    <a:pt x="345" y="457"/>
                  </a:lnTo>
                  <a:lnTo>
                    <a:pt x="369" y="490"/>
                  </a:lnTo>
                  <a:lnTo>
                    <a:pt x="422" y="496"/>
                  </a:lnTo>
                  <a:lnTo>
                    <a:pt x="435" y="499"/>
                  </a:lnTo>
                  <a:lnTo>
                    <a:pt x="464" y="502"/>
                  </a:lnTo>
                  <a:lnTo>
                    <a:pt x="489" y="515"/>
                  </a:lnTo>
                  <a:lnTo>
                    <a:pt x="485" y="580"/>
                  </a:lnTo>
                  <a:lnTo>
                    <a:pt x="483" y="583"/>
                  </a:lnTo>
                  <a:lnTo>
                    <a:pt x="489" y="638"/>
                  </a:lnTo>
                  <a:lnTo>
                    <a:pt x="464" y="649"/>
                  </a:lnTo>
                  <a:lnTo>
                    <a:pt x="461" y="680"/>
                  </a:lnTo>
                  <a:lnTo>
                    <a:pt x="483" y="702"/>
                  </a:lnTo>
                  <a:lnTo>
                    <a:pt x="504" y="760"/>
                  </a:lnTo>
                  <a:lnTo>
                    <a:pt x="562" y="780"/>
                  </a:lnTo>
                  <a:lnTo>
                    <a:pt x="561" y="800"/>
                  </a:lnTo>
                  <a:lnTo>
                    <a:pt x="522" y="802"/>
                  </a:lnTo>
                  <a:lnTo>
                    <a:pt x="513" y="882"/>
                  </a:lnTo>
                  <a:lnTo>
                    <a:pt x="513" y="88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2"/>
            <p:cNvSpPr>
              <a:spLocks/>
            </p:cNvSpPr>
            <p:nvPr/>
          </p:nvSpPr>
          <p:spPr bwMode="auto">
            <a:xfrm>
              <a:off x="4247" y="1134"/>
              <a:ext cx="411" cy="311"/>
            </a:xfrm>
            <a:custGeom>
              <a:avLst/>
              <a:gdLst>
                <a:gd name="T0" fmla="*/ 411 w 685"/>
                <a:gd name="T1" fmla="*/ 412 h 518"/>
                <a:gd name="T2" fmla="*/ 447 w 685"/>
                <a:gd name="T3" fmla="*/ 392 h 518"/>
                <a:gd name="T4" fmla="*/ 465 w 685"/>
                <a:gd name="T5" fmla="*/ 349 h 518"/>
                <a:gd name="T6" fmla="*/ 527 w 685"/>
                <a:gd name="T7" fmla="*/ 364 h 518"/>
                <a:gd name="T8" fmla="*/ 527 w 685"/>
                <a:gd name="T9" fmla="*/ 290 h 518"/>
                <a:gd name="T10" fmla="*/ 544 w 685"/>
                <a:gd name="T11" fmla="*/ 277 h 518"/>
                <a:gd name="T12" fmla="*/ 598 w 685"/>
                <a:gd name="T13" fmla="*/ 279 h 518"/>
                <a:gd name="T14" fmla="*/ 660 w 685"/>
                <a:gd name="T15" fmla="*/ 344 h 518"/>
                <a:gd name="T16" fmla="*/ 638 w 685"/>
                <a:gd name="T17" fmla="*/ 257 h 518"/>
                <a:gd name="T18" fmla="*/ 685 w 685"/>
                <a:gd name="T19" fmla="*/ 176 h 518"/>
                <a:gd name="T20" fmla="*/ 658 w 685"/>
                <a:gd name="T21" fmla="*/ 134 h 518"/>
                <a:gd name="T22" fmla="*/ 600 w 685"/>
                <a:gd name="T23" fmla="*/ 143 h 518"/>
                <a:gd name="T24" fmla="*/ 571 w 685"/>
                <a:gd name="T25" fmla="*/ 97 h 518"/>
                <a:gd name="T26" fmla="*/ 537 w 685"/>
                <a:gd name="T27" fmla="*/ 59 h 518"/>
                <a:gd name="T28" fmla="*/ 514 w 685"/>
                <a:gd name="T29" fmla="*/ 19 h 518"/>
                <a:gd name="T30" fmla="*/ 486 w 685"/>
                <a:gd name="T31" fmla="*/ 58 h 518"/>
                <a:gd name="T32" fmla="*/ 487 w 685"/>
                <a:gd name="T33" fmla="*/ 128 h 518"/>
                <a:gd name="T34" fmla="*/ 434 w 685"/>
                <a:gd name="T35" fmla="*/ 121 h 518"/>
                <a:gd name="T36" fmla="*/ 438 w 685"/>
                <a:gd name="T37" fmla="*/ 38 h 518"/>
                <a:gd name="T38" fmla="*/ 342 w 685"/>
                <a:gd name="T39" fmla="*/ 25 h 518"/>
                <a:gd name="T40" fmla="*/ 317 w 685"/>
                <a:gd name="T41" fmla="*/ 0 h 518"/>
                <a:gd name="T42" fmla="*/ 347 w 685"/>
                <a:gd name="T43" fmla="*/ 79 h 518"/>
                <a:gd name="T44" fmla="*/ 297 w 685"/>
                <a:gd name="T45" fmla="*/ 71 h 518"/>
                <a:gd name="T46" fmla="*/ 210 w 685"/>
                <a:gd name="T47" fmla="*/ 98 h 518"/>
                <a:gd name="T48" fmla="*/ 88 w 685"/>
                <a:gd name="T49" fmla="*/ 213 h 518"/>
                <a:gd name="T50" fmla="*/ 99 w 685"/>
                <a:gd name="T51" fmla="*/ 263 h 518"/>
                <a:gd name="T52" fmla="*/ 30 w 685"/>
                <a:gd name="T53" fmla="*/ 381 h 518"/>
                <a:gd name="T54" fmla="*/ 13 w 685"/>
                <a:gd name="T55" fmla="*/ 435 h 518"/>
                <a:gd name="T56" fmla="*/ 89 w 685"/>
                <a:gd name="T57" fmla="*/ 469 h 518"/>
                <a:gd name="T58" fmla="*/ 133 w 685"/>
                <a:gd name="T59" fmla="*/ 518 h 518"/>
                <a:gd name="T60" fmla="*/ 256 w 685"/>
                <a:gd name="T61" fmla="*/ 501 h 518"/>
                <a:gd name="T62" fmla="*/ 249 w 685"/>
                <a:gd name="T63" fmla="*/ 449 h 518"/>
                <a:gd name="T64" fmla="*/ 289 w 685"/>
                <a:gd name="T65" fmla="*/ 427 h 518"/>
                <a:gd name="T66" fmla="*/ 353 w 685"/>
                <a:gd name="T67" fmla="*/ 445 h 518"/>
                <a:gd name="T68" fmla="*/ 411 w 685"/>
                <a:gd name="T69" fmla="*/ 41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8">
                  <a:moveTo>
                    <a:pt x="411" y="412"/>
                  </a:moveTo>
                  <a:lnTo>
                    <a:pt x="411" y="412"/>
                  </a:lnTo>
                  <a:lnTo>
                    <a:pt x="427" y="391"/>
                  </a:lnTo>
                  <a:lnTo>
                    <a:pt x="447" y="392"/>
                  </a:lnTo>
                  <a:lnTo>
                    <a:pt x="449" y="351"/>
                  </a:lnTo>
                  <a:lnTo>
                    <a:pt x="465" y="349"/>
                  </a:lnTo>
                  <a:lnTo>
                    <a:pt x="489" y="343"/>
                  </a:lnTo>
                  <a:lnTo>
                    <a:pt x="527" y="364"/>
                  </a:lnTo>
                  <a:lnTo>
                    <a:pt x="554" y="330"/>
                  </a:lnTo>
                  <a:lnTo>
                    <a:pt x="527" y="290"/>
                  </a:lnTo>
                  <a:lnTo>
                    <a:pt x="539" y="281"/>
                  </a:lnTo>
                  <a:lnTo>
                    <a:pt x="544" y="277"/>
                  </a:lnTo>
                  <a:lnTo>
                    <a:pt x="574" y="298"/>
                  </a:lnTo>
                  <a:lnTo>
                    <a:pt x="598" y="279"/>
                  </a:lnTo>
                  <a:lnTo>
                    <a:pt x="640" y="351"/>
                  </a:lnTo>
                  <a:lnTo>
                    <a:pt x="660" y="344"/>
                  </a:lnTo>
                  <a:lnTo>
                    <a:pt x="676" y="273"/>
                  </a:lnTo>
                  <a:lnTo>
                    <a:pt x="638" y="257"/>
                  </a:lnTo>
                  <a:lnTo>
                    <a:pt x="631" y="206"/>
                  </a:lnTo>
                  <a:lnTo>
                    <a:pt x="685" y="176"/>
                  </a:lnTo>
                  <a:lnTo>
                    <a:pt x="672" y="157"/>
                  </a:lnTo>
                  <a:lnTo>
                    <a:pt x="658" y="134"/>
                  </a:lnTo>
                  <a:lnTo>
                    <a:pt x="628" y="124"/>
                  </a:lnTo>
                  <a:lnTo>
                    <a:pt x="600" y="143"/>
                  </a:lnTo>
                  <a:lnTo>
                    <a:pt x="574" y="144"/>
                  </a:lnTo>
                  <a:lnTo>
                    <a:pt x="571" y="97"/>
                  </a:lnTo>
                  <a:lnTo>
                    <a:pt x="560" y="61"/>
                  </a:lnTo>
                  <a:lnTo>
                    <a:pt x="537" y="59"/>
                  </a:lnTo>
                  <a:lnTo>
                    <a:pt x="520" y="45"/>
                  </a:lnTo>
                  <a:lnTo>
                    <a:pt x="514" y="19"/>
                  </a:lnTo>
                  <a:lnTo>
                    <a:pt x="494" y="26"/>
                  </a:lnTo>
                  <a:lnTo>
                    <a:pt x="486" y="58"/>
                  </a:lnTo>
                  <a:lnTo>
                    <a:pt x="499" y="99"/>
                  </a:lnTo>
                  <a:lnTo>
                    <a:pt x="487" y="128"/>
                  </a:lnTo>
                  <a:lnTo>
                    <a:pt x="464" y="143"/>
                  </a:lnTo>
                  <a:lnTo>
                    <a:pt x="434" y="121"/>
                  </a:lnTo>
                  <a:lnTo>
                    <a:pt x="430" y="83"/>
                  </a:lnTo>
                  <a:lnTo>
                    <a:pt x="438" y="38"/>
                  </a:lnTo>
                  <a:lnTo>
                    <a:pt x="421" y="19"/>
                  </a:lnTo>
                  <a:lnTo>
                    <a:pt x="342" y="25"/>
                  </a:lnTo>
                  <a:lnTo>
                    <a:pt x="338" y="5"/>
                  </a:lnTo>
                  <a:lnTo>
                    <a:pt x="317" y="0"/>
                  </a:lnTo>
                  <a:lnTo>
                    <a:pt x="315" y="46"/>
                  </a:lnTo>
                  <a:lnTo>
                    <a:pt x="347" y="79"/>
                  </a:lnTo>
                  <a:lnTo>
                    <a:pt x="325" y="91"/>
                  </a:lnTo>
                  <a:lnTo>
                    <a:pt x="297" y="71"/>
                  </a:lnTo>
                  <a:lnTo>
                    <a:pt x="231" y="115"/>
                  </a:lnTo>
                  <a:lnTo>
                    <a:pt x="210" y="98"/>
                  </a:lnTo>
                  <a:lnTo>
                    <a:pt x="135" y="135"/>
                  </a:lnTo>
                  <a:lnTo>
                    <a:pt x="88" y="213"/>
                  </a:lnTo>
                  <a:lnTo>
                    <a:pt x="102" y="242"/>
                  </a:lnTo>
                  <a:lnTo>
                    <a:pt x="99" y="263"/>
                  </a:lnTo>
                  <a:lnTo>
                    <a:pt x="3" y="326"/>
                  </a:lnTo>
                  <a:lnTo>
                    <a:pt x="30" y="381"/>
                  </a:lnTo>
                  <a:lnTo>
                    <a:pt x="0" y="405"/>
                  </a:lnTo>
                  <a:lnTo>
                    <a:pt x="13" y="435"/>
                  </a:lnTo>
                  <a:lnTo>
                    <a:pt x="80" y="474"/>
                  </a:lnTo>
                  <a:lnTo>
                    <a:pt x="89" y="469"/>
                  </a:lnTo>
                  <a:lnTo>
                    <a:pt x="117" y="481"/>
                  </a:lnTo>
                  <a:lnTo>
                    <a:pt x="133" y="518"/>
                  </a:lnTo>
                  <a:lnTo>
                    <a:pt x="180" y="491"/>
                  </a:lnTo>
                  <a:lnTo>
                    <a:pt x="256" y="501"/>
                  </a:lnTo>
                  <a:lnTo>
                    <a:pt x="260" y="487"/>
                  </a:lnTo>
                  <a:lnTo>
                    <a:pt x="249" y="449"/>
                  </a:lnTo>
                  <a:lnTo>
                    <a:pt x="279" y="460"/>
                  </a:lnTo>
                  <a:lnTo>
                    <a:pt x="289" y="427"/>
                  </a:lnTo>
                  <a:lnTo>
                    <a:pt x="324" y="419"/>
                  </a:lnTo>
                  <a:lnTo>
                    <a:pt x="353" y="445"/>
                  </a:lnTo>
                  <a:lnTo>
                    <a:pt x="394" y="410"/>
                  </a:lnTo>
                  <a:lnTo>
                    <a:pt x="411"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3"/>
            <p:cNvSpPr>
              <a:spLocks noEditPoints="1"/>
            </p:cNvSpPr>
            <p:nvPr/>
          </p:nvSpPr>
          <p:spPr bwMode="auto">
            <a:xfrm>
              <a:off x="4245" y="1131"/>
              <a:ext cx="416" cy="316"/>
            </a:xfrm>
            <a:custGeom>
              <a:avLst/>
              <a:gdLst>
                <a:gd name="T0" fmla="*/ 118 w 694"/>
                <a:gd name="T1" fmla="*/ 487 h 526"/>
                <a:gd name="T2" fmla="*/ 14 w 694"/>
                <a:gd name="T3" fmla="*/ 441 h 526"/>
                <a:gd name="T4" fmla="*/ 3 w 694"/>
                <a:gd name="T5" fmla="*/ 329 h 526"/>
                <a:gd name="T6" fmla="*/ 88 w 694"/>
                <a:gd name="T7" fmla="*/ 217 h 526"/>
                <a:gd name="T8" fmla="*/ 235 w 694"/>
                <a:gd name="T9" fmla="*/ 115 h 526"/>
                <a:gd name="T10" fmla="*/ 346 w 694"/>
                <a:gd name="T11" fmla="*/ 82 h 526"/>
                <a:gd name="T12" fmla="*/ 345 w 694"/>
                <a:gd name="T13" fmla="*/ 6 h 526"/>
                <a:gd name="T14" fmla="*/ 446 w 694"/>
                <a:gd name="T15" fmla="*/ 41 h 526"/>
                <a:gd name="T16" fmla="*/ 468 w 694"/>
                <a:gd name="T17" fmla="*/ 143 h 526"/>
                <a:gd name="T18" fmla="*/ 486 w 694"/>
                <a:gd name="T19" fmla="*/ 62 h 526"/>
                <a:gd name="T20" fmla="*/ 527 w 694"/>
                <a:gd name="T21" fmla="*/ 47 h 526"/>
                <a:gd name="T22" fmla="*/ 579 w 694"/>
                <a:gd name="T23" fmla="*/ 100 h 526"/>
                <a:gd name="T24" fmla="*/ 632 w 694"/>
                <a:gd name="T25" fmla="*/ 125 h 526"/>
                <a:gd name="T26" fmla="*/ 694 w 694"/>
                <a:gd name="T27" fmla="*/ 181 h 526"/>
                <a:gd name="T28" fmla="*/ 684 w 694"/>
                <a:gd name="T29" fmla="*/ 275 h 526"/>
                <a:gd name="T30" fmla="*/ 601 w 694"/>
                <a:gd name="T31" fmla="*/ 288 h 526"/>
                <a:gd name="T32" fmla="*/ 535 w 694"/>
                <a:gd name="T33" fmla="*/ 295 h 526"/>
                <a:gd name="T34" fmla="*/ 493 w 694"/>
                <a:gd name="T35" fmla="*/ 351 h 526"/>
                <a:gd name="T36" fmla="*/ 454 w 694"/>
                <a:gd name="T37" fmla="*/ 400 h 526"/>
                <a:gd name="T38" fmla="*/ 399 w 694"/>
                <a:gd name="T39" fmla="*/ 417 h 526"/>
                <a:gd name="T40" fmla="*/ 296 w 694"/>
                <a:gd name="T41" fmla="*/ 434 h 526"/>
                <a:gd name="T42" fmla="*/ 267 w 694"/>
                <a:gd name="T43" fmla="*/ 491 h 526"/>
                <a:gd name="T44" fmla="*/ 136 w 694"/>
                <a:gd name="T45" fmla="*/ 526 h 526"/>
                <a:gd name="T46" fmla="*/ 123 w 694"/>
                <a:gd name="T47" fmla="*/ 482 h 526"/>
                <a:gd name="T48" fmla="*/ 258 w 694"/>
                <a:gd name="T49" fmla="*/ 501 h 526"/>
                <a:gd name="T50" fmla="*/ 281 w 694"/>
                <a:gd name="T51" fmla="*/ 460 h 526"/>
                <a:gd name="T52" fmla="*/ 357 w 694"/>
                <a:gd name="T53" fmla="*/ 444 h 526"/>
                <a:gd name="T54" fmla="*/ 429 w 694"/>
                <a:gd name="T55" fmla="*/ 391 h 526"/>
                <a:gd name="T56" fmla="*/ 468 w 694"/>
                <a:gd name="T57" fmla="*/ 350 h 526"/>
                <a:gd name="T58" fmla="*/ 554 w 694"/>
                <a:gd name="T59" fmla="*/ 334 h 526"/>
                <a:gd name="T60" fmla="*/ 578 w 694"/>
                <a:gd name="T61" fmla="*/ 298 h 526"/>
                <a:gd name="T62" fmla="*/ 661 w 694"/>
                <a:gd name="T63" fmla="*/ 346 h 526"/>
                <a:gd name="T64" fmla="*/ 631 w 694"/>
                <a:gd name="T65" fmla="*/ 208 h 526"/>
                <a:gd name="T66" fmla="*/ 660 w 694"/>
                <a:gd name="T67" fmla="*/ 141 h 526"/>
                <a:gd name="T68" fmla="*/ 575 w 694"/>
                <a:gd name="T69" fmla="*/ 152 h 526"/>
                <a:gd name="T70" fmla="*/ 540 w 694"/>
                <a:gd name="T71" fmla="*/ 66 h 526"/>
                <a:gd name="T72" fmla="*/ 501 w 694"/>
                <a:gd name="T73" fmla="*/ 32 h 526"/>
                <a:gd name="T74" fmla="*/ 494 w 694"/>
                <a:gd name="T75" fmla="*/ 134 h 526"/>
                <a:gd name="T76" fmla="*/ 430 w 694"/>
                <a:gd name="T77" fmla="*/ 87 h 526"/>
                <a:gd name="T78" fmla="*/ 424 w 694"/>
                <a:gd name="T79" fmla="*/ 26 h 526"/>
                <a:gd name="T80" fmla="*/ 324 w 694"/>
                <a:gd name="T81" fmla="*/ 8 h 526"/>
                <a:gd name="T82" fmla="*/ 329 w 694"/>
                <a:gd name="T83" fmla="*/ 99 h 526"/>
                <a:gd name="T84" fmla="*/ 214 w 694"/>
                <a:gd name="T85" fmla="*/ 106 h 526"/>
                <a:gd name="T86" fmla="*/ 110 w 694"/>
                <a:gd name="T87" fmla="*/ 246 h 526"/>
                <a:gd name="T88" fmla="*/ 38 w 694"/>
                <a:gd name="T89" fmla="*/ 386 h 526"/>
                <a:gd name="T90" fmla="*/ 84 w 694"/>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4" h="526">
                  <a:moveTo>
                    <a:pt x="136" y="526"/>
                  </a:moveTo>
                  <a:lnTo>
                    <a:pt x="136" y="526"/>
                  </a:lnTo>
                  <a:lnTo>
                    <a:pt x="118" y="487"/>
                  </a:lnTo>
                  <a:lnTo>
                    <a:pt x="93" y="477"/>
                  </a:lnTo>
                  <a:lnTo>
                    <a:pt x="83" y="482"/>
                  </a:lnTo>
                  <a:lnTo>
                    <a:pt x="14" y="441"/>
                  </a:lnTo>
                  <a:lnTo>
                    <a:pt x="0" y="408"/>
                  </a:lnTo>
                  <a:lnTo>
                    <a:pt x="30" y="384"/>
                  </a:lnTo>
                  <a:lnTo>
                    <a:pt x="3" y="329"/>
                  </a:lnTo>
                  <a:lnTo>
                    <a:pt x="99" y="265"/>
                  </a:lnTo>
                  <a:lnTo>
                    <a:pt x="103" y="247"/>
                  </a:lnTo>
                  <a:lnTo>
                    <a:pt x="88" y="217"/>
                  </a:lnTo>
                  <a:lnTo>
                    <a:pt x="136" y="137"/>
                  </a:lnTo>
                  <a:lnTo>
                    <a:pt x="214" y="98"/>
                  </a:lnTo>
                  <a:lnTo>
                    <a:pt x="235" y="115"/>
                  </a:lnTo>
                  <a:lnTo>
                    <a:pt x="301" y="71"/>
                  </a:lnTo>
                  <a:lnTo>
                    <a:pt x="329" y="91"/>
                  </a:lnTo>
                  <a:lnTo>
                    <a:pt x="346" y="82"/>
                  </a:lnTo>
                  <a:lnTo>
                    <a:pt x="316" y="52"/>
                  </a:lnTo>
                  <a:lnTo>
                    <a:pt x="318" y="0"/>
                  </a:lnTo>
                  <a:lnTo>
                    <a:pt x="345" y="6"/>
                  </a:lnTo>
                  <a:lnTo>
                    <a:pt x="349" y="25"/>
                  </a:lnTo>
                  <a:lnTo>
                    <a:pt x="427" y="19"/>
                  </a:lnTo>
                  <a:lnTo>
                    <a:pt x="446" y="41"/>
                  </a:lnTo>
                  <a:lnTo>
                    <a:pt x="437" y="87"/>
                  </a:lnTo>
                  <a:lnTo>
                    <a:pt x="441" y="123"/>
                  </a:lnTo>
                  <a:lnTo>
                    <a:pt x="468" y="143"/>
                  </a:lnTo>
                  <a:lnTo>
                    <a:pt x="488" y="130"/>
                  </a:lnTo>
                  <a:lnTo>
                    <a:pt x="500" y="103"/>
                  </a:lnTo>
                  <a:lnTo>
                    <a:pt x="486" y="62"/>
                  </a:lnTo>
                  <a:lnTo>
                    <a:pt x="496" y="27"/>
                  </a:lnTo>
                  <a:lnTo>
                    <a:pt x="520" y="18"/>
                  </a:lnTo>
                  <a:lnTo>
                    <a:pt x="527" y="47"/>
                  </a:lnTo>
                  <a:lnTo>
                    <a:pt x="542" y="60"/>
                  </a:lnTo>
                  <a:lnTo>
                    <a:pt x="566" y="62"/>
                  </a:lnTo>
                  <a:lnTo>
                    <a:pt x="579" y="100"/>
                  </a:lnTo>
                  <a:lnTo>
                    <a:pt x="581" y="145"/>
                  </a:lnTo>
                  <a:lnTo>
                    <a:pt x="603" y="144"/>
                  </a:lnTo>
                  <a:lnTo>
                    <a:pt x="632" y="125"/>
                  </a:lnTo>
                  <a:lnTo>
                    <a:pt x="664" y="135"/>
                  </a:lnTo>
                  <a:lnTo>
                    <a:pt x="679" y="160"/>
                  </a:lnTo>
                  <a:lnTo>
                    <a:pt x="694" y="181"/>
                  </a:lnTo>
                  <a:lnTo>
                    <a:pt x="638" y="212"/>
                  </a:lnTo>
                  <a:lnTo>
                    <a:pt x="645" y="259"/>
                  </a:lnTo>
                  <a:lnTo>
                    <a:pt x="684" y="275"/>
                  </a:lnTo>
                  <a:lnTo>
                    <a:pt x="667" y="351"/>
                  </a:lnTo>
                  <a:lnTo>
                    <a:pt x="642" y="359"/>
                  </a:lnTo>
                  <a:lnTo>
                    <a:pt x="601" y="288"/>
                  </a:lnTo>
                  <a:lnTo>
                    <a:pt x="578" y="306"/>
                  </a:lnTo>
                  <a:lnTo>
                    <a:pt x="548" y="285"/>
                  </a:lnTo>
                  <a:lnTo>
                    <a:pt x="535" y="295"/>
                  </a:lnTo>
                  <a:lnTo>
                    <a:pt x="562" y="335"/>
                  </a:lnTo>
                  <a:lnTo>
                    <a:pt x="532" y="372"/>
                  </a:lnTo>
                  <a:lnTo>
                    <a:pt x="493" y="351"/>
                  </a:lnTo>
                  <a:lnTo>
                    <a:pt x="470" y="356"/>
                  </a:lnTo>
                  <a:lnTo>
                    <a:pt x="456" y="358"/>
                  </a:lnTo>
                  <a:lnTo>
                    <a:pt x="454" y="400"/>
                  </a:lnTo>
                  <a:lnTo>
                    <a:pt x="432" y="398"/>
                  </a:lnTo>
                  <a:lnTo>
                    <a:pt x="416" y="420"/>
                  </a:lnTo>
                  <a:lnTo>
                    <a:pt x="399" y="417"/>
                  </a:lnTo>
                  <a:lnTo>
                    <a:pt x="357" y="453"/>
                  </a:lnTo>
                  <a:lnTo>
                    <a:pt x="327" y="427"/>
                  </a:lnTo>
                  <a:lnTo>
                    <a:pt x="296" y="434"/>
                  </a:lnTo>
                  <a:lnTo>
                    <a:pt x="285" y="468"/>
                  </a:lnTo>
                  <a:lnTo>
                    <a:pt x="258" y="459"/>
                  </a:lnTo>
                  <a:lnTo>
                    <a:pt x="267" y="491"/>
                  </a:lnTo>
                  <a:lnTo>
                    <a:pt x="263" y="509"/>
                  </a:lnTo>
                  <a:lnTo>
                    <a:pt x="185" y="499"/>
                  </a:lnTo>
                  <a:lnTo>
                    <a:pt x="136" y="526"/>
                  </a:lnTo>
                  <a:close/>
                  <a:moveTo>
                    <a:pt x="93" y="469"/>
                  </a:moveTo>
                  <a:lnTo>
                    <a:pt x="93" y="469"/>
                  </a:lnTo>
                  <a:lnTo>
                    <a:pt x="123" y="482"/>
                  </a:lnTo>
                  <a:lnTo>
                    <a:pt x="139" y="517"/>
                  </a:lnTo>
                  <a:lnTo>
                    <a:pt x="184" y="492"/>
                  </a:lnTo>
                  <a:lnTo>
                    <a:pt x="258" y="501"/>
                  </a:lnTo>
                  <a:lnTo>
                    <a:pt x="260" y="491"/>
                  </a:lnTo>
                  <a:lnTo>
                    <a:pt x="248" y="448"/>
                  </a:lnTo>
                  <a:lnTo>
                    <a:pt x="281" y="460"/>
                  </a:lnTo>
                  <a:lnTo>
                    <a:pt x="291" y="429"/>
                  </a:lnTo>
                  <a:lnTo>
                    <a:pt x="329" y="419"/>
                  </a:lnTo>
                  <a:lnTo>
                    <a:pt x="357" y="444"/>
                  </a:lnTo>
                  <a:lnTo>
                    <a:pt x="397" y="410"/>
                  </a:lnTo>
                  <a:lnTo>
                    <a:pt x="413" y="413"/>
                  </a:lnTo>
                  <a:lnTo>
                    <a:pt x="429" y="391"/>
                  </a:lnTo>
                  <a:lnTo>
                    <a:pt x="448" y="393"/>
                  </a:lnTo>
                  <a:lnTo>
                    <a:pt x="450" y="352"/>
                  </a:lnTo>
                  <a:lnTo>
                    <a:pt x="468" y="350"/>
                  </a:lnTo>
                  <a:lnTo>
                    <a:pt x="494" y="344"/>
                  </a:lnTo>
                  <a:lnTo>
                    <a:pt x="530" y="363"/>
                  </a:lnTo>
                  <a:lnTo>
                    <a:pt x="554" y="334"/>
                  </a:lnTo>
                  <a:lnTo>
                    <a:pt x="526" y="293"/>
                  </a:lnTo>
                  <a:lnTo>
                    <a:pt x="548" y="277"/>
                  </a:lnTo>
                  <a:lnTo>
                    <a:pt x="578" y="298"/>
                  </a:lnTo>
                  <a:lnTo>
                    <a:pt x="603" y="278"/>
                  </a:lnTo>
                  <a:lnTo>
                    <a:pt x="645" y="351"/>
                  </a:lnTo>
                  <a:lnTo>
                    <a:pt x="661" y="346"/>
                  </a:lnTo>
                  <a:lnTo>
                    <a:pt x="676" y="279"/>
                  </a:lnTo>
                  <a:lnTo>
                    <a:pt x="639" y="264"/>
                  </a:lnTo>
                  <a:lnTo>
                    <a:pt x="631" y="208"/>
                  </a:lnTo>
                  <a:lnTo>
                    <a:pt x="684" y="179"/>
                  </a:lnTo>
                  <a:lnTo>
                    <a:pt x="674" y="163"/>
                  </a:lnTo>
                  <a:lnTo>
                    <a:pt x="660" y="141"/>
                  </a:lnTo>
                  <a:lnTo>
                    <a:pt x="633" y="132"/>
                  </a:lnTo>
                  <a:lnTo>
                    <a:pt x="605" y="150"/>
                  </a:lnTo>
                  <a:lnTo>
                    <a:pt x="575" y="152"/>
                  </a:lnTo>
                  <a:lnTo>
                    <a:pt x="572" y="101"/>
                  </a:lnTo>
                  <a:lnTo>
                    <a:pt x="561" y="68"/>
                  </a:lnTo>
                  <a:lnTo>
                    <a:pt x="540" y="66"/>
                  </a:lnTo>
                  <a:lnTo>
                    <a:pt x="521" y="51"/>
                  </a:lnTo>
                  <a:lnTo>
                    <a:pt x="515" y="27"/>
                  </a:lnTo>
                  <a:lnTo>
                    <a:pt x="501" y="32"/>
                  </a:lnTo>
                  <a:lnTo>
                    <a:pt x="493" y="62"/>
                  </a:lnTo>
                  <a:lnTo>
                    <a:pt x="507" y="104"/>
                  </a:lnTo>
                  <a:lnTo>
                    <a:pt x="494" y="134"/>
                  </a:lnTo>
                  <a:lnTo>
                    <a:pt x="468" y="151"/>
                  </a:lnTo>
                  <a:lnTo>
                    <a:pt x="435" y="126"/>
                  </a:lnTo>
                  <a:lnTo>
                    <a:pt x="430" y="87"/>
                  </a:lnTo>
                  <a:lnTo>
                    <a:pt x="430" y="86"/>
                  </a:lnTo>
                  <a:lnTo>
                    <a:pt x="439" y="43"/>
                  </a:lnTo>
                  <a:lnTo>
                    <a:pt x="424" y="26"/>
                  </a:lnTo>
                  <a:lnTo>
                    <a:pt x="343" y="32"/>
                  </a:lnTo>
                  <a:lnTo>
                    <a:pt x="339" y="12"/>
                  </a:lnTo>
                  <a:lnTo>
                    <a:pt x="324" y="8"/>
                  </a:lnTo>
                  <a:lnTo>
                    <a:pt x="323" y="49"/>
                  </a:lnTo>
                  <a:lnTo>
                    <a:pt x="356" y="84"/>
                  </a:lnTo>
                  <a:lnTo>
                    <a:pt x="329" y="99"/>
                  </a:lnTo>
                  <a:lnTo>
                    <a:pt x="301" y="79"/>
                  </a:lnTo>
                  <a:lnTo>
                    <a:pt x="235" y="123"/>
                  </a:lnTo>
                  <a:lnTo>
                    <a:pt x="214" y="106"/>
                  </a:lnTo>
                  <a:lnTo>
                    <a:pt x="141" y="142"/>
                  </a:lnTo>
                  <a:lnTo>
                    <a:pt x="96" y="217"/>
                  </a:lnTo>
                  <a:lnTo>
                    <a:pt x="110" y="246"/>
                  </a:lnTo>
                  <a:lnTo>
                    <a:pt x="106" y="269"/>
                  </a:lnTo>
                  <a:lnTo>
                    <a:pt x="11" y="331"/>
                  </a:lnTo>
                  <a:lnTo>
                    <a:pt x="38" y="386"/>
                  </a:lnTo>
                  <a:lnTo>
                    <a:pt x="8" y="410"/>
                  </a:lnTo>
                  <a:lnTo>
                    <a:pt x="19" y="436"/>
                  </a:lnTo>
                  <a:lnTo>
                    <a:pt x="84" y="474"/>
                  </a:lnTo>
                  <a:lnTo>
                    <a:pt x="93" y="4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4"/>
            <p:cNvSpPr>
              <a:spLocks/>
            </p:cNvSpPr>
            <p:nvPr/>
          </p:nvSpPr>
          <p:spPr bwMode="auto">
            <a:xfrm>
              <a:off x="4409" y="1503"/>
              <a:ext cx="74" cy="97"/>
            </a:xfrm>
            <a:custGeom>
              <a:avLst/>
              <a:gdLst>
                <a:gd name="T0" fmla="*/ 17 w 124"/>
                <a:gd name="T1" fmla="*/ 108 h 162"/>
                <a:gd name="T2" fmla="*/ 17 w 124"/>
                <a:gd name="T3" fmla="*/ 108 h 162"/>
                <a:gd name="T4" fmla="*/ 27 w 124"/>
                <a:gd name="T5" fmla="*/ 110 h 162"/>
                <a:gd name="T6" fmla="*/ 42 w 124"/>
                <a:gd name="T7" fmla="*/ 162 h 162"/>
                <a:gd name="T8" fmla="*/ 59 w 124"/>
                <a:gd name="T9" fmla="*/ 147 h 162"/>
                <a:gd name="T10" fmla="*/ 68 w 124"/>
                <a:gd name="T11" fmla="*/ 131 h 162"/>
                <a:gd name="T12" fmla="*/ 77 w 124"/>
                <a:gd name="T13" fmla="*/ 94 h 162"/>
                <a:gd name="T14" fmla="*/ 97 w 124"/>
                <a:gd name="T15" fmla="*/ 40 h 162"/>
                <a:gd name="T16" fmla="*/ 119 w 124"/>
                <a:gd name="T17" fmla="*/ 31 h 162"/>
                <a:gd name="T18" fmla="*/ 124 w 124"/>
                <a:gd name="T19" fmla="*/ 0 h 162"/>
                <a:gd name="T20" fmla="*/ 100 w 124"/>
                <a:gd name="T21" fmla="*/ 19 h 162"/>
                <a:gd name="T22" fmla="*/ 58 w 124"/>
                <a:gd name="T23" fmla="*/ 20 h 162"/>
                <a:gd name="T24" fmla="*/ 44 w 124"/>
                <a:gd name="T25" fmla="*/ 26 h 162"/>
                <a:gd name="T26" fmla="*/ 26 w 124"/>
                <a:gd name="T27" fmla="*/ 41 h 162"/>
                <a:gd name="T28" fmla="*/ 21 w 124"/>
                <a:gd name="T29" fmla="*/ 43 h 162"/>
                <a:gd name="T30" fmla="*/ 5 w 124"/>
                <a:gd name="T31" fmla="*/ 56 h 162"/>
                <a:gd name="T32" fmla="*/ 0 w 124"/>
                <a:gd name="T33" fmla="*/ 93 h 162"/>
                <a:gd name="T34" fmla="*/ 25 w 124"/>
                <a:gd name="T35" fmla="*/ 98 h 162"/>
                <a:gd name="T36" fmla="*/ 17 w 124"/>
                <a:gd name="T37" fmla="*/ 10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62">
                  <a:moveTo>
                    <a:pt x="17" y="108"/>
                  </a:moveTo>
                  <a:lnTo>
                    <a:pt x="17" y="108"/>
                  </a:lnTo>
                  <a:lnTo>
                    <a:pt x="27" y="110"/>
                  </a:lnTo>
                  <a:lnTo>
                    <a:pt x="42" y="162"/>
                  </a:lnTo>
                  <a:lnTo>
                    <a:pt x="59" y="147"/>
                  </a:lnTo>
                  <a:lnTo>
                    <a:pt x="68" y="131"/>
                  </a:lnTo>
                  <a:lnTo>
                    <a:pt x="77" y="94"/>
                  </a:lnTo>
                  <a:lnTo>
                    <a:pt x="97" y="40"/>
                  </a:lnTo>
                  <a:lnTo>
                    <a:pt x="119" y="31"/>
                  </a:lnTo>
                  <a:lnTo>
                    <a:pt x="124" y="0"/>
                  </a:lnTo>
                  <a:lnTo>
                    <a:pt x="100" y="19"/>
                  </a:lnTo>
                  <a:lnTo>
                    <a:pt x="58" y="20"/>
                  </a:lnTo>
                  <a:lnTo>
                    <a:pt x="44" y="26"/>
                  </a:lnTo>
                  <a:lnTo>
                    <a:pt x="26" y="41"/>
                  </a:lnTo>
                  <a:lnTo>
                    <a:pt x="21" y="43"/>
                  </a:lnTo>
                  <a:lnTo>
                    <a:pt x="5" y="56"/>
                  </a:lnTo>
                  <a:lnTo>
                    <a:pt x="0" y="93"/>
                  </a:lnTo>
                  <a:lnTo>
                    <a:pt x="25" y="98"/>
                  </a:lnTo>
                  <a:lnTo>
                    <a:pt x="17" y="1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5"/>
            <p:cNvSpPr>
              <a:spLocks noEditPoints="1"/>
            </p:cNvSpPr>
            <p:nvPr/>
          </p:nvSpPr>
          <p:spPr bwMode="auto">
            <a:xfrm>
              <a:off x="4406" y="1498"/>
              <a:ext cx="79" cy="106"/>
            </a:xfrm>
            <a:custGeom>
              <a:avLst/>
              <a:gdLst>
                <a:gd name="T0" fmla="*/ 44 w 132"/>
                <a:gd name="T1" fmla="*/ 176 h 176"/>
                <a:gd name="T2" fmla="*/ 44 w 132"/>
                <a:gd name="T3" fmla="*/ 176 h 176"/>
                <a:gd name="T4" fmla="*/ 29 w 132"/>
                <a:gd name="T5" fmla="*/ 121 h 176"/>
                <a:gd name="T6" fmla="*/ 16 w 132"/>
                <a:gd name="T7" fmla="*/ 118 h 176"/>
                <a:gd name="T8" fmla="*/ 23 w 132"/>
                <a:gd name="T9" fmla="*/ 108 h 176"/>
                <a:gd name="T10" fmla="*/ 0 w 132"/>
                <a:gd name="T11" fmla="*/ 104 h 176"/>
                <a:gd name="T12" fmla="*/ 6 w 132"/>
                <a:gd name="T13" fmla="*/ 63 h 176"/>
                <a:gd name="T14" fmla="*/ 23 w 132"/>
                <a:gd name="T15" fmla="*/ 48 h 176"/>
                <a:gd name="T16" fmla="*/ 28 w 132"/>
                <a:gd name="T17" fmla="*/ 46 h 176"/>
                <a:gd name="T18" fmla="*/ 47 w 132"/>
                <a:gd name="T19" fmla="*/ 31 h 176"/>
                <a:gd name="T20" fmla="*/ 62 w 132"/>
                <a:gd name="T21" fmla="*/ 25 h 176"/>
                <a:gd name="T22" fmla="*/ 103 w 132"/>
                <a:gd name="T23" fmla="*/ 23 h 176"/>
                <a:gd name="T24" fmla="*/ 132 w 132"/>
                <a:gd name="T25" fmla="*/ 0 h 176"/>
                <a:gd name="T26" fmla="*/ 126 w 132"/>
                <a:gd name="T27" fmla="*/ 41 h 176"/>
                <a:gd name="T28" fmla="*/ 103 w 132"/>
                <a:gd name="T29" fmla="*/ 51 h 176"/>
                <a:gd name="T30" fmla="*/ 84 w 132"/>
                <a:gd name="T31" fmla="*/ 103 h 176"/>
                <a:gd name="T32" fmla="*/ 75 w 132"/>
                <a:gd name="T33" fmla="*/ 141 h 176"/>
                <a:gd name="T34" fmla="*/ 65 w 132"/>
                <a:gd name="T35" fmla="*/ 158 h 176"/>
                <a:gd name="T36" fmla="*/ 44 w 132"/>
                <a:gd name="T37" fmla="*/ 176 h 176"/>
                <a:gd name="T38" fmla="*/ 27 w 132"/>
                <a:gd name="T39" fmla="*/ 114 h 176"/>
                <a:gd name="T40" fmla="*/ 27 w 132"/>
                <a:gd name="T41" fmla="*/ 114 h 176"/>
                <a:gd name="T42" fmla="*/ 34 w 132"/>
                <a:gd name="T43" fmla="*/ 116 h 176"/>
                <a:gd name="T44" fmla="*/ 48 w 132"/>
                <a:gd name="T45" fmla="*/ 164 h 176"/>
                <a:gd name="T46" fmla="*/ 60 w 132"/>
                <a:gd name="T47" fmla="*/ 153 h 176"/>
                <a:gd name="T48" fmla="*/ 69 w 132"/>
                <a:gd name="T49" fmla="*/ 138 h 176"/>
                <a:gd name="T50" fmla="*/ 78 w 132"/>
                <a:gd name="T51" fmla="*/ 101 h 176"/>
                <a:gd name="T52" fmla="*/ 98 w 132"/>
                <a:gd name="T53" fmla="*/ 46 h 176"/>
                <a:gd name="T54" fmla="*/ 120 w 132"/>
                <a:gd name="T55" fmla="*/ 36 h 176"/>
                <a:gd name="T56" fmla="*/ 123 w 132"/>
                <a:gd name="T57" fmla="*/ 16 h 176"/>
                <a:gd name="T58" fmla="*/ 106 w 132"/>
                <a:gd name="T59" fmla="*/ 30 h 176"/>
                <a:gd name="T60" fmla="*/ 63 w 132"/>
                <a:gd name="T61" fmla="*/ 31 h 176"/>
                <a:gd name="T62" fmla="*/ 50 w 132"/>
                <a:gd name="T63" fmla="*/ 37 h 176"/>
                <a:gd name="T64" fmla="*/ 32 w 132"/>
                <a:gd name="T65" fmla="*/ 51 h 176"/>
                <a:gd name="T66" fmla="*/ 27 w 132"/>
                <a:gd name="T67" fmla="*/ 54 h 176"/>
                <a:gd name="T68" fmla="*/ 12 w 132"/>
                <a:gd name="T69" fmla="*/ 66 h 176"/>
                <a:gd name="T70" fmla="*/ 8 w 132"/>
                <a:gd name="T71" fmla="*/ 99 h 176"/>
                <a:gd name="T72" fmla="*/ 34 w 132"/>
                <a:gd name="T73" fmla="*/ 103 h 176"/>
                <a:gd name="T74" fmla="*/ 27 w 132"/>
                <a:gd name="T75" fmla="*/ 11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6">
                  <a:moveTo>
                    <a:pt x="44" y="176"/>
                  </a:moveTo>
                  <a:lnTo>
                    <a:pt x="44" y="176"/>
                  </a:lnTo>
                  <a:lnTo>
                    <a:pt x="29" y="121"/>
                  </a:lnTo>
                  <a:lnTo>
                    <a:pt x="16" y="118"/>
                  </a:lnTo>
                  <a:lnTo>
                    <a:pt x="23" y="108"/>
                  </a:lnTo>
                  <a:lnTo>
                    <a:pt x="0" y="104"/>
                  </a:lnTo>
                  <a:lnTo>
                    <a:pt x="6" y="63"/>
                  </a:lnTo>
                  <a:lnTo>
                    <a:pt x="23" y="48"/>
                  </a:lnTo>
                  <a:lnTo>
                    <a:pt x="28" y="46"/>
                  </a:lnTo>
                  <a:lnTo>
                    <a:pt x="47" y="31"/>
                  </a:lnTo>
                  <a:lnTo>
                    <a:pt x="62" y="25"/>
                  </a:lnTo>
                  <a:lnTo>
                    <a:pt x="103" y="23"/>
                  </a:lnTo>
                  <a:lnTo>
                    <a:pt x="132" y="0"/>
                  </a:lnTo>
                  <a:lnTo>
                    <a:pt x="126" y="41"/>
                  </a:lnTo>
                  <a:lnTo>
                    <a:pt x="103" y="51"/>
                  </a:lnTo>
                  <a:lnTo>
                    <a:pt x="84" y="103"/>
                  </a:lnTo>
                  <a:lnTo>
                    <a:pt x="75" y="141"/>
                  </a:lnTo>
                  <a:lnTo>
                    <a:pt x="65" y="158"/>
                  </a:lnTo>
                  <a:lnTo>
                    <a:pt x="44" y="176"/>
                  </a:lnTo>
                  <a:close/>
                  <a:moveTo>
                    <a:pt x="27" y="114"/>
                  </a:moveTo>
                  <a:lnTo>
                    <a:pt x="27" y="114"/>
                  </a:lnTo>
                  <a:lnTo>
                    <a:pt x="34" y="116"/>
                  </a:lnTo>
                  <a:lnTo>
                    <a:pt x="48" y="164"/>
                  </a:lnTo>
                  <a:lnTo>
                    <a:pt x="60" y="153"/>
                  </a:lnTo>
                  <a:lnTo>
                    <a:pt x="69" y="138"/>
                  </a:lnTo>
                  <a:lnTo>
                    <a:pt x="78" y="101"/>
                  </a:lnTo>
                  <a:lnTo>
                    <a:pt x="98" y="46"/>
                  </a:lnTo>
                  <a:lnTo>
                    <a:pt x="120" y="36"/>
                  </a:lnTo>
                  <a:lnTo>
                    <a:pt x="123" y="16"/>
                  </a:lnTo>
                  <a:lnTo>
                    <a:pt x="106" y="30"/>
                  </a:lnTo>
                  <a:lnTo>
                    <a:pt x="63" y="31"/>
                  </a:lnTo>
                  <a:lnTo>
                    <a:pt x="50" y="37"/>
                  </a:lnTo>
                  <a:lnTo>
                    <a:pt x="32" y="51"/>
                  </a:lnTo>
                  <a:lnTo>
                    <a:pt x="27" y="54"/>
                  </a:lnTo>
                  <a:lnTo>
                    <a:pt x="12" y="66"/>
                  </a:lnTo>
                  <a:lnTo>
                    <a:pt x="8" y="99"/>
                  </a:lnTo>
                  <a:lnTo>
                    <a:pt x="34" y="103"/>
                  </a:lnTo>
                  <a:lnTo>
                    <a:pt x="27" y="1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6"/>
            <p:cNvSpPr>
              <a:spLocks/>
            </p:cNvSpPr>
            <p:nvPr/>
          </p:nvSpPr>
          <p:spPr bwMode="auto">
            <a:xfrm>
              <a:off x="4695" y="1256"/>
              <a:ext cx="131" cy="146"/>
            </a:xfrm>
            <a:custGeom>
              <a:avLst/>
              <a:gdLst>
                <a:gd name="T0" fmla="*/ 190 w 219"/>
                <a:gd name="T1" fmla="*/ 241 h 242"/>
                <a:gd name="T2" fmla="*/ 190 w 219"/>
                <a:gd name="T3" fmla="*/ 241 h 242"/>
                <a:gd name="T4" fmla="*/ 177 w 219"/>
                <a:gd name="T5" fmla="*/ 234 h 242"/>
                <a:gd name="T6" fmla="*/ 137 w 219"/>
                <a:gd name="T7" fmla="*/ 200 h 242"/>
                <a:gd name="T8" fmla="*/ 75 w 219"/>
                <a:gd name="T9" fmla="*/ 182 h 242"/>
                <a:gd name="T10" fmla="*/ 56 w 219"/>
                <a:gd name="T11" fmla="*/ 192 h 242"/>
                <a:gd name="T12" fmla="*/ 57 w 219"/>
                <a:gd name="T13" fmla="*/ 153 h 242"/>
                <a:gd name="T14" fmla="*/ 84 w 219"/>
                <a:gd name="T15" fmla="*/ 136 h 242"/>
                <a:gd name="T16" fmla="*/ 49 w 219"/>
                <a:gd name="T17" fmla="*/ 104 h 242"/>
                <a:gd name="T18" fmla="*/ 0 w 219"/>
                <a:gd name="T19" fmla="*/ 96 h 242"/>
                <a:gd name="T20" fmla="*/ 0 w 219"/>
                <a:gd name="T21" fmla="*/ 61 h 242"/>
                <a:gd name="T22" fmla="*/ 60 w 219"/>
                <a:gd name="T23" fmla="*/ 34 h 242"/>
                <a:gd name="T24" fmla="*/ 54 w 219"/>
                <a:gd name="T25" fmla="*/ 11 h 242"/>
                <a:gd name="T26" fmla="*/ 75 w 219"/>
                <a:gd name="T27" fmla="*/ 0 h 242"/>
                <a:gd name="T28" fmla="*/ 87 w 219"/>
                <a:gd name="T29" fmla="*/ 43 h 242"/>
                <a:gd name="T30" fmla="*/ 114 w 219"/>
                <a:gd name="T31" fmla="*/ 59 h 242"/>
                <a:gd name="T32" fmla="*/ 111 w 219"/>
                <a:gd name="T33" fmla="*/ 82 h 242"/>
                <a:gd name="T34" fmla="*/ 156 w 219"/>
                <a:gd name="T35" fmla="*/ 80 h 242"/>
                <a:gd name="T36" fmla="*/ 162 w 219"/>
                <a:gd name="T37" fmla="*/ 104 h 242"/>
                <a:gd name="T38" fmla="*/ 212 w 219"/>
                <a:gd name="T39" fmla="*/ 98 h 242"/>
                <a:gd name="T40" fmla="*/ 219 w 219"/>
                <a:gd name="T41" fmla="*/ 132 h 242"/>
                <a:gd name="T42" fmla="*/ 172 w 219"/>
                <a:gd name="T43" fmla="*/ 131 h 242"/>
                <a:gd name="T44" fmla="*/ 170 w 219"/>
                <a:gd name="T45" fmla="*/ 172 h 242"/>
                <a:gd name="T46" fmla="*/ 204 w 219"/>
                <a:gd name="T47" fmla="*/ 187 h 242"/>
                <a:gd name="T48" fmla="*/ 219 w 219"/>
                <a:gd name="T49" fmla="*/ 242 h 242"/>
                <a:gd name="T50" fmla="*/ 190 w 219"/>
                <a:gd name="T51" fmla="*/ 241 h 242"/>
                <a:gd name="T52" fmla="*/ 190 w 219"/>
                <a:gd name="T53" fmla="*/ 2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42">
                  <a:moveTo>
                    <a:pt x="190" y="241"/>
                  </a:moveTo>
                  <a:lnTo>
                    <a:pt x="190" y="241"/>
                  </a:lnTo>
                  <a:lnTo>
                    <a:pt x="177" y="234"/>
                  </a:lnTo>
                  <a:lnTo>
                    <a:pt x="137" y="200"/>
                  </a:lnTo>
                  <a:lnTo>
                    <a:pt x="75" y="182"/>
                  </a:lnTo>
                  <a:lnTo>
                    <a:pt x="56" y="192"/>
                  </a:lnTo>
                  <a:lnTo>
                    <a:pt x="57" y="153"/>
                  </a:lnTo>
                  <a:lnTo>
                    <a:pt x="84" y="136"/>
                  </a:lnTo>
                  <a:lnTo>
                    <a:pt x="49" y="104"/>
                  </a:lnTo>
                  <a:lnTo>
                    <a:pt x="0" y="96"/>
                  </a:lnTo>
                  <a:lnTo>
                    <a:pt x="0" y="61"/>
                  </a:lnTo>
                  <a:lnTo>
                    <a:pt x="60" y="34"/>
                  </a:lnTo>
                  <a:lnTo>
                    <a:pt x="54" y="11"/>
                  </a:lnTo>
                  <a:lnTo>
                    <a:pt x="75" y="0"/>
                  </a:lnTo>
                  <a:lnTo>
                    <a:pt x="87" y="43"/>
                  </a:lnTo>
                  <a:lnTo>
                    <a:pt x="114" y="59"/>
                  </a:lnTo>
                  <a:lnTo>
                    <a:pt x="111" y="82"/>
                  </a:lnTo>
                  <a:lnTo>
                    <a:pt x="156" y="80"/>
                  </a:lnTo>
                  <a:lnTo>
                    <a:pt x="162" y="104"/>
                  </a:lnTo>
                  <a:lnTo>
                    <a:pt x="212" y="98"/>
                  </a:lnTo>
                  <a:lnTo>
                    <a:pt x="219" y="132"/>
                  </a:lnTo>
                  <a:lnTo>
                    <a:pt x="172" y="131"/>
                  </a:lnTo>
                  <a:lnTo>
                    <a:pt x="170" y="172"/>
                  </a:lnTo>
                  <a:lnTo>
                    <a:pt x="204" y="187"/>
                  </a:lnTo>
                  <a:lnTo>
                    <a:pt x="219" y="242"/>
                  </a:lnTo>
                  <a:lnTo>
                    <a:pt x="190" y="241"/>
                  </a:lnTo>
                  <a:lnTo>
                    <a:pt x="190" y="2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7"/>
            <p:cNvSpPr>
              <a:spLocks noEditPoints="1"/>
            </p:cNvSpPr>
            <p:nvPr/>
          </p:nvSpPr>
          <p:spPr bwMode="auto">
            <a:xfrm>
              <a:off x="4692" y="1253"/>
              <a:ext cx="136" cy="150"/>
            </a:xfrm>
            <a:custGeom>
              <a:avLst/>
              <a:gdLst>
                <a:gd name="T0" fmla="*/ 227 w 227"/>
                <a:gd name="T1" fmla="*/ 250 h 250"/>
                <a:gd name="T2" fmla="*/ 227 w 227"/>
                <a:gd name="T3" fmla="*/ 250 h 250"/>
                <a:gd name="T4" fmla="*/ 193 w 227"/>
                <a:gd name="T5" fmla="*/ 250 h 250"/>
                <a:gd name="T6" fmla="*/ 180 w 227"/>
                <a:gd name="T7" fmla="*/ 242 h 250"/>
                <a:gd name="T8" fmla="*/ 140 w 227"/>
                <a:gd name="T9" fmla="*/ 208 h 250"/>
                <a:gd name="T10" fmla="*/ 79 w 227"/>
                <a:gd name="T11" fmla="*/ 191 h 250"/>
                <a:gd name="T12" fmla="*/ 57 w 227"/>
                <a:gd name="T13" fmla="*/ 202 h 250"/>
                <a:gd name="T14" fmla="*/ 58 w 227"/>
                <a:gd name="T15" fmla="*/ 156 h 250"/>
                <a:gd name="T16" fmla="*/ 82 w 227"/>
                <a:gd name="T17" fmla="*/ 141 h 250"/>
                <a:gd name="T18" fmla="*/ 51 w 227"/>
                <a:gd name="T19" fmla="*/ 112 h 250"/>
                <a:gd name="T20" fmla="*/ 0 w 227"/>
                <a:gd name="T21" fmla="*/ 104 h 250"/>
                <a:gd name="T22" fmla="*/ 1 w 227"/>
                <a:gd name="T23" fmla="*/ 64 h 250"/>
                <a:gd name="T24" fmla="*/ 60 w 227"/>
                <a:gd name="T25" fmla="*/ 37 h 250"/>
                <a:gd name="T26" fmla="*/ 54 w 227"/>
                <a:gd name="T27" fmla="*/ 15 h 250"/>
                <a:gd name="T28" fmla="*/ 81 w 227"/>
                <a:gd name="T29" fmla="*/ 0 h 250"/>
                <a:gd name="T30" fmla="*/ 94 w 227"/>
                <a:gd name="T31" fmla="*/ 46 h 250"/>
                <a:gd name="T32" fmla="*/ 121 w 227"/>
                <a:gd name="T33" fmla="*/ 62 h 250"/>
                <a:gd name="T34" fmla="*/ 119 w 227"/>
                <a:gd name="T35" fmla="*/ 84 h 250"/>
                <a:gd name="T36" fmla="*/ 162 w 227"/>
                <a:gd name="T37" fmla="*/ 82 h 250"/>
                <a:gd name="T38" fmla="*/ 168 w 227"/>
                <a:gd name="T39" fmla="*/ 106 h 250"/>
                <a:gd name="T40" fmla="*/ 219 w 227"/>
                <a:gd name="T41" fmla="*/ 99 h 250"/>
                <a:gd name="T42" fmla="*/ 227 w 227"/>
                <a:gd name="T43" fmla="*/ 140 h 250"/>
                <a:gd name="T44" fmla="*/ 179 w 227"/>
                <a:gd name="T45" fmla="*/ 139 h 250"/>
                <a:gd name="T46" fmla="*/ 177 w 227"/>
                <a:gd name="T47" fmla="*/ 175 h 250"/>
                <a:gd name="T48" fmla="*/ 210 w 227"/>
                <a:gd name="T49" fmla="*/ 190 h 250"/>
                <a:gd name="T50" fmla="*/ 227 w 227"/>
                <a:gd name="T51" fmla="*/ 250 h 250"/>
                <a:gd name="T52" fmla="*/ 195 w 227"/>
                <a:gd name="T53" fmla="*/ 243 h 250"/>
                <a:gd name="T54" fmla="*/ 195 w 227"/>
                <a:gd name="T55" fmla="*/ 243 h 250"/>
                <a:gd name="T56" fmla="*/ 218 w 227"/>
                <a:gd name="T57" fmla="*/ 243 h 250"/>
                <a:gd name="T58" fmla="*/ 205 w 227"/>
                <a:gd name="T59" fmla="*/ 195 h 250"/>
                <a:gd name="T60" fmla="*/ 170 w 227"/>
                <a:gd name="T61" fmla="*/ 179 h 250"/>
                <a:gd name="T62" fmla="*/ 173 w 227"/>
                <a:gd name="T63" fmla="*/ 133 h 250"/>
                <a:gd name="T64" fmla="*/ 219 w 227"/>
                <a:gd name="T65" fmla="*/ 133 h 250"/>
                <a:gd name="T66" fmla="*/ 213 w 227"/>
                <a:gd name="T67" fmla="*/ 107 h 250"/>
                <a:gd name="T68" fmla="*/ 163 w 227"/>
                <a:gd name="T69" fmla="*/ 113 h 250"/>
                <a:gd name="T70" fmla="*/ 157 w 227"/>
                <a:gd name="T71" fmla="*/ 89 h 250"/>
                <a:gd name="T72" fmla="*/ 111 w 227"/>
                <a:gd name="T73" fmla="*/ 91 h 250"/>
                <a:gd name="T74" fmla="*/ 114 w 227"/>
                <a:gd name="T75" fmla="*/ 65 h 250"/>
                <a:gd name="T76" fmla="*/ 88 w 227"/>
                <a:gd name="T77" fmla="*/ 50 h 250"/>
                <a:gd name="T78" fmla="*/ 76 w 227"/>
                <a:gd name="T79" fmla="*/ 10 h 250"/>
                <a:gd name="T80" fmla="*/ 62 w 227"/>
                <a:gd name="T81" fmla="*/ 18 h 250"/>
                <a:gd name="T82" fmla="*/ 68 w 227"/>
                <a:gd name="T83" fmla="*/ 41 h 250"/>
                <a:gd name="T84" fmla="*/ 7 w 227"/>
                <a:gd name="T85" fmla="*/ 68 h 250"/>
                <a:gd name="T86" fmla="*/ 7 w 227"/>
                <a:gd name="T87" fmla="*/ 99 h 250"/>
                <a:gd name="T88" fmla="*/ 54 w 227"/>
                <a:gd name="T89" fmla="*/ 106 h 250"/>
                <a:gd name="T90" fmla="*/ 93 w 227"/>
                <a:gd name="T91" fmla="*/ 142 h 250"/>
                <a:gd name="T92" fmla="*/ 64 w 227"/>
                <a:gd name="T93" fmla="*/ 160 h 250"/>
                <a:gd name="T94" fmla="*/ 64 w 227"/>
                <a:gd name="T95" fmla="*/ 191 h 250"/>
                <a:gd name="T96" fmla="*/ 79 w 227"/>
                <a:gd name="T97" fmla="*/ 183 h 250"/>
                <a:gd name="T98" fmla="*/ 143 w 227"/>
                <a:gd name="T99" fmla="*/ 203 h 250"/>
                <a:gd name="T100" fmla="*/ 184 w 227"/>
                <a:gd name="T101" fmla="*/ 237 h 250"/>
                <a:gd name="T102" fmla="*/ 195 w 227"/>
                <a:gd name="T103" fmla="*/ 24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0">
                  <a:moveTo>
                    <a:pt x="227" y="250"/>
                  </a:moveTo>
                  <a:lnTo>
                    <a:pt x="227" y="250"/>
                  </a:lnTo>
                  <a:lnTo>
                    <a:pt x="193" y="250"/>
                  </a:lnTo>
                  <a:lnTo>
                    <a:pt x="180" y="242"/>
                  </a:lnTo>
                  <a:lnTo>
                    <a:pt x="140" y="208"/>
                  </a:lnTo>
                  <a:lnTo>
                    <a:pt x="79" y="191"/>
                  </a:lnTo>
                  <a:lnTo>
                    <a:pt x="57" y="202"/>
                  </a:lnTo>
                  <a:lnTo>
                    <a:pt x="58" y="156"/>
                  </a:lnTo>
                  <a:lnTo>
                    <a:pt x="82" y="141"/>
                  </a:lnTo>
                  <a:lnTo>
                    <a:pt x="51" y="112"/>
                  </a:lnTo>
                  <a:lnTo>
                    <a:pt x="0" y="104"/>
                  </a:lnTo>
                  <a:lnTo>
                    <a:pt x="1" y="64"/>
                  </a:lnTo>
                  <a:lnTo>
                    <a:pt x="60" y="37"/>
                  </a:lnTo>
                  <a:lnTo>
                    <a:pt x="54" y="15"/>
                  </a:lnTo>
                  <a:lnTo>
                    <a:pt x="81" y="0"/>
                  </a:lnTo>
                  <a:lnTo>
                    <a:pt x="94" y="46"/>
                  </a:lnTo>
                  <a:lnTo>
                    <a:pt x="121" y="62"/>
                  </a:lnTo>
                  <a:lnTo>
                    <a:pt x="119" y="84"/>
                  </a:lnTo>
                  <a:lnTo>
                    <a:pt x="162" y="82"/>
                  </a:lnTo>
                  <a:lnTo>
                    <a:pt x="168" y="106"/>
                  </a:lnTo>
                  <a:lnTo>
                    <a:pt x="219" y="99"/>
                  </a:lnTo>
                  <a:lnTo>
                    <a:pt x="227" y="140"/>
                  </a:lnTo>
                  <a:lnTo>
                    <a:pt x="179" y="139"/>
                  </a:lnTo>
                  <a:lnTo>
                    <a:pt x="177" y="175"/>
                  </a:lnTo>
                  <a:lnTo>
                    <a:pt x="210" y="190"/>
                  </a:lnTo>
                  <a:lnTo>
                    <a:pt x="227" y="250"/>
                  </a:lnTo>
                  <a:close/>
                  <a:moveTo>
                    <a:pt x="195" y="243"/>
                  </a:moveTo>
                  <a:lnTo>
                    <a:pt x="195" y="243"/>
                  </a:lnTo>
                  <a:lnTo>
                    <a:pt x="218" y="243"/>
                  </a:lnTo>
                  <a:lnTo>
                    <a:pt x="205" y="195"/>
                  </a:lnTo>
                  <a:lnTo>
                    <a:pt x="170" y="179"/>
                  </a:lnTo>
                  <a:lnTo>
                    <a:pt x="173" y="133"/>
                  </a:lnTo>
                  <a:lnTo>
                    <a:pt x="219" y="133"/>
                  </a:lnTo>
                  <a:lnTo>
                    <a:pt x="213" y="107"/>
                  </a:lnTo>
                  <a:lnTo>
                    <a:pt x="163" y="113"/>
                  </a:lnTo>
                  <a:lnTo>
                    <a:pt x="157" y="89"/>
                  </a:lnTo>
                  <a:lnTo>
                    <a:pt x="111" y="91"/>
                  </a:lnTo>
                  <a:lnTo>
                    <a:pt x="114" y="65"/>
                  </a:lnTo>
                  <a:lnTo>
                    <a:pt x="88" y="50"/>
                  </a:lnTo>
                  <a:lnTo>
                    <a:pt x="76" y="10"/>
                  </a:lnTo>
                  <a:lnTo>
                    <a:pt x="62" y="18"/>
                  </a:lnTo>
                  <a:lnTo>
                    <a:pt x="68" y="41"/>
                  </a:lnTo>
                  <a:lnTo>
                    <a:pt x="7" y="68"/>
                  </a:lnTo>
                  <a:lnTo>
                    <a:pt x="7" y="99"/>
                  </a:lnTo>
                  <a:lnTo>
                    <a:pt x="54" y="106"/>
                  </a:lnTo>
                  <a:lnTo>
                    <a:pt x="93" y="142"/>
                  </a:lnTo>
                  <a:lnTo>
                    <a:pt x="64" y="160"/>
                  </a:lnTo>
                  <a:lnTo>
                    <a:pt x="64" y="191"/>
                  </a:lnTo>
                  <a:lnTo>
                    <a:pt x="79" y="183"/>
                  </a:lnTo>
                  <a:lnTo>
                    <a:pt x="143" y="203"/>
                  </a:lnTo>
                  <a:lnTo>
                    <a:pt x="184" y="237"/>
                  </a:lnTo>
                  <a:lnTo>
                    <a:pt x="195" y="243"/>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8"/>
            <p:cNvSpPr>
              <a:spLocks/>
            </p:cNvSpPr>
            <p:nvPr/>
          </p:nvSpPr>
          <p:spPr bwMode="auto">
            <a:xfrm>
              <a:off x="3394" y="1482"/>
              <a:ext cx="917" cy="879"/>
            </a:xfrm>
            <a:custGeom>
              <a:avLst/>
              <a:gdLst>
                <a:gd name="T0" fmla="*/ 1449 w 1527"/>
                <a:gd name="T1" fmla="*/ 222 h 1464"/>
                <a:gd name="T2" fmla="*/ 1397 w 1527"/>
                <a:gd name="T3" fmla="*/ 278 h 1464"/>
                <a:gd name="T4" fmla="*/ 1339 w 1527"/>
                <a:gd name="T5" fmla="*/ 414 h 1464"/>
                <a:gd name="T6" fmla="*/ 1392 w 1527"/>
                <a:gd name="T7" fmla="*/ 513 h 1464"/>
                <a:gd name="T8" fmla="*/ 1377 w 1527"/>
                <a:gd name="T9" fmla="*/ 672 h 1464"/>
                <a:gd name="T10" fmla="*/ 1437 w 1527"/>
                <a:gd name="T11" fmla="*/ 767 h 1464"/>
                <a:gd name="T12" fmla="*/ 1447 w 1527"/>
                <a:gd name="T13" fmla="*/ 883 h 1464"/>
                <a:gd name="T14" fmla="*/ 1507 w 1527"/>
                <a:gd name="T15" fmla="*/ 921 h 1464"/>
                <a:gd name="T16" fmla="*/ 1399 w 1527"/>
                <a:gd name="T17" fmla="*/ 1000 h 1464"/>
                <a:gd name="T18" fmla="*/ 1433 w 1527"/>
                <a:gd name="T19" fmla="*/ 1138 h 1464"/>
                <a:gd name="T20" fmla="*/ 1457 w 1527"/>
                <a:gd name="T21" fmla="*/ 1403 h 1464"/>
                <a:gd name="T22" fmla="*/ 1349 w 1527"/>
                <a:gd name="T23" fmla="*/ 1439 h 1464"/>
                <a:gd name="T24" fmla="*/ 1300 w 1527"/>
                <a:gd name="T25" fmla="*/ 1323 h 1464"/>
                <a:gd name="T26" fmla="*/ 1256 w 1527"/>
                <a:gd name="T27" fmla="*/ 1205 h 1464"/>
                <a:gd name="T28" fmla="*/ 1215 w 1527"/>
                <a:gd name="T29" fmla="*/ 1108 h 1464"/>
                <a:gd name="T30" fmla="*/ 1068 w 1527"/>
                <a:gd name="T31" fmla="*/ 1056 h 1464"/>
                <a:gd name="T32" fmla="*/ 1026 w 1527"/>
                <a:gd name="T33" fmla="*/ 1134 h 1464"/>
                <a:gd name="T34" fmla="*/ 949 w 1527"/>
                <a:gd name="T35" fmla="*/ 1191 h 1464"/>
                <a:gd name="T36" fmla="*/ 958 w 1527"/>
                <a:gd name="T37" fmla="*/ 1116 h 1464"/>
                <a:gd name="T38" fmla="*/ 822 w 1527"/>
                <a:gd name="T39" fmla="*/ 1145 h 1464"/>
                <a:gd name="T40" fmla="*/ 746 w 1527"/>
                <a:gd name="T41" fmla="*/ 1113 h 1464"/>
                <a:gd name="T42" fmla="*/ 624 w 1527"/>
                <a:gd name="T43" fmla="*/ 1093 h 1464"/>
                <a:gd name="T44" fmla="*/ 516 w 1527"/>
                <a:gd name="T45" fmla="*/ 1117 h 1464"/>
                <a:gd name="T46" fmla="*/ 262 w 1527"/>
                <a:gd name="T47" fmla="*/ 1179 h 1464"/>
                <a:gd name="T48" fmla="*/ 266 w 1527"/>
                <a:gd name="T49" fmla="*/ 1059 h 1464"/>
                <a:gd name="T50" fmla="*/ 348 w 1527"/>
                <a:gd name="T51" fmla="*/ 948 h 1464"/>
                <a:gd name="T52" fmla="*/ 420 w 1527"/>
                <a:gd name="T53" fmla="*/ 868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20 h 1464"/>
                <a:gd name="T80" fmla="*/ 401 w 1527"/>
                <a:gd name="T81" fmla="*/ 204 h 1464"/>
                <a:gd name="T82" fmla="*/ 497 w 1527"/>
                <a:gd name="T83" fmla="*/ 197 h 1464"/>
                <a:gd name="T84" fmla="*/ 684 w 1527"/>
                <a:gd name="T85" fmla="*/ 201 h 1464"/>
                <a:gd name="T86" fmla="*/ 808 w 1527"/>
                <a:gd name="T87" fmla="*/ 122 h 1464"/>
                <a:gd name="T88" fmla="*/ 967 w 1527"/>
                <a:gd name="T89" fmla="*/ 48 h 1464"/>
                <a:gd name="T90" fmla="*/ 1080 w 1527"/>
                <a:gd name="T91" fmla="*/ 20 h 1464"/>
                <a:gd name="T92" fmla="*/ 1201 w 1527"/>
                <a:gd name="T93" fmla="*/ 93 h 1464"/>
                <a:gd name="T94" fmla="*/ 1379 w 1527"/>
                <a:gd name="T95" fmla="*/ 163 h 1464"/>
                <a:gd name="T96" fmla="*/ 1465 w 1527"/>
                <a:gd name="T97" fmla="*/ 155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5"/>
                  </a:moveTo>
                  <a:lnTo>
                    <a:pt x="1465" y="155"/>
                  </a:lnTo>
                  <a:lnTo>
                    <a:pt x="1451" y="174"/>
                  </a:lnTo>
                  <a:lnTo>
                    <a:pt x="1449" y="222"/>
                  </a:lnTo>
                  <a:lnTo>
                    <a:pt x="1435" y="221"/>
                  </a:lnTo>
                  <a:lnTo>
                    <a:pt x="1419" y="260"/>
                  </a:lnTo>
                  <a:lnTo>
                    <a:pt x="1407" y="279"/>
                  </a:lnTo>
                  <a:lnTo>
                    <a:pt x="1397" y="278"/>
                  </a:lnTo>
                  <a:lnTo>
                    <a:pt x="1386" y="274"/>
                  </a:lnTo>
                  <a:lnTo>
                    <a:pt x="1367" y="324"/>
                  </a:lnTo>
                  <a:lnTo>
                    <a:pt x="1334" y="332"/>
                  </a:lnTo>
                  <a:lnTo>
                    <a:pt x="1339" y="414"/>
                  </a:lnTo>
                  <a:lnTo>
                    <a:pt x="1358" y="412"/>
                  </a:lnTo>
                  <a:lnTo>
                    <a:pt x="1365" y="450"/>
                  </a:lnTo>
                  <a:lnTo>
                    <a:pt x="1345" y="463"/>
                  </a:lnTo>
                  <a:lnTo>
                    <a:pt x="1392" y="513"/>
                  </a:lnTo>
                  <a:lnTo>
                    <a:pt x="1376" y="519"/>
                  </a:lnTo>
                  <a:lnTo>
                    <a:pt x="1384" y="561"/>
                  </a:lnTo>
                  <a:lnTo>
                    <a:pt x="1371" y="582"/>
                  </a:lnTo>
                  <a:lnTo>
                    <a:pt x="1377" y="672"/>
                  </a:lnTo>
                  <a:lnTo>
                    <a:pt x="1412" y="684"/>
                  </a:lnTo>
                  <a:lnTo>
                    <a:pt x="1418" y="742"/>
                  </a:lnTo>
                  <a:lnTo>
                    <a:pt x="1420" y="755"/>
                  </a:lnTo>
                  <a:lnTo>
                    <a:pt x="1437" y="767"/>
                  </a:lnTo>
                  <a:lnTo>
                    <a:pt x="1430" y="775"/>
                  </a:lnTo>
                  <a:lnTo>
                    <a:pt x="1434" y="812"/>
                  </a:lnTo>
                  <a:lnTo>
                    <a:pt x="1455" y="857"/>
                  </a:lnTo>
                  <a:lnTo>
                    <a:pt x="1447" y="883"/>
                  </a:lnTo>
                  <a:lnTo>
                    <a:pt x="1489" y="889"/>
                  </a:lnTo>
                  <a:lnTo>
                    <a:pt x="1524" y="868"/>
                  </a:lnTo>
                  <a:lnTo>
                    <a:pt x="1527" y="888"/>
                  </a:lnTo>
                  <a:lnTo>
                    <a:pt x="1507" y="921"/>
                  </a:lnTo>
                  <a:lnTo>
                    <a:pt x="1496" y="923"/>
                  </a:lnTo>
                  <a:lnTo>
                    <a:pt x="1481" y="966"/>
                  </a:lnTo>
                  <a:lnTo>
                    <a:pt x="1453" y="989"/>
                  </a:lnTo>
                  <a:lnTo>
                    <a:pt x="1399" y="1000"/>
                  </a:lnTo>
                  <a:lnTo>
                    <a:pt x="1405" y="1011"/>
                  </a:lnTo>
                  <a:lnTo>
                    <a:pt x="1426" y="1066"/>
                  </a:lnTo>
                  <a:lnTo>
                    <a:pt x="1445" y="1126"/>
                  </a:lnTo>
                  <a:lnTo>
                    <a:pt x="1433" y="1138"/>
                  </a:lnTo>
                  <a:lnTo>
                    <a:pt x="1417" y="1213"/>
                  </a:lnTo>
                  <a:lnTo>
                    <a:pt x="1425" y="1308"/>
                  </a:lnTo>
                  <a:lnTo>
                    <a:pt x="1426" y="1324"/>
                  </a:lnTo>
                  <a:lnTo>
                    <a:pt x="1457" y="1403"/>
                  </a:lnTo>
                  <a:lnTo>
                    <a:pt x="1454" y="1454"/>
                  </a:lnTo>
                  <a:lnTo>
                    <a:pt x="1440" y="1464"/>
                  </a:lnTo>
                  <a:lnTo>
                    <a:pt x="1376" y="1448"/>
                  </a:lnTo>
                  <a:lnTo>
                    <a:pt x="1349" y="1439"/>
                  </a:lnTo>
                  <a:lnTo>
                    <a:pt x="1341" y="1417"/>
                  </a:lnTo>
                  <a:lnTo>
                    <a:pt x="1341" y="1406"/>
                  </a:lnTo>
                  <a:lnTo>
                    <a:pt x="1318" y="1384"/>
                  </a:lnTo>
                  <a:lnTo>
                    <a:pt x="1300" y="1323"/>
                  </a:lnTo>
                  <a:lnTo>
                    <a:pt x="1281" y="1268"/>
                  </a:lnTo>
                  <a:lnTo>
                    <a:pt x="1275" y="1243"/>
                  </a:lnTo>
                  <a:lnTo>
                    <a:pt x="1271" y="1234"/>
                  </a:lnTo>
                  <a:lnTo>
                    <a:pt x="1256" y="1205"/>
                  </a:lnTo>
                  <a:lnTo>
                    <a:pt x="1249" y="1182"/>
                  </a:lnTo>
                  <a:lnTo>
                    <a:pt x="1248" y="1155"/>
                  </a:lnTo>
                  <a:lnTo>
                    <a:pt x="1230" y="1121"/>
                  </a:lnTo>
                  <a:lnTo>
                    <a:pt x="1215" y="1108"/>
                  </a:lnTo>
                  <a:lnTo>
                    <a:pt x="1212" y="1057"/>
                  </a:lnTo>
                  <a:lnTo>
                    <a:pt x="1130" y="1012"/>
                  </a:lnTo>
                  <a:lnTo>
                    <a:pt x="1097" y="1057"/>
                  </a:lnTo>
                  <a:lnTo>
                    <a:pt x="1068" y="1056"/>
                  </a:lnTo>
                  <a:lnTo>
                    <a:pt x="1063" y="1065"/>
                  </a:lnTo>
                  <a:lnTo>
                    <a:pt x="1062" y="1091"/>
                  </a:lnTo>
                  <a:lnTo>
                    <a:pt x="1051" y="1119"/>
                  </a:lnTo>
                  <a:lnTo>
                    <a:pt x="1026" y="1134"/>
                  </a:lnTo>
                  <a:lnTo>
                    <a:pt x="1019" y="1199"/>
                  </a:lnTo>
                  <a:lnTo>
                    <a:pt x="961" y="1212"/>
                  </a:lnTo>
                  <a:lnTo>
                    <a:pt x="956" y="1201"/>
                  </a:lnTo>
                  <a:lnTo>
                    <a:pt x="949" y="1191"/>
                  </a:lnTo>
                  <a:lnTo>
                    <a:pt x="919" y="1159"/>
                  </a:lnTo>
                  <a:lnTo>
                    <a:pt x="968" y="1140"/>
                  </a:lnTo>
                  <a:lnTo>
                    <a:pt x="967" y="1125"/>
                  </a:lnTo>
                  <a:lnTo>
                    <a:pt x="958" y="1116"/>
                  </a:lnTo>
                  <a:lnTo>
                    <a:pt x="891" y="1136"/>
                  </a:lnTo>
                  <a:lnTo>
                    <a:pt x="865" y="1147"/>
                  </a:lnTo>
                  <a:lnTo>
                    <a:pt x="853" y="1154"/>
                  </a:lnTo>
                  <a:lnTo>
                    <a:pt x="822" y="1145"/>
                  </a:lnTo>
                  <a:lnTo>
                    <a:pt x="816" y="1132"/>
                  </a:lnTo>
                  <a:lnTo>
                    <a:pt x="803" y="1100"/>
                  </a:lnTo>
                  <a:lnTo>
                    <a:pt x="778" y="1089"/>
                  </a:lnTo>
                  <a:lnTo>
                    <a:pt x="746" y="1113"/>
                  </a:lnTo>
                  <a:lnTo>
                    <a:pt x="713" y="1112"/>
                  </a:lnTo>
                  <a:lnTo>
                    <a:pt x="727" y="1139"/>
                  </a:lnTo>
                  <a:lnTo>
                    <a:pt x="629" y="1147"/>
                  </a:lnTo>
                  <a:lnTo>
                    <a:pt x="624" y="1093"/>
                  </a:lnTo>
                  <a:lnTo>
                    <a:pt x="606" y="1066"/>
                  </a:lnTo>
                  <a:lnTo>
                    <a:pt x="590" y="1040"/>
                  </a:lnTo>
                  <a:lnTo>
                    <a:pt x="493" y="1055"/>
                  </a:lnTo>
                  <a:lnTo>
                    <a:pt x="516" y="1117"/>
                  </a:lnTo>
                  <a:lnTo>
                    <a:pt x="458" y="1174"/>
                  </a:lnTo>
                  <a:lnTo>
                    <a:pt x="435" y="1168"/>
                  </a:lnTo>
                  <a:lnTo>
                    <a:pt x="378" y="1154"/>
                  </a:lnTo>
                  <a:lnTo>
                    <a:pt x="262" y="1179"/>
                  </a:lnTo>
                  <a:lnTo>
                    <a:pt x="239" y="1121"/>
                  </a:lnTo>
                  <a:lnTo>
                    <a:pt x="234" y="1085"/>
                  </a:lnTo>
                  <a:lnTo>
                    <a:pt x="239" y="1082"/>
                  </a:lnTo>
                  <a:lnTo>
                    <a:pt x="266" y="1059"/>
                  </a:lnTo>
                  <a:lnTo>
                    <a:pt x="283" y="1015"/>
                  </a:lnTo>
                  <a:lnTo>
                    <a:pt x="287" y="1010"/>
                  </a:lnTo>
                  <a:lnTo>
                    <a:pt x="305" y="963"/>
                  </a:lnTo>
                  <a:lnTo>
                    <a:pt x="348" y="948"/>
                  </a:lnTo>
                  <a:lnTo>
                    <a:pt x="370" y="938"/>
                  </a:lnTo>
                  <a:lnTo>
                    <a:pt x="374" y="929"/>
                  </a:lnTo>
                  <a:lnTo>
                    <a:pt x="401" y="859"/>
                  </a:lnTo>
                  <a:lnTo>
                    <a:pt x="420" y="868"/>
                  </a:lnTo>
                  <a:lnTo>
                    <a:pt x="425" y="871"/>
                  </a:lnTo>
                  <a:lnTo>
                    <a:pt x="455" y="878"/>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6"/>
                  </a:lnTo>
                  <a:lnTo>
                    <a:pt x="649" y="694"/>
                  </a:lnTo>
                  <a:lnTo>
                    <a:pt x="648" y="687"/>
                  </a:lnTo>
                  <a:lnTo>
                    <a:pt x="614" y="689"/>
                  </a:lnTo>
                  <a:lnTo>
                    <a:pt x="611" y="666"/>
                  </a:lnTo>
                  <a:lnTo>
                    <a:pt x="607" y="649"/>
                  </a:lnTo>
                  <a:lnTo>
                    <a:pt x="516" y="606"/>
                  </a:lnTo>
                  <a:lnTo>
                    <a:pt x="556" y="588"/>
                  </a:lnTo>
                  <a:lnTo>
                    <a:pt x="566" y="587"/>
                  </a:lnTo>
                  <a:lnTo>
                    <a:pt x="554" y="533"/>
                  </a:lnTo>
                  <a:lnTo>
                    <a:pt x="539" y="494"/>
                  </a:lnTo>
                  <a:lnTo>
                    <a:pt x="524" y="484"/>
                  </a:lnTo>
                  <a:lnTo>
                    <a:pt x="502" y="506"/>
                  </a:lnTo>
                  <a:lnTo>
                    <a:pt x="468" y="486"/>
                  </a:lnTo>
                  <a:lnTo>
                    <a:pt x="479" y="415"/>
                  </a:lnTo>
                  <a:lnTo>
                    <a:pt x="394" y="417"/>
                  </a:lnTo>
                  <a:lnTo>
                    <a:pt x="394" y="395"/>
                  </a:lnTo>
                  <a:lnTo>
                    <a:pt x="375" y="364"/>
                  </a:lnTo>
                  <a:lnTo>
                    <a:pt x="372" y="354"/>
                  </a:lnTo>
                  <a:lnTo>
                    <a:pt x="334" y="331"/>
                  </a:lnTo>
                  <a:lnTo>
                    <a:pt x="336" y="302"/>
                  </a:lnTo>
                  <a:lnTo>
                    <a:pt x="308" y="300"/>
                  </a:lnTo>
                  <a:lnTo>
                    <a:pt x="286" y="264"/>
                  </a:lnTo>
                  <a:lnTo>
                    <a:pt x="246" y="269"/>
                  </a:lnTo>
                  <a:lnTo>
                    <a:pt x="244" y="327"/>
                  </a:lnTo>
                  <a:lnTo>
                    <a:pt x="193" y="381"/>
                  </a:lnTo>
                  <a:lnTo>
                    <a:pt x="153" y="393"/>
                  </a:lnTo>
                  <a:lnTo>
                    <a:pt x="155" y="372"/>
                  </a:lnTo>
                  <a:lnTo>
                    <a:pt x="157" y="357"/>
                  </a:lnTo>
                  <a:lnTo>
                    <a:pt x="143" y="348"/>
                  </a:lnTo>
                  <a:lnTo>
                    <a:pt x="142" y="316"/>
                  </a:lnTo>
                  <a:lnTo>
                    <a:pt x="73" y="296"/>
                  </a:lnTo>
                  <a:lnTo>
                    <a:pt x="42" y="278"/>
                  </a:lnTo>
                  <a:lnTo>
                    <a:pt x="0" y="252"/>
                  </a:lnTo>
                  <a:lnTo>
                    <a:pt x="20" y="244"/>
                  </a:lnTo>
                  <a:lnTo>
                    <a:pt x="80" y="235"/>
                  </a:lnTo>
                  <a:lnTo>
                    <a:pt x="91" y="223"/>
                  </a:lnTo>
                  <a:lnTo>
                    <a:pt x="169" y="197"/>
                  </a:lnTo>
                  <a:lnTo>
                    <a:pt x="217" y="107"/>
                  </a:lnTo>
                  <a:lnTo>
                    <a:pt x="254" y="120"/>
                  </a:lnTo>
                  <a:lnTo>
                    <a:pt x="319" y="101"/>
                  </a:lnTo>
                  <a:lnTo>
                    <a:pt x="378" y="116"/>
                  </a:lnTo>
                  <a:lnTo>
                    <a:pt x="405" y="157"/>
                  </a:lnTo>
                  <a:lnTo>
                    <a:pt x="401" y="204"/>
                  </a:lnTo>
                  <a:lnTo>
                    <a:pt x="420" y="228"/>
                  </a:lnTo>
                  <a:lnTo>
                    <a:pt x="452" y="228"/>
                  </a:lnTo>
                  <a:lnTo>
                    <a:pt x="467" y="235"/>
                  </a:lnTo>
                  <a:lnTo>
                    <a:pt x="497" y="197"/>
                  </a:lnTo>
                  <a:lnTo>
                    <a:pt x="517" y="196"/>
                  </a:lnTo>
                  <a:lnTo>
                    <a:pt x="605" y="203"/>
                  </a:lnTo>
                  <a:lnTo>
                    <a:pt x="633" y="217"/>
                  </a:lnTo>
                  <a:lnTo>
                    <a:pt x="684" y="201"/>
                  </a:lnTo>
                  <a:lnTo>
                    <a:pt x="711" y="175"/>
                  </a:lnTo>
                  <a:lnTo>
                    <a:pt x="741" y="180"/>
                  </a:lnTo>
                  <a:lnTo>
                    <a:pt x="788" y="183"/>
                  </a:lnTo>
                  <a:lnTo>
                    <a:pt x="808" y="122"/>
                  </a:lnTo>
                  <a:lnTo>
                    <a:pt x="848" y="115"/>
                  </a:lnTo>
                  <a:lnTo>
                    <a:pt x="893" y="75"/>
                  </a:lnTo>
                  <a:lnTo>
                    <a:pt x="915" y="82"/>
                  </a:lnTo>
                  <a:lnTo>
                    <a:pt x="967" y="48"/>
                  </a:lnTo>
                  <a:lnTo>
                    <a:pt x="1002" y="0"/>
                  </a:lnTo>
                  <a:lnTo>
                    <a:pt x="1040" y="13"/>
                  </a:lnTo>
                  <a:lnTo>
                    <a:pt x="1048" y="41"/>
                  </a:lnTo>
                  <a:lnTo>
                    <a:pt x="1080" y="20"/>
                  </a:lnTo>
                  <a:lnTo>
                    <a:pt x="1125" y="20"/>
                  </a:lnTo>
                  <a:lnTo>
                    <a:pt x="1181" y="30"/>
                  </a:lnTo>
                  <a:lnTo>
                    <a:pt x="1201" y="42"/>
                  </a:lnTo>
                  <a:lnTo>
                    <a:pt x="1201" y="93"/>
                  </a:lnTo>
                  <a:lnTo>
                    <a:pt x="1240" y="124"/>
                  </a:lnTo>
                  <a:lnTo>
                    <a:pt x="1283" y="149"/>
                  </a:lnTo>
                  <a:lnTo>
                    <a:pt x="1333" y="151"/>
                  </a:lnTo>
                  <a:lnTo>
                    <a:pt x="1379" y="163"/>
                  </a:lnTo>
                  <a:lnTo>
                    <a:pt x="1390" y="131"/>
                  </a:lnTo>
                  <a:lnTo>
                    <a:pt x="1408" y="127"/>
                  </a:lnTo>
                  <a:lnTo>
                    <a:pt x="1443" y="146"/>
                  </a:lnTo>
                  <a:lnTo>
                    <a:pt x="1465" y="155"/>
                  </a:lnTo>
                  <a:lnTo>
                    <a:pt x="1465" y="155"/>
                  </a:lnTo>
                  <a:lnTo>
                    <a:pt x="1465" y="15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69"/>
            <p:cNvSpPr>
              <a:spLocks noEditPoints="1"/>
            </p:cNvSpPr>
            <p:nvPr/>
          </p:nvSpPr>
          <p:spPr bwMode="auto">
            <a:xfrm>
              <a:off x="3390" y="1479"/>
              <a:ext cx="924" cy="885"/>
            </a:xfrm>
            <a:custGeom>
              <a:avLst/>
              <a:gdLst>
                <a:gd name="T0" fmla="*/ 1322 w 1538"/>
                <a:gd name="T1" fmla="*/ 1389 h 1472"/>
                <a:gd name="T2" fmla="*/ 1252 w 1538"/>
                <a:gd name="T3" fmla="*/ 1160 h 1472"/>
                <a:gd name="T4" fmla="*/ 1073 w 1538"/>
                <a:gd name="T5" fmla="*/ 1070 h 1472"/>
                <a:gd name="T6" fmla="*/ 953 w 1538"/>
                <a:gd name="T7" fmla="*/ 1196 h 1472"/>
                <a:gd name="T8" fmla="*/ 861 w 1538"/>
                <a:gd name="T9" fmla="*/ 1161 h 1472"/>
                <a:gd name="T10" fmla="*/ 740 w 1538"/>
                <a:gd name="T11" fmla="*/ 1146 h 1472"/>
                <a:gd name="T12" fmla="*/ 466 w 1538"/>
                <a:gd name="T13" fmla="*/ 1181 h 1472"/>
                <a:gd name="T14" fmla="*/ 271 w 1538"/>
                <a:gd name="T15" fmla="*/ 1061 h 1472"/>
                <a:gd name="T16" fmla="*/ 406 w 1538"/>
                <a:gd name="T17" fmla="*/ 859 h 1472"/>
                <a:gd name="T18" fmla="*/ 582 w 1538"/>
                <a:gd name="T19" fmla="*/ 880 h 1472"/>
                <a:gd name="T20" fmla="*/ 652 w 1538"/>
                <a:gd name="T21" fmla="*/ 694 h 1472"/>
                <a:gd name="T22" fmla="*/ 558 w 1538"/>
                <a:gd name="T23" fmla="*/ 538 h 1472"/>
                <a:gd name="T24" fmla="*/ 398 w 1538"/>
                <a:gd name="T25" fmla="*/ 400 h 1472"/>
                <a:gd name="T26" fmla="*/ 257 w 1538"/>
                <a:gd name="T27" fmla="*/ 276 h 1472"/>
                <a:gd name="T28" fmla="*/ 78 w 1538"/>
                <a:gd name="T29" fmla="*/ 303 h 1472"/>
                <a:gd name="T30" fmla="*/ 222 w 1538"/>
                <a:gd name="T31" fmla="*/ 107 h 1472"/>
                <a:gd name="T32" fmla="*/ 461 w 1538"/>
                <a:gd name="T33" fmla="*/ 229 h 1472"/>
                <a:gd name="T34" fmla="*/ 717 w 1538"/>
                <a:gd name="T35" fmla="*/ 175 h 1472"/>
                <a:gd name="T36" fmla="*/ 972 w 1538"/>
                <a:gd name="T37" fmla="*/ 49 h 1472"/>
                <a:gd name="T38" fmla="*/ 1211 w 1538"/>
                <a:gd name="T39" fmla="*/ 44 h 1472"/>
                <a:gd name="T40" fmla="*/ 1415 w 1538"/>
                <a:gd name="T41" fmla="*/ 127 h 1472"/>
                <a:gd name="T42" fmla="*/ 1429 w 1538"/>
                <a:gd name="T43" fmla="*/ 266 h 1472"/>
                <a:gd name="T44" fmla="*/ 1368 w 1538"/>
                <a:gd name="T45" fmla="*/ 412 h 1472"/>
                <a:gd name="T46" fmla="*/ 1387 w 1538"/>
                <a:gd name="T47" fmla="*/ 674 h 1472"/>
                <a:gd name="T48" fmla="*/ 1458 w 1538"/>
                <a:gd name="T49" fmla="*/ 884 h 1472"/>
                <a:gd name="T50" fmla="*/ 1460 w 1538"/>
                <a:gd name="T51" fmla="*/ 997 h 1472"/>
                <a:gd name="T52" fmla="*/ 1437 w 1538"/>
                <a:gd name="T53" fmla="*/ 1327 h 1472"/>
                <a:gd name="T54" fmla="*/ 1384 w 1538"/>
                <a:gd name="T55" fmla="*/ 1449 h 1472"/>
                <a:gd name="T56" fmla="*/ 1421 w 1538"/>
                <a:gd name="T57" fmla="*/ 1217 h 1472"/>
                <a:gd name="T58" fmla="*/ 1485 w 1538"/>
                <a:gd name="T59" fmla="*/ 968 h 1472"/>
                <a:gd name="T60" fmla="*/ 1458 w 1538"/>
                <a:gd name="T61" fmla="*/ 861 h 1472"/>
                <a:gd name="T62" fmla="*/ 1381 w 1538"/>
                <a:gd name="T63" fmla="*/ 679 h 1472"/>
                <a:gd name="T64" fmla="*/ 1363 w 1538"/>
                <a:gd name="T65" fmla="*/ 419 h 1472"/>
                <a:gd name="T66" fmla="*/ 1423 w 1538"/>
                <a:gd name="T67" fmla="*/ 263 h 1472"/>
                <a:gd name="T68" fmla="*/ 1400 w 1538"/>
                <a:gd name="T69" fmla="*/ 138 h 1472"/>
                <a:gd name="T70" fmla="*/ 1186 w 1538"/>
                <a:gd name="T71" fmla="*/ 37 h 1472"/>
                <a:gd name="T72" fmla="*/ 923 w 1538"/>
                <a:gd name="T73" fmla="*/ 90 h 1472"/>
                <a:gd name="T74" fmla="*/ 692 w 1538"/>
                <a:gd name="T75" fmla="*/ 208 h 1472"/>
                <a:gd name="T76" fmla="*/ 425 w 1538"/>
                <a:gd name="T77" fmla="*/ 235 h 1472"/>
                <a:gd name="T78" fmla="*/ 178 w 1538"/>
                <a:gd name="T79" fmla="*/ 204 h 1472"/>
                <a:gd name="T80" fmla="*/ 153 w 1538"/>
                <a:gd name="T81" fmla="*/ 350 h 1472"/>
                <a:gd name="T82" fmla="*/ 317 w 1538"/>
                <a:gd name="T83" fmla="*/ 301 h 1472"/>
                <a:gd name="T84" fmla="*/ 490 w 1538"/>
                <a:gd name="T85" fmla="*/ 415 h 1472"/>
                <a:gd name="T86" fmla="*/ 577 w 1538"/>
                <a:gd name="T87" fmla="*/ 594 h 1472"/>
                <a:gd name="T88" fmla="*/ 667 w 1538"/>
                <a:gd name="T89" fmla="*/ 730 h 1472"/>
                <a:gd name="T90" fmla="*/ 528 w 1538"/>
                <a:gd name="T91" fmla="*/ 921 h 1472"/>
                <a:gd name="T92" fmla="*/ 380 w 1538"/>
                <a:gd name="T93" fmla="*/ 944 h 1472"/>
                <a:gd name="T94" fmla="*/ 245 w 1538"/>
                <a:gd name="T95" fmla="*/ 1090 h 1472"/>
                <a:gd name="T96" fmla="*/ 495 w 1538"/>
                <a:gd name="T97" fmla="*/ 1057 h 1472"/>
                <a:gd name="T98" fmla="*/ 752 w 1538"/>
                <a:gd name="T99" fmla="*/ 1114 h 1472"/>
                <a:gd name="T100" fmla="*/ 897 w 1538"/>
                <a:gd name="T101" fmla="*/ 1137 h 1472"/>
                <a:gd name="T102" fmla="*/ 970 w 1538"/>
                <a:gd name="T103" fmla="*/ 1213 h 1472"/>
                <a:gd name="T104" fmla="*/ 1102 w 1538"/>
                <a:gd name="T105" fmla="*/ 1058 h 1472"/>
                <a:gd name="T106" fmla="*/ 1266 w 1538"/>
                <a:gd name="T107" fmla="*/ 1208 h 1472"/>
                <a:gd name="T108" fmla="*/ 1351 w 1538"/>
                <a:gd name="T109" fmla="*/ 142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2">
                  <a:moveTo>
                    <a:pt x="1447" y="1472"/>
                  </a:moveTo>
                  <a:lnTo>
                    <a:pt x="1447" y="1472"/>
                  </a:lnTo>
                  <a:lnTo>
                    <a:pt x="1382" y="1455"/>
                  </a:lnTo>
                  <a:lnTo>
                    <a:pt x="1354" y="1446"/>
                  </a:lnTo>
                  <a:lnTo>
                    <a:pt x="1345" y="1421"/>
                  </a:lnTo>
                  <a:lnTo>
                    <a:pt x="1344" y="1412"/>
                  </a:lnTo>
                  <a:lnTo>
                    <a:pt x="1322" y="1389"/>
                  </a:lnTo>
                  <a:lnTo>
                    <a:pt x="1304" y="1328"/>
                  </a:lnTo>
                  <a:lnTo>
                    <a:pt x="1285" y="1273"/>
                  </a:lnTo>
                  <a:lnTo>
                    <a:pt x="1279" y="1248"/>
                  </a:lnTo>
                  <a:lnTo>
                    <a:pt x="1275" y="1240"/>
                  </a:lnTo>
                  <a:lnTo>
                    <a:pt x="1260" y="1210"/>
                  </a:lnTo>
                  <a:lnTo>
                    <a:pt x="1253" y="1187"/>
                  </a:lnTo>
                  <a:lnTo>
                    <a:pt x="1252" y="1160"/>
                  </a:lnTo>
                  <a:lnTo>
                    <a:pt x="1234" y="1127"/>
                  </a:lnTo>
                  <a:lnTo>
                    <a:pt x="1219" y="1113"/>
                  </a:lnTo>
                  <a:lnTo>
                    <a:pt x="1215" y="1063"/>
                  </a:lnTo>
                  <a:lnTo>
                    <a:pt x="1138" y="1021"/>
                  </a:lnTo>
                  <a:lnTo>
                    <a:pt x="1105" y="1065"/>
                  </a:lnTo>
                  <a:lnTo>
                    <a:pt x="1077" y="1064"/>
                  </a:lnTo>
                  <a:lnTo>
                    <a:pt x="1073" y="1070"/>
                  </a:lnTo>
                  <a:lnTo>
                    <a:pt x="1072" y="1097"/>
                  </a:lnTo>
                  <a:lnTo>
                    <a:pt x="1061" y="1125"/>
                  </a:lnTo>
                  <a:lnTo>
                    <a:pt x="1036" y="1140"/>
                  </a:lnTo>
                  <a:lnTo>
                    <a:pt x="1029" y="1206"/>
                  </a:lnTo>
                  <a:lnTo>
                    <a:pt x="967" y="1220"/>
                  </a:lnTo>
                  <a:lnTo>
                    <a:pt x="960" y="1207"/>
                  </a:lnTo>
                  <a:lnTo>
                    <a:pt x="953" y="1196"/>
                  </a:lnTo>
                  <a:lnTo>
                    <a:pt x="920" y="1162"/>
                  </a:lnTo>
                  <a:lnTo>
                    <a:pt x="972" y="1142"/>
                  </a:lnTo>
                  <a:lnTo>
                    <a:pt x="971" y="1130"/>
                  </a:lnTo>
                  <a:lnTo>
                    <a:pt x="964" y="1124"/>
                  </a:lnTo>
                  <a:lnTo>
                    <a:pt x="899" y="1143"/>
                  </a:lnTo>
                  <a:lnTo>
                    <a:pt x="873" y="1155"/>
                  </a:lnTo>
                  <a:lnTo>
                    <a:pt x="861" y="1161"/>
                  </a:lnTo>
                  <a:lnTo>
                    <a:pt x="826" y="1151"/>
                  </a:lnTo>
                  <a:lnTo>
                    <a:pt x="820" y="1137"/>
                  </a:lnTo>
                  <a:lnTo>
                    <a:pt x="807" y="1107"/>
                  </a:lnTo>
                  <a:lnTo>
                    <a:pt x="786" y="1097"/>
                  </a:lnTo>
                  <a:lnTo>
                    <a:pt x="754" y="1121"/>
                  </a:lnTo>
                  <a:lnTo>
                    <a:pt x="726" y="1120"/>
                  </a:lnTo>
                  <a:lnTo>
                    <a:pt x="740" y="1146"/>
                  </a:lnTo>
                  <a:lnTo>
                    <a:pt x="633" y="1155"/>
                  </a:lnTo>
                  <a:lnTo>
                    <a:pt x="628" y="1098"/>
                  </a:lnTo>
                  <a:lnTo>
                    <a:pt x="610" y="1071"/>
                  </a:lnTo>
                  <a:lnTo>
                    <a:pt x="596" y="1047"/>
                  </a:lnTo>
                  <a:lnTo>
                    <a:pt x="504" y="1062"/>
                  </a:lnTo>
                  <a:lnTo>
                    <a:pt x="527" y="1122"/>
                  </a:lnTo>
                  <a:lnTo>
                    <a:pt x="466" y="1181"/>
                  </a:lnTo>
                  <a:lnTo>
                    <a:pt x="441" y="1176"/>
                  </a:lnTo>
                  <a:lnTo>
                    <a:pt x="385" y="1161"/>
                  </a:lnTo>
                  <a:lnTo>
                    <a:pt x="267" y="1186"/>
                  </a:lnTo>
                  <a:lnTo>
                    <a:pt x="243" y="1126"/>
                  </a:lnTo>
                  <a:lnTo>
                    <a:pt x="237" y="1087"/>
                  </a:lnTo>
                  <a:lnTo>
                    <a:pt x="245" y="1083"/>
                  </a:lnTo>
                  <a:lnTo>
                    <a:pt x="271" y="1061"/>
                  </a:lnTo>
                  <a:lnTo>
                    <a:pt x="288" y="1017"/>
                  </a:lnTo>
                  <a:lnTo>
                    <a:pt x="291" y="1013"/>
                  </a:lnTo>
                  <a:lnTo>
                    <a:pt x="310" y="964"/>
                  </a:lnTo>
                  <a:lnTo>
                    <a:pt x="354" y="949"/>
                  </a:lnTo>
                  <a:lnTo>
                    <a:pt x="375" y="939"/>
                  </a:lnTo>
                  <a:lnTo>
                    <a:pt x="378" y="932"/>
                  </a:lnTo>
                  <a:lnTo>
                    <a:pt x="406" y="859"/>
                  </a:lnTo>
                  <a:lnTo>
                    <a:pt x="428" y="869"/>
                  </a:lnTo>
                  <a:lnTo>
                    <a:pt x="433" y="872"/>
                  </a:lnTo>
                  <a:lnTo>
                    <a:pt x="463" y="878"/>
                  </a:lnTo>
                  <a:lnTo>
                    <a:pt x="496" y="880"/>
                  </a:lnTo>
                  <a:lnTo>
                    <a:pt x="498" y="925"/>
                  </a:lnTo>
                  <a:lnTo>
                    <a:pt x="525" y="915"/>
                  </a:lnTo>
                  <a:lnTo>
                    <a:pt x="582" y="880"/>
                  </a:lnTo>
                  <a:lnTo>
                    <a:pt x="601" y="873"/>
                  </a:lnTo>
                  <a:lnTo>
                    <a:pt x="622" y="829"/>
                  </a:lnTo>
                  <a:lnTo>
                    <a:pt x="637" y="786"/>
                  </a:lnTo>
                  <a:lnTo>
                    <a:pt x="645" y="782"/>
                  </a:lnTo>
                  <a:lnTo>
                    <a:pt x="654" y="764"/>
                  </a:lnTo>
                  <a:lnTo>
                    <a:pt x="661" y="730"/>
                  </a:lnTo>
                  <a:lnTo>
                    <a:pt x="652" y="694"/>
                  </a:lnTo>
                  <a:lnTo>
                    <a:pt x="619" y="696"/>
                  </a:lnTo>
                  <a:lnTo>
                    <a:pt x="614" y="671"/>
                  </a:lnTo>
                  <a:lnTo>
                    <a:pt x="611" y="655"/>
                  </a:lnTo>
                  <a:lnTo>
                    <a:pt x="515" y="610"/>
                  </a:lnTo>
                  <a:lnTo>
                    <a:pt x="563" y="588"/>
                  </a:lnTo>
                  <a:lnTo>
                    <a:pt x="569" y="588"/>
                  </a:lnTo>
                  <a:lnTo>
                    <a:pt x="558" y="538"/>
                  </a:lnTo>
                  <a:lnTo>
                    <a:pt x="543" y="501"/>
                  </a:lnTo>
                  <a:lnTo>
                    <a:pt x="532" y="492"/>
                  </a:lnTo>
                  <a:lnTo>
                    <a:pt x="510" y="514"/>
                  </a:lnTo>
                  <a:lnTo>
                    <a:pt x="471" y="491"/>
                  </a:lnTo>
                  <a:lnTo>
                    <a:pt x="482" y="422"/>
                  </a:lnTo>
                  <a:lnTo>
                    <a:pt x="398" y="424"/>
                  </a:lnTo>
                  <a:lnTo>
                    <a:pt x="398" y="400"/>
                  </a:lnTo>
                  <a:lnTo>
                    <a:pt x="378" y="369"/>
                  </a:lnTo>
                  <a:lnTo>
                    <a:pt x="376" y="360"/>
                  </a:lnTo>
                  <a:lnTo>
                    <a:pt x="337" y="337"/>
                  </a:lnTo>
                  <a:lnTo>
                    <a:pt x="339" y="309"/>
                  </a:lnTo>
                  <a:lnTo>
                    <a:pt x="314" y="307"/>
                  </a:lnTo>
                  <a:lnTo>
                    <a:pt x="291" y="272"/>
                  </a:lnTo>
                  <a:lnTo>
                    <a:pt x="257" y="276"/>
                  </a:lnTo>
                  <a:lnTo>
                    <a:pt x="254" y="332"/>
                  </a:lnTo>
                  <a:lnTo>
                    <a:pt x="202" y="388"/>
                  </a:lnTo>
                  <a:lnTo>
                    <a:pt x="157" y="401"/>
                  </a:lnTo>
                  <a:lnTo>
                    <a:pt x="160" y="363"/>
                  </a:lnTo>
                  <a:lnTo>
                    <a:pt x="146" y="354"/>
                  </a:lnTo>
                  <a:lnTo>
                    <a:pt x="146" y="323"/>
                  </a:lnTo>
                  <a:lnTo>
                    <a:pt x="78" y="303"/>
                  </a:lnTo>
                  <a:lnTo>
                    <a:pt x="47" y="285"/>
                  </a:lnTo>
                  <a:lnTo>
                    <a:pt x="0" y="256"/>
                  </a:lnTo>
                  <a:lnTo>
                    <a:pt x="26" y="244"/>
                  </a:lnTo>
                  <a:lnTo>
                    <a:pt x="86" y="236"/>
                  </a:lnTo>
                  <a:lnTo>
                    <a:pt x="96" y="224"/>
                  </a:lnTo>
                  <a:lnTo>
                    <a:pt x="174" y="199"/>
                  </a:lnTo>
                  <a:lnTo>
                    <a:pt x="222" y="107"/>
                  </a:lnTo>
                  <a:lnTo>
                    <a:pt x="261" y="120"/>
                  </a:lnTo>
                  <a:lnTo>
                    <a:pt x="326" y="102"/>
                  </a:lnTo>
                  <a:lnTo>
                    <a:pt x="387" y="117"/>
                  </a:lnTo>
                  <a:lnTo>
                    <a:pt x="416" y="160"/>
                  </a:lnTo>
                  <a:lnTo>
                    <a:pt x="411" y="207"/>
                  </a:lnTo>
                  <a:lnTo>
                    <a:pt x="428" y="228"/>
                  </a:lnTo>
                  <a:lnTo>
                    <a:pt x="461" y="229"/>
                  </a:lnTo>
                  <a:lnTo>
                    <a:pt x="473" y="235"/>
                  </a:lnTo>
                  <a:lnTo>
                    <a:pt x="502" y="198"/>
                  </a:lnTo>
                  <a:lnTo>
                    <a:pt x="523" y="197"/>
                  </a:lnTo>
                  <a:lnTo>
                    <a:pt x="614" y="204"/>
                  </a:lnTo>
                  <a:lnTo>
                    <a:pt x="640" y="217"/>
                  </a:lnTo>
                  <a:lnTo>
                    <a:pt x="689" y="202"/>
                  </a:lnTo>
                  <a:lnTo>
                    <a:pt x="717" y="175"/>
                  </a:lnTo>
                  <a:lnTo>
                    <a:pt x="749" y="180"/>
                  </a:lnTo>
                  <a:lnTo>
                    <a:pt x="793" y="183"/>
                  </a:lnTo>
                  <a:lnTo>
                    <a:pt x="813" y="123"/>
                  </a:lnTo>
                  <a:lnTo>
                    <a:pt x="853" y="115"/>
                  </a:lnTo>
                  <a:lnTo>
                    <a:pt x="899" y="76"/>
                  </a:lnTo>
                  <a:lnTo>
                    <a:pt x="922" y="83"/>
                  </a:lnTo>
                  <a:lnTo>
                    <a:pt x="972" y="49"/>
                  </a:lnTo>
                  <a:lnTo>
                    <a:pt x="1008" y="0"/>
                  </a:lnTo>
                  <a:lnTo>
                    <a:pt x="1050" y="14"/>
                  </a:lnTo>
                  <a:lnTo>
                    <a:pt x="1057" y="40"/>
                  </a:lnTo>
                  <a:lnTo>
                    <a:pt x="1086" y="21"/>
                  </a:lnTo>
                  <a:lnTo>
                    <a:pt x="1132" y="20"/>
                  </a:lnTo>
                  <a:lnTo>
                    <a:pt x="1189" y="31"/>
                  </a:lnTo>
                  <a:lnTo>
                    <a:pt x="1211" y="44"/>
                  </a:lnTo>
                  <a:lnTo>
                    <a:pt x="1211" y="95"/>
                  </a:lnTo>
                  <a:lnTo>
                    <a:pt x="1249" y="126"/>
                  </a:lnTo>
                  <a:lnTo>
                    <a:pt x="1291" y="150"/>
                  </a:lnTo>
                  <a:lnTo>
                    <a:pt x="1340" y="151"/>
                  </a:lnTo>
                  <a:lnTo>
                    <a:pt x="1384" y="163"/>
                  </a:lnTo>
                  <a:lnTo>
                    <a:pt x="1395" y="132"/>
                  </a:lnTo>
                  <a:lnTo>
                    <a:pt x="1415" y="127"/>
                  </a:lnTo>
                  <a:lnTo>
                    <a:pt x="1452" y="147"/>
                  </a:lnTo>
                  <a:lnTo>
                    <a:pt x="1472" y="155"/>
                  </a:lnTo>
                  <a:lnTo>
                    <a:pt x="1480" y="155"/>
                  </a:lnTo>
                  <a:lnTo>
                    <a:pt x="1461" y="179"/>
                  </a:lnTo>
                  <a:lnTo>
                    <a:pt x="1459" y="230"/>
                  </a:lnTo>
                  <a:lnTo>
                    <a:pt x="1445" y="229"/>
                  </a:lnTo>
                  <a:lnTo>
                    <a:pt x="1429" y="266"/>
                  </a:lnTo>
                  <a:lnTo>
                    <a:pt x="1416" y="287"/>
                  </a:lnTo>
                  <a:lnTo>
                    <a:pt x="1404" y="285"/>
                  </a:lnTo>
                  <a:lnTo>
                    <a:pt x="1395" y="282"/>
                  </a:lnTo>
                  <a:lnTo>
                    <a:pt x="1376" y="331"/>
                  </a:lnTo>
                  <a:lnTo>
                    <a:pt x="1345" y="339"/>
                  </a:lnTo>
                  <a:lnTo>
                    <a:pt x="1349" y="414"/>
                  </a:lnTo>
                  <a:lnTo>
                    <a:pt x="1368" y="412"/>
                  </a:lnTo>
                  <a:lnTo>
                    <a:pt x="1375" y="455"/>
                  </a:lnTo>
                  <a:lnTo>
                    <a:pt x="1357" y="468"/>
                  </a:lnTo>
                  <a:lnTo>
                    <a:pt x="1405" y="519"/>
                  </a:lnTo>
                  <a:lnTo>
                    <a:pt x="1387" y="526"/>
                  </a:lnTo>
                  <a:lnTo>
                    <a:pt x="1394" y="566"/>
                  </a:lnTo>
                  <a:lnTo>
                    <a:pt x="1382" y="587"/>
                  </a:lnTo>
                  <a:lnTo>
                    <a:pt x="1387" y="674"/>
                  </a:lnTo>
                  <a:lnTo>
                    <a:pt x="1422" y="686"/>
                  </a:lnTo>
                  <a:lnTo>
                    <a:pt x="1430" y="757"/>
                  </a:lnTo>
                  <a:lnTo>
                    <a:pt x="1448" y="770"/>
                  </a:lnTo>
                  <a:lnTo>
                    <a:pt x="1441" y="780"/>
                  </a:lnTo>
                  <a:lnTo>
                    <a:pt x="1445" y="815"/>
                  </a:lnTo>
                  <a:lnTo>
                    <a:pt x="1465" y="860"/>
                  </a:lnTo>
                  <a:lnTo>
                    <a:pt x="1458" y="884"/>
                  </a:lnTo>
                  <a:lnTo>
                    <a:pt x="1495" y="889"/>
                  </a:lnTo>
                  <a:lnTo>
                    <a:pt x="1533" y="866"/>
                  </a:lnTo>
                  <a:lnTo>
                    <a:pt x="1538" y="892"/>
                  </a:lnTo>
                  <a:lnTo>
                    <a:pt x="1516" y="928"/>
                  </a:lnTo>
                  <a:lnTo>
                    <a:pt x="1506" y="930"/>
                  </a:lnTo>
                  <a:lnTo>
                    <a:pt x="1491" y="972"/>
                  </a:lnTo>
                  <a:lnTo>
                    <a:pt x="1460" y="997"/>
                  </a:lnTo>
                  <a:lnTo>
                    <a:pt x="1411" y="1007"/>
                  </a:lnTo>
                  <a:lnTo>
                    <a:pt x="1415" y="1013"/>
                  </a:lnTo>
                  <a:lnTo>
                    <a:pt x="1436" y="1069"/>
                  </a:lnTo>
                  <a:lnTo>
                    <a:pt x="1455" y="1131"/>
                  </a:lnTo>
                  <a:lnTo>
                    <a:pt x="1443" y="1143"/>
                  </a:lnTo>
                  <a:lnTo>
                    <a:pt x="1427" y="1217"/>
                  </a:lnTo>
                  <a:lnTo>
                    <a:pt x="1437" y="1327"/>
                  </a:lnTo>
                  <a:lnTo>
                    <a:pt x="1467" y="1407"/>
                  </a:lnTo>
                  <a:lnTo>
                    <a:pt x="1467" y="1408"/>
                  </a:lnTo>
                  <a:lnTo>
                    <a:pt x="1464" y="1460"/>
                  </a:lnTo>
                  <a:lnTo>
                    <a:pt x="1447" y="1472"/>
                  </a:lnTo>
                  <a:close/>
                  <a:moveTo>
                    <a:pt x="1359" y="1440"/>
                  </a:moveTo>
                  <a:lnTo>
                    <a:pt x="1359" y="1440"/>
                  </a:lnTo>
                  <a:lnTo>
                    <a:pt x="1384" y="1449"/>
                  </a:lnTo>
                  <a:lnTo>
                    <a:pt x="1446" y="1464"/>
                  </a:lnTo>
                  <a:lnTo>
                    <a:pt x="1458" y="1457"/>
                  </a:lnTo>
                  <a:lnTo>
                    <a:pt x="1460" y="1408"/>
                  </a:lnTo>
                  <a:lnTo>
                    <a:pt x="1430" y="1328"/>
                  </a:lnTo>
                  <a:lnTo>
                    <a:pt x="1429" y="1312"/>
                  </a:lnTo>
                  <a:lnTo>
                    <a:pt x="1421" y="1217"/>
                  </a:lnTo>
                  <a:lnTo>
                    <a:pt x="1421" y="1217"/>
                  </a:lnTo>
                  <a:lnTo>
                    <a:pt x="1437" y="1140"/>
                  </a:lnTo>
                  <a:lnTo>
                    <a:pt x="1448" y="1129"/>
                  </a:lnTo>
                  <a:lnTo>
                    <a:pt x="1429" y="1071"/>
                  </a:lnTo>
                  <a:lnTo>
                    <a:pt x="1409" y="1016"/>
                  </a:lnTo>
                  <a:lnTo>
                    <a:pt x="1401" y="1002"/>
                  </a:lnTo>
                  <a:lnTo>
                    <a:pt x="1458" y="990"/>
                  </a:lnTo>
                  <a:lnTo>
                    <a:pt x="1485" y="968"/>
                  </a:lnTo>
                  <a:lnTo>
                    <a:pt x="1501" y="924"/>
                  </a:lnTo>
                  <a:lnTo>
                    <a:pt x="1512" y="922"/>
                  </a:lnTo>
                  <a:lnTo>
                    <a:pt x="1531" y="891"/>
                  </a:lnTo>
                  <a:lnTo>
                    <a:pt x="1528" y="877"/>
                  </a:lnTo>
                  <a:lnTo>
                    <a:pt x="1497" y="896"/>
                  </a:lnTo>
                  <a:lnTo>
                    <a:pt x="1450" y="889"/>
                  </a:lnTo>
                  <a:lnTo>
                    <a:pt x="1458" y="861"/>
                  </a:lnTo>
                  <a:lnTo>
                    <a:pt x="1438" y="816"/>
                  </a:lnTo>
                  <a:lnTo>
                    <a:pt x="1434" y="778"/>
                  </a:lnTo>
                  <a:lnTo>
                    <a:pt x="1439" y="771"/>
                  </a:lnTo>
                  <a:lnTo>
                    <a:pt x="1424" y="761"/>
                  </a:lnTo>
                  <a:lnTo>
                    <a:pt x="1422" y="747"/>
                  </a:lnTo>
                  <a:lnTo>
                    <a:pt x="1415" y="691"/>
                  </a:lnTo>
                  <a:lnTo>
                    <a:pt x="1381" y="679"/>
                  </a:lnTo>
                  <a:lnTo>
                    <a:pt x="1375" y="585"/>
                  </a:lnTo>
                  <a:lnTo>
                    <a:pt x="1387" y="564"/>
                  </a:lnTo>
                  <a:lnTo>
                    <a:pt x="1379" y="521"/>
                  </a:lnTo>
                  <a:lnTo>
                    <a:pt x="1394" y="516"/>
                  </a:lnTo>
                  <a:lnTo>
                    <a:pt x="1347" y="467"/>
                  </a:lnTo>
                  <a:lnTo>
                    <a:pt x="1368" y="452"/>
                  </a:lnTo>
                  <a:lnTo>
                    <a:pt x="1363" y="419"/>
                  </a:lnTo>
                  <a:lnTo>
                    <a:pt x="1343" y="422"/>
                  </a:lnTo>
                  <a:lnTo>
                    <a:pt x="1338" y="333"/>
                  </a:lnTo>
                  <a:lnTo>
                    <a:pt x="1371" y="326"/>
                  </a:lnTo>
                  <a:lnTo>
                    <a:pt x="1391" y="274"/>
                  </a:lnTo>
                  <a:lnTo>
                    <a:pt x="1405" y="279"/>
                  </a:lnTo>
                  <a:lnTo>
                    <a:pt x="1412" y="280"/>
                  </a:lnTo>
                  <a:lnTo>
                    <a:pt x="1423" y="263"/>
                  </a:lnTo>
                  <a:lnTo>
                    <a:pt x="1440" y="222"/>
                  </a:lnTo>
                  <a:lnTo>
                    <a:pt x="1453" y="223"/>
                  </a:lnTo>
                  <a:lnTo>
                    <a:pt x="1454" y="177"/>
                  </a:lnTo>
                  <a:lnTo>
                    <a:pt x="1467" y="160"/>
                  </a:lnTo>
                  <a:lnTo>
                    <a:pt x="1449" y="153"/>
                  </a:lnTo>
                  <a:lnTo>
                    <a:pt x="1414" y="134"/>
                  </a:lnTo>
                  <a:lnTo>
                    <a:pt x="1400" y="138"/>
                  </a:lnTo>
                  <a:lnTo>
                    <a:pt x="1388" y="171"/>
                  </a:lnTo>
                  <a:lnTo>
                    <a:pt x="1339" y="158"/>
                  </a:lnTo>
                  <a:lnTo>
                    <a:pt x="1288" y="156"/>
                  </a:lnTo>
                  <a:lnTo>
                    <a:pt x="1245" y="131"/>
                  </a:lnTo>
                  <a:lnTo>
                    <a:pt x="1204" y="98"/>
                  </a:lnTo>
                  <a:lnTo>
                    <a:pt x="1204" y="48"/>
                  </a:lnTo>
                  <a:lnTo>
                    <a:pt x="1186" y="37"/>
                  </a:lnTo>
                  <a:lnTo>
                    <a:pt x="1132" y="27"/>
                  </a:lnTo>
                  <a:lnTo>
                    <a:pt x="1088" y="28"/>
                  </a:lnTo>
                  <a:lnTo>
                    <a:pt x="1053" y="50"/>
                  </a:lnTo>
                  <a:lnTo>
                    <a:pt x="1045" y="19"/>
                  </a:lnTo>
                  <a:lnTo>
                    <a:pt x="1010" y="8"/>
                  </a:lnTo>
                  <a:lnTo>
                    <a:pt x="976" y="54"/>
                  </a:lnTo>
                  <a:lnTo>
                    <a:pt x="923" y="90"/>
                  </a:lnTo>
                  <a:lnTo>
                    <a:pt x="901" y="83"/>
                  </a:lnTo>
                  <a:lnTo>
                    <a:pt x="856" y="122"/>
                  </a:lnTo>
                  <a:lnTo>
                    <a:pt x="818" y="129"/>
                  </a:lnTo>
                  <a:lnTo>
                    <a:pt x="798" y="190"/>
                  </a:lnTo>
                  <a:lnTo>
                    <a:pt x="748" y="187"/>
                  </a:lnTo>
                  <a:lnTo>
                    <a:pt x="720" y="182"/>
                  </a:lnTo>
                  <a:lnTo>
                    <a:pt x="692" y="208"/>
                  </a:lnTo>
                  <a:lnTo>
                    <a:pt x="640" y="224"/>
                  </a:lnTo>
                  <a:lnTo>
                    <a:pt x="611" y="210"/>
                  </a:lnTo>
                  <a:lnTo>
                    <a:pt x="523" y="204"/>
                  </a:lnTo>
                  <a:lnTo>
                    <a:pt x="506" y="204"/>
                  </a:lnTo>
                  <a:lnTo>
                    <a:pt x="475" y="244"/>
                  </a:lnTo>
                  <a:lnTo>
                    <a:pt x="458" y="235"/>
                  </a:lnTo>
                  <a:lnTo>
                    <a:pt x="425" y="235"/>
                  </a:lnTo>
                  <a:lnTo>
                    <a:pt x="404" y="209"/>
                  </a:lnTo>
                  <a:lnTo>
                    <a:pt x="409" y="162"/>
                  </a:lnTo>
                  <a:lnTo>
                    <a:pt x="383" y="123"/>
                  </a:lnTo>
                  <a:lnTo>
                    <a:pt x="326" y="109"/>
                  </a:lnTo>
                  <a:lnTo>
                    <a:pt x="261" y="127"/>
                  </a:lnTo>
                  <a:lnTo>
                    <a:pt x="225" y="115"/>
                  </a:lnTo>
                  <a:lnTo>
                    <a:pt x="178" y="204"/>
                  </a:lnTo>
                  <a:lnTo>
                    <a:pt x="100" y="230"/>
                  </a:lnTo>
                  <a:lnTo>
                    <a:pt x="89" y="242"/>
                  </a:lnTo>
                  <a:lnTo>
                    <a:pt x="27" y="251"/>
                  </a:lnTo>
                  <a:lnTo>
                    <a:pt x="14" y="257"/>
                  </a:lnTo>
                  <a:lnTo>
                    <a:pt x="81" y="297"/>
                  </a:lnTo>
                  <a:lnTo>
                    <a:pt x="153" y="318"/>
                  </a:lnTo>
                  <a:lnTo>
                    <a:pt x="153" y="350"/>
                  </a:lnTo>
                  <a:lnTo>
                    <a:pt x="168" y="359"/>
                  </a:lnTo>
                  <a:lnTo>
                    <a:pt x="164" y="392"/>
                  </a:lnTo>
                  <a:lnTo>
                    <a:pt x="199" y="382"/>
                  </a:lnTo>
                  <a:lnTo>
                    <a:pt x="248" y="329"/>
                  </a:lnTo>
                  <a:lnTo>
                    <a:pt x="250" y="270"/>
                  </a:lnTo>
                  <a:lnTo>
                    <a:pt x="294" y="265"/>
                  </a:lnTo>
                  <a:lnTo>
                    <a:pt x="317" y="301"/>
                  </a:lnTo>
                  <a:lnTo>
                    <a:pt x="346" y="303"/>
                  </a:lnTo>
                  <a:lnTo>
                    <a:pt x="344" y="333"/>
                  </a:lnTo>
                  <a:lnTo>
                    <a:pt x="382" y="356"/>
                  </a:lnTo>
                  <a:lnTo>
                    <a:pt x="385" y="367"/>
                  </a:lnTo>
                  <a:lnTo>
                    <a:pt x="404" y="398"/>
                  </a:lnTo>
                  <a:lnTo>
                    <a:pt x="405" y="417"/>
                  </a:lnTo>
                  <a:lnTo>
                    <a:pt x="490" y="415"/>
                  </a:lnTo>
                  <a:lnTo>
                    <a:pt x="478" y="488"/>
                  </a:lnTo>
                  <a:lnTo>
                    <a:pt x="509" y="506"/>
                  </a:lnTo>
                  <a:lnTo>
                    <a:pt x="531" y="484"/>
                  </a:lnTo>
                  <a:lnTo>
                    <a:pt x="549" y="496"/>
                  </a:lnTo>
                  <a:lnTo>
                    <a:pt x="549" y="497"/>
                  </a:lnTo>
                  <a:lnTo>
                    <a:pt x="564" y="536"/>
                  </a:lnTo>
                  <a:lnTo>
                    <a:pt x="577" y="594"/>
                  </a:lnTo>
                  <a:lnTo>
                    <a:pt x="564" y="595"/>
                  </a:lnTo>
                  <a:lnTo>
                    <a:pt x="531" y="610"/>
                  </a:lnTo>
                  <a:lnTo>
                    <a:pt x="616" y="651"/>
                  </a:lnTo>
                  <a:lnTo>
                    <a:pt x="621" y="669"/>
                  </a:lnTo>
                  <a:lnTo>
                    <a:pt x="624" y="689"/>
                  </a:lnTo>
                  <a:lnTo>
                    <a:pt x="657" y="687"/>
                  </a:lnTo>
                  <a:lnTo>
                    <a:pt x="667" y="730"/>
                  </a:lnTo>
                  <a:lnTo>
                    <a:pt x="660" y="767"/>
                  </a:lnTo>
                  <a:lnTo>
                    <a:pt x="651" y="787"/>
                  </a:lnTo>
                  <a:lnTo>
                    <a:pt x="643" y="791"/>
                  </a:lnTo>
                  <a:lnTo>
                    <a:pt x="628" y="831"/>
                  </a:lnTo>
                  <a:lnTo>
                    <a:pt x="605" y="879"/>
                  </a:lnTo>
                  <a:lnTo>
                    <a:pt x="585" y="886"/>
                  </a:lnTo>
                  <a:lnTo>
                    <a:pt x="528" y="921"/>
                  </a:lnTo>
                  <a:lnTo>
                    <a:pt x="492" y="935"/>
                  </a:lnTo>
                  <a:lnTo>
                    <a:pt x="490" y="886"/>
                  </a:lnTo>
                  <a:lnTo>
                    <a:pt x="462" y="885"/>
                  </a:lnTo>
                  <a:lnTo>
                    <a:pt x="430" y="878"/>
                  </a:lnTo>
                  <a:lnTo>
                    <a:pt x="425" y="874"/>
                  </a:lnTo>
                  <a:lnTo>
                    <a:pt x="410" y="867"/>
                  </a:lnTo>
                  <a:lnTo>
                    <a:pt x="380" y="944"/>
                  </a:lnTo>
                  <a:lnTo>
                    <a:pt x="356" y="955"/>
                  </a:lnTo>
                  <a:lnTo>
                    <a:pt x="315" y="969"/>
                  </a:lnTo>
                  <a:lnTo>
                    <a:pt x="297" y="1017"/>
                  </a:lnTo>
                  <a:lnTo>
                    <a:pt x="293" y="1021"/>
                  </a:lnTo>
                  <a:lnTo>
                    <a:pt x="276" y="1065"/>
                  </a:lnTo>
                  <a:lnTo>
                    <a:pt x="249" y="1088"/>
                  </a:lnTo>
                  <a:lnTo>
                    <a:pt x="245" y="1090"/>
                  </a:lnTo>
                  <a:lnTo>
                    <a:pt x="250" y="1124"/>
                  </a:lnTo>
                  <a:lnTo>
                    <a:pt x="271" y="1179"/>
                  </a:lnTo>
                  <a:lnTo>
                    <a:pt x="385" y="1154"/>
                  </a:lnTo>
                  <a:lnTo>
                    <a:pt x="443" y="1169"/>
                  </a:lnTo>
                  <a:lnTo>
                    <a:pt x="464" y="1174"/>
                  </a:lnTo>
                  <a:lnTo>
                    <a:pt x="519" y="1120"/>
                  </a:lnTo>
                  <a:lnTo>
                    <a:pt x="495" y="1057"/>
                  </a:lnTo>
                  <a:lnTo>
                    <a:pt x="599" y="1040"/>
                  </a:lnTo>
                  <a:lnTo>
                    <a:pt x="615" y="1068"/>
                  </a:lnTo>
                  <a:lnTo>
                    <a:pt x="635" y="1096"/>
                  </a:lnTo>
                  <a:lnTo>
                    <a:pt x="639" y="1148"/>
                  </a:lnTo>
                  <a:lnTo>
                    <a:pt x="729" y="1140"/>
                  </a:lnTo>
                  <a:lnTo>
                    <a:pt x="714" y="1113"/>
                  </a:lnTo>
                  <a:lnTo>
                    <a:pt x="752" y="1114"/>
                  </a:lnTo>
                  <a:lnTo>
                    <a:pt x="785" y="1089"/>
                  </a:lnTo>
                  <a:lnTo>
                    <a:pt x="812" y="1102"/>
                  </a:lnTo>
                  <a:lnTo>
                    <a:pt x="826" y="1134"/>
                  </a:lnTo>
                  <a:lnTo>
                    <a:pt x="831" y="1146"/>
                  </a:lnTo>
                  <a:lnTo>
                    <a:pt x="860" y="1154"/>
                  </a:lnTo>
                  <a:lnTo>
                    <a:pt x="870" y="1149"/>
                  </a:lnTo>
                  <a:lnTo>
                    <a:pt x="897" y="1137"/>
                  </a:lnTo>
                  <a:lnTo>
                    <a:pt x="965" y="1117"/>
                  </a:lnTo>
                  <a:lnTo>
                    <a:pt x="978" y="1127"/>
                  </a:lnTo>
                  <a:lnTo>
                    <a:pt x="979" y="1147"/>
                  </a:lnTo>
                  <a:lnTo>
                    <a:pt x="932" y="1165"/>
                  </a:lnTo>
                  <a:lnTo>
                    <a:pt x="958" y="1192"/>
                  </a:lnTo>
                  <a:lnTo>
                    <a:pt x="965" y="1204"/>
                  </a:lnTo>
                  <a:lnTo>
                    <a:pt x="970" y="1213"/>
                  </a:lnTo>
                  <a:lnTo>
                    <a:pt x="1023" y="1201"/>
                  </a:lnTo>
                  <a:lnTo>
                    <a:pt x="1030" y="1136"/>
                  </a:lnTo>
                  <a:lnTo>
                    <a:pt x="1056" y="1121"/>
                  </a:lnTo>
                  <a:lnTo>
                    <a:pt x="1065" y="1095"/>
                  </a:lnTo>
                  <a:lnTo>
                    <a:pt x="1067" y="1068"/>
                  </a:lnTo>
                  <a:lnTo>
                    <a:pt x="1073" y="1057"/>
                  </a:lnTo>
                  <a:lnTo>
                    <a:pt x="1102" y="1058"/>
                  </a:lnTo>
                  <a:lnTo>
                    <a:pt x="1136" y="1012"/>
                  </a:lnTo>
                  <a:lnTo>
                    <a:pt x="1222" y="1059"/>
                  </a:lnTo>
                  <a:lnTo>
                    <a:pt x="1225" y="1110"/>
                  </a:lnTo>
                  <a:lnTo>
                    <a:pt x="1240" y="1124"/>
                  </a:lnTo>
                  <a:lnTo>
                    <a:pt x="1258" y="1159"/>
                  </a:lnTo>
                  <a:lnTo>
                    <a:pt x="1260" y="1186"/>
                  </a:lnTo>
                  <a:lnTo>
                    <a:pt x="1266" y="1208"/>
                  </a:lnTo>
                  <a:lnTo>
                    <a:pt x="1281" y="1237"/>
                  </a:lnTo>
                  <a:lnTo>
                    <a:pt x="1285" y="1246"/>
                  </a:lnTo>
                  <a:lnTo>
                    <a:pt x="1291" y="1272"/>
                  </a:lnTo>
                  <a:lnTo>
                    <a:pt x="1311" y="1326"/>
                  </a:lnTo>
                  <a:lnTo>
                    <a:pt x="1328" y="1386"/>
                  </a:lnTo>
                  <a:lnTo>
                    <a:pt x="1351" y="1409"/>
                  </a:lnTo>
                  <a:lnTo>
                    <a:pt x="1351" y="1420"/>
                  </a:lnTo>
                  <a:lnTo>
                    <a:pt x="1359" y="144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0"/>
            <p:cNvSpPr>
              <a:spLocks/>
            </p:cNvSpPr>
            <p:nvPr/>
          </p:nvSpPr>
          <p:spPr bwMode="auto">
            <a:xfrm>
              <a:off x="4195" y="1340"/>
              <a:ext cx="779" cy="976"/>
            </a:xfrm>
            <a:custGeom>
              <a:avLst/>
              <a:gdLst>
                <a:gd name="T0" fmla="*/ 256 w 1297"/>
                <a:gd name="T1" fmla="*/ 329 h 1625"/>
                <a:gd name="T2" fmla="*/ 193 w 1297"/>
                <a:gd name="T3" fmla="*/ 285 h 1625"/>
                <a:gd name="T4" fmla="*/ 315 w 1297"/>
                <a:gd name="T5" fmla="*/ 193 h 1625"/>
                <a:gd name="T6" fmla="*/ 435 w 1297"/>
                <a:gd name="T7" fmla="*/ 253 h 1625"/>
                <a:gd name="T8" fmla="*/ 381 w 1297"/>
                <a:gd name="T9" fmla="*/ 312 h 1625"/>
                <a:gd name="T10" fmla="*/ 355 w 1297"/>
                <a:gd name="T11" fmla="*/ 364 h 1625"/>
                <a:gd name="T12" fmla="*/ 397 w 1297"/>
                <a:gd name="T13" fmla="*/ 433 h 1625"/>
                <a:gd name="T14" fmla="*/ 432 w 1297"/>
                <a:gd name="T15" fmla="*/ 365 h 1625"/>
                <a:gd name="T16" fmla="*/ 479 w 1297"/>
                <a:gd name="T17" fmla="*/ 271 h 1625"/>
                <a:gd name="T18" fmla="*/ 493 w 1297"/>
                <a:gd name="T19" fmla="*/ 125 h 1625"/>
                <a:gd name="T20" fmla="*/ 498 w 1297"/>
                <a:gd name="T21" fmla="*/ 169 h 1625"/>
                <a:gd name="T22" fmla="*/ 503 w 1297"/>
                <a:gd name="T23" fmla="*/ 84 h 1625"/>
                <a:gd name="T24" fmla="*/ 533 w 1297"/>
                <a:gd name="T25" fmla="*/ 49 h 1625"/>
                <a:gd name="T26" fmla="*/ 575 w 1297"/>
                <a:gd name="T27" fmla="*/ 0 h 1625"/>
                <a:gd name="T28" fmla="*/ 625 w 1297"/>
                <a:gd name="T29" fmla="*/ 50 h 1625"/>
                <a:gd name="T30" fmla="*/ 667 w 1297"/>
                <a:gd name="T31" fmla="*/ 134 h 1625"/>
                <a:gd name="T32" fmla="*/ 727 w 1297"/>
                <a:gd name="T33" fmla="*/ 157 h 1625"/>
                <a:gd name="T34" fmla="*/ 789 w 1297"/>
                <a:gd name="T35" fmla="*/ 165 h 1625"/>
                <a:gd name="T36" fmla="*/ 902 w 1297"/>
                <a:gd name="T37" fmla="*/ 83 h 1625"/>
                <a:gd name="T38" fmla="*/ 929 w 1297"/>
                <a:gd name="T39" fmla="*/ 129 h 1625"/>
                <a:gd name="T40" fmla="*/ 927 w 1297"/>
                <a:gd name="T41" fmla="*/ 229 h 1625"/>
                <a:gd name="T42" fmla="*/ 795 w 1297"/>
                <a:gd name="T43" fmla="*/ 218 h 1625"/>
                <a:gd name="T44" fmla="*/ 822 w 1297"/>
                <a:gd name="T45" fmla="*/ 304 h 1625"/>
                <a:gd name="T46" fmla="*/ 981 w 1297"/>
                <a:gd name="T47" fmla="*/ 368 h 1625"/>
                <a:gd name="T48" fmla="*/ 949 w 1297"/>
                <a:gd name="T49" fmla="*/ 408 h 1625"/>
                <a:gd name="T50" fmla="*/ 979 w 1297"/>
                <a:gd name="T51" fmla="*/ 472 h 1625"/>
                <a:gd name="T52" fmla="*/ 1056 w 1297"/>
                <a:gd name="T53" fmla="*/ 493 h 1625"/>
                <a:gd name="T54" fmla="*/ 1103 w 1297"/>
                <a:gd name="T55" fmla="*/ 569 h 1625"/>
                <a:gd name="T56" fmla="*/ 1082 w 1297"/>
                <a:gd name="T57" fmla="*/ 638 h 1625"/>
                <a:gd name="T58" fmla="*/ 1122 w 1297"/>
                <a:gd name="T59" fmla="*/ 754 h 1625"/>
                <a:gd name="T60" fmla="*/ 1140 w 1297"/>
                <a:gd name="T61" fmla="*/ 789 h 1625"/>
                <a:gd name="T62" fmla="*/ 1175 w 1297"/>
                <a:gd name="T63" fmla="*/ 897 h 1625"/>
                <a:gd name="T64" fmla="*/ 1297 w 1297"/>
                <a:gd name="T65" fmla="*/ 1128 h 1625"/>
                <a:gd name="T66" fmla="*/ 1198 w 1297"/>
                <a:gd name="T67" fmla="*/ 1229 h 1625"/>
                <a:gd name="T68" fmla="*/ 1094 w 1297"/>
                <a:gd name="T69" fmla="*/ 1334 h 1625"/>
                <a:gd name="T70" fmla="*/ 937 w 1297"/>
                <a:gd name="T71" fmla="*/ 1351 h 1625"/>
                <a:gd name="T72" fmla="*/ 766 w 1297"/>
                <a:gd name="T73" fmla="*/ 1466 h 1625"/>
                <a:gd name="T74" fmla="*/ 677 w 1297"/>
                <a:gd name="T75" fmla="*/ 1580 h 1625"/>
                <a:gd name="T76" fmla="*/ 644 w 1297"/>
                <a:gd name="T77" fmla="*/ 1625 h 1625"/>
                <a:gd name="T78" fmla="*/ 572 w 1297"/>
                <a:gd name="T79" fmla="*/ 1593 h 1625"/>
                <a:gd name="T80" fmla="*/ 513 w 1297"/>
                <a:gd name="T81" fmla="*/ 1495 h 1625"/>
                <a:gd name="T82" fmla="*/ 388 w 1297"/>
                <a:gd name="T83" fmla="*/ 1439 h 1625"/>
                <a:gd name="T84" fmla="*/ 257 w 1297"/>
                <a:gd name="T85" fmla="*/ 1482 h 1625"/>
                <a:gd name="T86" fmla="*/ 125 w 1297"/>
                <a:gd name="T87" fmla="*/ 1408 h 1625"/>
                <a:gd name="T88" fmla="*/ 92 w 1297"/>
                <a:gd name="T89" fmla="*/ 1302 h 1625"/>
                <a:gd name="T90" fmla="*/ 119 w 1297"/>
                <a:gd name="T91" fmla="*/ 1225 h 1625"/>
                <a:gd name="T92" fmla="*/ 173 w 1297"/>
                <a:gd name="T93" fmla="*/ 1157 h 1625"/>
                <a:gd name="T94" fmla="*/ 155 w 1297"/>
                <a:gd name="T95" fmla="*/ 1125 h 1625"/>
                <a:gd name="T96" fmla="*/ 100 w 1297"/>
                <a:gd name="T97" fmla="*/ 1048 h 1625"/>
                <a:gd name="T98" fmla="*/ 86 w 1297"/>
                <a:gd name="T99" fmla="*/ 991 h 1625"/>
                <a:gd name="T100" fmla="*/ 43 w 1297"/>
                <a:gd name="T101" fmla="*/ 908 h 1625"/>
                <a:gd name="T102" fmla="*/ 42 w 1297"/>
                <a:gd name="T103" fmla="*/ 755 h 1625"/>
                <a:gd name="T104" fmla="*/ 31 w 1297"/>
                <a:gd name="T105" fmla="*/ 686 h 1625"/>
                <a:gd name="T106" fmla="*/ 0 w 1297"/>
                <a:gd name="T107" fmla="*/ 568 h 1625"/>
                <a:gd name="T108" fmla="*/ 63 w 1297"/>
                <a:gd name="T109" fmla="*/ 514 h 1625"/>
                <a:gd name="T110" fmla="*/ 101 w 1297"/>
                <a:gd name="T111" fmla="*/ 457 h 1625"/>
                <a:gd name="T112" fmla="*/ 131 w 1297"/>
                <a:gd name="T113" fmla="*/ 391 h 1625"/>
                <a:gd name="T114" fmla="*/ 272 w 1297"/>
                <a:gd name="T115" fmla="*/ 349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5">
                  <a:moveTo>
                    <a:pt x="272" y="349"/>
                  </a:moveTo>
                  <a:lnTo>
                    <a:pt x="272" y="349"/>
                  </a:lnTo>
                  <a:lnTo>
                    <a:pt x="256" y="329"/>
                  </a:lnTo>
                  <a:lnTo>
                    <a:pt x="217" y="341"/>
                  </a:lnTo>
                  <a:lnTo>
                    <a:pt x="201" y="327"/>
                  </a:lnTo>
                  <a:lnTo>
                    <a:pt x="193" y="285"/>
                  </a:lnTo>
                  <a:lnTo>
                    <a:pt x="236" y="259"/>
                  </a:lnTo>
                  <a:lnTo>
                    <a:pt x="298" y="237"/>
                  </a:lnTo>
                  <a:lnTo>
                    <a:pt x="315" y="193"/>
                  </a:lnTo>
                  <a:lnTo>
                    <a:pt x="361" y="196"/>
                  </a:lnTo>
                  <a:lnTo>
                    <a:pt x="424" y="237"/>
                  </a:lnTo>
                  <a:lnTo>
                    <a:pt x="435" y="253"/>
                  </a:lnTo>
                  <a:lnTo>
                    <a:pt x="412" y="291"/>
                  </a:lnTo>
                  <a:lnTo>
                    <a:pt x="399" y="297"/>
                  </a:lnTo>
                  <a:lnTo>
                    <a:pt x="381" y="312"/>
                  </a:lnTo>
                  <a:lnTo>
                    <a:pt x="376" y="314"/>
                  </a:lnTo>
                  <a:lnTo>
                    <a:pt x="360" y="327"/>
                  </a:lnTo>
                  <a:lnTo>
                    <a:pt x="355" y="364"/>
                  </a:lnTo>
                  <a:lnTo>
                    <a:pt x="380" y="369"/>
                  </a:lnTo>
                  <a:lnTo>
                    <a:pt x="382" y="381"/>
                  </a:lnTo>
                  <a:lnTo>
                    <a:pt x="397" y="433"/>
                  </a:lnTo>
                  <a:lnTo>
                    <a:pt x="414" y="418"/>
                  </a:lnTo>
                  <a:lnTo>
                    <a:pt x="423" y="402"/>
                  </a:lnTo>
                  <a:lnTo>
                    <a:pt x="432" y="365"/>
                  </a:lnTo>
                  <a:lnTo>
                    <a:pt x="452" y="311"/>
                  </a:lnTo>
                  <a:lnTo>
                    <a:pt x="474" y="302"/>
                  </a:lnTo>
                  <a:lnTo>
                    <a:pt x="479" y="271"/>
                  </a:lnTo>
                  <a:lnTo>
                    <a:pt x="494" y="255"/>
                  </a:lnTo>
                  <a:lnTo>
                    <a:pt x="477" y="157"/>
                  </a:lnTo>
                  <a:lnTo>
                    <a:pt x="493" y="125"/>
                  </a:lnTo>
                  <a:lnTo>
                    <a:pt x="514" y="142"/>
                  </a:lnTo>
                  <a:lnTo>
                    <a:pt x="508" y="152"/>
                  </a:lnTo>
                  <a:lnTo>
                    <a:pt x="498" y="169"/>
                  </a:lnTo>
                  <a:lnTo>
                    <a:pt x="518" y="173"/>
                  </a:lnTo>
                  <a:lnTo>
                    <a:pt x="543" y="141"/>
                  </a:lnTo>
                  <a:lnTo>
                    <a:pt x="503" y="84"/>
                  </a:lnTo>
                  <a:lnTo>
                    <a:pt x="497" y="69"/>
                  </a:lnTo>
                  <a:lnTo>
                    <a:pt x="513" y="48"/>
                  </a:lnTo>
                  <a:lnTo>
                    <a:pt x="533" y="49"/>
                  </a:lnTo>
                  <a:lnTo>
                    <a:pt x="535" y="8"/>
                  </a:lnTo>
                  <a:lnTo>
                    <a:pt x="551" y="6"/>
                  </a:lnTo>
                  <a:lnTo>
                    <a:pt x="575" y="0"/>
                  </a:lnTo>
                  <a:lnTo>
                    <a:pt x="613" y="21"/>
                  </a:lnTo>
                  <a:lnTo>
                    <a:pt x="626" y="28"/>
                  </a:lnTo>
                  <a:lnTo>
                    <a:pt x="625" y="50"/>
                  </a:lnTo>
                  <a:lnTo>
                    <a:pt x="643" y="67"/>
                  </a:lnTo>
                  <a:lnTo>
                    <a:pt x="643" y="82"/>
                  </a:lnTo>
                  <a:lnTo>
                    <a:pt x="667" y="134"/>
                  </a:lnTo>
                  <a:lnTo>
                    <a:pt x="709" y="157"/>
                  </a:lnTo>
                  <a:lnTo>
                    <a:pt x="725" y="153"/>
                  </a:lnTo>
                  <a:lnTo>
                    <a:pt x="727" y="157"/>
                  </a:lnTo>
                  <a:lnTo>
                    <a:pt x="757" y="156"/>
                  </a:lnTo>
                  <a:lnTo>
                    <a:pt x="781" y="152"/>
                  </a:lnTo>
                  <a:lnTo>
                    <a:pt x="789" y="165"/>
                  </a:lnTo>
                  <a:lnTo>
                    <a:pt x="825" y="134"/>
                  </a:lnTo>
                  <a:lnTo>
                    <a:pt x="893" y="84"/>
                  </a:lnTo>
                  <a:lnTo>
                    <a:pt x="902" y="83"/>
                  </a:lnTo>
                  <a:lnTo>
                    <a:pt x="907" y="84"/>
                  </a:lnTo>
                  <a:lnTo>
                    <a:pt x="907" y="122"/>
                  </a:lnTo>
                  <a:lnTo>
                    <a:pt x="929" y="129"/>
                  </a:lnTo>
                  <a:lnTo>
                    <a:pt x="951" y="138"/>
                  </a:lnTo>
                  <a:lnTo>
                    <a:pt x="950" y="167"/>
                  </a:lnTo>
                  <a:lnTo>
                    <a:pt x="927" y="229"/>
                  </a:lnTo>
                  <a:lnTo>
                    <a:pt x="902" y="276"/>
                  </a:lnTo>
                  <a:lnTo>
                    <a:pt x="874" y="253"/>
                  </a:lnTo>
                  <a:lnTo>
                    <a:pt x="795" y="218"/>
                  </a:lnTo>
                  <a:lnTo>
                    <a:pt x="775" y="259"/>
                  </a:lnTo>
                  <a:lnTo>
                    <a:pt x="794" y="306"/>
                  </a:lnTo>
                  <a:lnTo>
                    <a:pt x="822" y="304"/>
                  </a:lnTo>
                  <a:lnTo>
                    <a:pt x="896" y="327"/>
                  </a:lnTo>
                  <a:lnTo>
                    <a:pt x="922" y="370"/>
                  </a:lnTo>
                  <a:lnTo>
                    <a:pt x="981" y="368"/>
                  </a:lnTo>
                  <a:lnTo>
                    <a:pt x="1006" y="390"/>
                  </a:lnTo>
                  <a:lnTo>
                    <a:pt x="982" y="399"/>
                  </a:lnTo>
                  <a:lnTo>
                    <a:pt x="949" y="408"/>
                  </a:lnTo>
                  <a:lnTo>
                    <a:pt x="955" y="423"/>
                  </a:lnTo>
                  <a:lnTo>
                    <a:pt x="963" y="449"/>
                  </a:lnTo>
                  <a:lnTo>
                    <a:pt x="979" y="472"/>
                  </a:lnTo>
                  <a:lnTo>
                    <a:pt x="988" y="485"/>
                  </a:lnTo>
                  <a:lnTo>
                    <a:pt x="1043" y="490"/>
                  </a:lnTo>
                  <a:lnTo>
                    <a:pt x="1056" y="493"/>
                  </a:lnTo>
                  <a:lnTo>
                    <a:pt x="1084" y="496"/>
                  </a:lnTo>
                  <a:lnTo>
                    <a:pt x="1106" y="508"/>
                  </a:lnTo>
                  <a:lnTo>
                    <a:pt x="1103" y="569"/>
                  </a:lnTo>
                  <a:lnTo>
                    <a:pt x="1101" y="574"/>
                  </a:lnTo>
                  <a:lnTo>
                    <a:pt x="1107" y="627"/>
                  </a:lnTo>
                  <a:lnTo>
                    <a:pt x="1082" y="638"/>
                  </a:lnTo>
                  <a:lnTo>
                    <a:pt x="1079" y="673"/>
                  </a:lnTo>
                  <a:lnTo>
                    <a:pt x="1101" y="694"/>
                  </a:lnTo>
                  <a:lnTo>
                    <a:pt x="1122" y="754"/>
                  </a:lnTo>
                  <a:lnTo>
                    <a:pt x="1179" y="774"/>
                  </a:lnTo>
                  <a:lnTo>
                    <a:pt x="1178" y="788"/>
                  </a:lnTo>
                  <a:lnTo>
                    <a:pt x="1140" y="789"/>
                  </a:lnTo>
                  <a:lnTo>
                    <a:pt x="1131" y="872"/>
                  </a:lnTo>
                  <a:lnTo>
                    <a:pt x="1131" y="883"/>
                  </a:lnTo>
                  <a:lnTo>
                    <a:pt x="1175" y="897"/>
                  </a:lnTo>
                  <a:lnTo>
                    <a:pt x="1208" y="958"/>
                  </a:lnTo>
                  <a:lnTo>
                    <a:pt x="1271" y="1047"/>
                  </a:lnTo>
                  <a:lnTo>
                    <a:pt x="1297" y="1128"/>
                  </a:lnTo>
                  <a:lnTo>
                    <a:pt x="1277" y="1165"/>
                  </a:lnTo>
                  <a:lnTo>
                    <a:pt x="1240" y="1174"/>
                  </a:lnTo>
                  <a:lnTo>
                    <a:pt x="1198" y="1229"/>
                  </a:lnTo>
                  <a:lnTo>
                    <a:pt x="1224" y="1246"/>
                  </a:lnTo>
                  <a:lnTo>
                    <a:pt x="1198" y="1308"/>
                  </a:lnTo>
                  <a:lnTo>
                    <a:pt x="1094" y="1334"/>
                  </a:lnTo>
                  <a:lnTo>
                    <a:pt x="1064" y="1357"/>
                  </a:lnTo>
                  <a:lnTo>
                    <a:pt x="977" y="1343"/>
                  </a:lnTo>
                  <a:lnTo>
                    <a:pt x="937" y="1351"/>
                  </a:lnTo>
                  <a:lnTo>
                    <a:pt x="910" y="1379"/>
                  </a:lnTo>
                  <a:lnTo>
                    <a:pt x="910" y="1391"/>
                  </a:lnTo>
                  <a:lnTo>
                    <a:pt x="766" y="1466"/>
                  </a:lnTo>
                  <a:lnTo>
                    <a:pt x="743" y="1492"/>
                  </a:lnTo>
                  <a:lnTo>
                    <a:pt x="675" y="1551"/>
                  </a:lnTo>
                  <a:lnTo>
                    <a:pt x="677" y="1580"/>
                  </a:lnTo>
                  <a:lnTo>
                    <a:pt x="699" y="1602"/>
                  </a:lnTo>
                  <a:lnTo>
                    <a:pt x="699" y="1612"/>
                  </a:lnTo>
                  <a:lnTo>
                    <a:pt x="644" y="1625"/>
                  </a:lnTo>
                  <a:lnTo>
                    <a:pt x="633" y="1593"/>
                  </a:lnTo>
                  <a:lnTo>
                    <a:pt x="589" y="1600"/>
                  </a:lnTo>
                  <a:lnTo>
                    <a:pt x="572" y="1593"/>
                  </a:lnTo>
                  <a:lnTo>
                    <a:pt x="557" y="1586"/>
                  </a:lnTo>
                  <a:lnTo>
                    <a:pt x="538" y="1507"/>
                  </a:lnTo>
                  <a:lnTo>
                    <a:pt x="513" y="1495"/>
                  </a:lnTo>
                  <a:lnTo>
                    <a:pt x="457" y="1449"/>
                  </a:lnTo>
                  <a:lnTo>
                    <a:pt x="452" y="1454"/>
                  </a:lnTo>
                  <a:lnTo>
                    <a:pt x="388" y="1439"/>
                  </a:lnTo>
                  <a:lnTo>
                    <a:pt x="295" y="1471"/>
                  </a:lnTo>
                  <a:lnTo>
                    <a:pt x="276" y="1475"/>
                  </a:lnTo>
                  <a:lnTo>
                    <a:pt x="257" y="1482"/>
                  </a:lnTo>
                  <a:lnTo>
                    <a:pt x="187" y="1437"/>
                  </a:lnTo>
                  <a:lnTo>
                    <a:pt x="136" y="1438"/>
                  </a:lnTo>
                  <a:lnTo>
                    <a:pt x="125" y="1408"/>
                  </a:lnTo>
                  <a:lnTo>
                    <a:pt x="119" y="1377"/>
                  </a:lnTo>
                  <a:lnTo>
                    <a:pt x="110" y="1362"/>
                  </a:lnTo>
                  <a:lnTo>
                    <a:pt x="92" y="1302"/>
                  </a:lnTo>
                  <a:lnTo>
                    <a:pt x="71" y="1247"/>
                  </a:lnTo>
                  <a:lnTo>
                    <a:pt x="65" y="1236"/>
                  </a:lnTo>
                  <a:lnTo>
                    <a:pt x="119" y="1225"/>
                  </a:lnTo>
                  <a:lnTo>
                    <a:pt x="147" y="1202"/>
                  </a:lnTo>
                  <a:lnTo>
                    <a:pt x="162" y="1159"/>
                  </a:lnTo>
                  <a:lnTo>
                    <a:pt x="173" y="1157"/>
                  </a:lnTo>
                  <a:lnTo>
                    <a:pt x="193" y="1124"/>
                  </a:lnTo>
                  <a:lnTo>
                    <a:pt x="190" y="1104"/>
                  </a:lnTo>
                  <a:lnTo>
                    <a:pt x="155" y="1125"/>
                  </a:lnTo>
                  <a:lnTo>
                    <a:pt x="113" y="1119"/>
                  </a:lnTo>
                  <a:lnTo>
                    <a:pt x="121" y="1093"/>
                  </a:lnTo>
                  <a:lnTo>
                    <a:pt x="100" y="1048"/>
                  </a:lnTo>
                  <a:lnTo>
                    <a:pt x="96" y="1011"/>
                  </a:lnTo>
                  <a:lnTo>
                    <a:pt x="103" y="1003"/>
                  </a:lnTo>
                  <a:lnTo>
                    <a:pt x="86" y="991"/>
                  </a:lnTo>
                  <a:lnTo>
                    <a:pt x="84" y="978"/>
                  </a:lnTo>
                  <a:lnTo>
                    <a:pt x="78" y="920"/>
                  </a:lnTo>
                  <a:lnTo>
                    <a:pt x="43" y="908"/>
                  </a:lnTo>
                  <a:lnTo>
                    <a:pt x="37" y="818"/>
                  </a:lnTo>
                  <a:lnTo>
                    <a:pt x="50" y="797"/>
                  </a:lnTo>
                  <a:lnTo>
                    <a:pt x="42" y="755"/>
                  </a:lnTo>
                  <a:lnTo>
                    <a:pt x="58" y="749"/>
                  </a:lnTo>
                  <a:lnTo>
                    <a:pt x="11" y="699"/>
                  </a:lnTo>
                  <a:lnTo>
                    <a:pt x="31" y="686"/>
                  </a:lnTo>
                  <a:lnTo>
                    <a:pt x="24" y="648"/>
                  </a:lnTo>
                  <a:lnTo>
                    <a:pt x="5" y="650"/>
                  </a:lnTo>
                  <a:lnTo>
                    <a:pt x="0" y="568"/>
                  </a:lnTo>
                  <a:lnTo>
                    <a:pt x="33" y="560"/>
                  </a:lnTo>
                  <a:lnTo>
                    <a:pt x="52" y="510"/>
                  </a:lnTo>
                  <a:lnTo>
                    <a:pt x="63" y="514"/>
                  </a:lnTo>
                  <a:lnTo>
                    <a:pt x="73" y="515"/>
                  </a:lnTo>
                  <a:lnTo>
                    <a:pt x="85" y="496"/>
                  </a:lnTo>
                  <a:lnTo>
                    <a:pt x="101" y="457"/>
                  </a:lnTo>
                  <a:lnTo>
                    <a:pt x="115" y="458"/>
                  </a:lnTo>
                  <a:lnTo>
                    <a:pt x="117" y="410"/>
                  </a:lnTo>
                  <a:lnTo>
                    <a:pt x="131" y="391"/>
                  </a:lnTo>
                  <a:lnTo>
                    <a:pt x="211" y="376"/>
                  </a:lnTo>
                  <a:lnTo>
                    <a:pt x="251" y="361"/>
                  </a:lnTo>
                  <a:lnTo>
                    <a:pt x="272"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1"/>
            <p:cNvSpPr>
              <a:spLocks noEditPoints="1"/>
            </p:cNvSpPr>
            <p:nvPr/>
          </p:nvSpPr>
          <p:spPr bwMode="auto">
            <a:xfrm>
              <a:off x="4193" y="1338"/>
              <a:ext cx="784" cy="981"/>
            </a:xfrm>
            <a:custGeom>
              <a:avLst/>
              <a:gdLst>
                <a:gd name="T0" fmla="*/ 557 w 1304"/>
                <a:gd name="T1" fmla="*/ 1591 h 1632"/>
                <a:gd name="T2" fmla="*/ 299 w 1304"/>
                <a:gd name="T3" fmla="*/ 1477 h 1632"/>
                <a:gd name="T4" fmla="*/ 119 w 1304"/>
                <a:gd name="T5" fmla="*/ 1381 h 1632"/>
                <a:gd name="T6" fmla="*/ 147 w 1304"/>
                <a:gd name="T7" fmla="*/ 1203 h 1632"/>
                <a:gd name="T8" fmla="*/ 112 w 1304"/>
                <a:gd name="T9" fmla="*/ 1124 h 1632"/>
                <a:gd name="T10" fmla="*/ 84 w 1304"/>
                <a:gd name="T11" fmla="*/ 982 h 1632"/>
                <a:gd name="T12" fmla="*/ 56 w 1304"/>
                <a:gd name="T13" fmla="*/ 751 h 1632"/>
                <a:gd name="T14" fmla="*/ 33 w 1304"/>
                <a:gd name="T15" fmla="*/ 561 h 1632"/>
                <a:gd name="T16" fmla="*/ 115 w 1304"/>
                <a:gd name="T17" fmla="*/ 458 h 1632"/>
                <a:gd name="T18" fmla="*/ 258 w 1304"/>
                <a:gd name="T19" fmla="*/ 336 h 1632"/>
                <a:gd name="T20" fmla="*/ 315 w 1304"/>
                <a:gd name="T21" fmla="*/ 193 h 1632"/>
                <a:gd name="T22" fmla="*/ 386 w 1304"/>
                <a:gd name="T23" fmla="*/ 317 h 1632"/>
                <a:gd name="T24" fmla="*/ 402 w 1304"/>
                <a:gd name="T25" fmla="*/ 430 h 1632"/>
                <a:gd name="T26" fmla="*/ 479 w 1304"/>
                <a:gd name="T27" fmla="*/ 272 h 1632"/>
                <a:gd name="T28" fmla="*/ 520 w 1304"/>
                <a:gd name="T29" fmla="*/ 172 h 1632"/>
                <a:gd name="T30" fmla="*/ 535 w 1304"/>
                <a:gd name="T31" fmla="*/ 8 h 1632"/>
                <a:gd name="T32" fmla="*/ 649 w 1304"/>
                <a:gd name="T33" fmla="*/ 84 h 1632"/>
                <a:gd name="T34" fmla="*/ 786 w 1304"/>
                <a:gd name="T35" fmla="*/ 152 h 1632"/>
                <a:gd name="T36" fmla="*/ 913 w 1304"/>
                <a:gd name="T37" fmla="*/ 123 h 1632"/>
                <a:gd name="T38" fmla="*/ 875 w 1304"/>
                <a:gd name="T39" fmla="*/ 258 h 1632"/>
                <a:gd name="T40" fmla="*/ 901 w 1304"/>
                <a:gd name="T41" fmla="*/ 327 h 1632"/>
                <a:gd name="T42" fmla="*/ 961 w 1304"/>
                <a:gd name="T43" fmla="*/ 425 h 1632"/>
                <a:gd name="T44" fmla="*/ 1113 w 1304"/>
                <a:gd name="T45" fmla="*/ 509 h 1632"/>
                <a:gd name="T46" fmla="*/ 1107 w 1304"/>
                <a:gd name="T47" fmla="*/ 696 h 1632"/>
                <a:gd name="T48" fmla="*/ 1137 w 1304"/>
                <a:gd name="T49" fmla="*/ 883 h 1632"/>
                <a:gd name="T50" fmla="*/ 1245 w 1304"/>
                <a:gd name="T51" fmla="*/ 1180 h 1632"/>
                <a:gd name="T52" fmla="*/ 980 w 1304"/>
                <a:gd name="T53" fmla="*/ 1349 h 1632"/>
                <a:gd name="T54" fmla="*/ 682 w 1304"/>
                <a:gd name="T55" fmla="*/ 1556 h 1632"/>
                <a:gd name="T56" fmla="*/ 638 w 1304"/>
                <a:gd name="T57" fmla="*/ 1592 h 1632"/>
                <a:gd name="T58" fmla="*/ 744 w 1304"/>
                <a:gd name="T59" fmla="*/ 1492 h 1632"/>
                <a:gd name="T60" fmla="*/ 980 w 1304"/>
                <a:gd name="T61" fmla="*/ 1343 h 1632"/>
                <a:gd name="T62" fmla="*/ 1241 w 1304"/>
                <a:gd name="T63" fmla="*/ 1174 h 1632"/>
                <a:gd name="T64" fmla="*/ 1131 w 1304"/>
                <a:gd name="T65" fmla="*/ 888 h 1632"/>
                <a:gd name="T66" fmla="*/ 1101 w 1304"/>
                <a:gd name="T67" fmla="*/ 699 h 1632"/>
                <a:gd name="T68" fmla="*/ 1106 w 1304"/>
                <a:gd name="T69" fmla="*/ 513 h 1632"/>
                <a:gd name="T70" fmla="*/ 963 w 1304"/>
                <a:gd name="T71" fmla="*/ 453 h 1632"/>
                <a:gd name="T72" fmla="*/ 923 w 1304"/>
                <a:gd name="T73" fmla="*/ 376 h 1632"/>
                <a:gd name="T74" fmla="*/ 879 w 1304"/>
                <a:gd name="T75" fmla="*/ 253 h 1632"/>
                <a:gd name="T76" fmla="*/ 906 w 1304"/>
                <a:gd name="T77" fmla="*/ 127 h 1632"/>
                <a:gd name="T78" fmla="*/ 783 w 1304"/>
                <a:gd name="T79" fmla="*/ 159 h 1632"/>
                <a:gd name="T80" fmla="*/ 642 w 1304"/>
                <a:gd name="T81" fmla="*/ 85 h 1632"/>
                <a:gd name="T82" fmla="*/ 555 w 1304"/>
                <a:gd name="T83" fmla="*/ 12 h 1632"/>
                <a:gd name="T84" fmla="*/ 550 w 1304"/>
                <a:gd name="T85" fmla="*/ 144 h 1632"/>
                <a:gd name="T86" fmla="*/ 501 w 1304"/>
                <a:gd name="T87" fmla="*/ 259 h 1632"/>
                <a:gd name="T88" fmla="*/ 419 w 1304"/>
                <a:gd name="T89" fmla="*/ 424 h 1632"/>
                <a:gd name="T90" fmla="*/ 377 w 1304"/>
                <a:gd name="T91" fmla="*/ 314 h 1632"/>
                <a:gd name="T92" fmla="*/ 363 w 1304"/>
                <a:gd name="T93" fmla="*/ 202 h 1632"/>
                <a:gd name="T94" fmla="*/ 221 w 1304"/>
                <a:gd name="T95" fmla="*/ 340 h 1632"/>
                <a:gd name="T96" fmla="*/ 123 w 1304"/>
                <a:gd name="T97" fmla="*/ 414 h 1632"/>
                <a:gd name="T98" fmla="*/ 57 w 1304"/>
                <a:gd name="T99" fmla="*/ 517 h 1632"/>
                <a:gd name="T100" fmla="*/ 19 w 1304"/>
                <a:gd name="T101" fmla="*/ 703 h 1632"/>
                <a:gd name="T102" fmla="*/ 84 w 1304"/>
                <a:gd name="T103" fmla="*/ 921 h 1632"/>
                <a:gd name="T104" fmla="*/ 120 w 1304"/>
                <a:gd name="T105" fmla="*/ 1119 h 1632"/>
                <a:gd name="T106" fmla="*/ 153 w 1304"/>
                <a:gd name="T107" fmla="*/ 1207 h 1632"/>
                <a:gd name="T108" fmla="*/ 126 w 1304"/>
                <a:gd name="T109" fmla="*/ 1379 h 1632"/>
                <a:gd name="T110" fmla="*/ 298 w 1304"/>
                <a:gd name="T111" fmla="*/ 1470 h 1632"/>
                <a:gd name="T112" fmla="*/ 563 w 1304"/>
                <a:gd name="T113" fmla="*/ 158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1632">
                  <a:moveTo>
                    <a:pt x="645" y="1632"/>
                  </a:moveTo>
                  <a:lnTo>
                    <a:pt x="645" y="1632"/>
                  </a:lnTo>
                  <a:lnTo>
                    <a:pt x="634" y="1600"/>
                  </a:lnTo>
                  <a:lnTo>
                    <a:pt x="592" y="1607"/>
                  </a:lnTo>
                  <a:lnTo>
                    <a:pt x="574" y="1599"/>
                  </a:lnTo>
                  <a:lnTo>
                    <a:pt x="557" y="1591"/>
                  </a:lnTo>
                  <a:lnTo>
                    <a:pt x="538" y="1512"/>
                  </a:lnTo>
                  <a:lnTo>
                    <a:pt x="514" y="1501"/>
                  </a:lnTo>
                  <a:lnTo>
                    <a:pt x="460" y="1457"/>
                  </a:lnTo>
                  <a:lnTo>
                    <a:pt x="456" y="1460"/>
                  </a:lnTo>
                  <a:lnTo>
                    <a:pt x="391" y="1445"/>
                  </a:lnTo>
                  <a:lnTo>
                    <a:pt x="299" y="1477"/>
                  </a:lnTo>
                  <a:lnTo>
                    <a:pt x="280" y="1481"/>
                  </a:lnTo>
                  <a:lnTo>
                    <a:pt x="260" y="1488"/>
                  </a:lnTo>
                  <a:lnTo>
                    <a:pt x="189" y="1444"/>
                  </a:lnTo>
                  <a:lnTo>
                    <a:pt x="137" y="1445"/>
                  </a:lnTo>
                  <a:lnTo>
                    <a:pt x="125" y="1413"/>
                  </a:lnTo>
                  <a:lnTo>
                    <a:pt x="119" y="1381"/>
                  </a:lnTo>
                  <a:lnTo>
                    <a:pt x="111" y="1367"/>
                  </a:lnTo>
                  <a:lnTo>
                    <a:pt x="91" y="1306"/>
                  </a:lnTo>
                  <a:lnTo>
                    <a:pt x="71" y="1251"/>
                  </a:lnTo>
                  <a:lnTo>
                    <a:pt x="63" y="1237"/>
                  </a:lnTo>
                  <a:lnTo>
                    <a:pt x="120" y="1225"/>
                  </a:lnTo>
                  <a:lnTo>
                    <a:pt x="147" y="1203"/>
                  </a:lnTo>
                  <a:lnTo>
                    <a:pt x="163" y="1159"/>
                  </a:lnTo>
                  <a:lnTo>
                    <a:pt x="174" y="1157"/>
                  </a:lnTo>
                  <a:lnTo>
                    <a:pt x="193" y="1126"/>
                  </a:lnTo>
                  <a:lnTo>
                    <a:pt x="190" y="1112"/>
                  </a:lnTo>
                  <a:lnTo>
                    <a:pt x="159" y="1131"/>
                  </a:lnTo>
                  <a:lnTo>
                    <a:pt x="112" y="1124"/>
                  </a:lnTo>
                  <a:lnTo>
                    <a:pt x="120" y="1096"/>
                  </a:lnTo>
                  <a:lnTo>
                    <a:pt x="100" y="1051"/>
                  </a:lnTo>
                  <a:lnTo>
                    <a:pt x="96" y="1013"/>
                  </a:lnTo>
                  <a:lnTo>
                    <a:pt x="101" y="1006"/>
                  </a:lnTo>
                  <a:lnTo>
                    <a:pt x="86" y="996"/>
                  </a:lnTo>
                  <a:lnTo>
                    <a:pt x="84" y="982"/>
                  </a:lnTo>
                  <a:lnTo>
                    <a:pt x="77" y="926"/>
                  </a:lnTo>
                  <a:lnTo>
                    <a:pt x="43" y="914"/>
                  </a:lnTo>
                  <a:lnTo>
                    <a:pt x="37" y="820"/>
                  </a:lnTo>
                  <a:lnTo>
                    <a:pt x="49" y="799"/>
                  </a:lnTo>
                  <a:lnTo>
                    <a:pt x="41" y="756"/>
                  </a:lnTo>
                  <a:lnTo>
                    <a:pt x="56" y="751"/>
                  </a:lnTo>
                  <a:lnTo>
                    <a:pt x="9" y="702"/>
                  </a:lnTo>
                  <a:lnTo>
                    <a:pt x="30" y="687"/>
                  </a:lnTo>
                  <a:lnTo>
                    <a:pt x="25" y="654"/>
                  </a:lnTo>
                  <a:lnTo>
                    <a:pt x="5" y="657"/>
                  </a:lnTo>
                  <a:lnTo>
                    <a:pt x="0" y="568"/>
                  </a:lnTo>
                  <a:lnTo>
                    <a:pt x="33" y="561"/>
                  </a:lnTo>
                  <a:lnTo>
                    <a:pt x="53" y="509"/>
                  </a:lnTo>
                  <a:lnTo>
                    <a:pt x="67" y="514"/>
                  </a:lnTo>
                  <a:lnTo>
                    <a:pt x="74" y="515"/>
                  </a:lnTo>
                  <a:lnTo>
                    <a:pt x="85" y="498"/>
                  </a:lnTo>
                  <a:lnTo>
                    <a:pt x="102" y="457"/>
                  </a:lnTo>
                  <a:lnTo>
                    <a:pt x="115" y="458"/>
                  </a:lnTo>
                  <a:lnTo>
                    <a:pt x="116" y="412"/>
                  </a:lnTo>
                  <a:lnTo>
                    <a:pt x="132" y="391"/>
                  </a:lnTo>
                  <a:lnTo>
                    <a:pt x="213" y="376"/>
                  </a:lnTo>
                  <a:lnTo>
                    <a:pt x="253" y="361"/>
                  </a:lnTo>
                  <a:lnTo>
                    <a:pt x="270" y="351"/>
                  </a:lnTo>
                  <a:lnTo>
                    <a:pt x="258" y="336"/>
                  </a:lnTo>
                  <a:lnTo>
                    <a:pt x="220" y="348"/>
                  </a:lnTo>
                  <a:lnTo>
                    <a:pt x="201" y="332"/>
                  </a:lnTo>
                  <a:lnTo>
                    <a:pt x="192" y="286"/>
                  </a:lnTo>
                  <a:lnTo>
                    <a:pt x="237" y="259"/>
                  </a:lnTo>
                  <a:lnTo>
                    <a:pt x="299" y="238"/>
                  </a:lnTo>
                  <a:lnTo>
                    <a:pt x="315" y="193"/>
                  </a:lnTo>
                  <a:lnTo>
                    <a:pt x="365" y="195"/>
                  </a:lnTo>
                  <a:lnTo>
                    <a:pt x="430" y="238"/>
                  </a:lnTo>
                  <a:lnTo>
                    <a:pt x="442" y="256"/>
                  </a:lnTo>
                  <a:lnTo>
                    <a:pt x="417" y="297"/>
                  </a:lnTo>
                  <a:lnTo>
                    <a:pt x="404" y="303"/>
                  </a:lnTo>
                  <a:lnTo>
                    <a:pt x="386" y="317"/>
                  </a:lnTo>
                  <a:lnTo>
                    <a:pt x="381" y="320"/>
                  </a:lnTo>
                  <a:lnTo>
                    <a:pt x="366" y="332"/>
                  </a:lnTo>
                  <a:lnTo>
                    <a:pt x="362" y="365"/>
                  </a:lnTo>
                  <a:lnTo>
                    <a:pt x="385" y="369"/>
                  </a:lnTo>
                  <a:lnTo>
                    <a:pt x="389" y="384"/>
                  </a:lnTo>
                  <a:lnTo>
                    <a:pt x="402" y="430"/>
                  </a:lnTo>
                  <a:lnTo>
                    <a:pt x="414" y="419"/>
                  </a:lnTo>
                  <a:lnTo>
                    <a:pt x="423" y="404"/>
                  </a:lnTo>
                  <a:lnTo>
                    <a:pt x="432" y="367"/>
                  </a:lnTo>
                  <a:lnTo>
                    <a:pt x="452" y="312"/>
                  </a:lnTo>
                  <a:lnTo>
                    <a:pt x="474" y="302"/>
                  </a:lnTo>
                  <a:lnTo>
                    <a:pt x="479" y="272"/>
                  </a:lnTo>
                  <a:lnTo>
                    <a:pt x="494" y="257"/>
                  </a:lnTo>
                  <a:lnTo>
                    <a:pt x="477" y="159"/>
                  </a:lnTo>
                  <a:lnTo>
                    <a:pt x="495" y="123"/>
                  </a:lnTo>
                  <a:lnTo>
                    <a:pt x="521" y="144"/>
                  </a:lnTo>
                  <a:lnTo>
                    <a:pt x="507" y="170"/>
                  </a:lnTo>
                  <a:lnTo>
                    <a:pt x="520" y="172"/>
                  </a:lnTo>
                  <a:lnTo>
                    <a:pt x="542" y="144"/>
                  </a:lnTo>
                  <a:lnTo>
                    <a:pt x="503" y="89"/>
                  </a:lnTo>
                  <a:lnTo>
                    <a:pt x="496" y="72"/>
                  </a:lnTo>
                  <a:lnTo>
                    <a:pt x="514" y="47"/>
                  </a:lnTo>
                  <a:lnTo>
                    <a:pt x="533" y="49"/>
                  </a:lnTo>
                  <a:lnTo>
                    <a:pt x="535" y="8"/>
                  </a:lnTo>
                  <a:lnTo>
                    <a:pt x="553" y="6"/>
                  </a:lnTo>
                  <a:lnTo>
                    <a:pt x="579" y="0"/>
                  </a:lnTo>
                  <a:lnTo>
                    <a:pt x="633" y="29"/>
                  </a:lnTo>
                  <a:lnTo>
                    <a:pt x="631" y="51"/>
                  </a:lnTo>
                  <a:lnTo>
                    <a:pt x="649" y="68"/>
                  </a:lnTo>
                  <a:lnTo>
                    <a:pt x="649" y="84"/>
                  </a:lnTo>
                  <a:lnTo>
                    <a:pt x="673" y="134"/>
                  </a:lnTo>
                  <a:lnTo>
                    <a:pt x="712" y="156"/>
                  </a:lnTo>
                  <a:lnTo>
                    <a:pt x="730" y="152"/>
                  </a:lnTo>
                  <a:lnTo>
                    <a:pt x="732" y="157"/>
                  </a:lnTo>
                  <a:lnTo>
                    <a:pt x="760" y="156"/>
                  </a:lnTo>
                  <a:lnTo>
                    <a:pt x="786" y="152"/>
                  </a:lnTo>
                  <a:lnTo>
                    <a:pt x="793" y="163"/>
                  </a:lnTo>
                  <a:lnTo>
                    <a:pt x="826" y="134"/>
                  </a:lnTo>
                  <a:lnTo>
                    <a:pt x="895" y="84"/>
                  </a:lnTo>
                  <a:lnTo>
                    <a:pt x="906" y="83"/>
                  </a:lnTo>
                  <a:lnTo>
                    <a:pt x="913" y="85"/>
                  </a:lnTo>
                  <a:lnTo>
                    <a:pt x="913" y="123"/>
                  </a:lnTo>
                  <a:lnTo>
                    <a:pt x="933" y="129"/>
                  </a:lnTo>
                  <a:lnTo>
                    <a:pt x="958" y="139"/>
                  </a:lnTo>
                  <a:lnTo>
                    <a:pt x="956" y="172"/>
                  </a:lnTo>
                  <a:lnTo>
                    <a:pt x="933" y="233"/>
                  </a:lnTo>
                  <a:lnTo>
                    <a:pt x="906"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4"/>
                  </a:lnTo>
                  <a:lnTo>
                    <a:pt x="961" y="425"/>
                  </a:lnTo>
                  <a:lnTo>
                    <a:pt x="969" y="451"/>
                  </a:lnTo>
                  <a:lnTo>
                    <a:pt x="993" y="484"/>
                  </a:lnTo>
                  <a:lnTo>
                    <a:pt x="1046" y="490"/>
                  </a:lnTo>
                  <a:lnTo>
                    <a:pt x="1059" y="493"/>
                  </a:lnTo>
                  <a:lnTo>
                    <a:pt x="1088" y="496"/>
                  </a:lnTo>
                  <a:lnTo>
                    <a:pt x="1113" y="509"/>
                  </a:lnTo>
                  <a:lnTo>
                    <a:pt x="1109" y="574"/>
                  </a:lnTo>
                  <a:lnTo>
                    <a:pt x="1107" y="577"/>
                  </a:lnTo>
                  <a:lnTo>
                    <a:pt x="1113" y="632"/>
                  </a:lnTo>
                  <a:lnTo>
                    <a:pt x="1088" y="643"/>
                  </a:lnTo>
                  <a:lnTo>
                    <a:pt x="1085" y="674"/>
                  </a:lnTo>
                  <a:lnTo>
                    <a:pt x="1107" y="696"/>
                  </a:lnTo>
                  <a:lnTo>
                    <a:pt x="1128" y="754"/>
                  </a:lnTo>
                  <a:lnTo>
                    <a:pt x="1186" y="774"/>
                  </a:lnTo>
                  <a:lnTo>
                    <a:pt x="1185" y="794"/>
                  </a:lnTo>
                  <a:lnTo>
                    <a:pt x="1146" y="796"/>
                  </a:lnTo>
                  <a:lnTo>
                    <a:pt x="1137" y="876"/>
                  </a:lnTo>
                  <a:lnTo>
                    <a:pt x="1137" y="883"/>
                  </a:lnTo>
                  <a:lnTo>
                    <a:pt x="1181" y="897"/>
                  </a:lnTo>
                  <a:lnTo>
                    <a:pt x="1214" y="959"/>
                  </a:lnTo>
                  <a:lnTo>
                    <a:pt x="1277" y="1049"/>
                  </a:lnTo>
                  <a:lnTo>
                    <a:pt x="1304" y="1131"/>
                  </a:lnTo>
                  <a:lnTo>
                    <a:pt x="1282" y="1171"/>
                  </a:lnTo>
                  <a:lnTo>
                    <a:pt x="1245" y="1180"/>
                  </a:lnTo>
                  <a:lnTo>
                    <a:pt x="1205" y="1231"/>
                  </a:lnTo>
                  <a:lnTo>
                    <a:pt x="1231" y="1248"/>
                  </a:lnTo>
                  <a:lnTo>
                    <a:pt x="1204" y="1314"/>
                  </a:lnTo>
                  <a:lnTo>
                    <a:pt x="1099" y="1340"/>
                  </a:lnTo>
                  <a:lnTo>
                    <a:pt x="1067" y="1364"/>
                  </a:lnTo>
                  <a:lnTo>
                    <a:pt x="980" y="1349"/>
                  </a:lnTo>
                  <a:lnTo>
                    <a:pt x="942" y="1357"/>
                  </a:lnTo>
                  <a:lnTo>
                    <a:pt x="916" y="1383"/>
                  </a:lnTo>
                  <a:lnTo>
                    <a:pt x="916" y="1396"/>
                  </a:lnTo>
                  <a:lnTo>
                    <a:pt x="771" y="1472"/>
                  </a:lnTo>
                  <a:lnTo>
                    <a:pt x="749" y="1497"/>
                  </a:lnTo>
                  <a:lnTo>
                    <a:pt x="682" y="1556"/>
                  </a:lnTo>
                  <a:lnTo>
                    <a:pt x="683" y="1582"/>
                  </a:lnTo>
                  <a:lnTo>
                    <a:pt x="705" y="1604"/>
                  </a:lnTo>
                  <a:lnTo>
                    <a:pt x="706" y="1618"/>
                  </a:lnTo>
                  <a:lnTo>
                    <a:pt x="645" y="1632"/>
                  </a:lnTo>
                  <a:close/>
                  <a:moveTo>
                    <a:pt x="638" y="1592"/>
                  </a:moveTo>
                  <a:lnTo>
                    <a:pt x="638" y="1592"/>
                  </a:lnTo>
                  <a:lnTo>
                    <a:pt x="650" y="1624"/>
                  </a:lnTo>
                  <a:lnTo>
                    <a:pt x="699" y="1613"/>
                  </a:lnTo>
                  <a:lnTo>
                    <a:pt x="698" y="1607"/>
                  </a:lnTo>
                  <a:lnTo>
                    <a:pt x="677" y="1585"/>
                  </a:lnTo>
                  <a:lnTo>
                    <a:pt x="675" y="1553"/>
                  </a:lnTo>
                  <a:lnTo>
                    <a:pt x="744" y="1492"/>
                  </a:lnTo>
                  <a:lnTo>
                    <a:pt x="768" y="1466"/>
                  </a:lnTo>
                  <a:lnTo>
                    <a:pt x="909" y="1392"/>
                  </a:lnTo>
                  <a:lnTo>
                    <a:pt x="910" y="1381"/>
                  </a:lnTo>
                  <a:lnTo>
                    <a:pt x="938" y="1351"/>
                  </a:lnTo>
                  <a:lnTo>
                    <a:pt x="980" y="1343"/>
                  </a:lnTo>
                  <a:lnTo>
                    <a:pt x="980" y="1343"/>
                  </a:lnTo>
                  <a:lnTo>
                    <a:pt x="1066" y="1357"/>
                  </a:lnTo>
                  <a:lnTo>
                    <a:pt x="1096" y="1334"/>
                  </a:lnTo>
                  <a:lnTo>
                    <a:pt x="1199" y="1309"/>
                  </a:lnTo>
                  <a:lnTo>
                    <a:pt x="1223" y="1250"/>
                  </a:lnTo>
                  <a:lnTo>
                    <a:pt x="1196" y="1232"/>
                  </a:lnTo>
                  <a:lnTo>
                    <a:pt x="1241" y="1174"/>
                  </a:lnTo>
                  <a:lnTo>
                    <a:pt x="1278" y="1165"/>
                  </a:lnTo>
                  <a:lnTo>
                    <a:pt x="1296" y="1130"/>
                  </a:lnTo>
                  <a:lnTo>
                    <a:pt x="1271" y="1051"/>
                  </a:lnTo>
                  <a:lnTo>
                    <a:pt x="1208" y="962"/>
                  </a:lnTo>
                  <a:lnTo>
                    <a:pt x="1176" y="903"/>
                  </a:lnTo>
                  <a:lnTo>
                    <a:pt x="1131" y="888"/>
                  </a:lnTo>
                  <a:lnTo>
                    <a:pt x="1130" y="875"/>
                  </a:lnTo>
                  <a:lnTo>
                    <a:pt x="1140" y="789"/>
                  </a:lnTo>
                  <a:lnTo>
                    <a:pt x="1178" y="788"/>
                  </a:lnTo>
                  <a:lnTo>
                    <a:pt x="1179" y="779"/>
                  </a:lnTo>
                  <a:lnTo>
                    <a:pt x="1122" y="760"/>
                  </a:lnTo>
                  <a:lnTo>
                    <a:pt x="1101" y="699"/>
                  </a:lnTo>
                  <a:lnTo>
                    <a:pt x="1078" y="677"/>
                  </a:lnTo>
                  <a:lnTo>
                    <a:pt x="1082" y="639"/>
                  </a:lnTo>
                  <a:lnTo>
                    <a:pt x="1106" y="628"/>
                  </a:lnTo>
                  <a:lnTo>
                    <a:pt x="1100" y="576"/>
                  </a:lnTo>
                  <a:lnTo>
                    <a:pt x="1103" y="571"/>
                  </a:lnTo>
                  <a:lnTo>
                    <a:pt x="1106" y="513"/>
                  </a:lnTo>
                  <a:lnTo>
                    <a:pt x="1086" y="503"/>
                  </a:lnTo>
                  <a:lnTo>
                    <a:pt x="1058" y="499"/>
                  </a:lnTo>
                  <a:lnTo>
                    <a:pt x="1045" y="497"/>
                  </a:lnTo>
                  <a:lnTo>
                    <a:pt x="989" y="491"/>
                  </a:lnTo>
                  <a:lnTo>
                    <a:pt x="979" y="476"/>
                  </a:lnTo>
                  <a:lnTo>
                    <a:pt x="963" y="453"/>
                  </a:lnTo>
                  <a:lnTo>
                    <a:pt x="954" y="427"/>
                  </a:lnTo>
                  <a:lnTo>
                    <a:pt x="947" y="409"/>
                  </a:lnTo>
                  <a:lnTo>
                    <a:pt x="984" y="399"/>
                  </a:lnTo>
                  <a:lnTo>
                    <a:pt x="1003" y="392"/>
                  </a:lnTo>
                  <a:lnTo>
                    <a:pt x="982" y="374"/>
                  </a:lnTo>
                  <a:lnTo>
                    <a:pt x="923" y="376"/>
                  </a:lnTo>
                  <a:lnTo>
                    <a:pt x="897" y="333"/>
                  </a:lnTo>
                  <a:lnTo>
                    <a:pt x="824" y="311"/>
                  </a:lnTo>
                  <a:lnTo>
                    <a:pt x="794" y="313"/>
                  </a:lnTo>
                  <a:lnTo>
                    <a:pt x="774" y="262"/>
                  </a:lnTo>
                  <a:lnTo>
                    <a:pt x="796" y="217"/>
                  </a:lnTo>
                  <a:lnTo>
                    <a:pt x="879" y="253"/>
                  </a:lnTo>
                  <a:lnTo>
                    <a:pt x="904" y="274"/>
                  </a:lnTo>
                  <a:lnTo>
                    <a:pt x="927" y="230"/>
                  </a:lnTo>
                  <a:lnTo>
                    <a:pt x="949" y="170"/>
                  </a:lnTo>
                  <a:lnTo>
                    <a:pt x="951" y="143"/>
                  </a:lnTo>
                  <a:lnTo>
                    <a:pt x="931" y="135"/>
                  </a:lnTo>
                  <a:lnTo>
                    <a:pt x="906" y="127"/>
                  </a:lnTo>
                  <a:lnTo>
                    <a:pt x="907" y="90"/>
                  </a:lnTo>
                  <a:lnTo>
                    <a:pt x="905" y="89"/>
                  </a:lnTo>
                  <a:lnTo>
                    <a:pt x="897" y="90"/>
                  </a:lnTo>
                  <a:lnTo>
                    <a:pt x="830" y="140"/>
                  </a:lnTo>
                  <a:lnTo>
                    <a:pt x="791" y="174"/>
                  </a:lnTo>
                  <a:lnTo>
                    <a:pt x="783" y="159"/>
                  </a:lnTo>
                  <a:lnTo>
                    <a:pt x="761" y="162"/>
                  </a:lnTo>
                  <a:lnTo>
                    <a:pt x="728" y="164"/>
                  </a:lnTo>
                  <a:lnTo>
                    <a:pt x="726" y="160"/>
                  </a:lnTo>
                  <a:lnTo>
                    <a:pt x="711" y="163"/>
                  </a:lnTo>
                  <a:lnTo>
                    <a:pt x="668" y="139"/>
                  </a:lnTo>
                  <a:lnTo>
                    <a:pt x="642" y="85"/>
                  </a:lnTo>
                  <a:lnTo>
                    <a:pt x="642" y="71"/>
                  </a:lnTo>
                  <a:lnTo>
                    <a:pt x="624" y="54"/>
                  </a:lnTo>
                  <a:lnTo>
                    <a:pt x="626" y="33"/>
                  </a:lnTo>
                  <a:lnTo>
                    <a:pt x="614" y="27"/>
                  </a:lnTo>
                  <a:lnTo>
                    <a:pt x="578" y="7"/>
                  </a:lnTo>
                  <a:lnTo>
                    <a:pt x="555" y="12"/>
                  </a:lnTo>
                  <a:lnTo>
                    <a:pt x="541" y="14"/>
                  </a:lnTo>
                  <a:lnTo>
                    <a:pt x="539" y="56"/>
                  </a:lnTo>
                  <a:lnTo>
                    <a:pt x="517" y="54"/>
                  </a:lnTo>
                  <a:lnTo>
                    <a:pt x="503" y="73"/>
                  </a:lnTo>
                  <a:lnTo>
                    <a:pt x="509" y="86"/>
                  </a:lnTo>
                  <a:lnTo>
                    <a:pt x="550" y="144"/>
                  </a:lnTo>
                  <a:lnTo>
                    <a:pt x="522" y="180"/>
                  </a:lnTo>
                  <a:lnTo>
                    <a:pt x="496" y="174"/>
                  </a:lnTo>
                  <a:lnTo>
                    <a:pt x="513" y="146"/>
                  </a:lnTo>
                  <a:lnTo>
                    <a:pt x="497" y="133"/>
                  </a:lnTo>
                  <a:lnTo>
                    <a:pt x="484" y="160"/>
                  </a:lnTo>
                  <a:lnTo>
                    <a:pt x="501" y="259"/>
                  </a:lnTo>
                  <a:lnTo>
                    <a:pt x="485" y="275"/>
                  </a:lnTo>
                  <a:lnTo>
                    <a:pt x="480" y="307"/>
                  </a:lnTo>
                  <a:lnTo>
                    <a:pt x="457" y="317"/>
                  </a:lnTo>
                  <a:lnTo>
                    <a:pt x="438" y="369"/>
                  </a:lnTo>
                  <a:lnTo>
                    <a:pt x="429" y="407"/>
                  </a:lnTo>
                  <a:lnTo>
                    <a:pt x="419" y="424"/>
                  </a:lnTo>
                  <a:lnTo>
                    <a:pt x="398" y="442"/>
                  </a:lnTo>
                  <a:lnTo>
                    <a:pt x="382" y="385"/>
                  </a:lnTo>
                  <a:lnTo>
                    <a:pt x="380" y="375"/>
                  </a:lnTo>
                  <a:lnTo>
                    <a:pt x="354" y="370"/>
                  </a:lnTo>
                  <a:lnTo>
                    <a:pt x="360" y="329"/>
                  </a:lnTo>
                  <a:lnTo>
                    <a:pt x="377" y="314"/>
                  </a:lnTo>
                  <a:lnTo>
                    <a:pt x="382" y="312"/>
                  </a:lnTo>
                  <a:lnTo>
                    <a:pt x="400" y="297"/>
                  </a:lnTo>
                  <a:lnTo>
                    <a:pt x="412" y="291"/>
                  </a:lnTo>
                  <a:lnTo>
                    <a:pt x="434" y="256"/>
                  </a:lnTo>
                  <a:lnTo>
                    <a:pt x="425" y="242"/>
                  </a:lnTo>
                  <a:lnTo>
                    <a:pt x="363" y="202"/>
                  </a:lnTo>
                  <a:lnTo>
                    <a:pt x="320" y="200"/>
                  </a:lnTo>
                  <a:lnTo>
                    <a:pt x="304" y="243"/>
                  </a:lnTo>
                  <a:lnTo>
                    <a:pt x="240" y="265"/>
                  </a:lnTo>
                  <a:lnTo>
                    <a:pt x="199" y="290"/>
                  </a:lnTo>
                  <a:lnTo>
                    <a:pt x="207" y="328"/>
                  </a:lnTo>
                  <a:lnTo>
                    <a:pt x="221" y="340"/>
                  </a:lnTo>
                  <a:lnTo>
                    <a:pt x="260" y="329"/>
                  </a:lnTo>
                  <a:lnTo>
                    <a:pt x="280" y="353"/>
                  </a:lnTo>
                  <a:lnTo>
                    <a:pt x="256" y="367"/>
                  </a:lnTo>
                  <a:lnTo>
                    <a:pt x="215" y="382"/>
                  </a:lnTo>
                  <a:lnTo>
                    <a:pt x="135" y="397"/>
                  </a:lnTo>
                  <a:lnTo>
                    <a:pt x="123" y="414"/>
                  </a:lnTo>
                  <a:lnTo>
                    <a:pt x="121" y="465"/>
                  </a:lnTo>
                  <a:lnTo>
                    <a:pt x="107" y="464"/>
                  </a:lnTo>
                  <a:lnTo>
                    <a:pt x="91" y="501"/>
                  </a:lnTo>
                  <a:lnTo>
                    <a:pt x="78" y="522"/>
                  </a:lnTo>
                  <a:lnTo>
                    <a:pt x="66" y="520"/>
                  </a:lnTo>
                  <a:lnTo>
                    <a:pt x="57" y="517"/>
                  </a:lnTo>
                  <a:lnTo>
                    <a:pt x="38" y="566"/>
                  </a:lnTo>
                  <a:lnTo>
                    <a:pt x="7" y="574"/>
                  </a:lnTo>
                  <a:lnTo>
                    <a:pt x="11" y="649"/>
                  </a:lnTo>
                  <a:lnTo>
                    <a:pt x="30" y="647"/>
                  </a:lnTo>
                  <a:lnTo>
                    <a:pt x="37" y="690"/>
                  </a:lnTo>
                  <a:lnTo>
                    <a:pt x="19" y="703"/>
                  </a:lnTo>
                  <a:lnTo>
                    <a:pt x="67" y="754"/>
                  </a:lnTo>
                  <a:lnTo>
                    <a:pt x="49" y="761"/>
                  </a:lnTo>
                  <a:lnTo>
                    <a:pt x="56" y="801"/>
                  </a:lnTo>
                  <a:lnTo>
                    <a:pt x="44" y="822"/>
                  </a:lnTo>
                  <a:lnTo>
                    <a:pt x="49" y="909"/>
                  </a:lnTo>
                  <a:lnTo>
                    <a:pt x="84" y="921"/>
                  </a:lnTo>
                  <a:lnTo>
                    <a:pt x="92" y="992"/>
                  </a:lnTo>
                  <a:lnTo>
                    <a:pt x="110" y="1005"/>
                  </a:lnTo>
                  <a:lnTo>
                    <a:pt x="103" y="1015"/>
                  </a:lnTo>
                  <a:lnTo>
                    <a:pt x="107" y="1050"/>
                  </a:lnTo>
                  <a:lnTo>
                    <a:pt x="127" y="1095"/>
                  </a:lnTo>
                  <a:lnTo>
                    <a:pt x="120" y="1119"/>
                  </a:lnTo>
                  <a:lnTo>
                    <a:pt x="157" y="1124"/>
                  </a:lnTo>
                  <a:lnTo>
                    <a:pt x="195" y="1101"/>
                  </a:lnTo>
                  <a:lnTo>
                    <a:pt x="200" y="1127"/>
                  </a:lnTo>
                  <a:lnTo>
                    <a:pt x="178" y="1163"/>
                  </a:lnTo>
                  <a:lnTo>
                    <a:pt x="168" y="1165"/>
                  </a:lnTo>
                  <a:lnTo>
                    <a:pt x="153" y="1207"/>
                  </a:lnTo>
                  <a:lnTo>
                    <a:pt x="122" y="1232"/>
                  </a:lnTo>
                  <a:lnTo>
                    <a:pt x="73" y="1242"/>
                  </a:lnTo>
                  <a:lnTo>
                    <a:pt x="77" y="1248"/>
                  </a:lnTo>
                  <a:lnTo>
                    <a:pt x="98" y="1304"/>
                  </a:lnTo>
                  <a:lnTo>
                    <a:pt x="117" y="1364"/>
                  </a:lnTo>
                  <a:lnTo>
                    <a:pt x="126" y="1379"/>
                  </a:lnTo>
                  <a:lnTo>
                    <a:pt x="131" y="1411"/>
                  </a:lnTo>
                  <a:lnTo>
                    <a:pt x="142" y="1438"/>
                  </a:lnTo>
                  <a:lnTo>
                    <a:pt x="191" y="1437"/>
                  </a:lnTo>
                  <a:lnTo>
                    <a:pt x="260" y="1481"/>
                  </a:lnTo>
                  <a:lnTo>
                    <a:pt x="278" y="1475"/>
                  </a:lnTo>
                  <a:lnTo>
                    <a:pt x="298" y="1470"/>
                  </a:lnTo>
                  <a:lnTo>
                    <a:pt x="391" y="1438"/>
                  </a:lnTo>
                  <a:lnTo>
                    <a:pt x="454" y="1453"/>
                  </a:lnTo>
                  <a:lnTo>
                    <a:pt x="459" y="1448"/>
                  </a:lnTo>
                  <a:lnTo>
                    <a:pt x="518" y="1495"/>
                  </a:lnTo>
                  <a:lnTo>
                    <a:pt x="544" y="1507"/>
                  </a:lnTo>
                  <a:lnTo>
                    <a:pt x="563" y="1586"/>
                  </a:lnTo>
                  <a:lnTo>
                    <a:pt x="577" y="1593"/>
                  </a:lnTo>
                  <a:lnTo>
                    <a:pt x="592" y="1600"/>
                  </a:lnTo>
                  <a:lnTo>
                    <a:pt x="638" y="159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2"/>
            <p:cNvSpPr>
              <a:spLocks/>
            </p:cNvSpPr>
            <p:nvPr/>
          </p:nvSpPr>
          <p:spPr bwMode="auto">
            <a:xfrm>
              <a:off x="4240" y="2176"/>
              <a:ext cx="765" cy="636"/>
            </a:xfrm>
            <a:custGeom>
              <a:avLst/>
              <a:gdLst>
                <a:gd name="T0" fmla="*/ 1138 w 1273"/>
                <a:gd name="T1" fmla="*/ 46 h 1059"/>
                <a:gd name="T2" fmla="*/ 1206 w 1273"/>
                <a:gd name="T3" fmla="*/ 61 h 1059"/>
                <a:gd name="T4" fmla="*/ 1183 w 1273"/>
                <a:gd name="T5" fmla="*/ 149 h 1059"/>
                <a:gd name="T6" fmla="*/ 1222 w 1273"/>
                <a:gd name="T7" fmla="*/ 150 h 1059"/>
                <a:gd name="T8" fmla="*/ 1203 w 1273"/>
                <a:gd name="T9" fmla="*/ 285 h 1059"/>
                <a:gd name="T10" fmla="*/ 1201 w 1273"/>
                <a:gd name="T11" fmla="*/ 299 h 1059"/>
                <a:gd name="T12" fmla="*/ 1208 w 1273"/>
                <a:gd name="T13" fmla="*/ 358 h 1059"/>
                <a:gd name="T14" fmla="*/ 1172 w 1273"/>
                <a:gd name="T15" fmla="*/ 431 h 1059"/>
                <a:gd name="T16" fmla="*/ 1162 w 1273"/>
                <a:gd name="T17" fmla="*/ 559 h 1059"/>
                <a:gd name="T18" fmla="*/ 1065 w 1273"/>
                <a:gd name="T19" fmla="*/ 608 h 1059"/>
                <a:gd name="T20" fmla="*/ 1086 w 1273"/>
                <a:gd name="T21" fmla="*/ 659 h 1059"/>
                <a:gd name="T22" fmla="*/ 1171 w 1273"/>
                <a:gd name="T23" fmla="*/ 802 h 1059"/>
                <a:gd name="T24" fmla="*/ 1184 w 1273"/>
                <a:gd name="T25" fmla="*/ 894 h 1059"/>
                <a:gd name="T26" fmla="*/ 1143 w 1273"/>
                <a:gd name="T27" fmla="*/ 953 h 1059"/>
                <a:gd name="T28" fmla="*/ 967 w 1273"/>
                <a:gd name="T29" fmla="*/ 1059 h 1059"/>
                <a:gd name="T30" fmla="*/ 963 w 1273"/>
                <a:gd name="T31" fmla="*/ 978 h 1059"/>
                <a:gd name="T32" fmla="*/ 917 w 1273"/>
                <a:gd name="T33" fmla="*/ 909 h 1059"/>
                <a:gd name="T34" fmla="*/ 883 w 1273"/>
                <a:gd name="T35" fmla="*/ 892 h 1059"/>
                <a:gd name="T36" fmla="*/ 800 w 1273"/>
                <a:gd name="T37" fmla="*/ 894 h 1059"/>
                <a:gd name="T38" fmla="*/ 672 w 1273"/>
                <a:gd name="T39" fmla="*/ 974 h 1059"/>
                <a:gd name="T40" fmla="*/ 637 w 1273"/>
                <a:gd name="T41" fmla="*/ 880 h 1059"/>
                <a:gd name="T42" fmla="*/ 520 w 1273"/>
                <a:gd name="T43" fmla="*/ 873 h 1059"/>
                <a:gd name="T44" fmla="*/ 455 w 1273"/>
                <a:gd name="T45" fmla="*/ 863 h 1059"/>
                <a:gd name="T46" fmla="*/ 403 w 1273"/>
                <a:gd name="T47" fmla="*/ 735 h 1059"/>
                <a:gd name="T48" fmla="*/ 384 w 1273"/>
                <a:gd name="T49" fmla="*/ 755 h 1059"/>
                <a:gd name="T50" fmla="*/ 240 w 1273"/>
                <a:gd name="T51" fmla="*/ 788 h 1059"/>
                <a:gd name="T52" fmla="*/ 193 w 1273"/>
                <a:gd name="T53" fmla="*/ 743 h 1059"/>
                <a:gd name="T54" fmla="*/ 254 w 1273"/>
                <a:gd name="T55" fmla="*/ 697 h 1059"/>
                <a:gd name="T56" fmla="*/ 180 w 1273"/>
                <a:gd name="T57" fmla="*/ 594 h 1059"/>
                <a:gd name="T58" fmla="*/ 152 w 1273"/>
                <a:gd name="T59" fmla="*/ 572 h 1059"/>
                <a:gd name="T60" fmla="*/ 86 w 1273"/>
                <a:gd name="T61" fmla="*/ 527 h 1059"/>
                <a:gd name="T62" fmla="*/ 25 w 1273"/>
                <a:gd name="T63" fmla="*/ 547 h 1059"/>
                <a:gd name="T64" fmla="*/ 0 w 1273"/>
                <a:gd name="T65" fmla="*/ 512 h 1059"/>
                <a:gd name="T66" fmla="*/ 65 w 1273"/>
                <a:gd name="T67" fmla="*/ 417 h 1059"/>
                <a:gd name="T68" fmla="*/ 180 w 1273"/>
                <a:gd name="T69" fmla="*/ 402 h 1059"/>
                <a:gd name="T70" fmla="*/ 220 w 1273"/>
                <a:gd name="T71" fmla="*/ 411 h 1059"/>
                <a:gd name="T72" fmla="*/ 361 w 1273"/>
                <a:gd name="T73" fmla="*/ 441 h 1059"/>
                <a:gd name="T74" fmla="*/ 362 w 1273"/>
                <a:gd name="T75" fmla="*/ 474 h 1059"/>
                <a:gd name="T76" fmla="*/ 411 w 1273"/>
                <a:gd name="T77" fmla="*/ 461 h 1059"/>
                <a:gd name="T78" fmla="*/ 453 w 1273"/>
                <a:gd name="T79" fmla="*/ 441 h 1059"/>
                <a:gd name="T80" fmla="*/ 514 w 1273"/>
                <a:gd name="T81" fmla="*/ 437 h 1059"/>
                <a:gd name="T82" fmla="*/ 585 w 1273"/>
                <a:gd name="T83" fmla="*/ 367 h 1059"/>
                <a:gd name="T84" fmla="*/ 617 w 1273"/>
                <a:gd name="T85" fmla="*/ 274 h 1059"/>
                <a:gd name="T86" fmla="*/ 625 w 1273"/>
                <a:gd name="T87" fmla="*/ 221 h 1059"/>
                <a:gd name="T88" fmla="*/ 603 w 1273"/>
                <a:gd name="T89" fmla="*/ 189 h 1059"/>
                <a:gd name="T90" fmla="*/ 669 w 1273"/>
                <a:gd name="T91" fmla="*/ 101 h 1059"/>
                <a:gd name="T92" fmla="*/ 836 w 1273"/>
                <a:gd name="T93" fmla="*/ 0 h 1059"/>
                <a:gd name="T94" fmla="*/ 882 w 1273"/>
                <a:gd name="T95" fmla="*/ 50 h 1059"/>
                <a:gd name="T96" fmla="*/ 1051 w 1273"/>
                <a:gd name="T97" fmla="*/ 62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3" h="1059">
                  <a:moveTo>
                    <a:pt x="1138" y="46"/>
                  </a:moveTo>
                  <a:lnTo>
                    <a:pt x="1138" y="46"/>
                  </a:lnTo>
                  <a:lnTo>
                    <a:pt x="1189" y="47"/>
                  </a:lnTo>
                  <a:lnTo>
                    <a:pt x="1206" y="61"/>
                  </a:lnTo>
                  <a:lnTo>
                    <a:pt x="1173" y="102"/>
                  </a:lnTo>
                  <a:lnTo>
                    <a:pt x="1183" y="149"/>
                  </a:lnTo>
                  <a:lnTo>
                    <a:pt x="1200" y="164"/>
                  </a:lnTo>
                  <a:lnTo>
                    <a:pt x="1222" y="150"/>
                  </a:lnTo>
                  <a:lnTo>
                    <a:pt x="1273" y="180"/>
                  </a:lnTo>
                  <a:lnTo>
                    <a:pt x="1203" y="285"/>
                  </a:lnTo>
                  <a:lnTo>
                    <a:pt x="1197" y="293"/>
                  </a:lnTo>
                  <a:lnTo>
                    <a:pt x="1201" y="299"/>
                  </a:lnTo>
                  <a:lnTo>
                    <a:pt x="1208" y="349"/>
                  </a:lnTo>
                  <a:lnTo>
                    <a:pt x="1208" y="358"/>
                  </a:lnTo>
                  <a:lnTo>
                    <a:pt x="1206" y="393"/>
                  </a:lnTo>
                  <a:lnTo>
                    <a:pt x="1172" y="431"/>
                  </a:lnTo>
                  <a:lnTo>
                    <a:pt x="1187" y="477"/>
                  </a:lnTo>
                  <a:lnTo>
                    <a:pt x="1162" y="559"/>
                  </a:lnTo>
                  <a:lnTo>
                    <a:pt x="1114" y="590"/>
                  </a:lnTo>
                  <a:lnTo>
                    <a:pt x="1065" y="608"/>
                  </a:lnTo>
                  <a:lnTo>
                    <a:pt x="1053" y="647"/>
                  </a:lnTo>
                  <a:lnTo>
                    <a:pt x="1086" y="659"/>
                  </a:lnTo>
                  <a:lnTo>
                    <a:pt x="1102" y="686"/>
                  </a:lnTo>
                  <a:lnTo>
                    <a:pt x="1171" y="802"/>
                  </a:lnTo>
                  <a:lnTo>
                    <a:pt x="1217" y="830"/>
                  </a:lnTo>
                  <a:lnTo>
                    <a:pt x="1184" y="894"/>
                  </a:lnTo>
                  <a:lnTo>
                    <a:pt x="1201" y="926"/>
                  </a:lnTo>
                  <a:lnTo>
                    <a:pt x="1143" y="953"/>
                  </a:lnTo>
                  <a:lnTo>
                    <a:pt x="1042" y="1006"/>
                  </a:lnTo>
                  <a:lnTo>
                    <a:pt x="967" y="1059"/>
                  </a:lnTo>
                  <a:lnTo>
                    <a:pt x="962" y="1043"/>
                  </a:lnTo>
                  <a:lnTo>
                    <a:pt x="963" y="978"/>
                  </a:lnTo>
                  <a:lnTo>
                    <a:pt x="919" y="949"/>
                  </a:lnTo>
                  <a:lnTo>
                    <a:pt x="917" y="909"/>
                  </a:lnTo>
                  <a:lnTo>
                    <a:pt x="910" y="906"/>
                  </a:lnTo>
                  <a:lnTo>
                    <a:pt x="883" y="892"/>
                  </a:lnTo>
                  <a:lnTo>
                    <a:pt x="844" y="925"/>
                  </a:lnTo>
                  <a:lnTo>
                    <a:pt x="800" y="894"/>
                  </a:lnTo>
                  <a:lnTo>
                    <a:pt x="713" y="938"/>
                  </a:lnTo>
                  <a:lnTo>
                    <a:pt x="672" y="974"/>
                  </a:lnTo>
                  <a:lnTo>
                    <a:pt x="644" y="898"/>
                  </a:lnTo>
                  <a:lnTo>
                    <a:pt x="637" y="880"/>
                  </a:lnTo>
                  <a:lnTo>
                    <a:pt x="590" y="890"/>
                  </a:lnTo>
                  <a:lnTo>
                    <a:pt x="520" y="873"/>
                  </a:lnTo>
                  <a:lnTo>
                    <a:pt x="485" y="866"/>
                  </a:lnTo>
                  <a:lnTo>
                    <a:pt x="455" y="863"/>
                  </a:lnTo>
                  <a:lnTo>
                    <a:pt x="444" y="765"/>
                  </a:lnTo>
                  <a:lnTo>
                    <a:pt x="403" y="735"/>
                  </a:lnTo>
                  <a:lnTo>
                    <a:pt x="381" y="742"/>
                  </a:lnTo>
                  <a:lnTo>
                    <a:pt x="384" y="755"/>
                  </a:lnTo>
                  <a:lnTo>
                    <a:pt x="319" y="782"/>
                  </a:lnTo>
                  <a:lnTo>
                    <a:pt x="240" y="788"/>
                  </a:lnTo>
                  <a:lnTo>
                    <a:pt x="163" y="772"/>
                  </a:lnTo>
                  <a:lnTo>
                    <a:pt x="193" y="743"/>
                  </a:lnTo>
                  <a:lnTo>
                    <a:pt x="252" y="710"/>
                  </a:lnTo>
                  <a:lnTo>
                    <a:pt x="254" y="697"/>
                  </a:lnTo>
                  <a:lnTo>
                    <a:pt x="260" y="658"/>
                  </a:lnTo>
                  <a:lnTo>
                    <a:pt x="180" y="594"/>
                  </a:lnTo>
                  <a:lnTo>
                    <a:pt x="158" y="578"/>
                  </a:lnTo>
                  <a:lnTo>
                    <a:pt x="152" y="572"/>
                  </a:lnTo>
                  <a:lnTo>
                    <a:pt x="126" y="555"/>
                  </a:lnTo>
                  <a:lnTo>
                    <a:pt x="86" y="527"/>
                  </a:lnTo>
                  <a:lnTo>
                    <a:pt x="37" y="554"/>
                  </a:lnTo>
                  <a:lnTo>
                    <a:pt x="25" y="547"/>
                  </a:lnTo>
                  <a:lnTo>
                    <a:pt x="1" y="520"/>
                  </a:lnTo>
                  <a:lnTo>
                    <a:pt x="0" y="512"/>
                  </a:lnTo>
                  <a:lnTo>
                    <a:pt x="37" y="486"/>
                  </a:lnTo>
                  <a:lnTo>
                    <a:pt x="65" y="417"/>
                  </a:lnTo>
                  <a:lnTo>
                    <a:pt x="105" y="396"/>
                  </a:lnTo>
                  <a:lnTo>
                    <a:pt x="180" y="402"/>
                  </a:lnTo>
                  <a:lnTo>
                    <a:pt x="203" y="409"/>
                  </a:lnTo>
                  <a:lnTo>
                    <a:pt x="220" y="411"/>
                  </a:lnTo>
                  <a:lnTo>
                    <a:pt x="259" y="452"/>
                  </a:lnTo>
                  <a:lnTo>
                    <a:pt x="361" y="441"/>
                  </a:lnTo>
                  <a:lnTo>
                    <a:pt x="362" y="469"/>
                  </a:lnTo>
                  <a:lnTo>
                    <a:pt x="362" y="474"/>
                  </a:lnTo>
                  <a:lnTo>
                    <a:pt x="391" y="465"/>
                  </a:lnTo>
                  <a:lnTo>
                    <a:pt x="411" y="461"/>
                  </a:lnTo>
                  <a:lnTo>
                    <a:pt x="440" y="447"/>
                  </a:lnTo>
                  <a:lnTo>
                    <a:pt x="453" y="441"/>
                  </a:lnTo>
                  <a:lnTo>
                    <a:pt x="460" y="440"/>
                  </a:lnTo>
                  <a:lnTo>
                    <a:pt x="514" y="437"/>
                  </a:lnTo>
                  <a:lnTo>
                    <a:pt x="539" y="405"/>
                  </a:lnTo>
                  <a:lnTo>
                    <a:pt x="585" y="367"/>
                  </a:lnTo>
                  <a:lnTo>
                    <a:pt x="615" y="303"/>
                  </a:lnTo>
                  <a:lnTo>
                    <a:pt x="617" y="274"/>
                  </a:lnTo>
                  <a:lnTo>
                    <a:pt x="644" y="258"/>
                  </a:lnTo>
                  <a:lnTo>
                    <a:pt x="625" y="221"/>
                  </a:lnTo>
                  <a:lnTo>
                    <a:pt x="625" y="211"/>
                  </a:lnTo>
                  <a:lnTo>
                    <a:pt x="603" y="189"/>
                  </a:lnTo>
                  <a:lnTo>
                    <a:pt x="601" y="160"/>
                  </a:lnTo>
                  <a:lnTo>
                    <a:pt x="669" y="101"/>
                  </a:lnTo>
                  <a:lnTo>
                    <a:pt x="692" y="75"/>
                  </a:lnTo>
                  <a:lnTo>
                    <a:pt x="836" y="0"/>
                  </a:lnTo>
                  <a:lnTo>
                    <a:pt x="853" y="24"/>
                  </a:lnTo>
                  <a:lnTo>
                    <a:pt x="882" y="50"/>
                  </a:lnTo>
                  <a:lnTo>
                    <a:pt x="934" y="72"/>
                  </a:lnTo>
                  <a:lnTo>
                    <a:pt x="1051" y="62"/>
                  </a:lnTo>
                  <a:lnTo>
                    <a:pt x="1138"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3"/>
            <p:cNvSpPr>
              <a:spLocks noEditPoints="1"/>
            </p:cNvSpPr>
            <p:nvPr/>
          </p:nvSpPr>
          <p:spPr bwMode="auto">
            <a:xfrm>
              <a:off x="4238" y="2173"/>
              <a:ext cx="769" cy="642"/>
            </a:xfrm>
            <a:custGeom>
              <a:avLst/>
              <a:gdLst>
                <a:gd name="T0" fmla="*/ 961 w 1280"/>
                <a:gd name="T1" fmla="*/ 1049 h 1069"/>
                <a:gd name="T2" fmla="*/ 916 w 1280"/>
                <a:gd name="T3" fmla="*/ 916 h 1069"/>
                <a:gd name="T4" fmla="*/ 847 w 1280"/>
                <a:gd name="T5" fmla="*/ 935 h 1069"/>
                <a:gd name="T6" fmla="*/ 673 w 1280"/>
                <a:gd name="T7" fmla="*/ 985 h 1069"/>
                <a:gd name="T8" fmla="*/ 592 w 1280"/>
                <a:gd name="T9" fmla="*/ 898 h 1069"/>
                <a:gd name="T10" fmla="*/ 455 w 1280"/>
                <a:gd name="T11" fmla="*/ 871 h 1069"/>
                <a:gd name="T12" fmla="*/ 388 w 1280"/>
                <a:gd name="T13" fmla="*/ 749 h 1069"/>
                <a:gd name="T14" fmla="*/ 243 w 1280"/>
                <a:gd name="T15" fmla="*/ 797 h 1069"/>
                <a:gd name="T16" fmla="*/ 194 w 1280"/>
                <a:gd name="T17" fmla="*/ 746 h 1069"/>
                <a:gd name="T18" fmla="*/ 181 w 1280"/>
                <a:gd name="T19" fmla="*/ 601 h 1069"/>
                <a:gd name="T20" fmla="*/ 127 w 1280"/>
                <a:gd name="T21" fmla="*/ 563 h 1069"/>
                <a:gd name="T22" fmla="*/ 25 w 1280"/>
                <a:gd name="T23" fmla="*/ 554 h 1069"/>
                <a:gd name="T24" fmla="*/ 37 w 1280"/>
                <a:gd name="T25" fmla="*/ 488 h 1069"/>
                <a:gd name="T26" fmla="*/ 184 w 1280"/>
                <a:gd name="T27" fmla="*/ 404 h 1069"/>
                <a:gd name="T28" fmla="*/ 264 w 1280"/>
                <a:gd name="T29" fmla="*/ 453 h 1069"/>
                <a:gd name="T30" fmla="*/ 393 w 1280"/>
                <a:gd name="T31" fmla="*/ 467 h 1069"/>
                <a:gd name="T32" fmla="*/ 463 w 1280"/>
                <a:gd name="T33" fmla="*/ 442 h 1069"/>
                <a:gd name="T34" fmla="*/ 585 w 1280"/>
                <a:gd name="T35" fmla="*/ 370 h 1069"/>
                <a:gd name="T36" fmla="*/ 643 w 1280"/>
                <a:gd name="T37" fmla="*/ 262 h 1069"/>
                <a:gd name="T38" fmla="*/ 603 w 1280"/>
                <a:gd name="T39" fmla="*/ 196 h 1069"/>
                <a:gd name="T40" fmla="*/ 693 w 1280"/>
                <a:gd name="T41" fmla="*/ 77 h 1069"/>
                <a:gd name="T42" fmla="*/ 887 w 1280"/>
                <a:gd name="T43" fmla="*/ 52 h 1069"/>
                <a:gd name="T44" fmla="*/ 1140 w 1280"/>
                <a:gd name="T45" fmla="*/ 48 h 1069"/>
                <a:gd name="T46" fmla="*/ 1180 w 1280"/>
                <a:gd name="T47" fmla="*/ 108 h 1069"/>
                <a:gd name="T48" fmla="*/ 1225 w 1280"/>
                <a:gd name="T49" fmla="*/ 151 h 1069"/>
                <a:gd name="T50" fmla="*/ 1208 w 1280"/>
                <a:gd name="T51" fmla="*/ 304 h 1069"/>
                <a:gd name="T52" fmla="*/ 1212 w 1280"/>
                <a:gd name="T53" fmla="*/ 399 h 1069"/>
                <a:gd name="T54" fmla="*/ 1193 w 1280"/>
                <a:gd name="T55" fmla="*/ 483 h 1069"/>
                <a:gd name="T56" fmla="*/ 1071 w 1280"/>
                <a:gd name="T57" fmla="*/ 616 h 1069"/>
                <a:gd name="T58" fmla="*/ 1108 w 1280"/>
                <a:gd name="T59" fmla="*/ 689 h 1069"/>
                <a:gd name="T60" fmla="*/ 1190 w 1280"/>
                <a:gd name="T61" fmla="*/ 899 h 1069"/>
                <a:gd name="T62" fmla="*/ 1046 w 1280"/>
                <a:gd name="T63" fmla="*/ 1014 h 1069"/>
                <a:gd name="T64" fmla="*/ 968 w 1280"/>
                <a:gd name="T65" fmla="*/ 1048 h 1069"/>
                <a:gd name="T66" fmla="*/ 1145 w 1280"/>
                <a:gd name="T67" fmla="*/ 955 h 1069"/>
                <a:gd name="T68" fmla="*/ 1215 w 1280"/>
                <a:gd name="T69" fmla="*/ 836 h 1069"/>
                <a:gd name="T70" fmla="*/ 1052 w 1280"/>
                <a:gd name="T71" fmla="*/ 655 h 1069"/>
                <a:gd name="T72" fmla="*/ 1163 w 1280"/>
                <a:gd name="T73" fmla="*/ 562 h 1069"/>
                <a:gd name="T74" fmla="*/ 1206 w 1280"/>
                <a:gd name="T75" fmla="*/ 396 h 1069"/>
                <a:gd name="T76" fmla="*/ 1201 w 1280"/>
                <a:gd name="T77" fmla="*/ 306 h 1069"/>
                <a:gd name="T78" fmla="*/ 1271 w 1280"/>
                <a:gd name="T79" fmla="*/ 186 h 1069"/>
                <a:gd name="T80" fmla="*/ 1182 w 1280"/>
                <a:gd name="T81" fmla="*/ 156 h 1069"/>
                <a:gd name="T82" fmla="*/ 1191 w 1280"/>
                <a:gd name="T83" fmla="*/ 56 h 1069"/>
                <a:gd name="T84" fmla="*/ 937 w 1280"/>
                <a:gd name="T85" fmla="*/ 81 h 1069"/>
                <a:gd name="T86" fmla="*/ 838 w 1280"/>
                <a:gd name="T87" fmla="*/ 9 h 1069"/>
                <a:gd name="T88" fmla="*/ 608 w 1280"/>
                <a:gd name="T89" fmla="*/ 167 h 1069"/>
                <a:gd name="T90" fmla="*/ 631 w 1280"/>
                <a:gd name="T91" fmla="*/ 226 h 1069"/>
                <a:gd name="T92" fmla="*/ 621 w 1280"/>
                <a:gd name="T93" fmla="*/ 310 h 1069"/>
                <a:gd name="T94" fmla="*/ 519 w 1280"/>
                <a:gd name="T95" fmla="*/ 445 h 1069"/>
                <a:gd name="T96" fmla="*/ 395 w 1280"/>
                <a:gd name="T97" fmla="*/ 473 h 1069"/>
                <a:gd name="T98" fmla="*/ 261 w 1280"/>
                <a:gd name="T99" fmla="*/ 460 h 1069"/>
                <a:gd name="T100" fmla="*/ 182 w 1280"/>
                <a:gd name="T101" fmla="*/ 411 h 1069"/>
                <a:gd name="T102" fmla="*/ 43 w 1280"/>
                <a:gd name="T103" fmla="*/ 493 h 1069"/>
                <a:gd name="T104" fmla="*/ 30 w 1280"/>
                <a:gd name="T105" fmla="*/ 549 h 1069"/>
                <a:gd name="T106" fmla="*/ 157 w 1280"/>
                <a:gd name="T107" fmla="*/ 575 h 1069"/>
                <a:gd name="T108" fmla="*/ 267 w 1280"/>
                <a:gd name="T109" fmla="*/ 662 h 1069"/>
                <a:gd name="T110" fmla="*/ 173 w 1280"/>
                <a:gd name="T111" fmla="*/ 775 h 1069"/>
                <a:gd name="T112" fmla="*/ 383 w 1280"/>
                <a:gd name="T113" fmla="*/ 758 h 1069"/>
                <a:gd name="T114" fmla="*/ 450 w 1280"/>
                <a:gd name="T115" fmla="*/ 769 h 1069"/>
                <a:gd name="T116" fmla="*/ 523 w 1280"/>
                <a:gd name="T117" fmla="*/ 875 h 1069"/>
                <a:gd name="T118" fmla="*/ 676 w 1280"/>
                <a:gd name="T119" fmla="*/ 974 h 1069"/>
                <a:gd name="T120" fmla="*/ 847 w 1280"/>
                <a:gd name="T121" fmla="*/ 926 h 1069"/>
                <a:gd name="T122" fmla="*/ 925 w 1280"/>
                <a:gd name="T123" fmla="*/ 95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0" h="1069">
                  <a:moveTo>
                    <a:pt x="969" y="1069"/>
                  </a:moveTo>
                  <a:lnTo>
                    <a:pt x="969" y="1069"/>
                  </a:lnTo>
                  <a:lnTo>
                    <a:pt x="961" y="1049"/>
                  </a:lnTo>
                  <a:lnTo>
                    <a:pt x="963" y="985"/>
                  </a:lnTo>
                  <a:lnTo>
                    <a:pt x="919" y="956"/>
                  </a:lnTo>
                  <a:lnTo>
                    <a:pt x="916" y="916"/>
                  </a:lnTo>
                  <a:lnTo>
                    <a:pt x="911" y="914"/>
                  </a:lnTo>
                  <a:lnTo>
                    <a:pt x="886" y="901"/>
                  </a:lnTo>
                  <a:lnTo>
                    <a:pt x="847" y="935"/>
                  </a:lnTo>
                  <a:lnTo>
                    <a:pt x="803" y="903"/>
                  </a:lnTo>
                  <a:lnTo>
                    <a:pt x="718" y="945"/>
                  </a:lnTo>
                  <a:lnTo>
                    <a:pt x="673" y="985"/>
                  </a:lnTo>
                  <a:lnTo>
                    <a:pt x="638" y="889"/>
                  </a:lnTo>
                  <a:lnTo>
                    <a:pt x="593" y="898"/>
                  </a:lnTo>
                  <a:lnTo>
                    <a:pt x="592" y="898"/>
                  </a:lnTo>
                  <a:lnTo>
                    <a:pt x="522" y="881"/>
                  </a:lnTo>
                  <a:lnTo>
                    <a:pt x="487" y="874"/>
                  </a:lnTo>
                  <a:lnTo>
                    <a:pt x="455" y="871"/>
                  </a:lnTo>
                  <a:lnTo>
                    <a:pt x="444" y="772"/>
                  </a:lnTo>
                  <a:lnTo>
                    <a:pt x="405" y="744"/>
                  </a:lnTo>
                  <a:lnTo>
                    <a:pt x="388" y="749"/>
                  </a:lnTo>
                  <a:lnTo>
                    <a:pt x="391" y="761"/>
                  </a:lnTo>
                  <a:lnTo>
                    <a:pt x="322" y="790"/>
                  </a:lnTo>
                  <a:lnTo>
                    <a:pt x="243" y="797"/>
                  </a:lnTo>
                  <a:lnTo>
                    <a:pt x="242" y="797"/>
                  </a:lnTo>
                  <a:lnTo>
                    <a:pt x="159" y="778"/>
                  </a:lnTo>
                  <a:lnTo>
                    <a:pt x="194" y="746"/>
                  </a:lnTo>
                  <a:lnTo>
                    <a:pt x="252" y="713"/>
                  </a:lnTo>
                  <a:lnTo>
                    <a:pt x="260" y="664"/>
                  </a:lnTo>
                  <a:lnTo>
                    <a:pt x="181" y="601"/>
                  </a:lnTo>
                  <a:lnTo>
                    <a:pt x="159" y="585"/>
                  </a:lnTo>
                  <a:lnTo>
                    <a:pt x="153" y="580"/>
                  </a:lnTo>
                  <a:lnTo>
                    <a:pt x="127" y="563"/>
                  </a:lnTo>
                  <a:lnTo>
                    <a:pt x="89" y="536"/>
                  </a:lnTo>
                  <a:lnTo>
                    <a:pt x="40" y="563"/>
                  </a:lnTo>
                  <a:lnTo>
                    <a:pt x="25" y="554"/>
                  </a:lnTo>
                  <a:lnTo>
                    <a:pt x="1" y="527"/>
                  </a:lnTo>
                  <a:lnTo>
                    <a:pt x="0" y="516"/>
                  </a:lnTo>
                  <a:lnTo>
                    <a:pt x="37" y="488"/>
                  </a:lnTo>
                  <a:lnTo>
                    <a:pt x="65" y="419"/>
                  </a:lnTo>
                  <a:lnTo>
                    <a:pt x="107" y="398"/>
                  </a:lnTo>
                  <a:lnTo>
                    <a:pt x="184" y="404"/>
                  </a:lnTo>
                  <a:lnTo>
                    <a:pt x="207" y="411"/>
                  </a:lnTo>
                  <a:lnTo>
                    <a:pt x="225" y="412"/>
                  </a:lnTo>
                  <a:lnTo>
                    <a:pt x="264" y="453"/>
                  </a:lnTo>
                  <a:lnTo>
                    <a:pt x="367" y="442"/>
                  </a:lnTo>
                  <a:lnTo>
                    <a:pt x="368" y="475"/>
                  </a:lnTo>
                  <a:lnTo>
                    <a:pt x="393" y="467"/>
                  </a:lnTo>
                  <a:lnTo>
                    <a:pt x="413" y="463"/>
                  </a:lnTo>
                  <a:lnTo>
                    <a:pt x="455" y="442"/>
                  </a:lnTo>
                  <a:lnTo>
                    <a:pt x="463" y="442"/>
                  </a:lnTo>
                  <a:lnTo>
                    <a:pt x="516" y="438"/>
                  </a:lnTo>
                  <a:lnTo>
                    <a:pt x="539" y="408"/>
                  </a:lnTo>
                  <a:lnTo>
                    <a:pt x="585" y="370"/>
                  </a:lnTo>
                  <a:lnTo>
                    <a:pt x="615" y="307"/>
                  </a:lnTo>
                  <a:lnTo>
                    <a:pt x="617" y="278"/>
                  </a:lnTo>
                  <a:lnTo>
                    <a:pt x="643" y="262"/>
                  </a:lnTo>
                  <a:lnTo>
                    <a:pt x="625" y="227"/>
                  </a:lnTo>
                  <a:lnTo>
                    <a:pt x="624" y="218"/>
                  </a:lnTo>
                  <a:lnTo>
                    <a:pt x="603" y="196"/>
                  </a:lnTo>
                  <a:lnTo>
                    <a:pt x="601" y="164"/>
                  </a:lnTo>
                  <a:lnTo>
                    <a:pt x="670" y="103"/>
                  </a:lnTo>
                  <a:lnTo>
                    <a:pt x="693" y="77"/>
                  </a:lnTo>
                  <a:lnTo>
                    <a:pt x="840" y="0"/>
                  </a:lnTo>
                  <a:lnTo>
                    <a:pt x="858" y="27"/>
                  </a:lnTo>
                  <a:lnTo>
                    <a:pt x="887" y="52"/>
                  </a:lnTo>
                  <a:lnTo>
                    <a:pt x="938" y="74"/>
                  </a:lnTo>
                  <a:lnTo>
                    <a:pt x="1053" y="64"/>
                  </a:lnTo>
                  <a:lnTo>
                    <a:pt x="1140" y="48"/>
                  </a:lnTo>
                  <a:lnTo>
                    <a:pt x="1193" y="49"/>
                  </a:lnTo>
                  <a:lnTo>
                    <a:pt x="1214" y="65"/>
                  </a:lnTo>
                  <a:lnTo>
                    <a:pt x="1180" y="108"/>
                  </a:lnTo>
                  <a:lnTo>
                    <a:pt x="1189" y="153"/>
                  </a:lnTo>
                  <a:lnTo>
                    <a:pt x="1204" y="165"/>
                  </a:lnTo>
                  <a:lnTo>
                    <a:pt x="1225" y="151"/>
                  </a:lnTo>
                  <a:lnTo>
                    <a:pt x="1280" y="184"/>
                  </a:lnTo>
                  <a:lnTo>
                    <a:pt x="1204" y="298"/>
                  </a:lnTo>
                  <a:lnTo>
                    <a:pt x="1208" y="304"/>
                  </a:lnTo>
                  <a:lnTo>
                    <a:pt x="1214" y="354"/>
                  </a:lnTo>
                  <a:lnTo>
                    <a:pt x="1215" y="363"/>
                  </a:lnTo>
                  <a:lnTo>
                    <a:pt x="1212" y="399"/>
                  </a:lnTo>
                  <a:lnTo>
                    <a:pt x="1178" y="437"/>
                  </a:lnTo>
                  <a:lnTo>
                    <a:pt x="1194" y="482"/>
                  </a:lnTo>
                  <a:lnTo>
                    <a:pt x="1193" y="483"/>
                  </a:lnTo>
                  <a:lnTo>
                    <a:pt x="1168" y="566"/>
                  </a:lnTo>
                  <a:lnTo>
                    <a:pt x="1119" y="598"/>
                  </a:lnTo>
                  <a:lnTo>
                    <a:pt x="1071" y="616"/>
                  </a:lnTo>
                  <a:lnTo>
                    <a:pt x="1061" y="650"/>
                  </a:lnTo>
                  <a:lnTo>
                    <a:pt x="1091" y="661"/>
                  </a:lnTo>
                  <a:lnTo>
                    <a:pt x="1108" y="689"/>
                  </a:lnTo>
                  <a:lnTo>
                    <a:pt x="1176" y="804"/>
                  </a:lnTo>
                  <a:lnTo>
                    <a:pt x="1224" y="834"/>
                  </a:lnTo>
                  <a:lnTo>
                    <a:pt x="1190" y="899"/>
                  </a:lnTo>
                  <a:lnTo>
                    <a:pt x="1209" y="933"/>
                  </a:lnTo>
                  <a:lnTo>
                    <a:pt x="1148" y="961"/>
                  </a:lnTo>
                  <a:lnTo>
                    <a:pt x="1046" y="1014"/>
                  </a:lnTo>
                  <a:lnTo>
                    <a:pt x="969" y="1069"/>
                  </a:lnTo>
                  <a:close/>
                  <a:moveTo>
                    <a:pt x="968" y="1048"/>
                  </a:moveTo>
                  <a:lnTo>
                    <a:pt x="968" y="1048"/>
                  </a:lnTo>
                  <a:lnTo>
                    <a:pt x="972" y="1058"/>
                  </a:lnTo>
                  <a:lnTo>
                    <a:pt x="1043" y="1008"/>
                  </a:lnTo>
                  <a:lnTo>
                    <a:pt x="1145" y="955"/>
                  </a:lnTo>
                  <a:lnTo>
                    <a:pt x="1200" y="930"/>
                  </a:lnTo>
                  <a:lnTo>
                    <a:pt x="1183" y="899"/>
                  </a:lnTo>
                  <a:lnTo>
                    <a:pt x="1215" y="836"/>
                  </a:lnTo>
                  <a:lnTo>
                    <a:pt x="1171" y="809"/>
                  </a:lnTo>
                  <a:lnTo>
                    <a:pt x="1087" y="666"/>
                  </a:lnTo>
                  <a:lnTo>
                    <a:pt x="1052" y="655"/>
                  </a:lnTo>
                  <a:lnTo>
                    <a:pt x="1065" y="610"/>
                  </a:lnTo>
                  <a:lnTo>
                    <a:pt x="1116" y="592"/>
                  </a:lnTo>
                  <a:lnTo>
                    <a:pt x="1163" y="562"/>
                  </a:lnTo>
                  <a:lnTo>
                    <a:pt x="1187" y="482"/>
                  </a:lnTo>
                  <a:lnTo>
                    <a:pt x="1171" y="435"/>
                  </a:lnTo>
                  <a:lnTo>
                    <a:pt x="1206" y="396"/>
                  </a:lnTo>
                  <a:lnTo>
                    <a:pt x="1208" y="363"/>
                  </a:lnTo>
                  <a:lnTo>
                    <a:pt x="1208" y="354"/>
                  </a:lnTo>
                  <a:lnTo>
                    <a:pt x="1201" y="306"/>
                  </a:lnTo>
                  <a:lnTo>
                    <a:pt x="1196" y="298"/>
                  </a:lnTo>
                  <a:lnTo>
                    <a:pt x="1203" y="288"/>
                  </a:lnTo>
                  <a:lnTo>
                    <a:pt x="1271" y="186"/>
                  </a:lnTo>
                  <a:lnTo>
                    <a:pt x="1225" y="159"/>
                  </a:lnTo>
                  <a:lnTo>
                    <a:pt x="1203" y="173"/>
                  </a:lnTo>
                  <a:lnTo>
                    <a:pt x="1182" y="156"/>
                  </a:lnTo>
                  <a:lnTo>
                    <a:pt x="1172" y="106"/>
                  </a:lnTo>
                  <a:lnTo>
                    <a:pt x="1205" y="66"/>
                  </a:lnTo>
                  <a:lnTo>
                    <a:pt x="1191" y="56"/>
                  </a:lnTo>
                  <a:lnTo>
                    <a:pt x="1141" y="55"/>
                  </a:lnTo>
                  <a:lnTo>
                    <a:pt x="1054" y="70"/>
                  </a:lnTo>
                  <a:lnTo>
                    <a:pt x="937" y="81"/>
                  </a:lnTo>
                  <a:lnTo>
                    <a:pt x="883" y="58"/>
                  </a:lnTo>
                  <a:lnTo>
                    <a:pt x="853" y="31"/>
                  </a:lnTo>
                  <a:lnTo>
                    <a:pt x="838" y="9"/>
                  </a:lnTo>
                  <a:lnTo>
                    <a:pt x="697" y="83"/>
                  </a:lnTo>
                  <a:lnTo>
                    <a:pt x="675" y="108"/>
                  </a:lnTo>
                  <a:lnTo>
                    <a:pt x="608" y="167"/>
                  </a:lnTo>
                  <a:lnTo>
                    <a:pt x="609" y="193"/>
                  </a:lnTo>
                  <a:lnTo>
                    <a:pt x="631" y="215"/>
                  </a:lnTo>
                  <a:lnTo>
                    <a:pt x="631" y="226"/>
                  </a:lnTo>
                  <a:lnTo>
                    <a:pt x="651" y="264"/>
                  </a:lnTo>
                  <a:lnTo>
                    <a:pt x="624" y="281"/>
                  </a:lnTo>
                  <a:lnTo>
                    <a:pt x="621" y="310"/>
                  </a:lnTo>
                  <a:lnTo>
                    <a:pt x="590" y="374"/>
                  </a:lnTo>
                  <a:lnTo>
                    <a:pt x="544" y="413"/>
                  </a:lnTo>
                  <a:lnTo>
                    <a:pt x="519" y="445"/>
                  </a:lnTo>
                  <a:lnTo>
                    <a:pt x="457" y="449"/>
                  </a:lnTo>
                  <a:lnTo>
                    <a:pt x="415" y="469"/>
                  </a:lnTo>
                  <a:lnTo>
                    <a:pt x="395" y="473"/>
                  </a:lnTo>
                  <a:lnTo>
                    <a:pt x="362" y="484"/>
                  </a:lnTo>
                  <a:lnTo>
                    <a:pt x="361" y="450"/>
                  </a:lnTo>
                  <a:lnTo>
                    <a:pt x="261" y="460"/>
                  </a:lnTo>
                  <a:lnTo>
                    <a:pt x="222" y="419"/>
                  </a:lnTo>
                  <a:lnTo>
                    <a:pt x="205" y="417"/>
                  </a:lnTo>
                  <a:lnTo>
                    <a:pt x="182" y="411"/>
                  </a:lnTo>
                  <a:lnTo>
                    <a:pt x="109" y="405"/>
                  </a:lnTo>
                  <a:lnTo>
                    <a:pt x="70" y="424"/>
                  </a:lnTo>
                  <a:lnTo>
                    <a:pt x="43" y="493"/>
                  </a:lnTo>
                  <a:lnTo>
                    <a:pt x="7" y="519"/>
                  </a:lnTo>
                  <a:lnTo>
                    <a:pt x="7" y="524"/>
                  </a:lnTo>
                  <a:lnTo>
                    <a:pt x="30" y="549"/>
                  </a:lnTo>
                  <a:lnTo>
                    <a:pt x="40" y="555"/>
                  </a:lnTo>
                  <a:lnTo>
                    <a:pt x="89" y="528"/>
                  </a:lnTo>
                  <a:lnTo>
                    <a:pt x="157" y="575"/>
                  </a:lnTo>
                  <a:lnTo>
                    <a:pt x="163" y="580"/>
                  </a:lnTo>
                  <a:lnTo>
                    <a:pt x="185" y="596"/>
                  </a:lnTo>
                  <a:lnTo>
                    <a:pt x="267" y="662"/>
                  </a:lnTo>
                  <a:lnTo>
                    <a:pt x="258" y="718"/>
                  </a:lnTo>
                  <a:lnTo>
                    <a:pt x="198" y="751"/>
                  </a:lnTo>
                  <a:lnTo>
                    <a:pt x="173" y="775"/>
                  </a:lnTo>
                  <a:lnTo>
                    <a:pt x="243" y="790"/>
                  </a:lnTo>
                  <a:lnTo>
                    <a:pt x="321" y="784"/>
                  </a:lnTo>
                  <a:lnTo>
                    <a:pt x="383" y="758"/>
                  </a:lnTo>
                  <a:lnTo>
                    <a:pt x="380" y="745"/>
                  </a:lnTo>
                  <a:lnTo>
                    <a:pt x="406" y="736"/>
                  </a:lnTo>
                  <a:lnTo>
                    <a:pt x="450" y="769"/>
                  </a:lnTo>
                  <a:lnTo>
                    <a:pt x="461" y="865"/>
                  </a:lnTo>
                  <a:lnTo>
                    <a:pt x="488" y="868"/>
                  </a:lnTo>
                  <a:lnTo>
                    <a:pt x="523" y="875"/>
                  </a:lnTo>
                  <a:lnTo>
                    <a:pt x="593" y="891"/>
                  </a:lnTo>
                  <a:lnTo>
                    <a:pt x="642" y="881"/>
                  </a:lnTo>
                  <a:lnTo>
                    <a:pt x="676" y="974"/>
                  </a:lnTo>
                  <a:lnTo>
                    <a:pt x="715" y="940"/>
                  </a:lnTo>
                  <a:lnTo>
                    <a:pt x="803" y="895"/>
                  </a:lnTo>
                  <a:lnTo>
                    <a:pt x="847" y="926"/>
                  </a:lnTo>
                  <a:lnTo>
                    <a:pt x="885" y="893"/>
                  </a:lnTo>
                  <a:lnTo>
                    <a:pt x="923" y="912"/>
                  </a:lnTo>
                  <a:lnTo>
                    <a:pt x="925" y="953"/>
                  </a:lnTo>
                  <a:lnTo>
                    <a:pt x="970" y="981"/>
                  </a:lnTo>
                  <a:lnTo>
                    <a:pt x="968" y="10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4"/>
            <p:cNvSpPr>
              <a:spLocks/>
            </p:cNvSpPr>
            <p:nvPr/>
          </p:nvSpPr>
          <p:spPr bwMode="auto">
            <a:xfrm>
              <a:off x="2187" y="3070"/>
              <a:ext cx="47" cy="57"/>
            </a:xfrm>
            <a:custGeom>
              <a:avLst/>
              <a:gdLst>
                <a:gd name="T0" fmla="*/ 79 w 79"/>
                <a:gd name="T1" fmla="*/ 12 h 94"/>
                <a:gd name="T2" fmla="*/ 79 w 79"/>
                <a:gd name="T3" fmla="*/ 12 h 94"/>
                <a:gd name="T4" fmla="*/ 75 w 79"/>
                <a:gd name="T5" fmla="*/ 49 h 94"/>
                <a:gd name="T6" fmla="*/ 46 w 79"/>
                <a:gd name="T7" fmla="*/ 94 h 94"/>
                <a:gd name="T8" fmla="*/ 20 w 79"/>
                <a:gd name="T9" fmla="*/ 90 h 94"/>
                <a:gd name="T10" fmla="*/ 0 w 79"/>
                <a:gd name="T11" fmla="*/ 59 h 94"/>
                <a:gd name="T12" fmla="*/ 51 w 79"/>
                <a:gd name="T13" fmla="*/ 0 h 94"/>
                <a:gd name="T14" fmla="*/ 79 w 79"/>
                <a:gd name="T15" fmla="*/ 12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4">
                  <a:moveTo>
                    <a:pt x="79" y="12"/>
                  </a:moveTo>
                  <a:lnTo>
                    <a:pt x="79" y="12"/>
                  </a:lnTo>
                  <a:lnTo>
                    <a:pt x="75" y="49"/>
                  </a:lnTo>
                  <a:lnTo>
                    <a:pt x="46" y="94"/>
                  </a:lnTo>
                  <a:lnTo>
                    <a:pt x="20" y="90"/>
                  </a:lnTo>
                  <a:lnTo>
                    <a:pt x="0" y="59"/>
                  </a:lnTo>
                  <a:lnTo>
                    <a:pt x="51" y="0"/>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5"/>
            <p:cNvSpPr>
              <a:spLocks noEditPoints="1"/>
            </p:cNvSpPr>
            <p:nvPr/>
          </p:nvSpPr>
          <p:spPr bwMode="auto">
            <a:xfrm>
              <a:off x="2184" y="3068"/>
              <a:ext cx="52" cy="61"/>
            </a:xfrm>
            <a:custGeom>
              <a:avLst/>
              <a:gdLst>
                <a:gd name="T0" fmla="*/ 51 w 86"/>
                <a:gd name="T1" fmla="*/ 101 h 101"/>
                <a:gd name="T2" fmla="*/ 51 w 86"/>
                <a:gd name="T3" fmla="*/ 101 h 101"/>
                <a:gd name="T4" fmla="*/ 22 w 86"/>
                <a:gd name="T5" fmla="*/ 97 h 101"/>
                <a:gd name="T6" fmla="*/ 0 w 86"/>
                <a:gd name="T7" fmla="*/ 63 h 101"/>
                <a:gd name="T8" fmla="*/ 54 w 86"/>
                <a:gd name="T9" fmla="*/ 0 h 101"/>
                <a:gd name="T10" fmla="*/ 86 w 86"/>
                <a:gd name="T11" fmla="*/ 14 h 101"/>
                <a:gd name="T12" fmla="*/ 82 w 86"/>
                <a:gd name="T13" fmla="*/ 55 h 101"/>
                <a:gd name="T14" fmla="*/ 51 w 86"/>
                <a:gd name="T15" fmla="*/ 101 h 101"/>
                <a:gd name="T16" fmla="*/ 26 w 86"/>
                <a:gd name="T17" fmla="*/ 90 h 101"/>
                <a:gd name="T18" fmla="*/ 26 w 86"/>
                <a:gd name="T19" fmla="*/ 90 h 101"/>
                <a:gd name="T20" fmla="*/ 48 w 86"/>
                <a:gd name="T21" fmla="*/ 94 h 101"/>
                <a:gd name="T22" fmla="*/ 76 w 86"/>
                <a:gd name="T23" fmla="*/ 52 h 101"/>
                <a:gd name="T24" fmla="*/ 79 w 86"/>
                <a:gd name="T25" fmla="*/ 18 h 101"/>
                <a:gd name="T26" fmla="*/ 56 w 86"/>
                <a:gd name="T27" fmla="*/ 8 h 101"/>
                <a:gd name="T28" fmla="*/ 8 w 86"/>
                <a:gd name="T29" fmla="*/ 64 h 101"/>
                <a:gd name="T30" fmla="*/ 26 w 86"/>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101">
                  <a:moveTo>
                    <a:pt x="51" y="101"/>
                  </a:moveTo>
                  <a:lnTo>
                    <a:pt x="51" y="101"/>
                  </a:lnTo>
                  <a:lnTo>
                    <a:pt x="22" y="97"/>
                  </a:lnTo>
                  <a:lnTo>
                    <a:pt x="0" y="63"/>
                  </a:lnTo>
                  <a:lnTo>
                    <a:pt x="54" y="0"/>
                  </a:lnTo>
                  <a:lnTo>
                    <a:pt x="86" y="14"/>
                  </a:lnTo>
                  <a:lnTo>
                    <a:pt x="82" y="55"/>
                  </a:lnTo>
                  <a:lnTo>
                    <a:pt x="51" y="101"/>
                  </a:lnTo>
                  <a:close/>
                  <a:moveTo>
                    <a:pt x="26" y="90"/>
                  </a:moveTo>
                  <a:lnTo>
                    <a:pt x="26" y="90"/>
                  </a:lnTo>
                  <a:lnTo>
                    <a:pt x="48" y="94"/>
                  </a:lnTo>
                  <a:lnTo>
                    <a:pt x="76" y="52"/>
                  </a:lnTo>
                  <a:lnTo>
                    <a:pt x="79" y="18"/>
                  </a:lnTo>
                  <a:lnTo>
                    <a:pt x="56" y="8"/>
                  </a:lnTo>
                  <a:lnTo>
                    <a:pt x="8" y="64"/>
                  </a:lnTo>
                  <a:lnTo>
                    <a:pt x="26" y="9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6"/>
            <p:cNvSpPr>
              <a:spLocks/>
            </p:cNvSpPr>
            <p:nvPr/>
          </p:nvSpPr>
          <p:spPr bwMode="auto">
            <a:xfrm>
              <a:off x="2236" y="3030"/>
              <a:ext cx="119" cy="91"/>
            </a:xfrm>
            <a:custGeom>
              <a:avLst/>
              <a:gdLst>
                <a:gd name="T0" fmla="*/ 165 w 197"/>
                <a:gd name="T1" fmla="*/ 126 h 152"/>
                <a:gd name="T2" fmla="*/ 165 w 197"/>
                <a:gd name="T3" fmla="*/ 126 h 152"/>
                <a:gd name="T4" fmla="*/ 155 w 197"/>
                <a:gd name="T5" fmla="*/ 152 h 152"/>
                <a:gd name="T6" fmla="*/ 133 w 197"/>
                <a:gd name="T7" fmla="*/ 146 h 152"/>
                <a:gd name="T8" fmla="*/ 106 w 197"/>
                <a:gd name="T9" fmla="*/ 127 h 152"/>
                <a:gd name="T10" fmla="*/ 84 w 197"/>
                <a:gd name="T11" fmla="*/ 118 h 152"/>
                <a:gd name="T12" fmla="*/ 62 w 197"/>
                <a:gd name="T13" fmla="*/ 124 h 152"/>
                <a:gd name="T14" fmla="*/ 49 w 197"/>
                <a:gd name="T15" fmla="*/ 140 h 152"/>
                <a:gd name="T16" fmla="*/ 38 w 197"/>
                <a:gd name="T17" fmla="*/ 143 h 152"/>
                <a:gd name="T18" fmla="*/ 11 w 197"/>
                <a:gd name="T19" fmla="*/ 147 h 152"/>
                <a:gd name="T20" fmla="*/ 0 w 197"/>
                <a:gd name="T21" fmla="*/ 136 h 152"/>
                <a:gd name="T22" fmla="*/ 12 w 197"/>
                <a:gd name="T23" fmla="*/ 116 h 152"/>
                <a:gd name="T24" fmla="*/ 58 w 197"/>
                <a:gd name="T25" fmla="*/ 110 h 152"/>
                <a:gd name="T26" fmla="*/ 87 w 197"/>
                <a:gd name="T27" fmla="*/ 64 h 152"/>
                <a:gd name="T28" fmla="*/ 104 w 197"/>
                <a:gd name="T29" fmla="*/ 40 h 152"/>
                <a:gd name="T30" fmla="*/ 123 w 197"/>
                <a:gd name="T31" fmla="*/ 9 h 152"/>
                <a:gd name="T32" fmla="*/ 135 w 197"/>
                <a:gd name="T33" fmla="*/ 0 h 152"/>
                <a:gd name="T34" fmla="*/ 158 w 197"/>
                <a:gd name="T35" fmla="*/ 34 h 152"/>
                <a:gd name="T36" fmla="*/ 168 w 197"/>
                <a:gd name="T37" fmla="*/ 43 h 152"/>
                <a:gd name="T38" fmla="*/ 177 w 197"/>
                <a:gd name="T39" fmla="*/ 51 h 152"/>
                <a:gd name="T40" fmla="*/ 197 w 197"/>
                <a:gd name="T41" fmla="*/ 75 h 152"/>
                <a:gd name="T42" fmla="*/ 165 w 197"/>
                <a:gd name="T43" fmla="*/ 1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52">
                  <a:moveTo>
                    <a:pt x="165" y="126"/>
                  </a:moveTo>
                  <a:lnTo>
                    <a:pt x="165" y="126"/>
                  </a:lnTo>
                  <a:lnTo>
                    <a:pt x="155" y="152"/>
                  </a:lnTo>
                  <a:lnTo>
                    <a:pt x="133" y="146"/>
                  </a:lnTo>
                  <a:lnTo>
                    <a:pt x="106" y="127"/>
                  </a:lnTo>
                  <a:lnTo>
                    <a:pt x="84" y="118"/>
                  </a:lnTo>
                  <a:lnTo>
                    <a:pt x="62" y="124"/>
                  </a:lnTo>
                  <a:lnTo>
                    <a:pt x="49" y="140"/>
                  </a:lnTo>
                  <a:lnTo>
                    <a:pt x="38" y="143"/>
                  </a:lnTo>
                  <a:lnTo>
                    <a:pt x="11" y="147"/>
                  </a:lnTo>
                  <a:lnTo>
                    <a:pt x="0" y="136"/>
                  </a:lnTo>
                  <a:lnTo>
                    <a:pt x="12" y="116"/>
                  </a:lnTo>
                  <a:lnTo>
                    <a:pt x="58" y="110"/>
                  </a:lnTo>
                  <a:lnTo>
                    <a:pt x="87" y="64"/>
                  </a:lnTo>
                  <a:lnTo>
                    <a:pt x="104" y="40"/>
                  </a:lnTo>
                  <a:lnTo>
                    <a:pt x="123" y="9"/>
                  </a:lnTo>
                  <a:lnTo>
                    <a:pt x="135" y="0"/>
                  </a:lnTo>
                  <a:lnTo>
                    <a:pt x="158" y="34"/>
                  </a:lnTo>
                  <a:lnTo>
                    <a:pt x="168" y="43"/>
                  </a:lnTo>
                  <a:lnTo>
                    <a:pt x="177" y="51"/>
                  </a:lnTo>
                  <a:lnTo>
                    <a:pt x="197" y="75"/>
                  </a:lnTo>
                  <a:lnTo>
                    <a:pt x="165" y="1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7"/>
            <p:cNvSpPr>
              <a:spLocks noEditPoints="1"/>
            </p:cNvSpPr>
            <p:nvPr/>
          </p:nvSpPr>
          <p:spPr bwMode="auto">
            <a:xfrm>
              <a:off x="2234" y="3027"/>
              <a:ext cx="123" cy="96"/>
            </a:xfrm>
            <a:custGeom>
              <a:avLst/>
              <a:gdLst>
                <a:gd name="T0" fmla="*/ 161 w 205"/>
                <a:gd name="T1" fmla="*/ 161 h 161"/>
                <a:gd name="T2" fmla="*/ 161 w 205"/>
                <a:gd name="T3" fmla="*/ 161 h 161"/>
                <a:gd name="T4" fmla="*/ 135 w 205"/>
                <a:gd name="T5" fmla="*/ 153 h 161"/>
                <a:gd name="T6" fmla="*/ 109 w 205"/>
                <a:gd name="T7" fmla="*/ 135 h 161"/>
                <a:gd name="T8" fmla="*/ 88 w 205"/>
                <a:gd name="T9" fmla="*/ 126 h 161"/>
                <a:gd name="T10" fmla="*/ 68 w 205"/>
                <a:gd name="T11" fmla="*/ 132 h 161"/>
                <a:gd name="T12" fmla="*/ 55 w 205"/>
                <a:gd name="T13" fmla="*/ 148 h 161"/>
                <a:gd name="T14" fmla="*/ 43 w 205"/>
                <a:gd name="T15" fmla="*/ 151 h 161"/>
                <a:gd name="T16" fmla="*/ 13 w 205"/>
                <a:gd name="T17" fmla="*/ 156 h 161"/>
                <a:gd name="T18" fmla="*/ 0 w 205"/>
                <a:gd name="T19" fmla="*/ 141 h 161"/>
                <a:gd name="T20" fmla="*/ 14 w 205"/>
                <a:gd name="T21" fmla="*/ 118 h 161"/>
                <a:gd name="T22" fmla="*/ 60 w 205"/>
                <a:gd name="T23" fmla="*/ 112 h 161"/>
                <a:gd name="T24" fmla="*/ 88 w 205"/>
                <a:gd name="T25" fmla="*/ 68 h 161"/>
                <a:gd name="T26" fmla="*/ 105 w 205"/>
                <a:gd name="T27" fmla="*/ 43 h 161"/>
                <a:gd name="T28" fmla="*/ 125 w 205"/>
                <a:gd name="T29" fmla="*/ 12 h 161"/>
                <a:gd name="T30" fmla="*/ 140 w 205"/>
                <a:gd name="T31" fmla="*/ 0 h 161"/>
                <a:gd name="T32" fmla="*/ 164 w 205"/>
                <a:gd name="T33" fmla="*/ 37 h 161"/>
                <a:gd name="T34" fmla="*/ 174 w 205"/>
                <a:gd name="T35" fmla="*/ 46 h 161"/>
                <a:gd name="T36" fmla="*/ 183 w 205"/>
                <a:gd name="T37" fmla="*/ 54 h 161"/>
                <a:gd name="T38" fmla="*/ 205 w 205"/>
                <a:gd name="T39" fmla="*/ 80 h 161"/>
                <a:gd name="T40" fmla="*/ 172 w 205"/>
                <a:gd name="T41" fmla="*/ 133 h 161"/>
                <a:gd name="T42" fmla="*/ 161 w 205"/>
                <a:gd name="T43" fmla="*/ 161 h 161"/>
                <a:gd name="T44" fmla="*/ 139 w 205"/>
                <a:gd name="T45" fmla="*/ 147 h 161"/>
                <a:gd name="T46" fmla="*/ 139 w 205"/>
                <a:gd name="T47" fmla="*/ 147 h 161"/>
                <a:gd name="T48" fmla="*/ 157 w 205"/>
                <a:gd name="T49" fmla="*/ 153 h 161"/>
                <a:gd name="T50" fmla="*/ 166 w 205"/>
                <a:gd name="T51" fmla="*/ 130 h 161"/>
                <a:gd name="T52" fmla="*/ 197 w 205"/>
                <a:gd name="T53" fmla="*/ 80 h 161"/>
                <a:gd name="T54" fmla="*/ 179 w 205"/>
                <a:gd name="T55" fmla="*/ 58 h 161"/>
                <a:gd name="T56" fmla="*/ 170 w 205"/>
                <a:gd name="T57" fmla="*/ 51 h 161"/>
                <a:gd name="T58" fmla="*/ 159 w 205"/>
                <a:gd name="T59" fmla="*/ 41 h 161"/>
                <a:gd name="T60" fmla="*/ 138 w 205"/>
                <a:gd name="T61" fmla="*/ 9 h 161"/>
                <a:gd name="T62" fmla="*/ 129 w 205"/>
                <a:gd name="T63" fmla="*/ 16 h 161"/>
                <a:gd name="T64" fmla="*/ 111 w 205"/>
                <a:gd name="T65" fmla="*/ 46 h 161"/>
                <a:gd name="T66" fmla="*/ 93 w 205"/>
                <a:gd name="T67" fmla="*/ 71 h 161"/>
                <a:gd name="T68" fmla="*/ 64 w 205"/>
                <a:gd name="T69" fmla="*/ 118 h 161"/>
                <a:gd name="T70" fmla="*/ 18 w 205"/>
                <a:gd name="T71" fmla="*/ 124 h 161"/>
                <a:gd name="T72" fmla="*/ 8 w 205"/>
                <a:gd name="T73" fmla="*/ 140 h 161"/>
                <a:gd name="T74" fmla="*/ 16 w 205"/>
                <a:gd name="T75" fmla="*/ 149 h 161"/>
                <a:gd name="T76" fmla="*/ 42 w 205"/>
                <a:gd name="T77" fmla="*/ 145 h 161"/>
                <a:gd name="T78" fmla="*/ 51 w 205"/>
                <a:gd name="T79" fmla="*/ 142 h 161"/>
                <a:gd name="T80" fmla="*/ 64 w 205"/>
                <a:gd name="T81" fmla="*/ 126 h 161"/>
                <a:gd name="T82" fmla="*/ 89 w 205"/>
                <a:gd name="T83" fmla="*/ 119 h 161"/>
                <a:gd name="T84" fmla="*/ 112 w 205"/>
                <a:gd name="T85" fmla="*/ 129 h 161"/>
                <a:gd name="T86" fmla="*/ 139 w 205"/>
                <a:gd name="T87" fmla="*/ 14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5" h="161">
                  <a:moveTo>
                    <a:pt x="161" y="161"/>
                  </a:moveTo>
                  <a:lnTo>
                    <a:pt x="161" y="161"/>
                  </a:lnTo>
                  <a:lnTo>
                    <a:pt x="135" y="153"/>
                  </a:lnTo>
                  <a:lnTo>
                    <a:pt x="109" y="135"/>
                  </a:lnTo>
                  <a:lnTo>
                    <a:pt x="88" y="126"/>
                  </a:lnTo>
                  <a:lnTo>
                    <a:pt x="68" y="132"/>
                  </a:lnTo>
                  <a:lnTo>
                    <a:pt x="55" y="148"/>
                  </a:lnTo>
                  <a:lnTo>
                    <a:pt x="43" y="151"/>
                  </a:lnTo>
                  <a:lnTo>
                    <a:pt x="13" y="156"/>
                  </a:lnTo>
                  <a:lnTo>
                    <a:pt x="0" y="141"/>
                  </a:lnTo>
                  <a:lnTo>
                    <a:pt x="14" y="118"/>
                  </a:lnTo>
                  <a:lnTo>
                    <a:pt x="60" y="112"/>
                  </a:lnTo>
                  <a:lnTo>
                    <a:pt x="88" y="68"/>
                  </a:lnTo>
                  <a:lnTo>
                    <a:pt x="105" y="43"/>
                  </a:lnTo>
                  <a:lnTo>
                    <a:pt x="125" y="12"/>
                  </a:lnTo>
                  <a:lnTo>
                    <a:pt x="140" y="0"/>
                  </a:lnTo>
                  <a:lnTo>
                    <a:pt x="164" y="37"/>
                  </a:lnTo>
                  <a:lnTo>
                    <a:pt x="174" y="46"/>
                  </a:lnTo>
                  <a:lnTo>
                    <a:pt x="183" y="54"/>
                  </a:lnTo>
                  <a:lnTo>
                    <a:pt x="205" y="80"/>
                  </a:lnTo>
                  <a:lnTo>
                    <a:pt x="172" y="133"/>
                  </a:lnTo>
                  <a:lnTo>
                    <a:pt x="161" y="161"/>
                  </a:lnTo>
                  <a:close/>
                  <a:moveTo>
                    <a:pt x="139" y="147"/>
                  </a:moveTo>
                  <a:lnTo>
                    <a:pt x="139" y="147"/>
                  </a:lnTo>
                  <a:lnTo>
                    <a:pt x="157" y="153"/>
                  </a:lnTo>
                  <a:lnTo>
                    <a:pt x="166" y="130"/>
                  </a:lnTo>
                  <a:lnTo>
                    <a:pt x="197" y="80"/>
                  </a:lnTo>
                  <a:lnTo>
                    <a:pt x="179" y="58"/>
                  </a:lnTo>
                  <a:lnTo>
                    <a:pt x="170" y="51"/>
                  </a:lnTo>
                  <a:lnTo>
                    <a:pt x="159" y="41"/>
                  </a:lnTo>
                  <a:lnTo>
                    <a:pt x="138" y="9"/>
                  </a:lnTo>
                  <a:lnTo>
                    <a:pt x="129" y="16"/>
                  </a:lnTo>
                  <a:lnTo>
                    <a:pt x="111" y="46"/>
                  </a:lnTo>
                  <a:lnTo>
                    <a:pt x="93" y="71"/>
                  </a:lnTo>
                  <a:lnTo>
                    <a:pt x="64" y="118"/>
                  </a:lnTo>
                  <a:lnTo>
                    <a:pt x="18" y="124"/>
                  </a:lnTo>
                  <a:lnTo>
                    <a:pt x="8" y="140"/>
                  </a:lnTo>
                  <a:lnTo>
                    <a:pt x="16" y="149"/>
                  </a:lnTo>
                  <a:lnTo>
                    <a:pt x="42" y="145"/>
                  </a:lnTo>
                  <a:lnTo>
                    <a:pt x="51" y="142"/>
                  </a:lnTo>
                  <a:lnTo>
                    <a:pt x="64" y="126"/>
                  </a:lnTo>
                  <a:lnTo>
                    <a:pt x="89" y="119"/>
                  </a:lnTo>
                  <a:lnTo>
                    <a:pt x="112" y="129"/>
                  </a:lnTo>
                  <a:lnTo>
                    <a:pt x="139" y="14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8"/>
            <p:cNvSpPr>
              <a:spLocks/>
            </p:cNvSpPr>
            <p:nvPr/>
          </p:nvSpPr>
          <p:spPr bwMode="auto">
            <a:xfrm>
              <a:off x="3971" y="295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79"/>
            <p:cNvSpPr>
              <a:spLocks/>
            </p:cNvSpPr>
            <p:nvPr/>
          </p:nvSpPr>
          <p:spPr bwMode="auto">
            <a:xfrm>
              <a:off x="3969" y="2954"/>
              <a:ext cx="3" cy="4"/>
            </a:xfrm>
            <a:custGeom>
              <a:avLst/>
              <a:gdLst>
                <a:gd name="T0" fmla="*/ 1 w 5"/>
                <a:gd name="T1" fmla="*/ 0 h 6"/>
                <a:gd name="T2" fmla="*/ 1 w 5"/>
                <a:gd name="T3" fmla="*/ 0 h 6"/>
                <a:gd name="T4" fmla="*/ 1 w 5"/>
                <a:gd name="T5" fmla="*/ 0 h 6"/>
                <a:gd name="T6" fmla="*/ 0 w 5"/>
                <a:gd name="T7" fmla="*/ 0 h 6"/>
                <a:gd name="T8" fmla="*/ 4 w 5"/>
                <a:gd name="T9" fmla="*/ 6 h 6"/>
                <a:gd name="T10" fmla="*/ 5 w 5"/>
                <a:gd name="T11" fmla="*/ 5 h 6"/>
                <a:gd name="T12" fmla="*/ 1 w 5"/>
                <a:gd name="T13" fmla="*/ 0 h 6"/>
                <a:gd name="T14" fmla="*/ 1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0"/>
                  </a:moveTo>
                  <a:lnTo>
                    <a:pt x="1" y="0"/>
                  </a:lnTo>
                  <a:lnTo>
                    <a:pt x="1" y="0"/>
                  </a:lnTo>
                  <a:lnTo>
                    <a:pt x="0" y="0"/>
                  </a:lnTo>
                  <a:lnTo>
                    <a:pt x="4" y="6"/>
                  </a:lnTo>
                  <a:lnTo>
                    <a:pt x="5" y="5"/>
                  </a:lnTo>
                  <a:lnTo>
                    <a:pt x="1" y="0"/>
                  </a:lnTo>
                  <a:lnTo>
                    <a:pt x="1" y="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0"/>
            <p:cNvSpPr>
              <a:spLocks/>
            </p:cNvSpPr>
            <p:nvPr/>
          </p:nvSpPr>
          <p:spPr bwMode="auto">
            <a:xfrm>
              <a:off x="4580" y="2466"/>
              <a:ext cx="2313" cy="1647"/>
            </a:xfrm>
            <a:custGeom>
              <a:avLst/>
              <a:gdLst>
                <a:gd name="T0" fmla="*/ 3697 w 3851"/>
                <a:gd name="T1" fmla="*/ 777 h 2741"/>
                <a:gd name="T2" fmla="*/ 3616 w 3851"/>
                <a:gd name="T3" fmla="*/ 1100 h 2741"/>
                <a:gd name="T4" fmla="*/ 3755 w 3851"/>
                <a:gd name="T5" fmla="*/ 1226 h 2741"/>
                <a:gd name="T6" fmla="*/ 3697 w 3851"/>
                <a:gd name="T7" fmla="*/ 1498 h 2741"/>
                <a:gd name="T8" fmla="*/ 3488 w 3851"/>
                <a:gd name="T9" fmla="*/ 1521 h 2741"/>
                <a:gd name="T10" fmla="*/ 3334 w 3851"/>
                <a:gd name="T11" fmla="*/ 1392 h 2741"/>
                <a:gd name="T12" fmla="*/ 3099 w 3851"/>
                <a:gd name="T13" fmla="*/ 1357 h 2741"/>
                <a:gd name="T14" fmla="*/ 2961 w 3851"/>
                <a:gd name="T15" fmla="*/ 1533 h 2741"/>
                <a:gd name="T16" fmla="*/ 2923 w 3851"/>
                <a:gd name="T17" fmla="*/ 1845 h 2741"/>
                <a:gd name="T18" fmla="*/ 3193 w 3851"/>
                <a:gd name="T19" fmla="*/ 1960 h 2741"/>
                <a:gd name="T20" fmla="*/ 3099 w 3851"/>
                <a:gd name="T21" fmla="*/ 2240 h 2741"/>
                <a:gd name="T22" fmla="*/ 3044 w 3851"/>
                <a:gd name="T23" fmla="*/ 2511 h 2741"/>
                <a:gd name="T24" fmla="*/ 2849 w 3851"/>
                <a:gd name="T25" fmla="*/ 2350 h 2741"/>
                <a:gd name="T26" fmla="*/ 2736 w 3851"/>
                <a:gd name="T27" fmla="*/ 2059 h 2741"/>
                <a:gd name="T28" fmla="*/ 2455 w 3851"/>
                <a:gd name="T29" fmla="*/ 2170 h 2741"/>
                <a:gd name="T30" fmla="*/ 2255 w 3851"/>
                <a:gd name="T31" fmla="*/ 2243 h 2741"/>
                <a:gd name="T32" fmla="*/ 2103 w 3851"/>
                <a:gd name="T33" fmla="*/ 2362 h 2741"/>
                <a:gd name="T34" fmla="*/ 1831 w 3851"/>
                <a:gd name="T35" fmla="*/ 2229 h 2741"/>
                <a:gd name="T36" fmla="*/ 1709 w 3851"/>
                <a:gd name="T37" fmla="*/ 1803 h 2741"/>
                <a:gd name="T38" fmla="*/ 1626 w 3851"/>
                <a:gd name="T39" fmla="*/ 1799 h 2741"/>
                <a:gd name="T40" fmla="*/ 1389 w 3851"/>
                <a:gd name="T41" fmla="*/ 1717 h 2741"/>
                <a:gd name="T42" fmla="*/ 1259 w 3851"/>
                <a:gd name="T43" fmla="*/ 1894 h 2741"/>
                <a:gd name="T44" fmla="*/ 1329 w 3851"/>
                <a:gd name="T45" fmla="*/ 2102 h 2741"/>
                <a:gd name="T46" fmla="*/ 1348 w 3851"/>
                <a:gd name="T47" fmla="*/ 2295 h 2741"/>
                <a:gd name="T48" fmla="*/ 1207 w 3851"/>
                <a:gd name="T49" fmla="*/ 2623 h 2741"/>
                <a:gd name="T50" fmla="*/ 1093 w 3851"/>
                <a:gd name="T51" fmla="*/ 2741 h 2741"/>
                <a:gd name="T52" fmla="*/ 912 w 3851"/>
                <a:gd name="T53" fmla="*/ 2486 h 2741"/>
                <a:gd name="T54" fmla="*/ 907 w 3851"/>
                <a:gd name="T55" fmla="*/ 2304 h 2741"/>
                <a:gd name="T56" fmla="*/ 945 w 3851"/>
                <a:gd name="T57" fmla="*/ 2124 h 2741"/>
                <a:gd name="T58" fmla="*/ 853 w 3851"/>
                <a:gd name="T59" fmla="*/ 1812 h 2741"/>
                <a:gd name="T60" fmla="*/ 777 w 3851"/>
                <a:gd name="T61" fmla="*/ 1640 h 2741"/>
                <a:gd name="T62" fmla="*/ 652 w 3851"/>
                <a:gd name="T63" fmla="*/ 1433 h 2741"/>
                <a:gd name="T64" fmla="*/ 559 w 3851"/>
                <a:gd name="T65" fmla="*/ 1462 h 2741"/>
                <a:gd name="T66" fmla="*/ 58 w 3851"/>
                <a:gd name="T67" fmla="*/ 1512 h 2741"/>
                <a:gd name="T68" fmla="*/ 41 w 3851"/>
                <a:gd name="T69" fmla="*/ 1172 h 2741"/>
                <a:gd name="T70" fmla="*/ 268 w 3851"/>
                <a:gd name="T71" fmla="*/ 1058 h 2741"/>
                <a:gd name="T72" fmla="*/ 399 w 3851"/>
                <a:gd name="T73" fmla="*/ 851 h 2741"/>
                <a:gd name="T74" fmla="*/ 737 w 3851"/>
                <a:gd name="T75" fmla="*/ 798 h 2741"/>
                <a:gd name="T76" fmla="*/ 913 w 3851"/>
                <a:gd name="T77" fmla="*/ 613 h 2741"/>
                <a:gd name="T78" fmla="*/ 1123 w 3851"/>
                <a:gd name="T79" fmla="*/ 576 h 2741"/>
                <a:gd name="T80" fmla="*/ 1425 w 3851"/>
                <a:gd name="T81" fmla="*/ 509 h 2741"/>
                <a:gd name="T82" fmla="*/ 1672 w 3851"/>
                <a:gd name="T83" fmla="*/ 550 h 2741"/>
                <a:gd name="T84" fmla="*/ 1789 w 3851"/>
                <a:gd name="T85" fmla="*/ 334 h 2741"/>
                <a:gd name="T86" fmla="*/ 1753 w 3851"/>
                <a:gd name="T87" fmla="*/ 144 h 2741"/>
                <a:gd name="T88" fmla="*/ 1824 w 3851"/>
                <a:gd name="T89" fmla="*/ 0 h 2741"/>
                <a:gd name="T90" fmla="*/ 2041 w 3851"/>
                <a:gd name="T91" fmla="*/ 7 h 2741"/>
                <a:gd name="T92" fmla="*/ 2494 w 3851"/>
                <a:gd name="T93" fmla="*/ 104 h 2741"/>
                <a:gd name="T94" fmla="*/ 2535 w 3851"/>
                <a:gd name="T95" fmla="*/ 370 h 2741"/>
                <a:gd name="T96" fmla="*/ 2804 w 3851"/>
                <a:gd name="T97" fmla="*/ 475 h 2741"/>
                <a:gd name="T98" fmla="*/ 2988 w 3851"/>
                <a:gd name="T99" fmla="*/ 604 h 2741"/>
                <a:gd name="T100" fmla="*/ 3203 w 3851"/>
                <a:gd name="T101" fmla="*/ 559 h 2741"/>
                <a:gd name="T102" fmla="*/ 3402 w 3851"/>
                <a:gd name="T103" fmla="*/ 385 h 2741"/>
                <a:gd name="T104" fmla="*/ 3676 w 3851"/>
                <a:gd name="T105" fmla="*/ 212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1">
                  <a:moveTo>
                    <a:pt x="3758" y="481"/>
                  </a:moveTo>
                  <a:lnTo>
                    <a:pt x="3758" y="481"/>
                  </a:lnTo>
                  <a:lnTo>
                    <a:pt x="3785" y="594"/>
                  </a:lnTo>
                  <a:lnTo>
                    <a:pt x="3782" y="661"/>
                  </a:lnTo>
                  <a:lnTo>
                    <a:pt x="3753" y="734"/>
                  </a:lnTo>
                  <a:lnTo>
                    <a:pt x="3697" y="777"/>
                  </a:lnTo>
                  <a:lnTo>
                    <a:pt x="3731" y="830"/>
                  </a:lnTo>
                  <a:lnTo>
                    <a:pt x="3735" y="884"/>
                  </a:lnTo>
                  <a:lnTo>
                    <a:pt x="3649" y="951"/>
                  </a:lnTo>
                  <a:lnTo>
                    <a:pt x="3689" y="993"/>
                  </a:lnTo>
                  <a:lnTo>
                    <a:pt x="3673" y="1037"/>
                  </a:lnTo>
                  <a:lnTo>
                    <a:pt x="3616" y="1100"/>
                  </a:lnTo>
                  <a:lnTo>
                    <a:pt x="3637" y="1134"/>
                  </a:lnTo>
                  <a:lnTo>
                    <a:pt x="3641" y="1188"/>
                  </a:lnTo>
                  <a:lnTo>
                    <a:pt x="3651" y="1205"/>
                  </a:lnTo>
                  <a:lnTo>
                    <a:pt x="3659" y="1238"/>
                  </a:lnTo>
                  <a:lnTo>
                    <a:pt x="3672" y="1240"/>
                  </a:lnTo>
                  <a:lnTo>
                    <a:pt x="3755" y="1226"/>
                  </a:lnTo>
                  <a:lnTo>
                    <a:pt x="3851" y="1305"/>
                  </a:lnTo>
                  <a:lnTo>
                    <a:pt x="3841" y="1407"/>
                  </a:lnTo>
                  <a:lnTo>
                    <a:pt x="3821" y="1522"/>
                  </a:lnTo>
                  <a:lnTo>
                    <a:pt x="3796" y="1532"/>
                  </a:lnTo>
                  <a:lnTo>
                    <a:pt x="3774" y="1558"/>
                  </a:lnTo>
                  <a:lnTo>
                    <a:pt x="3697" y="1498"/>
                  </a:lnTo>
                  <a:lnTo>
                    <a:pt x="3664" y="1526"/>
                  </a:lnTo>
                  <a:lnTo>
                    <a:pt x="3616" y="1499"/>
                  </a:lnTo>
                  <a:lnTo>
                    <a:pt x="3580" y="1494"/>
                  </a:lnTo>
                  <a:lnTo>
                    <a:pt x="3541" y="1534"/>
                  </a:lnTo>
                  <a:lnTo>
                    <a:pt x="3513" y="1508"/>
                  </a:lnTo>
                  <a:lnTo>
                    <a:pt x="3488" y="1521"/>
                  </a:lnTo>
                  <a:lnTo>
                    <a:pt x="3440" y="1509"/>
                  </a:lnTo>
                  <a:lnTo>
                    <a:pt x="3431" y="1454"/>
                  </a:lnTo>
                  <a:lnTo>
                    <a:pt x="3393" y="1433"/>
                  </a:lnTo>
                  <a:lnTo>
                    <a:pt x="3361" y="1454"/>
                  </a:lnTo>
                  <a:lnTo>
                    <a:pt x="3340" y="1434"/>
                  </a:lnTo>
                  <a:lnTo>
                    <a:pt x="3334" y="1392"/>
                  </a:lnTo>
                  <a:lnTo>
                    <a:pt x="3362" y="1329"/>
                  </a:lnTo>
                  <a:lnTo>
                    <a:pt x="3336" y="1300"/>
                  </a:lnTo>
                  <a:lnTo>
                    <a:pt x="3319" y="1262"/>
                  </a:lnTo>
                  <a:lnTo>
                    <a:pt x="3274" y="1318"/>
                  </a:lnTo>
                  <a:lnTo>
                    <a:pt x="3227" y="1293"/>
                  </a:lnTo>
                  <a:lnTo>
                    <a:pt x="3099" y="1357"/>
                  </a:lnTo>
                  <a:lnTo>
                    <a:pt x="3038" y="1350"/>
                  </a:lnTo>
                  <a:lnTo>
                    <a:pt x="3027" y="1378"/>
                  </a:lnTo>
                  <a:lnTo>
                    <a:pt x="3038" y="1424"/>
                  </a:lnTo>
                  <a:lnTo>
                    <a:pt x="2995" y="1449"/>
                  </a:lnTo>
                  <a:lnTo>
                    <a:pt x="2984" y="1498"/>
                  </a:lnTo>
                  <a:lnTo>
                    <a:pt x="2961" y="1533"/>
                  </a:lnTo>
                  <a:lnTo>
                    <a:pt x="2924" y="1558"/>
                  </a:lnTo>
                  <a:lnTo>
                    <a:pt x="2944" y="1616"/>
                  </a:lnTo>
                  <a:lnTo>
                    <a:pt x="2924" y="1655"/>
                  </a:lnTo>
                  <a:lnTo>
                    <a:pt x="2927" y="1752"/>
                  </a:lnTo>
                  <a:lnTo>
                    <a:pt x="2946" y="1785"/>
                  </a:lnTo>
                  <a:lnTo>
                    <a:pt x="2923" y="1845"/>
                  </a:lnTo>
                  <a:lnTo>
                    <a:pt x="2927" y="1861"/>
                  </a:lnTo>
                  <a:lnTo>
                    <a:pt x="2960" y="1866"/>
                  </a:lnTo>
                  <a:lnTo>
                    <a:pt x="2969" y="1900"/>
                  </a:lnTo>
                  <a:lnTo>
                    <a:pt x="3012" y="1922"/>
                  </a:lnTo>
                  <a:lnTo>
                    <a:pt x="3119" y="1888"/>
                  </a:lnTo>
                  <a:lnTo>
                    <a:pt x="3193" y="1960"/>
                  </a:lnTo>
                  <a:lnTo>
                    <a:pt x="3186" y="2026"/>
                  </a:lnTo>
                  <a:lnTo>
                    <a:pt x="3116" y="2052"/>
                  </a:lnTo>
                  <a:lnTo>
                    <a:pt x="3115" y="2104"/>
                  </a:lnTo>
                  <a:lnTo>
                    <a:pt x="3079" y="2130"/>
                  </a:lnTo>
                  <a:lnTo>
                    <a:pt x="3073" y="2188"/>
                  </a:lnTo>
                  <a:lnTo>
                    <a:pt x="3099" y="2240"/>
                  </a:lnTo>
                  <a:lnTo>
                    <a:pt x="3146" y="2283"/>
                  </a:lnTo>
                  <a:lnTo>
                    <a:pt x="3171" y="2306"/>
                  </a:lnTo>
                  <a:lnTo>
                    <a:pt x="3232" y="2411"/>
                  </a:lnTo>
                  <a:lnTo>
                    <a:pt x="3170" y="2497"/>
                  </a:lnTo>
                  <a:lnTo>
                    <a:pt x="3123" y="2519"/>
                  </a:lnTo>
                  <a:lnTo>
                    <a:pt x="3044" y="2511"/>
                  </a:lnTo>
                  <a:lnTo>
                    <a:pt x="3013" y="2543"/>
                  </a:lnTo>
                  <a:lnTo>
                    <a:pt x="2960" y="2509"/>
                  </a:lnTo>
                  <a:lnTo>
                    <a:pt x="2989" y="2450"/>
                  </a:lnTo>
                  <a:lnTo>
                    <a:pt x="2978" y="2393"/>
                  </a:lnTo>
                  <a:lnTo>
                    <a:pt x="2921" y="2365"/>
                  </a:lnTo>
                  <a:lnTo>
                    <a:pt x="2849" y="2350"/>
                  </a:lnTo>
                  <a:lnTo>
                    <a:pt x="2843" y="2314"/>
                  </a:lnTo>
                  <a:lnTo>
                    <a:pt x="2859" y="2263"/>
                  </a:lnTo>
                  <a:lnTo>
                    <a:pt x="2812" y="2220"/>
                  </a:lnTo>
                  <a:lnTo>
                    <a:pt x="2846" y="2146"/>
                  </a:lnTo>
                  <a:lnTo>
                    <a:pt x="2759" y="2061"/>
                  </a:lnTo>
                  <a:lnTo>
                    <a:pt x="2736" y="2059"/>
                  </a:lnTo>
                  <a:lnTo>
                    <a:pt x="2694" y="2091"/>
                  </a:lnTo>
                  <a:lnTo>
                    <a:pt x="2653" y="2057"/>
                  </a:lnTo>
                  <a:lnTo>
                    <a:pt x="2610" y="2078"/>
                  </a:lnTo>
                  <a:lnTo>
                    <a:pt x="2575" y="2112"/>
                  </a:lnTo>
                  <a:lnTo>
                    <a:pt x="2496" y="2124"/>
                  </a:lnTo>
                  <a:lnTo>
                    <a:pt x="2455" y="2170"/>
                  </a:lnTo>
                  <a:lnTo>
                    <a:pt x="2398" y="2187"/>
                  </a:lnTo>
                  <a:lnTo>
                    <a:pt x="2369" y="2206"/>
                  </a:lnTo>
                  <a:lnTo>
                    <a:pt x="2297" y="2160"/>
                  </a:lnTo>
                  <a:lnTo>
                    <a:pt x="2268" y="2191"/>
                  </a:lnTo>
                  <a:lnTo>
                    <a:pt x="2279" y="2215"/>
                  </a:lnTo>
                  <a:lnTo>
                    <a:pt x="2255" y="2243"/>
                  </a:lnTo>
                  <a:lnTo>
                    <a:pt x="2280" y="2285"/>
                  </a:lnTo>
                  <a:lnTo>
                    <a:pt x="2258" y="2302"/>
                  </a:lnTo>
                  <a:lnTo>
                    <a:pt x="2255" y="2337"/>
                  </a:lnTo>
                  <a:lnTo>
                    <a:pt x="2197" y="2341"/>
                  </a:lnTo>
                  <a:lnTo>
                    <a:pt x="2173" y="2312"/>
                  </a:lnTo>
                  <a:lnTo>
                    <a:pt x="2103" y="2362"/>
                  </a:lnTo>
                  <a:lnTo>
                    <a:pt x="2057" y="2362"/>
                  </a:lnTo>
                  <a:lnTo>
                    <a:pt x="2023" y="2340"/>
                  </a:lnTo>
                  <a:lnTo>
                    <a:pt x="1978" y="2342"/>
                  </a:lnTo>
                  <a:lnTo>
                    <a:pt x="1920" y="2309"/>
                  </a:lnTo>
                  <a:lnTo>
                    <a:pt x="1902" y="2324"/>
                  </a:lnTo>
                  <a:lnTo>
                    <a:pt x="1831" y="2229"/>
                  </a:lnTo>
                  <a:lnTo>
                    <a:pt x="1785" y="2131"/>
                  </a:lnTo>
                  <a:lnTo>
                    <a:pt x="1715" y="2099"/>
                  </a:lnTo>
                  <a:lnTo>
                    <a:pt x="1730" y="2059"/>
                  </a:lnTo>
                  <a:lnTo>
                    <a:pt x="1714" y="1988"/>
                  </a:lnTo>
                  <a:lnTo>
                    <a:pt x="1697" y="1966"/>
                  </a:lnTo>
                  <a:lnTo>
                    <a:pt x="1709" y="1803"/>
                  </a:lnTo>
                  <a:lnTo>
                    <a:pt x="1689" y="1779"/>
                  </a:lnTo>
                  <a:lnTo>
                    <a:pt x="1710" y="1750"/>
                  </a:lnTo>
                  <a:lnTo>
                    <a:pt x="1711" y="1697"/>
                  </a:lnTo>
                  <a:lnTo>
                    <a:pt x="1643" y="1730"/>
                  </a:lnTo>
                  <a:lnTo>
                    <a:pt x="1631" y="1751"/>
                  </a:lnTo>
                  <a:lnTo>
                    <a:pt x="1626" y="1799"/>
                  </a:lnTo>
                  <a:lnTo>
                    <a:pt x="1604" y="1825"/>
                  </a:lnTo>
                  <a:lnTo>
                    <a:pt x="1557" y="1807"/>
                  </a:lnTo>
                  <a:lnTo>
                    <a:pt x="1509" y="1740"/>
                  </a:lnTo>
                  <a:lnTo>
                    <a:pt x="1520" y="1714"/>
                  </a:lnTo>
                  <a:lnTo>
                    <a:pt x="1497" y="1698"/>
                  </a:lnTo>
                  <a:lnTo>
                    <a:pt x="1389" y="1717"/>
                  </a:lnTo>
                  <a:lnTo>
                    <a:pt x="1349" y="1746"/>
                  </a:lnTo>
                  <a:lnTo>
                    <a:pt x="1329" y="1749"/>
                  </a:lnTo>
                  <a:lnTo>
                    <a:pt x="1311" y="1777"/>
                  </a:lnTo>
                  <a:lnTo>
                    <a:pt x="1324" y="1848"/>
                  </a:lnTo>
                  <a:lnTo>
                    <a:pt x="1295" y="1882"/>
                  </a:lnTo>
                  <a:lnTo>
                    <a:pt x="1259" y="1894"/>
                  </a:lnTo>
                  <a:lnTo>
                    <a:pt x="1266" y="1942"/>
                  </a:lnTo>
                  <a:lnTo>
                    <a:pt x="1328" y="1987"/>
                  </a:lnTo>
                  <a:lnTo>
                    <a:pt x="1333" y="2022"/>
                  </a:lnTo>
                  <a:lnTo>
                    <a:pt x="1323" y="2051"/>
                  </a:lnTo>
                  <a:lnTo>
                    <a:pt x="1342" y="2083"/>
                  </a:lnTo>
                  <a:lnTo>
                    <a:pt x="1329" y="2102"/>
                  </a:lnTo>
                  <a:lnTo>
                    <a:pt x="1326" y="2134"/>
                  </a:lnTo>
                  <a:lnTo>
                    <a:pt x="1335" y="2159"/>
                  </a:lnTo>
                  <a:lnTo>
                    <a:pt x="1369" y="2169"/>
                  </a:lnTo>
                  <a:lnTo>
                    <a:pt x="1366" y="2230"/>
                  </a:lnTo>
                  <a:lnTo>
                    <a:pt x="1370" y="2284"/>
                  </a:lnTo>
                  <a:lnTo>
                    <a:pt x="1348" y="2295"/>
                  </a:lnTo>
                  <a:lnTo>
                    <a:pt x="1336" y="2342"/>
                  </a:lnTo>
                  <a:lnTo>
                    <a:pt x="1279" y="2442"/>
                  </a:lnTo>
                  <a:lnTo>
                    <a:pt x="1276" y="2501"/>
                  </a:lnTo>
                  <a:lnTo>
                    <a:pt x="1273" y="2548"/>
                  </a:lnTo>
                  <a:lnTo>
                    <a:pt x="1220" y="2558"/>
                  </a:lnTo>
                  <a:lnTo>
                    <a:pt x="1207" y="2623"/>
                  </a:lnTo>
                  <a:lnTo>
                    <a:pt x="1181" y="2625"/>
                  </a:lnTo>
                  <a:lnTo>
                    <a:pt x="1166" y="2713"/>
                  </a:lnTo>
                  <a:lnTo>
                    <a:pt x="1137" y="2738"/>
                  </a:lnTo>
                  <a:lnTo>
                    <a:pt x="1121" y="2740"/>
                  </a:lnTo>
                  <a:lnTo>
                    <a:pt x="1109" y="2740"/>
                  </a:lnTo>
                  <a:lnTo>
                    <a:pt x="1093" y="2741"/>
                  </a:lnTo>
                  <a:lnTo>
                    <a:pt x="1051" y="2715"/>
                  </a:lnTo>
                  <a:lnTo>
                    <a:pt x="1007" y="2650"/>
                  </a:lnTo>
                  <a:lnTo>
                    <a:pt x="943" y="2615"/>
                  </a:lnTo>
                  <a:lnTo>
                    <a:pt x="940" y="2611"/>
                  </a:lnTo>
                  <a:lnTo>
                    <a:pt x="906" y="2545"/>
                  </a:lnTo>
                  <a:lnTo>
                    <a:pt x="912" y="2486"/>
                  </a:lnTo>
                  <a:lnTo>
                    <a:pt x="914" y="2468"/>
                  </a:lnTo>
                  <a:lnTo>
                    <a:pt x="914" y="2463"/>
                  </a:lnTo>
                  <a:lnTo>
                    <a:pt x="883" y="2422"/>
                  </a:lnTo>
                  <a:lnTo>
                    <a:pt x="865" y="2371"/>
                  </a:lnTo>
                  <a:lnTo>
                    <a:pt x="885" y="2339"/>
                  </a:lnTo>
                  <a:lnTo>
                    <a:pt x="907" y="2304"/>
                  </a:lnTo>
                  <a:lnTo>
                    <a:pt x="887" y="2276"/>
                  </a:lnTo>
                  <a:lnTo>
                    <a:pt x="886" y="2250"/>
                  </a:lnTo>
                  <a:lnTo>
                    <a:pt x="893" y="2217"/>
                  </a:lnTo>
                  <a:lnTo>
                    <a:pt x="898" y="2216"/>
                  </a:lnTo>
                  <a:lnTo>
                    <a:pt x="938" y="2195"/>
                  </a:lnTo>
                  <a:lnTo>
                    <a:pt x="945" y="2124"/>
                  </a:lnTo>
                  <a:lnTo>
                    <a:pt x="928" y="2078"/>
                  </a:lnTo>
                  <a:lnTo>
                    <a:pt x="960" y="2004"/>
                  </a:lnTo>
                  <a:lnTo>
                    <a:pt x="922" y="1932"/>
                  </a:lnTo>
                  <a:lnTo>
                    <a:pt x="940" y="1860"/>
                  </a:lnTo>
                  <a:lnTo>
                    <a:pt x="904" y="1807"/>
                  </a:lnTo>
                  <a:lnTo>
                    <a:pt x="853" y="1812"/>
                  </a:lnTo>
                  <a:lnTo>
                    <a:pt x="828" y="1796"/>
                  </a:lnTo>
                  <a:lnTo>
                    <a:pt x="820" y="1768"/>
                  </a:lnTo>
                  <a:lnTo>
                    <a:pt x="822" y="1761"/>
                  </a:lnTo>
                  <a:lnTo>
                    <a:pt x="786" y="1714"/>
                  </a:lnTo>
                  <a:lnTo>
                    <a:pt x="778" y="1658"/>
                  </a:lnTo>
                  <a:lnTo>
                    <a:pt x="777" y="1640"/>
                  </a:lnTo>
                  <a:lnTo>
                    <a:pt x="789" y="1543"/>
                  </a:lnTo>
                  <a:lnTo>
                    <a:pt x="825" y="1489"/>
                  </a:lnTo>
                  <a:lnTo>
                    <a:pt x="803" y="1439"/>
                  </a:lnTo>
                  <a:lnTo>
                    <a:pt x="743" y="1406"/>
                  </a:lnTo>
                  <a:lnTo>
                    <a:pt x="686" y="1433"/>
                  </a:lnTo>
                  <a:lnTo>
                    <a:pt x="652" y="1433"/>
                  </a:lnTo>
                  <a:lnTo>
                    <a:pt x="656" y="1386"/>
                  </a:lnTo>
                  <a:lnTo>
                    <a:pt x="642" y="1351"/>
                  </a:lnTo>
                  <a:lnTo>
                    <a:pt x="610" y="1384"/>
                  </a:lnTo>
                  <a:lnTo>
                    <a:pt x="569" y="1373"/>
                  </a:lnTo>
                  <a:lnTo>
                    <a:pt x="535" y="1392"/>
                  </a:lnTo>
                  <a:lnTo>
                    <a:pt x="559" y="1462"/>
                  </a:lnTo>
                  <a:lnTo>
                    <a:pt x="530" y="1492"/>
                  </a:lnTo>
                  <a:lnTo>
                    <a:pt x="381" y="1557"/>
                  </a:lnTo>
                  <a:lnTo>
                    <a:pt x="283" y="1546"/>
                  </a:lnTo>
                  <a:lnTo>
                    <a:pt x="210" y="1522"/>
                  </a:lnTo>
                  <a:lnTo>
                    <a:pt x="103" y="1533"/>
                  </a:lnTo>
                  <a:lnTo>
                    <a:pt x="58" y="1512"/>
                  </a:lnTo>
                  <a:lnTo>
                    <a:pt x="58" y="1403"/>
                  </a:lnTo>
                  <a:lnTo>
                    <a:pt x="0" y="1345"/>
                  </a:lnTo>
                  <a:lnTo>
                    <a:pt x="6" y="1301"/>
                  </a:lnTo>
                  <a:lnTo>
                    <a:pt x="55" y="1257"/>
                  </a:lnTo>
                  <a:lnTo>
                    <a:pt x="44" y="1219"/>
                  </a:lnTo>
                  <a:lnTo>
                    <a:pt x="41" y="1172"/>
                  </a:lnTo>
                  <a:lnTo>
                    <a:pt x="79" y="1136"/>
                  </a:lnTo>
                  <a:lnTo>
                    <a:pt x="115" y="1141"/>
                  </a:lnTo>
                  <a:lnTo>
                    <a:pt x="187" y="1099"/>
                  </a:lnTo>
                  <a:lnTo>
                    <a:pt x="196" y="1037"/>
                  </a:lnTo>
                  <a:lnTo>
                    <a:pt x="226" y="1015"/>
                  </a:lnTo>
                  <a:lnTo>
                    <a:pt x="268" y="1058"/>
                  </a:lnTo>
                  <a:lnTo>
                    <a:pt x="319" y="1035"/>
                  </a:lnTo>
                  <a:lnTo>
                    <a:pt x="344" y="948"/>
                  </a:lnTo>
                  <a:lnTo>
                    <a:pt x="374" y="936"/>
                  </a:lnTo>
                  <a:lnTo>
                    <a:pt x="359" y="881"/>
                  </a:lnTo>
                  <a:lnTo>
                    <a:pt x="362" y="858"/>
                  </a:lnTo>
                  <a:lnTo>
                    <a:pt x="399" y="851"/>
                  </a:lnTo>
                  <a:lnTo>
                    <a:pt x="463" y="793"/>
                  </a:lnTo>
                  <a:lnTo>
                    <a:pt x="506" y="793"/>
                  </a:lnTo>
                  <a:lnTo>
                    <a:pt x="541" y="801"/>
                  </a:lnTo>
                  <a:lnTo>
                    <a:pt x="570" y="846"/>
                  </a:lnTo>
                  <a:lnTo>
                    <a:pt x="629" y="816"/>
                  </a:lnTo>
                  <a:lnTo>
                    <a:pt x="737" y="798"/>
                  </a:lnTo>
                  <a:lnTo>
                    <a:pt x="789" y="724"/>
                  </a:lnTo>
                  <a:lnTo>
                    <a:pt x="810" y="632"/>
                  </a:lnTo>
                  <a:lnTo>
                    <a:pt x="826" y="612"/>
                  </a:lnTo>
                  <a:lnTo>
                    <a:pt x="850" y="601"/>
                  </a:lnTo>
                  <a:lnTo>
                    <a:pt x="851" y="602"/>
                  </a:lnTo>
                  <a:lnTo>
                    <a:pt x="913" y="613"/>
                  </a:lnTo>
                  <a:lnTo>
                    <a:pt x="948" y="674"/>
                  </a:lnTo>
                  <a:lnTo>
                    <a:pt x="996" y="643"/>
                  </a:lnTo>
                  <a:lnTo>
                    <a:pt x="1005" y="630"/>
                  </a:lnTo>
                  <a:lnTo>
                    <a:pt x="1025" y="594"/>
                  </a:lnTo>
                  <a:lnTo>
                    <a:pt x="1040" y="576"/>
                  </a:lnTo>
                  <a:lnTo>
                    <a:pt x="1123" y="576"/>
                  </a:lnTo>
                  <a:lnTo>
                    <a:pt x="1158" y="543"/>
                  </a:lnTo>
                  <a:lnTo>
                    <a:pt x="1187" y="495"/>
                  </a:lnTo>
                  <a:lnTo>
                    <a:pt x="1231" y="467"/>
                  </a:lnTo>
                  <a:lnTo>
                    <a:pt x="1267" y="492"/>
                  </a:lnTo>
                  <a:lnTo>
                    <a:pt x="1324" y="488"/>
                  </a:lnTo>
                  <a:lnTo>
                    <a:pt x="1425" y="509"/>
                  </a:lnTo>
                  <a:lnTo>
                    <a:pt x="1495" y="517"/>
                  </a:lnTo>
                  <a:lnTo>
                    <a:pt x="1577" y="519"/>
                  </a:lnTo>
                  <a:lnTo>
                    <a:pt x="1582" y="524"/>
                  </a:lnTo>
                  <a:lnTo>
                    <a:pt x="1638" y="575"/>
                  </a:lnTo>
                  <a:lnTo>
                    <a:pt x="1646" y="583"/>
                  </a:lnTo>
                  <a:lnTo>
                    <a:pt x="1672" y="550"/>
                  </a:lnTo>
                  <a:lnTo>
                    <a:pt x="1687" y="534"/>
                  </a:lnTo>
                  <a:lnTo>
                    <a:pt x="1685" y="506"/>
                  </a:lnTo>
                  <a:lnTo>
                    <a:pt x="1711" y="475"/>
                  </a:lnTo>
                  <a:lnTo>
                    <a:pt x="1744" y="368"/>
                  </a:lnTo>
                  <a:lnTo>
                    <a:pt x="1750" y="341"/>
                  </a:lnTo>
                  <a:lnTo>
                    <a:pt x="1789" y="334"/>
                  </a:lnTo>
                  <a:lnTo>
                    <a:pt x="1799" y="282"/>
                  </a:lnTo>
                  <a:lnTo>
                    <a:pt x="1843" y="269"/>
                  </a:lnTo>
                  <a:lnTo>
                    <a:pt x="1839" y="263"/>
                  </a:lnTo>
                  <a:lnTo>
                    <a:pt x="1792" y="201"/>
                  </a:lnTo>
                  <a:lnTo>
                    <a:pt x="1767" y="168"/>
                  </a:lnTo>
                  <a:lnTo>
                    <a:pt x="1753" y="144"/>
                  </a:lnTo>
                  <a:lnTo>
                    <a:pt x="1727" y="98"/>
                  </a:lnTo>
                  <a:lnTo>
                    <a:pt x="1712" y="78"/>
                  </a:lnTo>
                  <a:lnTo>
                    <a:pt x="1695" y="52"/>
                  </a:lnTo>
                  <a:lnTo>
                    <a:pt x="1693" y="44"/>
                  </a:lnTo>
                  <a:lnTo>
                    <a:pt x="1805" y="7"/>
                  </a:lnTo>
                  <a:lnTo>
                    <a:pt x="1824" y="0"/>
                  </a:lnTo>
                  <a:lnTo>
                    <a:pt x="1861" y="49"/>
                  </a:lnTo>
                  <a:lnTo>
                    <a:pt x="1922" y="20"/>
                  </a:lnTo>
                  <a:lnTo>
                    <a:pt x="1957" y="5"/>
                  </a:lnTo>
                  <a:lnTo>
                    <a:pt x="1980" y="16"/>
                  </a:lnTo>
                  <a:lnTo>
                    <a:pt x="2019" y="32"/>
                  </a:lnTo>
                  <a:lnTo>
                    <a:pt x="2041" y="7"/>
                  </a:lnTo>
                  <a:lnTo>
                    <a:pt x="2114" y="0"/>
                  </a:lnTo>
                  <a:lnTo>
                    <a:pt x="2182" y="43"/>
                  </a:lnTo>
                  <a:lnTo>
                    <a:pt x="2330" y="63"/>
                  </a:lnTo>
                  <a:lnTo>
                    <a:pt x="2433" y="137"/>
                  </a:lnTo>
                  <a:lnTo>
                    <a:pt x="2473" y="122"/>
                  </a:lnTo>
                  <a:lnTo>
                    <a:pt x="2494" y="104"/>
                  </a:lnTo>
                  <a:lnTo>
                    <a:pt x="2536" y="123"/>
                  </a:lnTo>
                  <a:lnTo>
                    <a:pt x="2516" y="149"/>
                  </a:lnTo>
                  <a:lnTo>
                    <a:pt x="2555" y="196"/>
                  </a:lnTo>
                  <a:lnTo>
                    <a:pt x="2521" y="290"/>
                  </a:lnTo>
                  <a:lnTo>
                    <a:pt x="2535" y="308"/>
                  </a:lnTo>
                  <a:lnTo>
                    <a:pt x="2535" y="370"/>
                  </a:lnTo>
                  <a:lnTo>
                    <a:pt x="2619" y="411"/>
                  </a:lnTo>
                  <a:lnTo>
                    <a:pt x="2645" y="428"/>
                  </a:lnTo>
                  <a:lnTo>
                    <a:pt x="2672" y="437"/>
                  </a:lnTo>
                  <a:lnTo>
                    <a:pt x="2732" y="428"/>
                  </a:lnTo>
                  <a:lnTo>
                    <a:pt x="2766" y="464"/>
                  </a:lnTo>
                  <a:lnTo>
                    <a:pt x="2804" y="475"/>
                  </a:lnTo>
                  <a:lnTo>
                    <a:pt x="2828" y="466"/>
                  </a:lnTo>
                  <a:lnTo>
                    <a:pt x="2876" y="513"/>
                  </a:lnTo>
                  <a:lnTo>
                    <a:pt x="2897" y="547"/>
                  </a:lnTo>
                  <a:lnTo>
                    <a:pt x="2907" y="579"/>
                  </a:lnTo>
                  <a:lnTo>
                    <a:pt x="2979" y="580"/>
                  </a:lnTo>
                  <a:lnTo>
                    <a:pt x="2988" y="604"/>
                  </a:lnTo>
                  <a:lnTo>
                    <a:pt x="3003" y="622"/>
                  </a:lnTo>
                  <a:lnTo>
                    <a:pt x="3020" y="643"/>
                  </a:lnTo>
                  <a:lnTo>
                    <a:pt x="3051" y="622"/>
                  </a:lnTo>
                  <a:lnTo>
                    <a:pt x="3130" y="620"/>
                  </a:lnTo>
                  <a:lnTo>
                    <a:pt x="3174" y="584"/>
                  </a:lnTo>
                  <a:lnTo>
                    <a:pt x="3203" y="559"/>
                  </a:lnTo>
                  <a:lnTo>
                    <a:pt x="3283" y="548"/>
                  </a:lnTo>
                  <a:lnTo>
                    <a:pt x="3269" y="468"/>
                  </a:lnTo>
                  <a:lnTo>
                    <a:pt x="3284" y="439"/>
                  </a:lnTo>
                  <a:lnTo>
                    <a:pt x="3294" y="361"/>
                  </a:lnTo>
                  <a:lnTo>
                    <a:pt x="3329" y="364"/>
                  </a:lnTo>
                  <a:lnTo>
                    <a:pt x="3402" y="385"/>
                  </a:lnTo>
                  <a:lnTo>
                    <a:pt x="3452" y="374"/>
                  </a:lnTo>
                  <a:lnTo>
                    <a:pt x="3432" y="305"/>
                  </a:lnTo>
                  <a:lnTo>
                    <a:pt x="3473" y="285"/>
                  </a:lnTo>
                  <a:lnTo>
                    <a:pt x="3498" y="170"/>
                  </a:lnTo>
                  <a:lnTo>
                    <a:pt x="3613" y="142"/>
                  </a:lnTo>
                  <a:lnTo>
                    <a:pt x="3676" y="212"/>
                  </a:lnTo>
                  <a:lnTo>
                    <a:pt x="3671" y="256"/>
                  </a:lnTo>
                  <a:lnTo>
                    <a:pt x="3795" y="318"/>
                  </a:lnTo>
                  <a:lnTo>
                    <a:pt x="3758" y="481"/>
                  </a:lnTo>
                  <a:lnTo>
                    <a:pt x="3758" y="48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1"/>
            <p:cNvSpPr>
              <a:spLocks noEditPoints="1"/>
            </p:cNvSpPr>
            <p:nvPr/>
          </p:nvSpPr>
          <p:spPr bwMode="auto">
            <a:xfrm>
              <a:off x="4577" y="2464"/>
              <a:ext cx="2318" cy="1651"/>
            </a:xfrm>
            <a:custGeom>
              <a:avLst/>
              <a:gdLst>
                <a:gd name="T0" fmla="*/ 1800 w 3858"/>
                <a:gd name="T1" fmla="*/ 284 h 2749"/>
                <a:gd name="T2" fmla="*/ 1582 w 3858"/>
                <a:gd name="T3" fmla="*/ 520 h 2749"/>
                <a:gd name="T4" fmla="*/ 1043 w 3858"/>
                <a:gd name="T5" fmla="*/ 576 h 2749"/>
                <a:gd name="T6" fmla="*/ 790 w 3858"/>
                <a:gd name="T7" fmla="*/ 727 h 2749"/>
                <a:gd name="T8" fmla="*/ 374 w 3858"/>
                <a:gd name="T9" fmla="*/ 938 h 2749"/>
                <a:gd name="T10" fmla="*/ 45 w 3858"/>
                <a:gd name="T11" fmla="*/ 1224 h 2749"/>
                <a:gd name="T12" fmla="*/ 385 w 3858"/>
                <a:gd name="T13" fmla="*/ 1564 h 2749"/>
                <a:gd name="T14" fmla="*/ 747 w 3858"/>
                <a:gd name="T15" fmla="*/ 1414 h 2749"/>
                <a:gd name="T16" fmla="*/ 856 w 3858"/>
                <a:gd name="T17" fmla="*/ 1820 h 2749"/>
                <a:gd name="T18" fmla="*/ 886 w 3858"/>
                <a:gd name="T19" fmla="*/ 2254 h 2749"/>
                <a:gd name="T20" fmla="*/ 944 w 3858"/>
                <a:gd name="T21" fmla="*/ 2620 h 2749"/>
                <a:gd name="T22" fmla="*/ 1227 w 3858"/>
                <a:gd name="T23" fmla="*/ 2564 h 2749"/>
                <a:gd name="T24" fmla="*/ 1336 w 3858"/>
                <a:gd name="T25" fmla="*/ 2107 h 2749"/>
                <a:gd name="T26" fmla="*/ 1335 w 3858"/>
                <a:gd name="T27" fmla="*/ 1756 h 2749"/>
                <a:gd name="T28" fmla="*/ 1650 w 3858"/>
                <a:gd name="T29" fmla="*/ 1736 h 2749"/>
                <a:gd name="T30" fmla="*/ 1832 w 3858"/>
                <a:gd name="T31" fmla="*/ 2235 h 2749"/>
                <a:gd name="T32" fmla="*/ 2265 w 3858"/>
                <a:gd name="T33" fmla="*/ 2307 h 2749"/>
                <a:gd name="T34" fmla="*/ 2579 w 3858"/>
                <a:gd name="T35" fmla="*/ 2120 h 2749"/>
                <a:gd name="T36" fmla="*/ 2843 w 3858"/>
                <a:gd name="T37" fmla="*/ 2318 h 2749"/>
                <a:gd name="T38" fmla="*/ 3176 w 3858"/>
                <a:gd name="T39" fmla="*/ 2504 h 2749"/>
                <a:gd name="T40" fmla="*/ 3124 w 3858"/>
                <a:gd name="T41" fmla="*/ 1888 h 2749"/>
                <a:gd name="T42" fmla="*/ 2932 w 3858"/>
                <a:gd name="T43" fmla="*/ 1563 h 2749"/>
                <a:gd name="T44" fmla="*/ 3322 w 3858"/>
                <a:gd name="T45" fmla="*/ 1272 h 2749"/>
                <a:gd name="T46" fmla="*/ 3516 w 3858"/>
                <a:gd name="T47" fmla="*/ 1516 h 2749"/>
                <a:gd name="T48" fmla="*/ 3858 w 3858"/>
                <a:gd name="T49" fmla="*/ 1308 h 2749"/>
                <a:gd name="T50" fmla="*/ 3697 w 3858"/>
                <a:gd name="T51" fmla="*/ 997 h 2749"/>
                <a:gd name="T52" fmla="*/ 3803 w 3858"/>
                <a:gd name="T53" fmla="*/ 321 h 2749"/>
                <a:gd name="T54" fmla="*/ 3295 w 3858"/>
                <a:gd name="T55" fmla="*/ 362 h 2749"/>
                <a:gd name="T56" fmla="*/ 3010 w 3858"/>
                <a:gd name="T57" fmla="*/ 624 h 2749"/>
                <a:gd name="T58" fmla="*/ 2676 w 3858"/>
                <a:gd name="T59" fmla="*/ 437 h 2749"/>
                <a:gd name="T60" fmla="*/ 2476 w 3858"/>
                <a:gd name="T61" fmla="*/ 123 h 2749"/>
                <a:gd name="T62" fmla="*/ 1866 w 3858"/>
                <a:gd name="T63" fmla="*/ 49 h 2749"/>
                <a:gd name="T64" fmla="*/ 1796 w 3858"/>
                <a:gd name="T65" fmla="*/ 341 h 2749"/>
                <a:gd name="T66" fmla="*/ 1827 w 3858"/>
                <a:gd name="T67" fmla="*/ 8 h 2749"/>
                <a:gd name="T68" fmla="*/ 2436 w 3858"/>
                <a:gd name="T69" fmla="*/ 145 h 2749"/>
                <a:gd name="T70" fmla="*/ 2647 w 3858"/>
                <a:gd name="T71" fmla="*/ 435 h 2749"/>
                <a:gd name="T72" fmla="*/ 2989 w 3858"/>
                <a:gd name="T73" fmla="*/ 609 h 2749"/>
                <a:gd name="T74" fmla="*/ 3301 w 3858"/>
                <a:gd name="T75" fmla="*/ 369 h 2749"/>
                <a:gd name="T76" fmla="*/ 3795 w 3858"/>
                <a:gd name="T77" fmla="*/ 324 h 2749"/>
                <a:gd name="T78" fmla="*/ 3674 w 3858"/>
                <a:gd name="T79" fmla="*/ 1039 h 2749"/>
                <a:gd name="T80" fmla="*/ 3822 w 3858"/>
                <a:gd name="T81" fmla="*/ 1524 h 2749"/>
                <a:gd name="T82" fmla="*/ 3447 w 3858"/>
                <a:gd name="T83" fmla="*/ 1510 h 2749"/>
                <a:gd name="T84" fmla="*/ 3231 w 3858"/>
                <a:gd name="T85" fmla="*/ 1293 h 2749"/>
                <a:gd name="T86" fmla="*/ 2925 w 3858"/>
                <a:gd name="T87" fmla="*/ 1657 h 2749"/>
                <a:gd name="T88" fmla="*/ 3194 w 3858"/>
                <a:gd name="T89" fmla="*/ 1966 h 2749"/>
                <a:gd name="T90" fmla="*/ 3127 w 3858"/>
                <a:gd name="T91" fmla="*/ 2520 h 2749"/>
                <a:gd name="T92" fmla="*/ 2820 w 3858"/>
                <a:gd name="T93" fmla="*/ 2223 h 2749"/>
                <a:gd name="T94" fmla="*/ 2401 w 3858"/>
                <a:gd name="T95" fmla="*/ 2188 h 2749"/>
                <a:gd name="T96" fmla="*/ 2178 w 3858"/>
                <a:gd name="T97" fmla="*/ 2312 h 2749"/>
                <a:gd name="T98" fmla="*/ 1737 w 3858"/>
                <a:gd name="T99" fmla="*/ 2063 h 2749"/>
                <a:gd name="T100" fmla="*/ 1627 w 3858"/>
                <a:gd name="T101" fmla="*/ 1801 h 2749"/>
                <a:gd name="T102" fmla="*/ 1324 w 3858"/>
                <a:gd name="T103" fmla="*/ 1851 h 2749"/>
                <a:gd name="T104" fmla="*/ 1336 w 3858"/>
                <a:gd name="T105" fmla="*/ 2166 h 2749"/>
                <a:gd name="T106" fmla="*/ 1182 w 3858"/>
                <a:gd name="T107" fmla="*/ 2626 h 2749"/>
                <a:gd name="T108" fmla="*/ 913 w 3858"/>
                <a:gd name="T109" fmla="*/ 2548 h 2749"/>
                <a:gd name="T110" fmla="*/ 902 w 3858"/>
                <a:gd name="T111" fmla="*/ 2223 h 2749"/>
                <a:gd name="T112" fmla="*/ 827 w 3858"/>
                <a:gd name="T113" fmla="*/ 1772 h 2749"/>
                <a:gd name="T114" fmla="*/ 660 w 3858"/>
                <a:gd name="T115" fmla="*/ 1434 h 2749"/>
                <a:gd name="T116" fmla="*/ 215 w 3858"/>
                <a:gd name="T117" fmla="*/ 1523 h 2749"/>
                <a:gd name="T118" fmla="*/ 84 w 3858"/>
                <a:gd name="T119" fmla="*/ 1143 h 2749"/>
                <a:gd name="T120" fmla="*/ 369 w 3858"/>
                <a:gd name="T121" fmla="*/ 865 h 2749"/>
                <a:gd name="T122" fmla="*/ 817 w 3858"/>
                <a:gd name="T123" fmla="*/ 637 h 2749"/>
                <a:gd name="T124" fmla="*/ 1164 w 3858"/>
                <a:gd name="T125" fmla="*/ 5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49">
                  <a:moveTo>
                    <a:pt x="1808" y="7"/>
                  </a:moveTo>
                  <a:lnTo>
                    <a:pt x="1808" y="7"/>
                  </a:lnTo>
                  <a:lnTo>
                    <a:pt x="1693" y="46"/>
                  </a:lnTo>
                  <a:lnTo>
                    <a:pt x="1696" y="57"/>
                  </a:lnTo>
                  <a:lnTo>
                    <a:pt x="1714" y="84"/>
                  </a:lnTo>
                  <a:lnTo>
                    <a:pt x="1728" y="104"/>
                  </a:lnTo>
                  <a:lnTo>
                    <a:pt x="1768" y="174"/>
                  </a:lnTo>
                  <a:lnTo>
                    <a:pt x="1840" y="269"/>
                  </a:lnTo>
                  <a:lnTo>
                    <a:pt x="1841" y="271"/>
                  </a:lnTo>
                  <a:lnTo>
                    <a:pt x="1800" y="284"/>
                  </a:lnTo>
                  <a:lnTo>
                    <a:pt x="1790" y="335"/>
                  </a:lnTo>
                  <a:lnTo>
                    <a:pt x="1751" y="342"/>
                  </a:lnTo>
                  <a:lnTo>
                    <a:pt x="1745" y="371"/>
                  </a:lnTo>
                  <a:lnTo>
                    <a:pt x="1712" y="477"/>
                  </a:lnTo>
                  <a:lnTo>
                    <a:pt x="1686" y="509"/>
                  </a:lnTo>
                  <a:lnTo>
                    <a:pt x="1688" y="536"/>
                  </a:lnTo>
                  <a:lnTo>
                    <a:pt x="1674" y="552"/>
                  </a:lnTo>
                  <a:lnTo>
                    <a:pt x="1650" y="582"/>
                  </a:lnTo>
                  <a:lnTo>
                    <a:pt x="1589" y="525"/>
                  </a:lnTo>
                  <a:lnTo>
                    <a:pt x="1582" y="520"/>
                  </a:lnTo>
                  <a:lnTo>
                    <a:pt x="1499" y="517"/>
                  </a:lnTo>
                  <a:lnTo>
                    <a:pt x="1430" y="509"/>
                  </a:lnTo>
                  <a:lnTo>
                    <a:pt x="1329" y="488"/>
                  </a:lnTo>
                  <a:lnTo>
                    <a:pt x="1329" y="488"/>
                  </a:lnTo>
                  <a:lnTo>
                    <a:pt x="1272" y="492"/>
                  </a:lnTo>
                  <a:lnTo>
                    <a:pt x="1235" y="467"/>
                  </a:lnTo>
                  <a:lnTo>
                    <a:pt x="1189" y="497"/>
                  </a:lnTo>
                  <a:lnTo>
                    <a:pt x="1159" y="545"/>
                  </a:lnTo>
                  <a:lnTo>
                    <a:pt x="1126" y="576"/>
                  </a:lnTo>
                  <a:lnTo>
                    <a:pt x="1043" y="576"/>
                  </a:lnTo>
                  <a:lnTo>
                    <a:pt x="1026" y="596"/>
                  </a:lnTo>
                  <a:lnTo>
                    <a:pt x="1006" y="632"/>
                  </a:lnTo>
                  <a:lnTo>
                    <a:pt x="997" y="644"/>
                  </a:lnTo>
                  <a:lnTo>
                    <a:pt x="954" y="673"/>
                  </a:lnTo>
                  <a:lnTo>
                    <a:pt x="919" y="614"/>
                  </a:lnTo>
                  <a:lnTo>
                    <a:pt x="857" y="602"/>
                  </a:lnTo>
                  <a:lnTo>
                    <a:pt x="854" y="601"/>
                  </a:lnTo>
                  <a:lnTo>
                    <a:pt x="828" y="613"/>
                  </a:lnTo>
                  <a:lnTo>
                    <a:pt x="811" y="634"/>
                  </a:lnTo>
                  <a:lnTo>
                    <a:pt x="790" y="727"/>
                  </a:lnTo>
                  <a:lnTo>
                    <a:pt x="739" y="799"/>
                  </a:lnTo>
                  <a:lnTo>
                    <a:pt x="632" y="816"/>
                  </a:lnTo>
                  <a:lnTo>
                    <a:pt x="575" y="845"/>
                  </a:lnTo>
                  <a:lnTo>
                    <a:pt x="547" y="803"/>
                  </a:lnTo>
                  <a:lnTo>
                    <a:pt x="511" y="793"/>
                  </a:lnTo>
                  <a:lnTo>
                    <a:pt x="466" y="794"/>
                  </a:lnTo>
                  <a:lnTo>
                    <a:pt x="402" y="852"/>
                  </a:lnTo>
                  <a:lnTo>
                    <a:pt x="363" y="860"/>
                  </a:lnTo>
                  <a:lnTo>
                    <a:pt x="360" y="885"/>
                  </a:lnTo>
                  <a:lnTo>
                    <a:pt x="374" y="938"/>
                  </a:lnTo>
                  <a:lnTo>
                    <a:pt x="345" y="950"/>
                  </a:lnTo>
                  <a:lnTo>
                    <a:pt x="321" y="1037"/>
                  </a:lnTo>
                  <a:lnTo>
                    <a:pt x="273" y="1058"/>
                  </a:lnTo>
                  <a:lnTo>
                    <a:pt x="230" y="1015"/>
                  </a:lnTo>
                  <a:lnTo>
                    <a:pt x="197" y="1039"/>
                  </a:lnTo>
                  <a:lnTo>
                    <a:pt x="188" y="1101"/>
                  </a:lnTo>
                  <a:lnTo>
                    <a:pt x="118" y="1141"/>
                  </a:lnTo>
                  <a:lnTo>
                    <a:pt x="82" y="1136"/>
                  </a:lnTo>
                  <a:lnTo>
                    <a:pt x="41" y="1175"/>
                  </a:lnTo>
                  <a:lnTo>
                    <a:pt x="45" y="1224"/>
                  </a:lnTo>
                  <a:lnTo>
                    <a:pt x="55" y="1260"/>
                  </a:lnTo>
                  <a:lnTo>
                    <a:pt x="7" y="1303"/>
                  </a:lnTo>
                  <a:lnTo>
                    <a:pt x="0" y="1350"/>
                  </a:lnTo>
                  <a:lnTo>
                    <a:pt x="58" y="1409"/>
                  </a:lnTo>
                  <a:lnTo>
                    <a:pt x="59" y="1518"/>
                  </a:lnTo>
                  <a:lnTo>
                    <a:pt x="106" y="1540"/>
                  </a:lnTo>
                  <a:lnTo>
                    <a:pt x="107" y="1540"/>
                  </a:lnTo>
                  <a:lnTo>
                    <a:pt x="214" y="1529"/>
                  </a:lnTo>
                  <a:lnTo>
                    <a:pt x="287" y="1554"/>
                  </a:lnTo>
                  <a:lnTo>
                    <a:pt x="385" y="1564"/>
                  </a:lnTo>
                  <a:lnTo>
                    <a:pt x="536" y="1499"/>
                  </a:lnTo>
                  <a:lnTo>
                    <a:pt x="566" y="1467"/>
                  </a:lnTo>
                  <a:lnTo>
                    <a:pt x="543" y="1398"/>
                  </a:lnTo>
                  <a:lnTo>
                    <a:pt x="573" y="1381"/>
                  </a:lnTo>
                  <a:lnTo>
                    <a:pt x="615" y="1392"/>
                  </a:lnTo>
                  <a:lnTo>
                    <a:pt x="644" y="1361"/>
                  </a:lnTo>
                  <a:lnTo>
                    <a:pt x="656" y="1391"/>
                  </a:lnTo>
                  <a:lnTo>
                    <a:pt x="653" y="1441"/>
                  </a:lnTo>
                  <a:lnTo>
                    <a:pt x="690" y="1441"/>
                  </a:lnTo>
                  <a:lnTo>
                    <a:pt x="747" y="1414"/>
                  </a:lnTo>
                  <a:lnTo>
                    <a:pt x="805" y="1445"/>
                  </a:lnTo>
                  <a:lnTo>
                    <a:pt x="825" y="1492"/>
                  </a:lnTo>
                  <a:lnTo>
                    <a:pt x="791" y="1545"/>
                  </a:lnTo>
                  <a:lnTo>
                    <a:pt x="778" y="1644"/>
                  </a:lnTo>
                  <a:lnTo>
                    <a:pt x="779" y="1662"/>
                  </a:lnTo>
                  <a:lnTo>
                    <a:pt x="786" y="1720"/>
                  </a:lnTo>
                  <a:lnTo>
                    <a:pt x="822" y="1766"/>
                  </a:lnTo>
                  <a:lnTo>
                    <a:pt x="820" y="1772"/>
                  </a:lnTo>
                  <a:lnTo>
                    <a:pt x="829" y="1802"/>
                  </a:lnTo>
                  <a:lnTo>
                    <a:pt x="856" y="1820"/>
                  </a:lnTo>
                  <a:lnTo>
                    <a:pt x="906" y="1815"/>
                  </a:lnTo>
                  <a:lnTo>
                    <a:pt x="940" y="1865"/>
                  </a:lnTo>
                  <a:lnTo>
                    <a:pt x="922" y="1936"/>
                  </a:lnTo>
                  <a:lnTo>
                    <a:pt x="960" y="2008"/>
                  </a:lnTo>
                  <a:lnTo>
                    <a:pt x="928" y="2082"/>
                  </a:lnTo>
                  <a:lnTo>
                    <a:pt x="945" y="2129"/>
                  </a:lnTo>
                  <a:lnTo>
                    <a:pt x="939" y="2197"/>
                  </a:lnTo>
                  <a:lnTo>
                    <a:pt x="901" y="2217"/>
                  </a:lnTo>
                  <a:lnTo>
                    <a:pt x="894" y="2217"/>
                  </a:lnTo>
                  <a:lnTo>
                    <a:pt x="886" y="2254"/>
                  </a:lnTo>
                  <a:lnTo>
                    <a:pt x="887" y="2281"/>
                  </a:lnTo>
                  <a:lnTo>
                    <a:pt x="907" y="2308"/>
                  </a:lnTo>
                  <a:lnTo>
                    <a:pt x="886" y="2342"/>
                  </a:lnTo>
                  <a:lnTo>
                    <a:pt x="865" y="2374"/>
                  </a:lnTo>
                  <a:lnTo>
                    <a:pt x="884" y="2427"/>
                  </a:lnTo>
                  <a:lnTo>
                    <a:pt x="915" y="2468"/>
                  </a:lnTo>
                  <a:lnTo>
                    <a:pt x="907" y="2548"/>
                  </a:lnTo>
                  <a:lnTo>
                    <a:pt x="906" y="2549"/>
                  </a:lnTo>
                  <a:lnTo>
                    <a:pt x="941" y="2617"/>
                  </a:lnTo>
                  <a:lnTo>
                    <a:pt x="944" y="2620"/>
                  </a:lnTo>
                  <a:lnTo>
                    <a:pt x="1009" y="2656"/>
                  </a:lnTo>
                  <a:lnTo>
                    <a:pt x="1052" y="2720"/>
                  </a:lnTo>
                  <a:lnTo>
                    <a:pt x="1096" y="2749"/>
                  </a:lnTo>
                  <a:lnTo>
                    <a:pt x="1113" y="2747"/>
                  </a:lnTo>
                  <a:lnTo>
                    <a:pt x="1126" y="2747"/>
                  </a:lnTo>
                  <a:lnTo>
                    <a:pt x="1143" y="2745"/>
                  </a:lnTo>
                  <a:lnTo>
                    <a:pt x="1173" y="2718"/>
                  </a:lnTo>
                  <a:lnTo>
                    <a:pt x="1188" y="2632"/>
                  </a:lnTo>
                  <a:lnTo>
                    <a:pt x="1214" y="2630"/>
                  </a:lnTo>
                  <a:lnTo>
                    <a:pt x="1227" y="2564"/>
                  </a:lnTo>
                  <a:lnTo>
                    <a:pt x="1280" y="2555"/>
                  </a:lnTo>
                  <a:lnTo>
                    <a:pt x="1286" y="2447"/>
                  </a:lnTo>
                  <a:lnTo>
                    <a:pt x="1343" y="2348"/>
                  </a:lnTo>
                  <a:lnTo>
                    <a:pt x="1355" y="2301"/>
                  </a:lnTo>
                  <a:lnTo>
                    <a:pt x="1377" y="2290"/>
                  </a:lnTo>
                  <a:lnTo>
                    <a:pt x="1373" y="2234"/>
                  </a:lnTo>
                  <a:lnTo>
                    <a:pt x="1376" y="2171"/>
                  </a:lnTo>
                  <a:lnTo>
                    <a:pt x="1341" y="2160"/>
                  </a:lnTo>
                  <a:lnTo>
                    <a:pt x="1333" y="2137"/>
                  </a:lnTo>
                  <a:lnTo>
                    <a:pt x="1336" y="2107"/>
                  </a:lnTo>
                  <a:lnTo>
                    <a:pt x="1350" y="2087"/>
                  </a:lnTo>
                  <a:lnTo>
                    <a:pt x="1330" y="2054"/>
                  </a:lnTo>
                  <a:lnTo>
                    <a:pt x="1340" y="2026"/>
                  </a:lnTo>
                  <a:lnTo>
                    <a:pt x="1335" y="1989"/>
                  </a:lnTo>
                  <a:lnTo>
                    <a:pt x="1273" y="1944"/>
                  </a:lnTo>
                  <a:lnTo>
                    <a:pt x="1267" y="1901"/>
                  </a:lnTo>
                  <a:lnTo>
                    <a:pt x="1301" y="1889"/>
                  </a:lnTo>
                  <a:lnTo>
                    <a:pt x="1331" y="1853"/>
                  </a:lnTo>
                  <a:lnTo>
                    <a:pt x="1318" y="1782"/>
                  </a:lnTo>
                  <a:lnTo>
                    <a:pt x="1335" y="1756"/>
                  </a:lnTo>
                  <a:lnTo>
                    <a:pt x="1354" y="1753"/>
                  </a:lnTo>
                  <a:lnTo>
                    <a:pt x="1394" y="1724"/>
                  </a:lnTo>
                  <a:lnTo>
                    <a:pt x="1500" y="1706"/>
                  </a:lnTo>
                  <a:lnTo>
                    <a:pt x="1520" y="1720"/>
                  </a:lnTo>
                  <a:lnTo>
                    <a:pt x="1509" y="1745"/>
                  </a:lnTo>
                  <a:lnTo>
                    <a:pt x="1559" y="1814"/>
                  </a:lnTo>
                  <a:lnTo>
                    <a:pt x="1609" y="1833"/>
                  </a:lnTo>
                  <a:lnTo>
                    <a:pt x="1633" y="1804"/>
                  </a:lnTo>
                  <a:lnTo>
                    <a:pt x="1638" y="1756"/>
                  </a:lnTo>
                  <a:lnTo>
                    <a:pt x="1650" y="1736"/>
                  </a:lnTo>
                  <a:lnTo>
                    <a:pt x="1712" y="1707"/>
                  </a:lnTo>
                  <a:lnTo>
                    <a:pt x="1710" y="1753"/>
                  </a:lnTo>
                  <a:lnTo>
                    <a:pt x="1689" y="1783"/>
                  </a:lnTo>
                  <a:lnTo>
                    <a:pt x="1710" y="1808"/>
                  </a:lnTo>
                  <a:lnTo>
                    <a:pt x="1697" y="1971"/>
                  </a:lnTo>
                  <a:lnTo>
                    <a:pt x="1715" y="1993"/>
                  </a:lnTo>
                  <a:lnTo>
                    <a:pt x="1730" y="2063"/>
                  </a:lnTo>
                  <a:lnTo>
                    <a:pt x="1715" y="2105"/>
                  </a:lnTo>
                  <a:lnTo>
                    <a:pt x="1787" y="2137"/>
                  </a:lnTo>
                  <a:lnTo>
                    <a:pt x="1832" y="2235"/>
                  </a:lnTo>
                  <a:lnTo>
                    <a:pt x="1905" y="2333"/>
                  </a:lnTo>
                  <a:lnTo>
                    <a:pt x="1925" y="2317"/>
                  </a:lnTo>
                  <a:lnTo>
                    <a:pt x="1982" y="2350"/>
                  </a:lnTo>
                  <a:lnTo>
                    <a:pt x="2027" y="2348"/>
                  </a:lnTo>
                  <a:lnTo>
                    <a:pt x="2061" y="2370"/>
                  </a:lnTo>
                  <a:lnTo>
                    <a:pt x="2108" y="2369"/>
                  </a:lnTo>
                  <a:lnTo>
                    <a:pt x="2177" y="2321"/>
                  </a:lnTo>
                  <a:lnTo>
                    <a:pt x="2199" y="2349"/>
                  </a:lnTo>
                  <a:lnTo>
                    <a:pt x="2262" y="2344"/>
                  </a:lnTo>
                  <a:lnTo>
                    <a:pt x="2265" y="2307"/>
                  </a:lnTo>
                  <a:lnTo>
                    <a:pt x="2288" y="2289"/>
                  </a:lnTo>
                  <a:lnTo>
                    <a:pt x="2263" y="2248"/>
                  </a:lnTo>
                  <a:lnTo>
                    <a:pt x="2287" y="2219"/>
                  </a:lnTo>
                  <a:lnTo>
                    <a:pt x="2276" y="2195"/>
                  </a:lnTo>
                  <a:lnTo>
                    <a:pt x="2301" y="2168"/>
                  </a:lnTo>
                  <a:lnTo>
                    <a:pt x="2373" y="2214"/>
                  </a:lnTo>
                  <a:lnTo>
                    <a:pt x="2404" y="2194"/>
                  </a:lnTo>
                  <a:lnTo>
                    <a:pt x="2461" y="2177"/>
                  </a:lnTo>
                  <a:lnTo>
                    <a:pt x="2502" y="2131"/>
                  </a:lnTo>
                  <a:lnTo>
                    <a:pt x="2579" y="2120"/>
                  </a:lnTo>
                  <a:lnTo>
                    <a:pt x="2580" y="2120"/>
                  </a:lnTo>
                  <a:lnTo>
                    <a:pt x="2616" y="2085"/>
                  </a:lnTo>
                  <a:lnTo>
                    <a:pt x="2656" y="2065"/>
                  </a:lnTo>
                  <a:lnTo>
                    <a:pt x="2698" y="2099"/>
                  </a:lnTo>
                  <a:lnTo>
                    <a:pt x="2741" y="2067"/>
                  </a:lnTo>
                  <a:lnTo>
                    <a:pt x="2762" y="2068"/>
                  </a:lnTo>
                  <a:lnTo>
                    <a:pt x="2846" y="2151"/>
                  </a:lnTo>
                  <a:lnTo>
                    <a:pt x="2812" y="2224"/>
                  </a:lnTo>
                  <a:lnTo>
                    <a:pt x="2859" y="2268"/>
                  </a:lnTo>
                  <a:lnTo>
                    <a:pt x="2843" y="2318"/>
                  </a:lnTo>
                  <a:lnTo>
                    <a:pt x="2850" y="2357"/>
                  </a:lnTo>
                  <a:lnTo>
                    <a:pt x="2924" y="2372"/>
                  </a:lnTo>
                  <a:lnTo>
                    <a:pt x="2979" y="2399"/>
                  </a:lnTo>
                  <a:lnTo>
                    <a:pt x="2989" y="2453"/>
                  </a:lnTo>
                  <a:lnTo>
                    <a:pt x="2960" y="2514"/>
                  </a:lnTo>
                  <a:lnTo>
                    <a:pt x="3018" y="2551"/>
                  </a:lnTo>
                  <a:lnTo>
                    <a:pt x="3049" y="2518"/>
                  </a:lnTo>
                  <a:lnTo>
                    <a:pt x="3127" y="2527"/>
                  </a:lnTo>
                  <a:lnTo>
                    <a:pt x="3128" y="2527"/>
                  </a:lnTo>
                  <a:lnTo>
                    <a:pt x="3176" y="2504"/>
                  </a:lnTo>
                  <a:lnTo>
                    <a:pt x="3240" y="2415"/>
                  </a:lnTo>
                  <a:lnTo>
                    <a:pt x="3178" y="2308"/>
                  </a:lnTo>
                  <a:lnTo>
                    <a:pt x="3105" y="2242"/>
                  </a:lnTo>
                  <a:lnTo>
                    <a:pt x="3081" y="2192"/>
                  </a:lnTo>
                  <a:lnTo>
                    <a:pt x="3086" y="2136"/>
                  </a:lnTo>
                  <a:lnTo>
                    <a:pt x="3122" y="2110"/>
                  </a:lnTo>
                  <a:lnTo>
                    <a:pt x="3123" y="2058"/>
                  </a:lnTo>
                  <a:lnTo>
                    <a:pt x="3193" y="2032"/>
                  </a:lnTo>
                  <a:lnTo>
                    <a:pt x="3201" y="1963"/>
                  </a:lnTo>
                  <a:lnTo>
                    <a:pt x="3124" y="1888"/>
                  </a:lnTo>
                  <a:lnTo>
                    <a:pt x="3016" y="1923"/>
                  </a:lnTo>
                  <a:lnTo>
                    <a:pt x="2976" y="1902"/>
                  </a:lnTo>
                  <a:lnTo>
                    <a:pt x="2967" y="1866"/>
                  </a:lnTo>
                  <a:lnTo>
                    <a:pt x="2934" y="1862"/>
                  </a:lnTo>
                  <a:lnTo>
                    <a:pt x="2931" y="1849"/>
                  </a:lnTo>
                  <a:lnTo>
                    <a:pt x="2954" y="1788"/>
                  </a:lnTo>
                  <a:lnTo>
                    <a:pt x="2935" y="1755"/>
                  </a:lnTo>
                  <a:lnTo>
                    <a:pt x="2931" y="1660"/>
                  </a:lnTo>
                  <a:lnTo>
                    <a:pt x="2952" y="1620"/>
                  </a:lnTo>
                  <a:lnTo>
                    <a:pt x="2932" y="1563"/>
                  </a:lnTo>
                  <a:lnTo>
                    <a:pt x="2967" y="1540"/>
                  </a:lnTo>
                  <a:lnTo>
                    <a:pt x="2991" y="1504"/>
                  </a:lnTo>
                  <a:lnTo>
                    <a:pt x="3002" y="1455"/>
                  </a:lnTo>
                  <a:lnTo>
                    <a:pt x="3046" y="1430"/>
                  </a:lnTo>
                  <a:lnTo>
                    <a:pt x="3035" y="1382"/>
                  </a:lnTo>
                  <a:lnTo>
                    <a:pt x="3044" y="1358"/>
                  </a:lnTo>
                  <a:lnTo>
                    <a:pt x="3104" y="1365"/>
                  </a:lnTo>
                  <a:lnTo>
                    <a:pt x="3231" y="1300"/>
                  </a:lnTo>
                  <a:lnTo>
                    <a:pt x="3279" y="1326"/>
                  </a:lnTo>
                  <a:lnTo>
                    <a:pt x="3322" y="1272"/>
                  </a:lnTo>
                  <a:lnTo>
                    <a:pt x="3337" y="1305"/>
                  </a:lnTo>
                  <a:lnTo>
                    <a:pt x="3362" y="1334"/>
                  </a:lnTo>
                  <a:lnTo>
                    <a:pt x="3334" y="1395"/>
                  </a:lnTo>
                  <a:lnTo>
                    <a:pt x="3340" y="1440"/>
                  </a:lnTo>
                  <a:lnTo>
                    <a:pt x="3365" y="1462"/>
                  </a:lnTo>
                  <a:lnTo>
                    <a:pt x="3397" y="1441"/>
                  </a:lnTo>
                  <a:lnTo>
                    <a:pt x="3432" y="1460"/>
                  </a:lnTo>
                  <a:lnTo>
                    <a:pt x="3441" y="1515"/>
                  </a:lnTo>
                  <a:lnTo>
                    <a:pt x="3492" y="1528"/>
                  </a:lnTo>
                  <a:lnTo>
                    <a:pt x="3516" y="1516"/>
                  </a:lnTo>
                  <a:lnTo>
                    <a:pt x="3545" y="1543"/>
                  </a:lnTo>
                  <a:lnTo>
                    <a:pt x="3585" y="1502"/>
                  </a:lnTo>
                  <a:lnTo>
                    <a:pt x="3619" y="1507"/>
                  </a:lnTo>
                  <a:lnTo>
                    <a:pt x="3668" y="1534"/>
                  </a:lnTo>
                  <a:lnTo>
                    <a:pt x="3701" y="1506"/>
                  </a:lnTo>
                  <a:lnTo>
                    <a:pt x="3779" y="1567"/>
                  </a:lnTo>
                  <a:lnTo>
                    <a:pt x="3802" y="1539"/>
                  </a:lnTo>
                  <a:lnTo>
                    <a:pt x="3828" y="1529"/>
                  </a:lnTo>
                  <a:lnTo>
                    <a:pt x="3848" y="1411"/>
                  </a:lnTo>
                  <a:lnTo>
                    <a:pt x="3858" y="1308"/>
                  </a:lnTo>
                  <a:lnTo>
                    <a:pt x="3761" y="1228"/>
                  </a:lnTo>
                  <a:lnTo>
                    <a:pt x="3760" y="1227"/>
                  </a:lnTo>
                  <a:lnTo>
                    <a:pt x="3676" y="1241"/>
                  </a:lnTo>
                  <a:lnTo>
                    <a:pt x="3665" y="1239"/>
                  </a:lnTo>
                  <a:lnTo>
                    <a:pt x="3658" y="1208"/>
                  </a:lnTo>
                  <a:lnTo>
                    <a:pt x="3649" y="1191"/>
                  </a:lnTo>
                  <a:lnTo>
                    <a:pt x="3645" y="1138"/>
                  </a:lnTo>
                  <a:lnTo>
                    <a:pt x="3624" y="1104"/>
                  </a:lnTo>
                  <a:lnTo>
                    <a:pt x="3679" y="1043"/>
                  </a:lnTo>
                  <a:lnTo>
                    <a:pt x="3697" y="997"/>
                  </a:lnTo>
                  <a:lnTo>
                    <a:pt x="3658" y="955"/>
                  </a:lnTo>
                  <a:lnTo>
                    <a:pt x="3742" y="890"/>
                  </a:lnTo>
                  <a:lnTo>
                    <a:pt x="3738" y="834"/>
                  </a:lnTo>
                  <a:lnTo>
                    <a:pt x="3706" y="781"/>
                  </a:lnTo>
                  <a:lnTo>
                    <a:pt x="3760" y="740"/>
                  </a:lnTo>
                  <a:lnTo>
                    <a:pt x="3789" y="667"/>
                  </a:lnTo>
                  <a:lnTo>
                    <a:pt x="3792" y="598"/>
                  </a:lnTo>
                  <a:lnTo>
                    <a:pt x="3792" y="597"/>
                  </a:lnTo>
                  <a:lnTo>
                    <a:pt x="3766" y="485"/>
                  </a:lnTo>
                  <a:lnTo>
                    <a:pt x="3803" y="321"/>
                  </a:lnTo>
                  <a:lnTo>
                    <a:pt x="3679" y="258"/>
                  </a:lnTo>
                  <a:lnTo>
                    <a:pt x="3684" y="215"/>
                  </a:lnTo>
                  <a:lnTo>
                    <a:pt x="3619" y="143"/>
                  </a:lnTo>
                  <a:lnTo>
                    <a:pt x="3499" y="172"/>
                  </a:lnTo>
                  <a:lnTo>
                    <a:pt x="3474" y="287"/>
                  </a:lnTo>
                  <a:lnTo>
                    <a:pt x="3432" y="308"/>
                  </a:lnTo>
                  <a:lnTo>
                    <a:pt x="3451" y="375"/>
                  </a:lnTo>
                  <a:lnTo>
                    <a:pt x="3406" y="385"/>
                  </a:lnTo>
                  <a:lnTo>
                    <a:pt x="3333" y="365"/>
                  </a:lnTo>
                  <a:lnTo>
                    <a:pt x="3295" y="362"/>
                  </a:lnTo>
                  <a:lnTo>
                    <a:pt x="3285" y="442"/>
                  </a:lnTo>
                  <a:lnTo>
                    <a:pt x="3270" y="472"/>
                  </a:lnTo>
                  <a:lnTo>
                    <a:pt x="3283" y="549"/>
                  </a:lnTo>
                  <a:lnTo>
                    <a:pt x="3206" y="560"/>
                  </a:lnTo>
                  <a:lnTo>
                    <a:pt x="3205" y="560"/>
                  </a:lnTo>
                  <a:lnTo>
                    <a:pt x="3176" y="585"/>
                  </a:lnTo>
                  <a:lnTo>
                    <a:pt x="3132" y="621"/>
                  </a:lnTo>
                  <a:lnTo>
                    <a:pt x="3054" y="623"/>
                  </a:lnTo>
                  <a:lnTo>
                    <a:pt x="3025" y="643"/>
                  </a:lnTo>
                  <a:lnTo>
                    <a:pt x="3010" y="624"/>
                  </a:lnTo>
                  <a:lnTo>
                    <a:pt x="2995" y="606"/>
                  </a:lnTo>
                  <a:lnTo>
                    <a:pt x="2986" y="581"/>
                  </a:lnTo>
                  <a:lnTo>
                    <a:pt x="2913" y="580"/>
                  </a:lnTo>
                  <a:lnTo>
                    <a:pt x="2904" y="550"/>
                  </a:lnTo>
                  <a:lnTo>
                    <a:pt x="2883" y="515"/>
                  </a:lnTo>
                  <a:lnTo>
                    <a:pt x="2833" y="466"/>
                  </a:lnTo>
                  <a:lnTo>
                    <a:pt x="2807" y="475"/>
                  </a:lnTo>
                  <a:lnTo>
                    <a:pt x="2772" y="465"/>
                  </a:lnTo>
                  <a:lnTo>
                    <a:pt x="2738" y="428"/>
                  </a:lnTo>
                  <a:lnTo>
                    <a:pt x="2676" y="437"/>
                  </a:lnTo>
                  <a:lnTo>
                    <a:pt x="2650" y="429"/>
                  </a:lnTo>
                  <a:lnTo>
                    <a:pt x="2625" y="412"/>
                  </a:lnTo>
                  <a:lnTo>
                    <a:pt x="2542" y="372"/>
                  </a:lnTo>
                  <a:lnTo>
                    <a:pt x="2542" y="311"/>
                  </a:lnTo>
                  <a:lnTo>
                    <a:pt x="2528" y="293"/>
                  </a:lnTo>
                  <a:lnTo>
                    <a:pt x="2563" y="199"/>
                  </a:lnTo>
                  <a:lnTo>
                    <a:pt x="2525" y="152"/>
                  </a:lnTo>
                  <a:lnTo>
                    <a:pt x="2545" y="126"/>
                  </a:lnTo>
                  <a:lnTo>
                    <a:pt x="2498" y="104"/>
                  </a:lnTo>
                  <a:lnTo>
                    <a:pt x="2476" y="123"/>
                  </a:lnTo>
                  <a:lnTo>
                    <a:pt x="2437" y="137"/>
                  </a:lnTo>
                  <a:lnTo>
                    <a:pt x="2336" y="64"/>
                  </a:lnTo>
                  <a:lnTo>
                    <a:pt x="2187" y="44"/>
                  </a:lnTo>
                  <a:lnTo>
                    <a:pt x="2119" y="1"/>
                  </a:lnTo>
                  <a:lnTo>
                    <a:pt x="2044" y="8"/>
                  </a:lnTo>
                  <a:lnTo>
                    <a:pt x="2022" y="32"/>
                  </a:lnTo>
                  <a:lnTo>
                    <a:pt x="1985" y="17"/>
                  </a:lnTo>
                  <a:lnTo>
                    <a:pt x="1961" y="5"/>
                  </a:lnTo>
                  <a:lnTo>
                    <a:pt x="1925" y="21"/>
                  </a:lnTo>
                  <a:lnTo>
                    <a:pt x="1866" y="49"/>
                  </a:lnTo>
                  <a:lnTo>
                    <a:pt x="1829" y="0"/>
                  </a:lnTo>
                  <a:lnTo>
                    <a:pt x="1808" y="7"/>
                  </a:lnTo>
                  <a:close/>
                  <a:moveTo>
                    <a:pt x="1679" y="556"/>
                  </a:moveTo>
                  <a:lnTo>
                    <a:pt x="1679" y="556"/>
                  </a:lnTo>
                  <a:lnTo>
                    <a:pt x="1695" y="539"/>
                  </a:lnTo>
                  <a:lnTo>
                    <a:pt x="1693" y="511"/>
                  </a:lnTo>
                  <a:lnTo>
                    <a:pt x="1718" y="481"/>
                  </a:lnTo>
                  <a:lnTo>
                    <a:pt x="1751" y="373"/>
                  </a:lnTo>
                  <a:lnTo>
                    <a:pt x="1756" y="348"/>
                  </a:lnTo>
                  <a:lnTo>
                    <a:pt x="1796" y="341"/>
                  </a:lnTo>
                  <a:lnTo>
                    <a:pt x="1806" y="289"/>
                  </a:lnTo>
                  <a:lnTo>
                    <a:pt x="1852" y="275"/>
                  </a:lnTo>
                  <a:lnTo>
                    <a:pt x="1846" y="265"/>
                  </a:lnTo>
                  <a:lnTo>
                    <a:pt x="1774" y="171"/>
                  </a:lnTo>
                  <a:lnTo>
                    <a:pt x="1733" y="100"/>
                  </a:lnTo>
                  <a:lnTo>
                    <a:pt x="1719" y="80"/>
                  </a:lnTo>
                  <a:lnTo>
                    <a:pt x="1702" y="54"/>
                  </a:lnTo>
                  <a:lnTo>
                    <a:pt x="1701" y="50"/>
                  </a:lnTo>
                  <a:lnTo>
                    <a:pt x="1810" y="14"/>
                  </a:lnTo>
                  <a:lnTo>
                    <a:pt x="1827" y="8"/>
                  </a:lnTo>
                  <a:lnTo>
                    <a:pt x="1864" y="57"/>
                  </a:lnTo>
                  <a:lnTo>
                    <a:pt x="1928" y="27"/>
                  </a:lnTo>
                  <a:lnTo>
                    <a:pt x="1961" y="13"/>
                  </a:lnTo>
                  <a:lnTo>
                    <a:pt x="1982" y="23"/>
                  </a:lnTo>
                  <a:lnTo>
                    <a:pt x="2024" y="40"/>
                  </a:lnTo>
                  <a:lnTo>
                    <a:pt x="2047" y="15"/>
                  </a:lnTo>
                  <a:lnTo>
                    <a:pt x="2117" y="8"/>
                  </a:lnTo>
                  <a:lnTo>
                    <a:pt x="2184" y="50"/>
                  </a:lnTo>
                  <a:lnTo>
                    <a:pt x="2333" y="70"/>
                  </a:lnTo>
                  <a:lnTo>
                    <a:pt x="2436" y="145"/>
                  </a:lnTo>
                  <a:lnTo>
                    <a:pt x="2479" y="130"/>
                  </a:lnTo>
                  <a:lnTo>
                    <a:pt x="2499" y="112"/>
                  </a:lnTo>
                  <a:lnTo>
                    <a:pt x="2535" y="128"/>
                  </a:lnTo>
                  <a:lnTo>
                    <a:pt x="2516" y="153"/>
                  </a:lnTo>
                  <a:lnTo>
                    <a:pt x="2556" y="200"/>
                  </a:lnTo>
                  <a:lnTo>
                    <a:pt x="2521" y="294"/>
                  </a:lnTo>
                  <a:lnTo>
                    <a:pt x="2536" y="313"/>
                  </a:lnTo>
                  <a:lnTo>
                    <a:pt x="2536" y="376"/>
                  </a:lnTo>
                  <a:lnTo>
                    <a:pt x="2621" y="418"/>
                  </a:lnTo>
                  <a:lnTo>
                    <a:pt x="2647" y="435"/>
                  </a:lnTo>
                  <a:lnTo>
                    <a:pt x="2676" y="444"/>
                  </a:lnTo>
                  <a:lnTo>
                    <a:pt x="2735" y="435"/>
                  </a:lnTo>
                  <a:lnTo>
                    <a:pt x="2768" y="471"/>
                  </a:lnTo>
                  <a:lnTo>
                    <a:pt x="2808" y="482"/>
                  </a:lnTo>
                  <a:lnTo>
                    <a:pt x="2831" y="473"/>
                  </a:lnTo>
                  <a:lnTo>
                    <a:pt x="2878" y="519"/>
                  </a:lnTo>
                  <a:lnTo>
                    <a:pt x="2898" y="552"/>
                  </a:lnTo>
                  <a:lnTo>
                    <a:pt x="2908" y="586"/>
                  </a:lnTo>
                  <a:lnTo>
                    <a:pt x="2981" y="587"/>
                  </a:lnTo>
                  <a:lnTo>
                    <a:pt x="2989" y="609"/>
                  </a:lnTo>
                  <a:lnTo>
                    <a:pt x="3005" y="628"/>
                  </a:lnTo>
                  <a:lnTo>
                    <a:pt x="3023" y="652"/>
                  </a:lnTo>
                  <a:lnTo>
                    <a:pt x="3056" y="630"/>
                  </a:lnTo>
                  <a:lnTo>
                    <a:pt x="3135" y="627"/>
                  </a:lnTo>
                  <a:lnTo>
                    <a:pt x="3180" y="590"/>
                  </a:lnTo>
                  <a:lnTo>
                    <a:pt x="3208" y="567"/>
                  </a:lnTo>
                  <a:lnTo>
                    <a:pt x="3290" y="555"/>
                  </a:lnTo>
                  <a:lnTo>
                    <a:pt x="3277" y="473"/>
                  </a:lnTo>
                  <a:lnTo>
                    <a:pt x="3291" y="445"/>
                  </a:lnTo>
                  <a:lnTo>
                    <a:pt x="3301" y="369"/>
                  </a:lnTo>
                  <a:lnTo>
                    <a:pt x="3332" y="372"/>
                  </a:lnTo>
                  <a:lnTo>
                    <a:pt x="3406" y="392"/>
                  </a:lnTo>
                  <a:lnTo>
                    <a:pt x="3460" y="380"/>
                  </a:lnTo>
                  <a:lnTo>
                    <a:pt x="3440" y="311"/>
                  </a:lnTo>
                  <a:lnTo>
                    <a:pt x="3480" y="292"/>
                  </a:lnTo>
                  <a:lnTo>
                    <a:pt x="3505" y="177"/>
                  </a:lnTo>
                  <a:lnTo>
                    <a:pt x="3616" y="150"/>
                  </a:lnTo>
                  <a:lnTo>
                    <a:pt x="3677" y="217"/>
                  </a:lnTo>
                  <a:lnTo>
                    <a:pt x="3672" y="262"/>
                  </a:lnTo>
                  <a:lnTo>
                    <a:pt x="3795" y="324"/>
                  </a:lnTo>
                  <a:lnTo>
                    <a:pt x="3759" y="485"/>
                  </a:lnTo>
                  <a:lnTo>
                    <a:pt x="3786" y="598"/>
                  </a:lnTo>
                  <a:lnTo>
                    <a:pt x="3782" y="665"/>
                  </a:lnTo>
                  <a:lnTo>
                    <a:pt x="3754" y="736"/>
                  </a:lnTo>
                  <a:lnTo>
                    <a:pt x="3697" y="780"/>
                  </a:lnTo>
                  <a:lnTo>
                    <a:pt x="3732" y="835"/>
                  </a:lnTo>
                  <a:lnTo>
                    <a:pt x="3736" y="887"/>
                  </a:lnTo>
                  <a:lnTo>
                    <a:pt x="3648" y="954"/>
                  </a:lnTo>
                  <a:lnTo>
                    <a:pt x="3689" y="998"/>
                  </a:lnTo>
                  <a:lnTo>
                    <a:pt x="3674" y="1039"/>
                  </a:lnTo>
                  <a:lnTo>
                    <a:pt x="3616" y="1103"/>
                  </a:lnTo>
                  <a:lnTo>
                    <a:pt x="3638" y="1139"/>
                  </a:lnTo>
                  <a:lnTo>
                    <a:pt x="3642" y="1192"/>
                  </a:lnTo>
                  <a:lnTo>
                    <a:pt x="3652" y="1210"/>
                  </a:lnTo>
                  <a:lnTo>
                    <a:pt x="3660" y="1245"/>
                  </a:lnTo>
                  <a:lnTo>
                    <a:pt x="3676" y="1248"/>
                  </a:lnTo>
                  <a:lnTo>
                    <a:pt x="3758" y="1234"/>
                  </a:lnTo>
                  <a:lnTo>
                    <a:pt x="3851" y="1311"/>
                  </a:lnTo>
                  <a:lnTo>
                    <a:pt x="3841" y="1411"/>
                  </a:lnTo>
                  <a:lnTo>
                    <a:pt x="3822" y="1524"/>
                  </a:lnTo>
                  <a:lnTo>
                    <a:pt x="3799" y="1533"/>
                  </a:lnTo>
                  <a:lnTo>
                    <a:pt x="3778" y="1558"/>
                  </a:lnTo>
                  <a:lnTo>
                    <a:pt x="3701" y="1498"/>
                  </a:lnTo>
                  <a:lnTo>
                    <a:pt x="3667" y="1526"/>
                  </a:lnTo>
                  <a:lnTo>
                    <a:pt x="3621" y="1500"/>
                  </a:lnTo>
                  <a:lnTo>
                    <a:pt x="3583" y="1495"/>
                  </a:lnTo>
                  <a:lnTo>
                    <a:pt x="3544" y="1533"/>
                  </a:lnTo>
                  <a:lnTo>
                    <a:pt x="3518" y="1508"/>
                  </a:lnTo>
                  <a:lnTo>
                    <a:pt x="3491" y="1521"/>
                  </a:lnTo>
                  <a:lnTo>
                    <a:pt x="3447" y="1510"/>
                  </a:lnTo>
                  <a:lnTo>
                    <a:pt x="3438" y="1456"/>
                  </a:lnTo>
                  <a:lnTo>
                    <a:pt x="3397" y="1433"/>
                  </a:lnTo>
                  <a:lnTo>
                    <a:pt x="3366" y="1454"/>
                  </a:lnTo>
                  <a:lnTo>
                    <a:pt x="3347" y="1436"/>
                  </a:lnTo>
                  <a:lnTo>
                    <a:pt x="3341" y="1396"/>
                  </a:lnTo>
                  <a:lnTo>
                    <a:pt x="3370" y="1333"/>
                  </a:lnTo>
                  <a:lnTo>
                    <a:pt x="3343" y="1302"/>
                  </a:lnTo>
                  <a:lnTo>
                    <a:pt x="3324" y="1259"/>
                  </a:lnTo>
                  <a:lnTo>
                    <a:pt x="3277" y="1317"/>
                  </a:lnTo>
                  <a:lnTo>
                    <a:pt x="3231" y="1293"/>
                  </a:lnTo>
                  <a:lnTo>
                    <a:pt x="3102" y="1358"/>
                  </a:lnTo>
                  <a:lnTo>
                    <a:pt x="3040" y="1351"/>
                  </a:lnTo>
                  <a:lnTo>
                    <a:pt x="3028" y="1382"/>
                  </a:lnTo>
                  <a:lnTo>
                    <a:pt x="3038" y="1426"/>
                  </a:lnTo>
                  <a:lnTo>
                    <a:pt x="2997" y="1451"/>
                  </a:lnTo>
                  <a:lnTo>
                    <a:pt x="2985" y="1501"/>
                  </a:lnTo>
                  <a:lnTo>
                    <a:pt x="2963" y="1535"/>
                  </a:lnTo>
                  <a:lnTo>
                    <a:pt x="2924" y="1560"/>
                  </a:lnTo>
                  <a:lnTo>
                    <a:pt x="2944" y="1620"/>
                  </a:lnTo>
                  <a:lnTo>
                    <a:pt x="2925" y="1657"/>
                  </a:lnTo>
                  <a:lnTo>
                    <a:pt x="2924" y="1658"/>
                  </a:lnTo>
                  <a:lnTo>
                    <a:pt x="2928" y="1756"/>
                  </a:lnTo>
                  <a:lnTo>
                    <a:pt x="2947" y="1789"/>
                  </a:lnTo>
                  <a:lnTo>
                    <a:pt x="2924" y="1849"/>
                  </a:lnTo>
                  <a:lnTo>
                    <a:pt x="2929" y="1868"/>
                  </a:lnTo>
                  <a:lnTo>
                    <a:pt x="2961" y="1873"/>
                  </a:lnTo>
                  <a:lnTo>
                    <a:pt x="2970" y="1906"/>
                  </a:lnTo>
                  <a:lnTo>
                    <a:pt x="3016" y="1930"/>
                  </a:lnTo>
                  <a:lnTo>
                    <a:pt x="3122" y="1895"/>
                  </a:lnTo>
                  <a:lnTo>
                    <a:pt x="3194" y="1966"/>
                  </a:lnTo>
                  <a:lnTo>
                    <a:pt x="3187" y="2028"/>
                  </a:lnTo>
                  <a:lnTo>
                    <a:pt x="3117" y="2053"/>
                  </a:lnTo>
                  <a:lnTo>
                    <a:pt x="3115" y="2107"/>
                  </a:lnTo>
                  <a:lnTo>
                    <a:pt x="3080" y="2132"/>
                  </a:lnTo>
                  <a:lnTo>
                    <a:pt x="3074" y="2193"/>
                  </a:lnTo>
                  <a:lnTo>
                    <a:pt x="3100" y="2246"/>
                  </a:lnTo>
                  <a:lnTo>
                    <a:pt x="3173" y="2312"/>
                  </a:lnTo>
                  <a:lnTo>
                    <a:pt x="3232" y="2415"/>
                  </a:lnTo>
                  <a:lnTo>
                    <a:pt x="3172" y="2499"/>
                  </a:lnTo>
                  <a:lnTo>
                    <a:pt x="3127" y="2520"/>
                  </a:lnTo>
                  <a:lnTo>
                    <a:pt x="3047" y="2511"/>
                  </a:lnTo>
                  <a:lnTo>
                    <a:pt x="3017" y="2543"/>
                  </a:lnTo>
                  <a:lnTo>
                    <a:pt x="2968" y="2512"/>
                  </a:lnTo>
                  <a:lnTo>
                    <a:pt x="2996" y="2454"/>
                  </a:lnTo>
                  <a:lnTo>
                    <a:pt x="2985" y="2395"/>
                  </a:lnTo>
                  <a:lnTo>
                    <a:pt x="2927" y="2366"/>
                  </a:lnTo>
                  <a:lnTo>
                    <a:pt x="2856" y="2351"/>
                  </a:lnTo>
                  <a:lnTo>
                    <a:pt x="2850" y="2318"/>
                  </a:lnTo>
                  <a:lnTo>
                    <a:pt x="2867" y="2266"/>
                  </a:lnTo>
                  <a:lnTo>
                    <a:pt x="2820" y="2223"/>
                  </a:lnTo>
                  <a:lnTo>
                    <a:pt x="2854" y="2149"/>
                  </a:lnTo>
                  <a:lnTo>
                    <a:pt x="2764" y="2061"/>
                  </a:lnTo>
                  <a:lnTo>
                    <a:pt x="2739" y="2060"/>
                  </a:lnTo>
                  <a:lnTo>
                    <a:pt x="2699" y="2091"/>
                  </a:lnTo>
                  <a:lnTo>
                    <a:pt x="2657" y="2057"/>
                  </a:lnTo>
                  <a:lnTo>
                    <a:pt x="2613" y="2079"/>
                  </a:lnTo>
                  <a:lnTo>
                    <a:pt x="2577" y="2113"/>
                  </a:lnTo>
                  <a:lnTo>
                    <a:pt x="2498" y="2124"/>
                  </a:lnTo>
                  <a:lnTo>
                    <a:pt x="2458" y="2171"/>
                  </a:lnTo>
                  <a:lnTo>
                    <a:pt x="2401" y="2188"/>
                  </a:lnTo>
                  <a:lnTo>
                    <a:pt x="2373" y="2206"/>
                  </a:lnTo>
                  <a:lnTo>
                    <a:pt x="2300" y="2159"/>
                  </a:lnTo>
                  <a:lnTo>
                    <a:pt x="2268" y="2194"/>
                  </a:lnTo>
                  <a:lnTo>
                    <a:pt x="2279" y="2218"/>
                  </a:lnTo>
                  <a:lnTo>
                    <a:pt x="2255" y="2247"/>
                  </a:lnTo>
                  <a:lnTo>
                    <a:pt x="2279" y="2288"/>
                  </a:lnTo>
                  <a:lnTo>
                    <a:pt x="2259" y="2304"/>
                  </a:lnTo>
                  <a:lnTo>
                    <a:pt x="2256" y="2338"/>
                  </a:lnTo>
                  <a:lnTo>
                    <a:pt x="2202" y="2342"/>
                  </a:lnTo>
                  <a:lnTo>
                    <a:pt x="2178" y="2312"/>
                  </a:lnTo>
                  <a:lnTo>
                    <a:pt x="2106" y="2362"/>
                  </a:lnTo>
                  <a:lnTo>
                    <a:pt x="2062" y="2363"/>
                  </a:lnTo>
                  <a:lnTo>
                    <a:pt x="2028" y="2341"/>
                  </a:lnTo>
                  <a:lnTo>
                    <a:pt x="1983" y="2343"/>
                  </a:lnTo>
                  <a:lnTo>
                    <a:pt x="1924" y="2309"/>
                  </a:lnTo>
                  <a:lnTo>
                    <a:pt x="1907" y="2323"/>
                  </a:lnTo>
                  <a:lnTo>
                    <a:pt x="1838" y="2232"/>
                  </a:lnTo>
                  <a:lnTo>
                    <a:pt x="1792" y="2132"/>
                  </a:lnTo>
                  <a:lnTo>
                    <a:pt x="1723" y="2101"/>
                  </a:lnTo>
                  <a:lnTo>
                    <a:pt x="1737" y="2063"/>
                  </a:lnTo>
                  <a:lnTo>
                    <a:pt x="1722" y="1991"/>
                  </a:lnTo>
                  <a:lnTo>
                    <a:pt x="1704" y="1969"/>
                  </a:lnTo>
                  <a:lnTo>
                    <a:pt x="1717" y="1806"/>
                  </a:lnTo>
                  <a:lnTo>
                    <a:pt x="1697" y="1783"/>
                  </a:lnTo>
                  <a:lnTo>
                    <a:pt x="1717" y="1755"/>
                  </a:lnTo>
                  <a:lnTo>
                    <a:pt x="1719" y="1696"/>
                  </a:lnTo>
                  <a:lnTo>
                    <a:pt x="1646" y="1731"/>
                  </a:lnTo>
                  <a:lnTo>
                    <a:pt x="1645" y="1731"/>
                  </a:lnTo>
                  <a:lnTo>
                    <a:pt x="1632" y="1754"/>
                  </a:lnTo>
                  <a:lnTo>
                    <a:pt x="1627" y="1801"/>
                  </a:lnTo>
                  <a:lnTo>
                    <a:pt x="1607" y="1825"/>
                  </a:lnTo>
                  <a:lnTo>
                    <a:pt x="1563" y="1809"/>
                  </a:lnTo>
                  <a:lnTo>
                    <a:pt x="1516" y="1744"/>
                  </a:lnTo>
                  <a:lnTo>
                    <a:pt x="1528" y="1717"/>
                  </a:lnTo>
                  <a:lnTo>
                    <a:pt x="1501" y="1699"/>
                  </a:lnTo>
                  <a:lnTo>
                    <a:pt x="1392" y="1718"/>
                  </a:lnTo>
                  <a:lnTo>
                    <a:pt x="1352" y="1747"/>
                  </a:lnTo>
                  <a:lnTo>
                    <a:pt x="1331" y="1750"/>
                  </a:lnTo>
                  <a:lnTo>
                    <a:pt x="1311" y="1781"/>
                  </a:lnTo>
                  <a:lnTo>
                    <a:pt x="1324" y="1851"/>
                  </a:lnTo>
                  <a:lnTo>
                    <a:pt x="1297" y="1884"/>
                  </a:lnTo>
                  <a:lnTo>
                    <a:pt x="1260" y="1896"/>
                  </a:lnTo>
                  <a:lnTo>
                    <a:pt x="1267" y="1948"/>
                  </a:lnTo>
                  <a:lnTo>
                    <a:pt x="1329" y="1992"/>
                  </a:lnTo>
                  <a:lnTo>
                    <a:pt x="1333" y="2026"/>
                  </a:lnTo>
                  <a:lnTo>
                    <a:pt x="1323" y="2055"/>
                  </a:lnTo>
                  <a:lnTo>
                    <a:pt x="1342" y="2087"/>
                  </a:lnTo>
                  <a:lnTo>
                    <a:pt x="1330" y="2105"/>
                  </a:lnTo>
                  <a:lnTo>
                    <a:pt x="1326" y="2138"/>
                  </a:lnTo>
                  <a:lnTo>
                    <a:pt x="1336" y="2166"/>
                  </a:lnTo>
                  <a:lnTo>
                    <a:pt x="1370" y="2176"/>
                  </a:lnTo>
                  <a:lnTo>
                    <a:pt x="1367" y="2234"/>
                  </a:lnTo>
                  <a:lnTo>
                    <a:pt x="1370" y="2286"/>
                  </a:lnTo>
                  <a:lnTo>
                    <a:pt x="1350" y="2297"/>
                  </a:lnTo>
                  <a:lnTo>
                    <a:pt x="1337" y="2345"/>
                  </a:lnTo>
                  <a:lnTo>
                    <a:pt x="1280" y="2445"/>
                  </a:lnTo>
                  <a:lnTo>
                    <a:pt x="1274" y="2549"/>
                  </a:lnTo>
                  <a:lnTo>
                    <a:pt x="1221" y="2559"/>
                  </a:lnTo>
                  <a:lnTo>
                    <a:pt x="1208" y="2624"/>
                  </a:lnTo>
                  <a:lnTo>
                    <a:pt x="1182" y="2626"/>
                  </a:lnTo>
                  <a:lnTo>
                    <a:pt x="1167" y="2715"/>
                  </a:lnTo>
                  <a:lnTo>
                    <a:pt x="1140" y="2739"/>
                  </a:lnTo>
                  <a:lnTo>
                    <a:pt x="1125" y="2740"/>
                  </a:lnTo>
                  <a:lnTo>
                    <a:pt x="1113" y="2740"/>
                  </a:lnTo>
                  <a:lnTo>
                    <a:pt x="1098" y="2742"/>
                  </a:lnTo>
                  <a:lnTo>
                    <a:pt x="1057" y="2716"/>
                  </a:lnTo>
                  <a:lnTo>
                    <a:pt x="1014" y="2652"/>
                  </a:lnTo>
                  <a:lnTo>
                    <a:pt x="949" y="2616"/>
                  </a:lnTo>
                  <a:lnTo>
                    <a:pt x="947" y="2613"/>
                  </a:lnTo>
                  <a:lnTo>
                    <a:pt x="913" y="2548"/>
                  </a:lnTo>
                  <a:lnTo>
                    <a:pt x="919" y="2490"/>
                  </a:lnTo>
                  <a:lnTo>
                    <a:pt x="922" y="2466"/>
                  </a:lnTo>
                  <a:lnTo>
                    <a:pt x="890" y="2424"/>
                  </a:lnTo>
                  <a:lnTo>
                    <a:pt x="872" y="2375"/>
                  </a:lnTo>
                  <a:lnTo>
                    <a:pt x="892" y="2345"/>
                  </a:lnTo>
                  <a:lnTo>
                    <a:pt x="915" y="2308"/>
                  </a:lnTo>
                  <a:lnTo>
                    <a:pt x="894" y="2279"/>
                  </a:lnTo>
                  <a:lnTo>
                    <a:pt x="893" y="2255"/>
                  </a:lnTo>
                  <a:lnTo>
                    <a:pt x="899" y="2224"/>
                  </a:lnTo>
                  <a:lnTo>
                    <a:pt x="902" y="2223"/>
                  </a:lnTo>
                  <a:lnTo>
                    <a:pt x="946" y="2201"/>
                  </a:lnTo>
                  <a:lnTo>
                    <a:pt x="952" y="2128"/>
                  </a:lnTo>
                  <a:lnTo>
                    <a:pt x="935" y="2082"/>
                  </a:lnTo>
                  <a:lnTo>
                    <a:pt x="968" y="2008"/>
                  </a:lnTo>
                  <a:lnTo>
                    <a:pt x="930" y="1935"/>
                  </a:lnTo>
                  <a:lnTo>
                    <a:pt x="947" y="1864"/>
                  </a:lnTo>
                  <a:lnTo>
                    <a:pt x="909" y="1808"/>
                  </a:lnTo>
                  <a:lnTo>
                    <a:pt x="857" y="1813"/>
                  </a:lnTo>
                  <a:lnTo>
                    <a:pt x="835" y="1798"/>
                  </a:lnTo>
                  <a:lnTo>
                    <a:pt x="827" y="1772"/>
                  </a:lnTo>
                  <a:lnTo>
                    <a:pt x="830" y="1765"/>
                  </a:lnTo>
                  <a:lnTo>
                    <a:pt x="793" y="1717"/>
                  </a:lnTo>
                  <a:lnTo>
                    <a:pt x="786" y="1662"/>
                  </a:lnTo>
                  <a:lnTo>
                    <a:pt x="785" y="1644"/>
                  </a:lnTo>
                  <a:lnTo>
                    <a:pt x="797" y="1548"/>
                  </a:lnTo>
                  <a:lnTo>
                    <a:pt x="832" y="1493"/>
                  </a:lnTo>
                  <a:lnTo>
                    <a:pt x="810" y="1440"/>
                  </a:lnTo>
                  <a:lnTo>
                    <a:pt x="747" y="1407"/>
                  </a:lnTo>
                  <a:lnTo>
                    <a:pt x="689" y="1434"/>
                  </a:lnTo>
                  <a:lnTo>
                    <a:pt x="660" y="1434"/>
                  </a:lnTo>
                  <a:lnTo>
                    <a:pt x="663" y="1390"/>
                  </a:lnTo>
                  <a:lnTo>
                    <a:pt x="647" y="1349"/>
                  </a:lnTo>
                  <a:lnTo>
                    <a:pt x="613" y="1385"/>
                  </a:lnTo>
                  <a:lnTo>
                    <a:pt x="572" y="1374"/>
                  </a:lnTo>
                  <a:lnTo>
                    <a:pt x="535" y="1395"/>
                  </a:lnTo>
                  <a:lnTo>
                    <a:pt x="559" y="1465"/>
                  </a:lnTo>
                  <a:lnTo>
                    <a:pt x="532" y="1493"/>
                  </a:lnTo>
                  <a:lnTo>
                    <a:pt x="384" y="1557"/>
                  </a:lnTo>
                  <a:lnTo>
                    <a:pt x="288" y="1547"/>
                  </a:lnTo>
                  <a:lnTo>
                    <a:pt x="215" y="1523"/>
                  </a:lnTo>
                  <a:lnTo>
                    <a:pt x="215" y="1522"/>
                  </a:lnTo>
                  <a:lnTo>
                    <a:pt x="108" y="1534"/>
                  </a:lnTo>
                  <a:lnTo>
                    <a:pt x="66" y="1514"/>
                  </a:lnTo>
                  <a:lnTo>
                    <a:pt x="65" y="1406"/>
                  </a:lnTo>
                  <a:lnTo>
                    <a:pt x="7" y="1348"/>
                  </a:lnTo>
                  <a:lnTo>
                    <a:pt x="13" y="1307"/>
                  </a:lnTo>
                  <a:lnTo>
                    <a:pt x="63" y="1262"/>
                  </a:lnTo>
                  <a:lnTo>
                    <a:pt x="51" y="1222"/>
                  </a:lnTo>
                  <a:lnTo>
                    <a:pt x="48" y="1178"/>
                  </a:lnTo>
                  <a:lnTo>
                    <a:pt x="84" y="1143"/>
                  </a:lnTo>
                  <a:lnTo>
                    <a:pt x="120" y="1148"/>
                  </a:lnTo>
                  <a:lnTo>
                    <a:pt x="194" y="1105"/>
                  </a:lnTo>
                  <a:lnTo>
                    <a:pt x="203" y="1043"/>
                  </a:lnTo>
                  <a:lnTo>
                    <a:pt x="229" y="1024"/>
                  </a:lnTo>
                  <a:lnTo>
                    <a:pt x="271" y="1066"/>
                  </a:lnTo>
                  <a:lnTo>
                    <a:pt x="326" y="1041"/>
                  </a:lnTo>
                  <a:lnTo>
                    <a:pt x="351" y="955"/>
                  </a:lnTo>
                  <a:lnTo>
                    <a:pt x="382" y="943"/>
                  </a:lnTo>
                  <a:lnTo>
                    <a:pt x="366" y="885"/>
                  </a:lnTo>
                  <a:lnTo>
                    <a:pt x="369" y="865"/>
                  </a:lnTo>
                  <a:lnTo>
                    <a:pt x="405" y="859"/>
                  </a:lnTo>
                  <a:lnTo>
                    <a:pt x="468" y="800"/>
                  </a:lnTo>
                  <a:lnTo>
                    <a:pt x="510" y="800"/>
                  </a:lnTo>
                  <a:lnTo>
                    <a:pt x="543" y="808"/>
                  </a:lnTo>
                  <a:lnTo>
                    <a:pt x="573" y="854"/>
                  </a:lnTo>
                  <a:lnTo>
                    <a:pt x="634" y="823"/>
                  </a:lnTo>
                  <a:lnTo>
                    <a:pt x="742" y="805"/>
                  </a:lnTo>
                  <a:lnTo>
                    <a:pt x="743" y="805"/>
                  </a:lnTo>
                  <a:lnTo>
                    <a:pt x="796" y="730"/>
                  </a:lnTo>
                  <a:lnTo>
                    <a:pt x="817" y="637"/>
                  </a:lnTo>
                  <a:lnTo>
                    <a:pt x="832" y="618"/>
                  </a:lnTo>
                  <a:lnTo>
                    <a:pt x="853" y="608"/>
                  </a:lnTo>
                  <a:lnTo>
                    <a:pt x="915" y="620"/>
                  </a:lnTo>
                  <a:lnTo>
                    <a:pt x="951" y="683"/>
                  </a:lnTo>
                  <a:lnTo>
                    <a:pt x="1001" y="649"/>
                  </a:lnTo>
                  <a:lnTo>
                    <a:pt x="1012" y="635"/>
                  </a:lnTo>
                  <a:lnTo>
                    <a:pt x="1032" y="600"/>
                  </a:lnTo>
                  <a:lnTo>
                    <a:pt x="1046" y="583"/>
                  </a:lnTo>
                  <a:lnTo>
                    <a:pt x="1128" y="583"/>
                  </a:lnTo>
                  <a:lnTo>
                    <a:pt x="1164" y="549"/>
                  </a:lnTo>
                  <a:lnTo>
                    <a:pt x="1194" y="502"/>
                  </a:lnTo>
                  <a:lnTo>
                    <a:pt x="1235" y="475"/>
                  </a:lnTo>
                  <a:lnTo>
                    <a:pt x="1270" y="499"/>
                  </a:lnTo>
                  <a:lnTo>
                    <a:pt x="1328" y="495"/>
                  </a:lnTo>
                  <a:lnTo>
                    <a:pt x="1429" y="516"/>
                  </a:lnTo>
                  <a:lnTo>
                    <a:pt x="1499" y="524"/>
                  </a:lnTo>
                  <a:lnTo>
                    <a:pt x="1580" y="526"/>
                  </a:lnTo>
                  <a:lnTo>
                    <a:pt x="1650" y="592"/>
                  </a:lnTo>
                  <a:lnTo>
                    <a:pt x="1679" y="55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2"/>
            <p:cNvSpPr>
              <a:spLocks/>
            </p:cNvSpPr>
            <p:nvPr/>
          </p:nvSpPr>
          <p:spPr bwMode="auto">
            <a:xfrm>
              <a:off x="2457" y="2663"/>
              <a:ext cx="162" cy="236"/>
            </a:xfrm>
            <a:custGeom>
              <a:avLst/>
              <a:gdLst>
                <a:gd name="T0" fmla="*/ 0 w 270"/>
                <a:gd name="T1" fmla="*/ 146 h 392"/>
                <a:gd name="T2" fmla="*/ 0 w 270"/>
                <a:gd name="T3" fmla="*/ 146 h 392"/>
                <a:gd name="T4" fmla="*/ 53 w 270"/>
                <a:gd name="T5" fmla="*/ 174 h 392"/>
                <a:gd name="T6" fmla="*/ 46 w 270"/>
                <a:gd name="T7" fmla="*/ 206 h 392"/>
                <a:gd name="T8" fmla="*/ 99 w 270"/>
                <a:gd name="T9" fmla="*/ 263 h 392"/>
                <a:gd name="T10" fmla="*/ 94 w 270"/>
                <a:gd name="T11" fmla="*/ 269 h 392"/>
                <a:gd name="T12" fmla="*/ 66 w 270"/>
                <a:gd name="T13" fmla="*/ 293 h 392"/>
                <a:gd name="T14" fmla="*/ 93 w 270"/>
                <a:gd name="T15" fmla="*/ 312 h 392"/>
                <a:gd name="T16" fmla="*/ 113 w 270"/>
                <a:gd name="T17" fmla="*/ 289 h 392"/>
                <a:gd name="T18" fmla="*/ 146 w 270"/>
                <a:gd name="T19" fmla="*/ 303 h 392"/>
                <a:gd name="T20" fmla="*/ 160 w 270"/>
                <a:gd name="T21" fmla="*/ 354 h 392"/>
                <a:gd name="T22" fmla="*/ 140 w 270"/>
                <a:gd name="T23" fmla="*/ 374 h 392"/>
                <a:gd name="T24" fmla="*/ 152 w 270"/>
                <a:gd name="T25" fmla="*/ 392 h 392"/>
                <a:gd name="T26" fmla="*/ 183 w 270"/>
                <a:gd name="T27" fmla="*/ 368 h 392"/>
                <a:gd name="T28" fmla="*/ 198 w 270"/>
                <a:gd name="T29" fmla="*/ 349 h 392"/>
                <a:gd name="T30" fmla="*/ 200 w 270"/>
                <a:gd name="T31" fmla="*/ 345 h 392"/>
                <a:gd name="T32" fmla="*/ 204 w 270"/>
                <a:gd name="T33" fmla="*/ 341 h 392"/>
                <a:gd name="T34" fmla="*/ 218 w 270"/>
                <a:gd name="T35" fmla="*/ 326 h 392"/>
                <a:gd name="T36" fmla="*/ 208 w 270"/>
                <a:gd name="T37" fmla="*/ 292 h 392"/>
                <a:gd name="T38" fmla="*/ 234 w 270"/>
                <a:gd name="T39" fmla="*/ 245 h 392"/>
                <a:gd name="T40" fmla="*/ 253 w 270"/>
                <a:gd name="T41" fmla="*/ 242 h 392"/>
                <a:gd name="T42" fmla="*/ 270 w 270"/>
                <a:gd name="T43" fmla="*/ 219 h 392"/>
                <a:gd name="T44" fmla="*/ 267 w 270"/>
                <a:gd name="T45" fmla="*/ 207 h 392"/>
                <a:gd name="T46" fmla="*/ 255 w 270"/>
                <a:gd name="T47" fmla="*/ 191 h 392"/>
                <a:gd name="T48" fmla="*/ 248 w 270"/>
                <a:gd name="T49" fmla="*/ 183 h 392"/>
                <a:gd name="T50" fmla="*/ 223 w 270"/>
                <a:gd name="T51" fmla="*/ 137 h 392"/>
                <a:gd name="T52" fmla="*/ 219 w 270"/>
                <a:gd name="T53" fmla="*/ 119 h 392"/>
                <a:gd name="T54" fmla="*/ 213 w 270"/>
                <a:gd name="T55" fmla="*/ 105 h 392"/>
                <a:gd name="T56" fmla="*/ 204 w 270"/>
                <a:gd name="T57" fmla="*/ 73 h 392"/>
                <a:gd name="T58" fmla="*/ 207 w 270"/>
                <a:gd name="T59" fmla="*/ 20 h 392"/>
                <a:gd name="T60" fmla="*/ 161 w 270"/>
                <a:gd name="T61" fmla="*/ 0 h 392"/>
                <a:gd name="T62" fmla="*/ 133 w 270"/>
                <a:gd name="T63" fmla="*/ 41 h 392"/>
                <a:gd name="T64" fmla="*/ 74 w 270"/>
                <a:gd name="T65" fmla="*/ 77 h 392"/>
                <a:gd name="T66" fmla="*/ 41 w 270"/>
                <a:gd name="T67" fmla="*/ 97 h 392"/>
                <a:gd name="T68" fmla="*/ 0 w 270"/>
                <a:gd name="T69"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392">
                  <a:moveTo>
                    <a:pt x="0" y="146"/>
                  </a:moveTo>
                  <a:lnTo>
                    <a:pt x="0" y="146"/>
                  </a:lnTo>
                  <a:lnTo>
                    <a:pt x="53" y="174"/>
                  </a:lnTo>
                  <a:lnTo>
                    <a:pt x="46" y="206"/>
                  </a:lnTo>
                  <a:lnTo>
                    <a:pt x="99" y="263"/>
                  </a:lnTo>
                  <a:lnTo>
                    <a:pt x="94" y="269"/>
                  </a:lnTo>
                  <a:lnTo>
                    <a:pt x="66" y="293"/>
                  </a:lnTo>
                  <a:lnTo>
                    <a:pt x="93" y="312"/>
                  </a:lnTo>
                  <a:lnTo>
                    <a:pt x="113" y="289"/>
                  </a:lnTo>
                  <a:lnTo>
                    <a:pt x="146" y="303"/>
                  </a:lnTo>
                  <a:lnTo>
                    <a:pt x="160" y="354"/>
                  </a:lnTo>
                  <a:lnTo>
                    <a:pt x="140" y="374"/>
                  </a:lnTo>
                  <a:lnTo>
                    <a:pt x="152" y="392"/>
                  </a:lnTo>
                  <a:lnTo>
                    <a:pt x="183" y="368"/>
                  </a:lnTo>
                  <a:lnTo>
                    <a:pt x="198" y="349"/>
                  </a:lnTo>
                  <a:lnTo>
                    <a:pt x="200" y="345"/>
                  </a:lnTo>
                  <a:lnTo>
                    <a:pt x="204" y="341"/>
                  </a:lnTo>
                  <a:lnTo>
                    <a:pt x="218" y="326"/>
                  </a:lnTo>
                  <a:lnTo>
                    <a:pt x="208" y="292"/>
                  </a:lnTo>
                  <a:lnTo>
                    <a:pt x="234" y="245"/>
                  </a:lnTo>
                  <a:lnTo>
                    <a:pt x="253" y="242"/>
                  </a:lnTo>
                  <a:lnTo>
                    <a:pt x="270" y="219"/>
                  </a:lnTo>
                  <a:lnTo>
                    <a:pt x="267" y="207"/>
                  </a:lnTo>
                  <a:lnTo>
                    <a:pt x="255" y="191"/>
                  </a:lnTo>
                  <a:lnTo>
                    <a:pt x="248" y="183"/>
                  </a:lnTo>
                  <a:lnTo>
                    <a:pt x="223" y="137"/>
                  </a:lnTo>
                  <a:lnTo>
                    <a:pt x="219" y="119"/>
                  </a:lnTo>
                  <a:lnTo>
                    <a:pt x="213" y="105"/>
                  </a:lnTo>
                  <a:lnTo>
                    <a:pt x="204" y="73"/>
                  </a:lnTo>
                  <a:lnTo>
                    <a:pt x="207" y="20"/>
                  </a:lnTo>
                  <a:lnTo>
                    <a:pt x="161" y="0"/>
                  </a:lnTo>
                  <a:lnTo>
                    <a:pt x="133" y="41"/>
                  </a:lnTo>
                  <a:lnTo>
                    <a:pt x="74" y="77"/>
                  </a:lnTo>
                  <a:lnTo>
                    <a:pt x="41" y="97"/>
                  </a:lnTo>
                  <a:lnTo>
                    <a:pt x="0" y="1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3"/>
            <p:cNvSpPr>
              <a:spLocks noEditPoints="1"/>
            </p:cNvSpPr>
            <p:nvPr/>
          </p:nvSpPr>
          <p:spPr bwMode="auto">
            <a:xfrm>
              <a:off x="2454" y="2661"/>
              <a:ext cx="167" cy="241"/>
            </a:xfrm>
            <a:custGeom>
              <a:avLst/>
              <a:gdLst>
                <a:gd name="T0" fmla="*/ 156 w 278"/>
                <a:gd name="T1" fmla="*/ 401 h 401"/>
                <a:gd name="T2" fmla="*/ 161 w 278"/>
                <a:gd name="T3" fmla="*/ 357 h 401"/>
                <a:gd name="T4" fmla="*/ 119 w 278"/>
                <a:gd name="T5" fmla="*/ 297 h 401"/>
                <a:gd name="T6" fmla="*/ 66 w 278"/>
                <a:gd name="T7" fmla="*/ 298 h 401"/>
                <a:gd name="T8" fmla="*/ 99 w 278"/>
                <a:gd name="T9" fmla="*/ 267 h 401"/>
                <a:gd name="T10" fmla="*/ 54 w 278"/>
                <a:gd name="T11" fmla="*/ 180 h 401"/>
                <a:gd name="T12" fmla="*/ 44 w 278"/>
                <a:gd name="T13" fmla="*/ 98 h 401"/>
                <a:gd name="T14" fmla="*/ 165 w 278"/>
                <a:gd name="T15" fmla="*/ 0 h 401"/>
                <a:gd name="T16" fmla="*/ 213 w 278"/>
                <a:gd name="T17" fmla="*/ 77 h 401"/>
                <a:gd name="T18" fmla="*/ 227 w 278"/>
                <a:gd name="T19" fmla="*/ 122 h 401"/>
                <a:gd name="T20" fmla="*/ 256 w 278"/>
                <a:gd name="T21" fmla="*/ 185 h 401"/>
                <a:gd name="T22" fmla="*/ 275 w 278"/>
                <a:gd name="T23" fmla="*/ 210 h 401"/>
                <a:gd name="T24" fmla="*/ 260 w 278"/>
                <a:gd name="T25" fmla="*/ 250 h 401"/>
                <a:gd name="T26" fmla="*/ 216 w 278"/>
                <a:gd name="T27" fmla="*/ 297 h 401"/>
                <a:gd name="T28" fmla="*/ 208 w 278"/>
                <a:gd name="T29" fmla="*/ 351 h 401"/>
                <a:gd name="T30" fmla="*/ 190 w 278"/>
                <a:gd name="T31" fmla="*/ 375 h 401"/>
                <a:gd name="T32" fmla="*/ 150 w 278"/>
                <a:gd name="T33" fmla="*/ 378 h 401"/>
                <a:gd name="T34" fmla="*/ 158 w 278"/>
                <a:gd name="T35" fmla="*/ 391 h 401"/>
                <a:gd name="T36" fmla="*/ 200 w 278"/>
                <a:gd name="T37" fmla="*/ 351 h 401"/>
                <a:gd name="T38" fmla="*/ 207 w 278"/>
                <a:gd name="T39" fmla="*/ 343 h 401"/>
                <a:gd name="T40" fmla="*/ 209 w 278"/>
                <a:gd name="T41" fmla="*/ 296 h 401"/>
                <a:gd name="T42" fmla="*/ 256 w 278"/>
                <a:gd name="T43" fmla="*/ 243 h 401"/>
                <a:gd name="T44" fmla="*/ 269 w 278"/>
                <a:gd name="T45" fmla="*/ 213 h 401"/>
                <a:gd name="T46" fmla="*/ 250 w 278"/>
                <a:gd name="T47" fmla="*/ 189 h 401"/>
                <a:gd name="T48" fmla="*/ 221 w 278"/>
                <a:gd name="T49" fmla="*/ 124 h 401"/>
                <a:gd name="T50" fmla="*/ 206 w 278"/>
                <a:gd name="T51" fmla="*/ 77 h 401"/>
                <a:gd name="T52" fmla="*/ 168 w 278"/>
                <a:gd name="T53" fmla="*/ 8 h 401"/>
                <a:gd name="T54" fmla="*/ 48 w 278"/>
                <a:gd name="T55" fmla="*/ 104 h 401"/>
                <a:gd name="T56" fmla="*/ 62 w 278"/>
                <a:gd name="T57" fmla="*/ 176 h 401"/>
                <a:gd name="T58" fmla="*/ 108 w 278"/>
                <a:gd name="T59" fmla="*/ 267 h 401"/>
                <a:gd name="T60" fmla="*/ 77 w 278"/>
                <a:gd name="T61" fmla="*/ 297 h 401"/>
                <a:gd name="T62" fmla="*/ 117 w 278"/>
                <a:gd name="T63" fmla="*/ 289 h 401"/>
                <a:gd name="T64" fmla="*/ 169 w 278"/>
                <a:gd name="T65" fmla="*/ 35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6" y="401"/>
                  </a:moveTo>
                  <a:lnTo>
                    <a:pt x="156" y="401"/>
                  </a:lnTo>
                  <a:lnTo>
                    <a:pt x="141" y="378"/>
                  </a:lnTo>
                  <a:lnTo>
                    <a:pt x="161" y="357"/>
                  </a:lnTo>
                  <a:lnTo>
                    <a:pt x="148" y="310"/>
                  </a:lnTo>
                  <a:lnTo>
                    <a:pt x="119" y="297"/>
                  </a:lnTo>
                  <a:lnTo>
                    <a:pt x="99" y="320"/>
                  </a:lnTo>
                  <a:lnTo>
                    <a:pt x="66" y="298"/>
                  </a:lnTo>
                  <a:lnTo>
                    <a:pt x="97" y="271"/>
                  </a:lnTo>
                  <a:lnTo>
                    <a:pt x="99" y="267"/>
                  </a:lnTo>
                  <a:lnTo>
                    <a:pt x="48" y="211"/>
                  </a:lnTo>
                  <a:lnTo>
                    <a:pt x="54" y="180"/>
                  </a:lnTo>
                  <a:lnTo>
                    <a:pt x="0" y="151"/>
                  </a:lnTo>
                  <a:lnTo>
                    <a:pt x="44" y="98"/>
                  </a:lnTo>
                  <a:lnTo>
                    <a:pt x="136" y="42"/>
                  </a:lnTo>
                  <a:lnTo>
                    <a:pt x="165" y="0"/>
                  </a:lnTo>
                  <a:lnTo>
                    <a:pt x="215" y="22"/>
                  </a:lnTo>
                  <a:lnTo>
                    <a:pt x="213" y="77"/>
                  </a:lnTo>
                  <a:lnTo>
                    <a:pt x="221" y="108"/>
                  </a:lnTo>
                  <a:lnTo>
                    <a:pt x="227" y="122"/>
                  </a:lnTo>
                  <a:lnTo>
                    <a:pt x="232" y="140"/>
                  </a:lnTo>
                  <a:lnTo>
                    <a:pt x="256" y="185"/>
                  </a:lnTo>
                  <a:lnTo>
                    <a:pt x="263" y="193"/>
                  </a:lnTo>
                  <a:lnTo>
                    <a:pt x="275" y="210"/>
                  </a:lnTo>
                  <a:lnTo>
                    <a:pt x="278" y="224"/>
                  </a:lnTo>
                  <a:lnTo>
                    <a:pt x="260" y="250"/>
                  </a:lnTo>
                  <a:lnTo>
                    <a:pt x="241" y="252"/>
                  </a:lnTo>
                  <a:lnTo>
                    <a:pt x="216" y="297"/>
                  </a:lnTo>
                  <a:lnTo>
                    <a:pt x="227" y="331"/>
                  </a:lnTo>
                  <a:lnTo>
                    <a:pt x="208" y="351"/>
                  </a:lnTo>
                  <a:lnTo>
                    <a:pt x="206" y="355"/>
                  </a:lnTo>
                  <a:lnTo>
                    <a:pt x="190" y="375"/>
                  </a:lnTo>
                  <a:lnTo>
                    <a:pt x="156" y="401"/>
                  </a:lnTo>
                  <a:close/>
                  <a:moveTo>
                    <a:pt x="150" y="378"/>
                  </a:moveTo>
                  <a:lnTo>
                    <a:pt x="150" y="378"/>
                  </a:lnTo>
                  <a:lnTo>
                    <a:pt x="158" y="391"/>
                  </a:lnTo>
                  <a:lnTo>
                    <a:pt x="186" y="370"/>
                  </a:lnTo>
                  <a:lnTo>
                    <a:pt x="200" y="351"/>
                  </a:lnTo>
                  <a:lnTo>
                    <a:pt x="203" y="346"/>
                  </a:lnTo>
                  <a:lnTo>
                    <a:pt x="207" y="343"/>
                  </a:lnTo>
                  <a:lnTo>
                    <a:pt x="219" y="329"/>
                  </a:lnTo>
                  <a:lnTo>
                    <a:pt x="209" y="296"/>
                  </a:lnTo>
                  <a:lnTo>
                    <a:pt x="237" y="246"/>
                  </a:lnTo>
                  <a:lnTo>
                    <a:pt x="256" y="243"/>
                  </a:lnTo>
                  <a:lnTo>
                    <a:pt x="271" y="223"/>
                  </a:lnTo>
                  <a:lnTo>
                    <a:pt x="269" y="213"/>
                  </a:lnTo>
                  <a:lnTo>
                    <a:pt x="258" y="197"/>
                  </a:lnTo>
                  <a:lnTo>
                    <a:pt x="250" y="189"/>
                  </a:lnTo>
                  <a:lnTo>
                    <a:pt x="226" y="142"/>
                  </a:lnTo>
                  <a:lnTo>
                    <a:pt x="221" y="124"/>
                  </a:lnTo>
                  <a:lnTo>
                    <a:pt x="215" y="111"/>
                  </a:lnTo>
                  <a:lnTo>
                    <a:pt x="206" y="77"/>
                  </a:lnTo>
                  <a:lnTo>
                    <a:pt x="209" y="26"/>
                  </a:lnTo>
                  <a:lnTo>
                    <a:pt x="168" y="8"/>
                  </a:lnTo>
                  <a:lnTo>
                    <a:pt x="140" y="47"/>
                  </a:lnTo>
                  <a:lnTo>
                    <a:pt x="48" y="104"/>
                  </a:lnTo>
                  <a:lnTo>
                    <a:pt x="10" y="149"/>
                  </a:lnTo>
                  <a:lnTo>
                    <a:pt x="62" y="176"/>
                  </a:lnTo>
                  <a:lnTo>
                    <a:pt x="55" y="209"/>
                  </a:lnTo>
                  <a:lnTo>
                    <a:pt x="108" y="267"/>
                  </a:lnTo>
                  <a:lnTo>
                    <a:pt x="102" y="275"/>
                  </a:lnTo>
                  <a:lnTo>
                    <a:pt x="77" y="297"/>
                  </a:lnTo>
                  <a:lnTo>
                    <a:pt x="98" y="311"/>
                  </a:lnTo>
                  <a:lnTo>
                    <a:pt x="117" y="289"/>
                  </a:lnTo>
                  <a:lnTo>
                    <a:pt x="154" y="305"/>
                  </a:lnTo>
                  <a:lnTo>
                    <a:pt x="169" y="359"/>
                  </a:lnTo>
                  <a:lnTo>
                    <a:pt x="150" y="37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4"/>
            <p:cNvSpPr>
              <a:spLocks/>
            </p:cNvSpPr>
            <p:nvPr/>
          </p:nvSpPr>
          <p:spPr bwMode="auto">
            <a:xfrm>
              <a:off x="3810" y="2651"/>
              <a:ext cx="410" cy="413"/>
            </a:xfrm>
            <a:custGeom>
              <a:avLst/>
              <a:gdLst>
                <a:gd name="T0" fmla="*/ 683 w 683"/>
                <a:gd name="T1" fmla="*/ 581 h 688"/>
                <a:gd name="T2" fmla="*/ 683 w 683"/>
                <a:gd name="T3" fmla="*/ 581 h 688"/>
                <a:gd name="T4" fmla="*/ 584 w 683"/>
                <a:gd name="T5" fmla="*/ 484 h 688"/>
                <a:gd name="T6" fmla="*/ 611 w 683"/>
                <a:gd name="T7" fmla="*/ 459 h 688"/>
                <a:gd name="T8" fmla="*/ 599 w 683"/>
                <a:gd name="T9" fmla="*/ 404 h 688"/>
                <a:gd name="T10" fmla="*/ 595 w 683"/>
                <a:gd name="T11" fmla="*/ 309 h 688"/>
                <a:gd name="T12" fmla="*/ 615 w 683"/>
                <a:gd name="T13" fmla="*/ 272 h 688"/>
                <a:gd name="T14" fmla="*/ 614 w 683"/>
                <a:gd name="T15" fmla="*/ 242 h 688"/>
                <a:gd name="T16" fmla="*/ 614 w 683"/>
                <a:gd name="T17" fmla="*/ 227 h 688"/>
                <a:gd name="T18" fmla="*/ 614 w 683"/>
                <a:gd name="T19" fmla="*/ 152 h 688"/>
                <a:gd name="T20" fmla="*/ 603 w 683"/>
                <a:gd name="T21" fmla="*/ 155 h 688"/>
                <a:gd name="T22" fmla="*/ 555 w 683"/>
                <a:gd name="T23" fmla="*/ 168 h 688"/>
                <a:gd name="T24" fmla="*/ 510 w 683"/>
                <a:gd name="T25" fmla="*/ 140 h 688"/>
                <a:gd name="T26" fmla="*/ 547 w 683"/>
                <a:gd name="T27" fmla="*/ 73 h 688"/>
                <a:gd name="T28" fmla="*/ 552 w 683"/>
                <a:gd name="T29" fmla="*/ 32 h 688"/>
                <a:gd name="T30" fmla="*/ 548 w 683"/>
                <a:gd name="T31" fmla="*/ 12 h 688"/>
                <a:gd name="T32" fmla="*/ 470 w 683"/>
                <a:gd name="T33" fmla="*/ 3 h 688"/>
                <a:gd name="T34" fmla="*/ 438 w 683"/>
                <a:gd name="T35" fmla="*/ 0 h 688"/>
                <a:gd name="T36" fmla="*/ 390 w 683"/>
                <a:gd name="T37" fmla="*/ 27 h 688"/>
                <a:gd name="T38" fmla="*/ 331 w 683"/>
                <a:gd name="T39" fmla="*/ 41 h 688"/>
                <a:gd name="T40" fmla="*/ 299 w 683"/>
                <a:gd name="T41" fmla="*/ 27 h 688"/>
                <a:gd name="T42" fmla="*/ 247 w 683"/>
                <a:gd name="T43" fmla="*/ 52 h 688"/>
                <a:gd name="T44" fmla="*/ 222 w 683"/>
                <a:gd name="T45" fmla="*/ 70 h 688"/>
                <a:gd name="T46" fmla="*/ 253 w 683"/>
                <a:gd name="T47" fmla="*/ 125 h 688"/>
                <a:gd name="T48" fmla="*/ 237 w 683"/>
                <a:gd name="T49" fmla="*/ 144 h 688"/>
                <a:gd name="T50" fmla="*/ 191 w 683"/>
                <a:gd name="T51" fmla="*/ 178 h 688"/>
                <a:gd name="T52" fmla="*/ 142 w 683"/>
                <a:gd name="T53" fmla="*/ 268 h 688"/>
                <a:gd name="T54" fmla="*/ 124 w 683"/>
                <a:gd name="T55" fmla="*/ 261 h 688"/>
                <a:gd name="T56" fmla="*/ 136 w 683"/>
                <a:gd name="T57" fmla="*/ 221 h 688"/>
                <a:gd name="T58" fmla="*/ 108 w 683"/>
                <a:gd name="T59" fmla="*/ 210 h 688"/>
                <a:gd name="T60" fmla="*/ 89 w 683"/>
                <a:gd name="T61" fmla="*/ 228 h 688"/>
                <a:gd name="T62" fmla="*/ 56 w 683"/>
                <a:gd name="T63" fmla="*/ 260 h 688"/>
                <a:gd name="T64" fmla="*/ 58 w 683"/>
                <a:gd name="T65" fmla="*/ 315 h 688"/>
                <a:gd name="T66" fmla="*/ 50 w 683"/>
                <a:gd name="T67" fmla="*/ 361 h 688"/>
                <a:gd name="T68" fmla="*/ 48 w 683"/>
                <a:gd name="T69" fmla="*/ 370 h 688"/>
                <a:gd name="T70" fmla="*/ 6 w 683"/>
                <a:gd name="T71" fmla="*/ 432 h 688"/>
                <a:gd name="T72" fmla="*/ 0 w 683"/>
                <a:gd name="T73" fmla="*/ 440 h 688"/>
                <a:gd name="T74" fmla="*/ 29 w 683"/>
                <a:gd name="T75" fmla="*/ 494 h 688"/>
                <a:gd name="T76" fmla="*/ 47 w 683"/>
                <a:gd name="T77" fmla="*/ 527 h 688"/>
                <a:gd name="T78" fmla="*/ 43 w 683"/>
                <a:gd name="T79" fmla="*/ 534 h 688"/>
                <a:gd name="T80" fmla="*/ 12 w 683"/>
                <a:gd name="T81" fmla="*/ 590 h 688"/>
                <a:gd name="T82" fmla="*/ 11 w 683"/>
                <a:gd name="T83" fmla="*/ 591 h 688"/>
                <a:gd name="T84" fmla="*/ 56 w 683"/>
                <a:gd name="T85" fmla="*/ 592 h 688"/>
                <a:gd name="T86" fmla="*/ 99 w 683"/>
                <a:gd name="T87" fmla="*/ 592 h 688"/>
                <a:gd name="T88" fmla="*/ 127 w 683"/>
                <a:gd name="T89" fmla="*/ 630 h 688"/>
                <a:gd name="T90" fmla="*/ 168 w 683"/>
                <a:gd name="T91" fmla="*/ 640 h 688"/>
                <a:gd name="T92" fmla="*/ 173 w 683"/>
                <a:gd name="T93" fmla="*/ 645 h 688"/>
                <a:gd name="T94" fmla="*/ 227 w 683"/>
                <a:gd name="T95" fmla="*/ 688 h 688"/>
                <a:gd name="T96" fmla="*/ 268 w 683"/>
                <a:gd name="T97" fmla="*/ 667 h 688"/>
                <a:gd name="T98" fmla="*/ 330 w 683"/>
                <a:gd name="T99" fmla="*/ 634 h 688"/>
                <a:gd name="T100" fmla="*/ 394 w 683"/>
                <a:gd name="T101" fmla="*/ 667 h 688"/>
                <a:gd name="T102" fmla="*/ 428 w 683"/>
                <a:gd name="T103" fmla="*/ 645 h 688"/>
                <a:gd name="T104" fmla="*/ 502 w 683"/>
                <a:gd name="T105" fmla="*/ 684 h 688"/>
                <a:gd name="T106" fmla="*/ 584 w 683"/>
                <a:gd name="T107" fmla="*/ 621 h 688"/>
                <a:gd name="T108" fmla="*/ 683 w 683"/>
                <a:gd name="T109" fmla="*/ 581 h 688"/>
                <a:gd name="T110" fmla="*/ 683 w 683"/>
                <a:gd name="T111" fmla="*/ 58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3" h="688">
                  <a:moveTo>
                    <a:pt x="683" y="581"/>
                  </a:moveTo>
                  <a:lnTo>
                    <a:pt x="683" y="581"/>
                  </a:lnTo>
                  <a:lnTo>
                    <a:pt x="584" y="484"/>
                  </a:lnTo>
                  <a:lnTo>
                    <a:pt x="611" y="459"/>
                  </a:lnTo>
                  <a:lnTo>
                    <a:pt x="599" y="404"/>
                  </a:lnTo>
                  <a:lnTo>
                    <a:pt x="595" y="309"/>
                  </a:lnTo>
                  <a:lnTo>
                    <a:pt x="615" y="272"/>
                  </a:lnTo>
                  <a:lnTo>
                    <a:pt x="614" y="242"/>
                  </a:lnTo>
                  <a:lnTo>
                    <a:pt x="614" y="227"/>
                  </a:lnTo>
                  <a:lnTo>
                    <a:pt x="614" y="152"/>
                  </a:lnTo>
                  <a:lnTo>
                    <a:pt x="603" y="155"/>
                  </a:lnTo>
                  <a:lnTo>
                    <a:pt x="555" y="168"/>
                  </a:lnTo>
                  <a:lnTo>
                    <a:pt x="510" y="140"/>
                  </a:lnTo>
                  <a:lnTo>
                    <a:pt x="547" y="73"/>
                  </a:lnTo>
                  <a:lnTo>
                    <a:pt x="552" y="32"/>
                  </a:lnTo>
                  <a:lnTo>
                    <a:pt x="548" y="12"/>
                  </a:lnTo>
                  <a:lnTo>
                    <a:pt x="470" y="3"/>
                  </a:lnTo>
                  <a:lnTo>
                    <a:pt x="438" y="0"/>
                  </a:lnTo>
                  <a:lnTo>
                    <a:pt x="390" y="27"/>
                  </a:lnTo>
                  <a:lnTo>
                    <a:pt x="331" y="41"/>
                  </a:lnTo>
                  <a:lnTo>
                    <a:pt x="299" y="27"/>
                  </a:lnTo>
                  <a:lnTo>
                    <a:pt x="247" y="52"/>
                  </a:lnTo>
                  <a:lnTo>
                    <a:pt x="222" y="70"/>
                  </a:lnTo>
                  <a:lnTo>
                    <a:pt x="253" y="125"/>
                  </a:lnTo>
                  <a:lnTo>
                    <a:pt x="237" y="144"/>
                  </a:lnTo>
                  <a:lnTo>
                    <a:pt x="191" y="178"/>
                  </a:lnTo>
                  <a:lnTo>
                    <a:pt x="142" y="268"/>
                  </a:lnTo>
                  <a:lnTo>
                    <a:pt x="124" y="261"/>
                  </a:lnTo>
                  <a:lnTo>
                    <a:pt x="136" y="221"/>
                  </a:lnTo>
                  <a:lnTo>
                    <a:pt x="108" y="210"/>
                  </a:lnTo>
                  <a:lnTo>
                    <a:pt x="89" y="228"/>
                  </a:lnTo>
                  <a:lnTo>
                    <a:pt x="56" y="260"/>
                  </a:lnTo>
                  <a:lnTo>
                    <a:pt x="58" y="315"/>
                  </a:lnTo>
                  <a:lnTo>
                    <a:pt x="50" y="361"/>
                  </a:lnTo>
                  <a:lnTo>
                    <a:pt x="48" y="370"/>
                  </a:lnTo>
                  <a:lnTo>
                    <a:pt x="6" y="432"/>
                  </a:lnTo>
                  <a:lnTo>
                    <a:pt x="0" y="440"/>
                  </a:lnTo>
                  <a:lnTo>
                    <a:pt x="29" y="494"/>
                  </a:lnTo>
                  <a:lnTo>
                    <a:pt x="47" y="527"/>
                  </a:lnTo>
                  <a:lnTo>
                    <a:pt x="43" y="534"/>
                  </a:lnTo>
                  <a:lnTo>
                    <a:pt x="12" y="590"/>
                  </a:lnTo>
                  <a:lnTo>
                    <a:pt x="11" y="591"/>
                  </a:lnTo>
                  <a:lnTo>
                    <a:pt x="56" y="592"/>
                  </a:lnTo>
                  <a:lnTo>
                    <a:pt x="99" y="592"/>
                  </a:lnTo>
                  <a:lnTo>
                    <a:pt x="127" y="630"/>
                  </a:lnTo>
                  <a:lnTo>
                    <a:pt x="168" y="640"/>
                  </a:lnTo>
                  <a:lnTo>
                    <a:pt x="173" y="645"/>
                  </a:lnTo>
                  <a:lnTo>
                    <a:pt x="227" y="688"/>
                  </a:lnTo>
                  <a:lnTo>
                    <a:pt x="268" y="667"/>
                  </a:lnTo>
                  <a:lnTo>
                    <a:pt x="330" y="634"/>
                  </a:lnTo>
                  <a:lnTo>
                    <a:pt x="394" y="667"/>
                  </a:lnTo>
                  <a:lnTo>
                    <a:pt x="428" y="645"/>
                  </a:lnTo>
                  <a:lnTo>
                    <a:pt x="502" y="684"/>
                  </a:lnTo>
                  <a:lnTo>
                    <a:pt x="584" y="621"/>
                  </a:lnTo>
                  <a:lnTo>
                    <a:pt x="683" y="581"/>
                  </a:lnTo>
                  <a:lnTo>
                    <a:pt x="683" y="58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90" name="Freeform 85"/>
            <p:cNvSpPr>
              <a:spLocks noEditPoints="1"/>
            </p:cNvSpPr>
            <p:nvPr/>
          </p:nvSpPr>
          <p:spPr bwMode="auto">
            <a:xfrm>
              <a:off x="3808" y="2649"/>
              <a:ext cx="420" cy="418"/>
            </a:xfrm>
            <a:custGeom>
              <a:avLst/>
              <a:gdLst>
                <a:gd name="T0" fmla="*/ 231 w 699"/>
                <a:gd name="T1" fmla="*/ 696 h 696"/>
                <a:gd name="T2" fmla="*/ 170 w 699"/>
                <a:gd name="T3" fmla="*/ 647 h 696"/>
                <a:gd name="T4" fmla="*/ 101 w 699"/>
                <a:gd name="T5" fmla="*/ 600 h 696"/>
                <a:gd name="T6" fmla="*/ 0 w 699"/>
                <a:gd name="T7" fmla="*/ 597 h 696"/>
                <a:gd name="T8" fmla="*/ 47 w 699"/>
                <a:gd name="T9" fmla="*/ 531 h 696"/>
                <a:gd name="T10" fmla="*/ 49 w 699"/>
                <a:gd name="T11" fmla="*/ 373 h 696"/>
                <a:gd name="T12" fmla="*/ 57 w 699"/>
                <a:gd name="T13" fmla="*/ 263 h 696"/>
                <a:gd name="T14" fmla="*/ 145 w 699"/>
                <a:gd name="T15" fmla="*/ 223 h 696"/>
                <a:gd name="T16" fmla="*/ 145 w 699"/>
                <a:gd name="T17" fmla="*/ 268 h 696"/>
                <a:gd name="T18" fmla="*/ 239 w 699"/>
                <a:gd name="T19" fmla="*/ 145 h 696"/>
                <a:gd name="T20" fmla="*/ 221 w 699"/>
                <a:gd name="T21" fmla="*/ 73 h 696"/>
                <a:gd name="T22" fmla="*/ 302 w 699"/>
                <a:gd name="T23" fmla="*/ 27 h 696"/>
                <a:gd name="T24" fmla="*/ 393 w 699"/>
                <a:gd name="T25" fmla="*/ 28 h 696"/>
                <a:gd name="T26" fmla="*/ 555 w 699"/>
                <a:gd name="T27" fmla="*/ 13 h 696"/>
                <a:gd name="T28" fmla="*/ 559 w 699"/>
                <a:gd name="T29" fmla="*/ 36 h 696"/>
                <a:gd name="T30" fmla="*/ 518 w 699"/>
                <a:gd name="T31" fmla="*/ 142 h 696"/>
                <a:gd name="T32" fmla="*/ 621 w 699"/>
                <a:gd name="T33" fmla="*/ 152 h 696"/>
                <a:gd name="T34" fmla="*/ 622 w 699"/>
                <a:gd name="T35" fmla="*/ 277 h 696"/>
                <a:gd name="T36" fmla="*/ 607 w 699"/>
                <a:gd name="T37" fmla="*/ 408 h 696"/>
                <a:gd name="T38" fmla="*/ 593 w 699"/>
                <a:gd name="T39" fmla="*/ 488 h 696"/>
                <a:gd name="T40" fmla="*/ 689 w 699"/>
                <a:gd name="T41" fmla="*/ 581 h 696"/>
                <a:gd name="T42" fmla="*/ 686 w 699"/>
                <a:gd name="T43" fmla="*/ 589 h 696"/>
                <a:gd name="T44" fmla="*/ 506 w 699"/>
                <a:gd name="T45" fmla="*/ 692 h 696"/>
                <a:gd name="T46" fmla="*/ 398 w 699"/>
                <a:gd name="T47" fmla="*/ 674 h 696"/>
                <a:gd name="T48" fmla="*/ 231 w 699"/>
                <a:gd name="T49" fmla="*/ 696 h 696"/>
                <a:gd name="T50" fmla="*/ 133 w 699"/>
                <a:gd name="T51" fmla="*/ 631 h 696"/>
                <a:gd name="T52" fmla="*/ 232 w 699"/>
                <a:gd name="T53" fmla="*/ 688 h 696"/>
                <a:gd name="T54" fmla="*/ 398 w 699"/>
                <a:gd name="T55" fmla="*/ 667 h 696"/>
                <a:gd name="T56" fmla="*/ 505 w 699"/>
                <a:gd name="T57" fmla="*/ 684 h 696"/>
                <a:gd name="T58" fmla="*/ 681 w 699"/>
                <a:gd name="T59" fmla="*/ 584 h 696"/>
                <a:gd name="T60" fmla="*/ 612 w 699"/>
                <a:gd name="T61" fmla="*/ 462 h 696"/>
                <a:gd name="T62" fmla="*/ 596 w 699"/>
                <a:gd name="T63" fmla="*/ 312 h 696"/>
                <a:gd name="T64" fmla="*/ 615 w 699"/>
                <a:gd name="T65" fmla="*/ 161 h 696"/>
                <a:gd name="T66" fmla="*/ 558 w 699"/>
                <a:gd name="T67" fmla="*/ 176 h 696"/>
                <a:gd name="T68" fmla="*/ 548 w 699"/>
                <a:gd name="T69" fmla="*/ 76 h 696"/>
                <a:gd name="T70" fmla="*/ 549 w 699"/>
                <a:gd name="T71" fmla="*/ 19 h 696"/>
                <a:gd name="T72" fmla="*/ 395 w 699"/>
                <a:gd name="T73" fmla="*/ 34 h 696"/>
                <a:gd name="T74" fmla="*/ 303 w 699"/>
                <a:gd name="T75" fmla="*/ 34 h 696"/>
                <a:gd name="T76" fmla="*/ 230 w 699"/>
                <a:gd name="T77" fmla="*/ 75 h 696"/>
                <a:gd name="T78" fmla="*/ 243 w 699"/>
                <a:gd name="T79" fmla="*/ 150 h 696"/>
                <a:gd name="T80" fmla="*/ 148 w 699"/>
                <a:gd name="T81" fmla="*/ 277 h 696"/>
                <a:gd name="T82" fmla="*/ 136 w 699"/>
                <a:gd name="T83" fmla="*/ 227 h 696"/>
                <a:gd name="T84" fmla="*/ 63 w 699"/>
                <a:gd name="T85" fmla="*/ 265 h 696"/>
                <a:gd name="T86" fmla="*/ 55 w 699"/>
                <a:gd name="T87" fmla="*/ 376 h 696"/>
                <a:gd name="T88" fmla="*/ 55 w 699"/>
                <a:gd name="T89" fmla="*/ 531 h 696"/>
                <a:gd name="T90" fmla="*/ 60 w 699"/>
                <a:gd name="T91" fmla="*/ 593 h 696"/>
                <a:gd name="T92" fmla="*/ 133 w 699"/>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696">
                  <a:moveTo>
                    <a:pt x="231" y="696"/>
                  </a:moveTo>
                  <a:lnTo>
                    <a:pt x="231" y="696"/>
                  </a:lnTo>
                  <a:lnTo>
                    <a:pt x="229" y="695"/>
                  </a:lnTo>
                  <a:lnTo>
                    <a:pt x="170" y="647"/>
                  </a:lnTo>
                  <a:lnTo>
                    <a:pt x="129" y="637"/>
                  </a:lnTo>
                  <a:lnTo>
                    <a:pt x="101" y="600"/>
                  </a:lnTo>
                  <a:lnTo>
                    <a:pt x="60" y="600"/>
                  </a:lnTo>
                  <a:lnTo>
                    <a:pt x="0" y="597"/>
                  </a:lnTo>
                  <a:lnTo>
                    <a:pt x="14" y="592"/>
                  </a:lnTo>
                  <a:lnTo>
                    <a:pt x="47" y="531"/>
                  </a:lnTo>
                  <a:lnTo>
                    <a:pt x="0" y="444"/>
                  </a:lnTo>
                  <a:lnTo>
                    <a:pt x="49" y="373"/>
                  </a:lnTo>
                  <a:lnTo>
                    <a:pt x="59" y="318"/>
                  </a:lnTo>
                  <a:lnTo>
                    <a:pt x="57" y="263"/>
                  </a:lnTo>
                  <a:lnTo>
                    <a:pt x="111" y="210"/>
                  </a:lnTo>
                  <a:lnTo>
                    <a:pt x="145" y="223"/>
                  </a:lnTo>
                  <a:lnTo>
                    <a:pt x="133" y="263"/>
                  </a:lnTo>
                  <a:lnTo>
                    <a:pt x="145" y="268"/>
                  </a:lnTo>
                  <a:lnTo>
                    <a:pt x="193" y="179"/>
                  </a:lnTo>
                  <a:lnTo>
                    <a:pt x="239" y="145"/>
                  </a:lnTo>
                  <a:lnTo>
                    <a:pt x="253" y="129"/>
                  </a:lnTo>
                  <a:lnTo>
                    <a:pt x="221" y="73"/>
                  </a:lnTo>
                  <a:lnTo>
                    <a:pt x="249" y="54"/>
                  </a:lnTo>
                  <a:lnTo>
                    <a:pt x="302" y="27"/>
                  </a:lnTo>
                  <a:lnTo>
                    <a:pt x="335" y="42"/>
                  </a:lnTo>
                  <a:lnTo>
                    <a:pt x="393" y="28"/>
                  </a:lnTo>
                  <a:lnTo>
                    <a:pt x="441" y="0"/>
                  </a:lnTo>
                  <a:lnTo>
                    <a:pt x="555" y="13"/>
                  </a:lnTo>
                  <a:lnTo>
                    <a:pt x="559" y="36"/>
                  </a:lnTo>
                  <a:lnTo>
                    <a:pt x="559" y="36"/>
                  </a:lnTo>
                  <a:lnTo>
                    <a:pt x="554" y="78"/>
                  </a:lnTo>
                  <a:lnTo>
                    <a:pt x="518" y="142"/>
                  </a:lnTo>
                  <a:lnTo>
                    <a:pt x="559" y="169"/>
                  </a:lnTo>
                  <a:lnTo>
                    <a:pt x="621" y="152"/>
                  </a:lnTo>
                  <a:lnTo>
                    <a:pt x="622" y="277"/>
                  </a:lnTo>
                  <a:lnTo>
                    <a:pt x="622" y="277"/>
                  </a:lnTo>
                  <a:lnTo>
                    <a:pt x="603" y="314"/>
                  </a:lnTo>
                  <a:lnTo>
                    <a:pt x="607" y="408"/>
                  </a:lnTo>
                  <a:lnTo>
                    <a:pt x="619" y="464"/>
                  </a:lnTo>
                  <a:lnTo>
                    <a:pt x="593" y="488"/>
                  </a:lnTo>
                  <a:lnTo>
                    <a:pt x="688" y="581"/>
                  </a:lnTo>
                  <a:lnTo>
                    <a:pt x="689" y="581"/>
                  </a:lnTo>
                  <a:lnTo>
                    <a:pt x="699" y="602"/>
                  </a:lnTo>
                  <a:lnTo>
                    <a:pt x="686" y="589"/>
                  </a:lnTo>
                  <a:lnTo>
                    <a:pt x="589" y="628"/>
                  </a:lnTo>
                  <a:lnTo>
                    <a:pt x="506" y="692"/>
                  </a:lnTo>
                  <a:lnTo>
                    <a:pt x="432" y="653"/>
                  </a:lnTo>
                  <a:lnTo>
                    <a:pt x="398" y="674"/>
                  </a:lnTo>
                  <a:lnTo>
                    <a:pt x="334" y="642"/>
                  </a:lnTo>
                  <a:lnTo>
                    <a:pt x="231" y="696"/>
                  </a:lnTo>
                  <a:close/>
                  <a:moveTo>
                    <a:pt x="133" y="631"/>
                  </a:moveTo>
                  <a:lnTo>
                    <a:pt x="133" y="631"/>
                  </a:lnTo>
                  <a:lnTo>
                    <a:pt x="174" y="642"/>
                  </a:lnTo>
                  <a:lnTo>
                    <a:pt x="232" y="688"/>
                  </a:lnTo>
                  <a:lnTo>
                    <a:pt x="334" y="634"/>
                  </a:lnTo>
                  <a:lnTo>
                    <a:pt x="398" y="667"/>
                  </a:lnTo>
                  <a:lnTo>
                    <a:pt x="432" y="645"/>
                  </a:lnTo>
                  <a:lnTo>
                    <a:pt x="505" y="684"/>
                  </a:lnTo>
                  <a:lnTo>
                    <a:pt x="586" y="622"/>
                  </a:lnTo>
                  <a:lnTo>
                    <a:pt x="681" y="584"/>
                  </a:lnTo>
                  <a:lnTo>
                    <a:pt x="583" y="487"/>
                  </a:lnTo>
                  <a:lnTo>
                    <a:pt x="612" y="462"/>
                  </a:lnTo>
                  <a:lnTo>
                    <a:pt x="600" y="409"/>
                  </a:lnTo>
                  <a:lnTo>
                    <a:pt x="596" y="312"/>
                  </a:lnTo>
                  <a:lnTo>
                    <a:pt x="615" y="275"/>
                  </a:lnTo>
                  <a:lnTo>
                    <a:pt x="615" y="161"/>
                  </a:lnTo>
                  <a:lnTo>
                    <a:pt x="607" y="163"/>
                  </a:lnTo>
                  <a:lnTo>
                    <a:pt x="558" y="176"/>
                  </a:lnTo>
                  <a:lnTo>
                    <a:pt x="509" y="145"/>
                  </a:lnTo>
                  <a:lnTo>
                    <a:pt x="548" y="76"/>
                  </a:lnTo>
                  <a:lnTo>
                    <a:pt x="552" y="36"/>
                  </a:lnTo>
                  <a:lnTo>
                    <a:pt x="549" y="19"/>
                  </a:lnTo>
                  <a:lnTo>
                    <a:pt x="443" y="7"/>
                  </a:lnTo>
                  <a:lnTo>
                    <a:pt x="395" y="34"/>
                  </a:lnTo>
                  <a:lnTo>
                    <a:pt x="335" y="49"/>
                  </a:lnTo>
                  <a:lnTo>
                    <a:pt x="303" y="34"/>
                  </a:lnTo>
                  <a:lnTo>
                    <a:pt x="252" y="59"/>
                  </a:lnTo>
                  <a:lnTo>
                    <a:pt x="230" y="75"/>
                  </a:lnTo>
                  <a:lnTo>
                    <a:pt x="261" y="130"/>
                  </a:lnTo>
                  <a:lnTo>
                    <a:pt x="243" y="150"/>
                  </a:lnTo>
                  <a:lnTo>
                    <a:pt x="197" y="184"/>
                  </a:lnTo>
                  <a:lnTo>
                    <a:pt x="148" y="277"/>
                  </a:lnTo>
                  <a:lnTo>
                    <a:pt x="124" y="267"/>
                  </a:lnTo>
                  <a:lnTo>
                    <a:pt x="136" y="227"/>
                  </a:lnTo>
                  <a:lnTo>
                    <a:pt x="112" y="218"/>
                  </a:lnTo>
                  <a:lnTo>
                    <a:pt x="63" y="265"/>
                  </a:lnTo>
                  <a:lnTo>
                    <a:pt x="65" y="319"/>
                  </a:lnTo>
                  <a:lnTo>
                    <a:pt x="55" y="376"/>
                  </a:lnTo>
                  <a:lnTo>
                    <a:pt x="8" y="445"/>
                  </a:lnTo>
                  <a:lnTo>
                    <a:pt x="55" y="531"/>
                  </a:lnTo>
                  <a:lnTo>
                    <a:pt x="21" y="592"/>
                  </a:lnTo>
                  <a:lnTo>
                    <a:pt x="60" y="593"/>
                  </a:lnTo>
                  <a:lnTo>
                    <a:pt x="105" y="593"/>
                  </a:lnTo>
                  <a:lnTo>
                    <a:pt x="133" y="6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6"/>
            <p:cNvSpPr>
              <a:spLocks/>
            </p:cNvSpPr>
            <p:nvPr/>
          </p:nvSpPr>
          <p:spPr bwMode="auto">
            <a:xfrm>
              <a:off x="3197" y="1520"/>
              <a:ext cx="169" cy="151"/>
            </a:xfrm>
            <a:custGeom>
              <a:avLst/>
              <a:gdLst>
                <a:gd name="T0" fmla="*/ 130 w 281"/>
                <a:gd name="T1" fmla="*/ 131 h 251"/>
                <a:gd name="T2" fmla="*/ 130 w 281"/>
                <a:gd name="T3" fmla="*/ 131 h 251"/>
                <a:gd name="T4" fmla="*/ 140 w 281"/>
                <a:gd name="T5" fmla="*/ 181 h 251"/>
                <a:gd name="T6" fmla="*/ 140 w 281"/>
                <a:gd name="T7" fmla="*/ 187 h 251"/>
                <a:gd name="T8" fmla="*/ 124 w 281"/>
                <a:gd name="T9" fmla="*/ 185 h 251"/>
                <a:gd name="T10" fmla="*/ 83 w 281"/>
                <a:gd name="T11" fmla="*/ 251 h 251"/>
                <a:gd name="T12" fmla="*/ 73 w 281"/>
                <a:gd name="T13" fmla="*/ 247 h 251"/>
                <a:gd name="T14" fmla="*/ 60 w 281"/>
                <a:gd name="T15" fmla="*/ 216 h 251"/>
                <a:gd name="T16" fmla="*/ 67 w 281"/>
                <a:gd name="T17" fmla="*/ 182 h 251"/>
                <a:gd name="T18" fmla="*/ 3 w 281"/>
                <a:gd name="T19" fmla="*/ 175 h 251"/>
                <a:gd name="T20" fmla="*/ 21 w 281"/>
                <a:gd name="T21" fmla="*/ 135 h 251"/>
                <a:gd name="T22" fmla="*/ 0 w 281"/>
                <a:gd name="T23" fmla="*/ 114 h 251"/>
                <a:gd name="T24" fmla="*/ 0 w 281"/>
                <a:gd name="T25" fmla="*/ 114 h 251"/>
                <a:gd name="T26" fmla="*/ 24 w 281"/>
                <a:gd name="T27" fmla="*/ 73 h 251"/>
                <a:gd name="T28" fmla="*/ 61 w 281"/>
                <a:gd name="T29" fmla="*/ 80 h 251"/>
                <a:gd name="T30" fmla="*/ 71 w 281"/>
                <a:gd name="T31" fmla="*/ 36 h 251"/>
                <a:gd name="T32" fmla="*/ 70 w 281"/>
                <a:gd name="T33" fmla="*/ 36 h 251"/>
                <a:gd name="T34" fmla="*/ 103 w 281"/>
                <a:gd name="T35" fmla="*/ 51 h 251"/>
                <a:gd name="T36" fmla="*/ 103 w 281"/>
                <a:gd name="T37" fmla="*/ 73 h 251"/>
                <a:gd name="T38" fmla="*/ 144 w 281"/>
                <a:gd name="T39" fmla="*/ 68 h 251"/>
                <a:gd name="T40" fmla="*/ 187 w 281"/>
                <a:gd name="T41" fmla="*/ 15 h 251"/>
                <a:gd name="T42" fmla="*/ 227 w 281"/>
                <a:gd name="T43" fmla="*/ 28 h 251"/>
                <a:gd name="T44" fmla="*/ 257 w 281"/>
                <a:gd name="T45" fmla="*/ 0 h 251"/>
                <a:gd name="T46" fmla="*/ 277 w 281"/>
                <a:gd name="T47" fmla="*/ 17 h 251"/>
                <a:gd name="T48" fmla="*/ 244 w 281"/>
                <a:gd name="T49" fmla="*/ 49 h 251"/>
                <a:gd name="T50" fmla="*/ 260 w 281"/>
                <a:gd name="T51" fmla="*/ 63 h 251"/>
                <a:gd name="T52" fmla="*/ 281 w 281"/>
                <a:gd name="T53" fmla="*/ 97 h 251"/>
                <a:gd name="T54" fmla="*/ 252 w 281"/>
                <a:gd name="T55" fmla="*/ 115 h 251"/>
                <a:gd name="T56" fmla="*/ 201 w 281"/>
                <a:gd name="T57" fmla="*/ 121 h 251"/>
                <a:gd name="T58" fmla="*/ 166 w 281"/>
                <a:gd name="T59" fmla="*/ 123 h 251"/>
                <a:gd name="T60" fmla="*/ 130 w 281"/>
                <a:gd name="T61" fmla="*/ 13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251">
                  <a:moveTo>
                    <a:pt x="130" y="131"/>
                  </a:moveTo>
                  <a:lnTo>
                    <a:pt x="130" y="131"/>
                  </a:lnTo>
                  <a:lnTo>
                    <a:pt x="140" y="181"/>
                  </a:lnTo>
                  <a:lnTo>
                    <a:pt x="140" y="187"/>
                  </a:lnTo>
                  <a:lnTo>
                    <a:pt x="124" y="185"/>
                  </a:lnTo>
                  <a:lnTo>
                    <a:pt x="83" y="251"/>
                  </a:lnTo>
                  <a:lnTo>
                    <a:pt x="73" y="247"/>
                  </a:lnTo>
                  <a:lnTo>
                    <a:pt x="60" y="216"/>
                  </a:lnTo>
                  <a:lnTo>
                    <a:pt x="67" y="182"/>
                  </a:lnTo>
                  <a:lnTo>
                    <a:pt x="3" y="175"/>
                  </a:lnTo>
                  <a:lnTo>
                    <a:pt x="21" y="135"/>
                  </a:lnTo>
                  <a:lnTo>
                    <a:pt x="0" y="114"/>
                  </a:lnTo>
                  <a:lnTo>
                    <a:pt x="0" y="114"/>
                  </a:lnTo>
                  <a:lnTo>
                    <a:pt x="24" y="73"/>
                  </a:lnTo>
                  <a:lnTo>
                    <a:pt x="61" y="80"/>
                  </a:lnTo>
                  <a:lnTo>
                    <a:pt x="71" y="36"/>
                  </a:lnTo>
                  <a:lnTo>
                    <a:pt x="70" y="36"/>
                  </a:lnTo>
                  <a:lnTo>
                    <a:pt x="103" y="51"/>
                  </a:lnTo>
                  <a:lnTo>
                    <a:pt x="103" y="73"/>
                  </a:lnTo>
                  <a:lnTo>
                    <a:pt x="144" y="68"/>
                  </a:lnTo>
                  <a:lnTo>
                    <a:pt x="187" y="15"/>
                  </a:lnTo>
                  <a:lnTo>
                    <a:pt x="227" y="28"/>
                  </a:lnTo>
                  <a:lnTo>
                    <a:pt x="257" y="0"/>
                  </a:lnTo>
                  <a:lnTo>
                    <a:pt x="277" y="17"/>
                  </a:lnTo>
                  <a:lnTo>
                    <a:pt x="244" y="49"/>
                  </a:lnTo>
                  <a:lnTo>
                    <a:pt x="260" y="63"/>
                  </a:lnTo>
                  <a:lnTo>
                    <a:pt x="281" y="97"/>
                  </a:lnTo>
                  <a:lnTo>
                    <a:pt x="252" y="115"/>
                  </a:lnTo>
                  <a:lnTo>
                    <a:pt x="201" y="121"/>
                  </a:lnTo>
                  <a:lnTo>
                    <a:pt x="166" y="123"/>
                  </a:lnTo>
                  <a:lnTo>
                    <a:pt x="130" y="13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7"/>
            <p:cNvSpPr>
              <a:spLocks noEditPoints="1"/>
            </p:cNvSpPr>
            <p:nvPr/>
          </p:nvSpPr>
          <p:spPr bwMode="auto">
            <a:xfrm>
              <a:off x="3193" y="1517"/>
              <a:ext cx="176" cy="156"/>
            </a:xfrm>
            <a:custGeom>
              <a:avLst/>
              <a:gdLst>
                <a:gd name="T0" fmla="*/ 92 w 293"/>
                <a:gd name="T1" fmla="*/ 260 h 260"/>
                <a:gd name="T2" fmla="*/ 92 w 293"/>
                <a:gd name="T3" fmla="*/ 260 h 260"/>
                <a:gd name="T4" fmla="*/ 77 w 293"/>
                <a:gd name="T5" fmla="*/ 255 h 260"/>
                <a:gd name="T6" fmla="*/ 64 w 293"/>
                <a:gd name="T7" fmla="*/ 221 h 260"/>
                <a:gd name="T8" fmla="*/ 70 w 293"/>
                <a:gd name="T9" fmla="*/ 190 h 260"/>
                <a:gd name="T10" fmla="*/ 5 w 293"/>
                <a:gd name="T11" fmla="*/ 183 h 260"/>
                <a:gd name="T12" fmla="*/ 24 w 293"/>
                <a:gd name="T13" fmla="*/ 141 h 260"/>
                <a:gd name="T14" fmla="*/ 6 w 293"/>
                <a:gd name="T15" fmla="*/ 122 h 260"/>
                <a:gd name="T16" fmla="*/ 0 w 293"/>
                <a:gd name="T17" fmla="*/ 124 h 260"/>
                <a:gd name="T18" fmla="*/ 4 w 293"/>
                <a:gd name="T19" fmla="*/ 117 h 260"/>
                <a:gd name="T20" fmla="*/ 29 w 293"/>
                <a:gd name="T21" fmla="*/ 75 h 260"/>
                <a:gd name="T22" fmla="*/ 66 w 293"/>
                <a:gd name="T23" fmla="*/ 81 h 260"/>
                <a:gd name="T24" fmla="*/ 74 w 293"/>
                <a:gd name="T25" fmla="*/ 43 h 260"/>
                <a:gd name="T26" fmla="*/ 61 w 293"/>
                <a:gd name="T27" fmla="*/ 37 h 260"/>
                <a:gd name="T28" fmla="*/ 82 w 293"/>
                <a:gd name="T29" fmla="*/ 38 h 260"/>
                <a:gd name="T30" fmla="*/ 81 w 293"/>
                <a:gd name="T31" fmla="*/ 39 h 260"/>
                <a:gd name="T32" fmla="*/ 113 w 293"/>
                <a:gd name="T33" fmla="*/ 54 h 260"/>
                <a:gd name="T34" fmla="*/ 113 w 293"/>
                <a:gd name="T35" fmla="*/ 74 h 260"/>
                <a:gd name="T36" fmla="*/ 149 w 293"/>
                <a:gd name="T37" fmla="*/ 70 h 260"/>
                <a:gd name="T38" fmla="*/ 193 w 293"/>
                <a:gd name="T39" fmla="*/ 16 h 260"/>
                <a:gd name="T40" fmla="*/ 233 w 293"/>
                <a:gd name="T41" fmla="*/ 29 h 260"/>
                <a:gd name="T42" fmla="*/ 264 w 293"/>
                <a:gd name="T43" fmla="*/ 0 h 260"/>
                <a:gd name="T44" fmla="*/ 289 w 293"/>
                <a:gd name="T45" fmla="*/ 22 h 260"/>
                <a:gd name="T46" fmla="*/ 256 w 293"/>
                <a:gd name="T47" fmla="*/ 54 h 260"/>
                <a:gd name="T48" fmla="*/ 270 w 293"/>
                <a:gd name="T49" fmla="*/ 66 h 260"/>
                <a:gd name="T50" fmla="*/ 293 w 293"/>
                <a:gd name="T51" fmla="*/ 103 h 260"/>
                <a:gd name="T52" fmla="*/ 260 w 293"/>
                <a:gd name="T53" fmla="*/ 124 h 260"/>
                <a:gd name="T54" fmla="*/ 209 w 293"/>
                <a:gd name="T55" fmla="*/ 130 h 260"/>
                <a:gd name="T56" fmla="*/ 173 w 293"/>
                <a:gd name="T57" fmla="*/ 131 h 260"/>
                <a:gd name="T58" fmla="*/ 140 w 293"/>
                <a:gd name="T59" fmla="*/ 138 h 260"/>
                <a:gd name="T60" fmla="*/ 150 w 293"/>
                <a:gd name="T61" fmla="*/ 185 h 260"/>
                <a:gd name="T62" fmla="*/ 150 w 293"/>
                <a:gd name="T63" fmla="*/ 196 h 260"/>
                <a:gd name="T64" fmla="*/ 133 w 293"/>
                <a:gd name="T65" fmla="*/ 194 h 260"/>
                <a:gd name="T66" fmla="*/ 92 w 293"/>
                <a:gd name="T67" fmla="*/ 260 h 260"/>
                <a:gd name="T68" fmla="*/ 82 w 293"/>
                <a:gd name="T69" fmla="*/ 249 h 260"/>
                <a:gd name="T70" fmla="*/ 82 w 293"/>
                <a:gd name="T71" fmla="*/ 249 h 260"/>
                <a:gd name="T72" fmla="*/ 89 w 293"/>
                <a:gd name="T73" fmla="*/ 252 h 260"/>
                <a:gd name="T74" fmla="*/ 130 w 293"/>
                <a:gd name="T75" fmla="*/ 187 h 260"/>
                <a:gd name="T76" fmla="*/ 143 w 293"/>
                <a:gd name="T77" fmla="*/ 188 h 260"/>
                <a:gd name="T78" fmla="*/ 143 w 293"/>
                <a:gd name="T79" fmla="*/ 186 h 260"/>
                <a:gd name="T80" fmla="*/ 133 w 293"/>
                <a:gd name="T81" fmla="*/ 133 h 260"/>
                <a:gd name="T82" fmla="*/ 172 w 293"/>
                <a:gd name="T83" fmla="*/ 125 h 260"/>
                <a:gd name="T84" fmla="*/ 208 w 293"/>
                <a:gd name="T85" fmla="*/ 123 h 260"/>
                <a:gd name="T86" fmla="*/ 258 w 293"/>
                <a:gd name="T87" fmla="*/ 117 h 260"/>
                <a:gd name="T88" fmla="*/ 284 w 293"/>
                <a:gd name="T89" fmla="*/ 101 h 260"/>
                <a:gd name="T90" fmla="*/ 265 w 293"/>
                <a:gd name="T91" fmla="*/ 70 h 260"/>
                <a:gd name="T92" fmla="*/ 246 w 293"/>
                <a:gd name="T93" fmla="*/ 54 h 260"/>
                <a:gd name="T94" fmla="*/ 279 w 293"/>
                <a:gd name="T95" fmla="*/ 22 h 260"/>
                <a:gd name="T96" fmla="*/ 264 w 293"/>
                <a:gd name="T97" fmla="*/ 9 h 260"/>
                <a:gd name="T98" fmla="*/ 235 w 293"/>
                <a:gd name="T99" fmla="*/ 36 h 260"/>
                <a:gd name="T100" fmla="*/ 195 w 293"/>
                <a:gd name="T101" fmla="*/ 23 h 260"/>
                <a:gd name="T102" fmla="*/ 153 w 293"/>
                <a:gd name="T103" fmla="*/ 76 h 260"/>
                <a:gd name="T104" fmla="*/ 107 w 293"/>
                <a:gd name="T105" fmla="*/ 81 h 260"/>
                <a:gd name="T106" fmla="*/ 107 w 293"/>
                <a:gd name="T107" fmla="*/ 58 h 260"/>
                <a:gd name="T108" fmla="*/ 80 w 293"/>
                <a:gd name="T109" fmla="*/ 46 h 260"/>
                <a:gd name="T110" fmla="*/ 71 w 293"/>
                <a:gd name="T111" fmla="*/ 89 h 260"/>
                <a:gd name="T112" fmla="*/ 33 w 293"/>
                <a:gd name="T113" fmla="*/ 82 h 260"/>
                <a:gd name="T114" fmla="*/ 11 w 293"/>
                <a:gd name="T115" fmla="*/ 118 h 260"/>
                <a:gd name="T116" fmla="*/ 32 w 293"/>
                <a:gd name="T117" fmla="*/ 140 h 260"/>
                <a:gd name="T118" fmla="*/ 15 w 293"/>
                <a:gd name="T119" fmla="*/ 177 h 260"/>
                <a:gd name="T120" fmla="*/ 78 w 293"/>
                <a:gd name="T121" fmla="*/ 184 h 260"/>
                <a:gd name="T122" fmla="*/ 71 w 293"/>
                <a:gd name="T123" fmla="*/ 220 h 260"/>
                <a:gd name="T124" fmla="*/ 82 w 293"/>
                <a:gd name="T125"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60">
                  <a:moveTo>
                    <a:pt x="92" y="260"/>
                  </a:moveTo>
                  <a:lnTo>
                    <a:pt x="92" y="260"/>
                  </a:lnTo>
                  <a:lnTo>
                    <a:pt x="77" y="255"/>
                  </a:lnTo>
                  <a:lnTo>
                    <a:pt x="64" y="221"/>
                  </a:lnTo>
                  <a:lnTo>
                    <a:pt x="70" y="190"/>
                  </a:lnTo>
                  <a:lnTo>
                    <a:pt x="5" y="183"/>
                  </a:lnTo>
                  <a:lnTo>
                    <a:pt x="24" y="141"/>
                  </a:lnTo>
                  <a:lnTo>
                    <a:pt x="6" y="122"/>
                  </a:lnTo>
                  <a:lnTo>
                    <a:pt x="0" y="124"/>
                  </a:lnTo>
                  <a:lnTo>
                    <a:pt x="4" y="117"/>
                  </a:lnTo>
                  <a:lnTo>
                    <a:pt x="29" y="75"/>
                  </a:lnTo>
                  <a:lnTo>
                    <a:pt x="66" y="81"/>
                  </a:lnTo>
                  <a:lnTo>
                    <a:pt x="74" y="43"/>
                  </a:lnTo>
                  <a:lnTo>
                    <a:pt x="61" y="37"/>
                  </a:lnTo>
                  <a:lnTo>
                    <a:pt x="82" y="38"/>
                  </a:lnTo>
                  <a:lnTo>
                    <a:pt x="81" y="39"/>
                  </a:lnTo>
                  <a:lnTo>
                    <a:pt x="113" y="54"/>
                  </a:lnTo>
                  <a:lnTo>
                    <a:pt x="113" y="74"/>
                  </a:lnTo>
                  <a:lnTo>
                    <a:pt x="149" y="70"/>
                  </a:lnTo>
                  <a:lnTo>
                    <a:pt x="193" y="16"/>
                  </a:lnTo>
                  <a:lnTo>
                    <a:pt x="233" y="29"/>
                  </a:lnTo>
                  <a:lnTo>
                    <a:pt x="264" y="0"/>
                  </a:lnTo>
                  <a:lnTo>
                    <a:pt x="289" y="22"/>
                  </a:lnTo>
                  <a:lnTo>
                    <a:pt x="256" y="54"/>
                  </a:lnTo>
                  <a:lnTo>
                    <a:pt x="270" y="66"/>
                  </a:lnTo>
                  <a:lnTo>
                    <a:pt x="293" y="103"/>
                  </a:lnTo>
                  <a:lnTo>
                    <a:pt x="260" y="124"/>
                  </a:lnTo>
                  <a:lnTo>
                    <a:pt x="209" y="130"/>
                  </a:lnTo>
                  <a:lnTo>
                    <a:pt x="173" y="131"/>
                  </a:lnTo>
                  <a:lnTo>
                    <a:pt x="140" y="138"/>
                  </a:lnTo>
                  <a:lnTo>
                    <a:pt x="150" y="185"/>
                  </a:lnTo>
                  <a:lnTo>
                    <a:pt x="150" y="196"/>
                  </a:lnTo>
                  <a:lnTo>
                    <a:pt x="133" y="194"/>
                  </a:lnTo>
                  <a:lnTo>
                    <a:pt x="92" y="260"/>
                  </a:lnTo>
                  <a:close/>
                  <a:moveTo>
                    <a:pt x="82" y="249"/>
                  </a:moveTo>
                  <a:lnTo>
                    <a:pt x="82" y="249"/>
                  </a:lnTo>
                  <a:lnTo>
                    <a:pt x="89" y="252"/>
                  </a:lnTo>
                  <a:lnTo>
                    <a:pt x="130" y="187"/>
                  </a:lnTo>
                  <a:lnTo>
                    <a:pt x="143" y="188"/>
                  </a:lnTo>
                  <a:lnTo>
                    <a:pt x="143" y="186"/>
                  </a:lnTo>
                  <a:lnTo>
                    <a:pt x="133" y="133"/>
                  </a:lnTo>
                  <a:lnTo>
                    <a:pt x="172" y="125"/>
                  </a:lnTo>
                  <a:lnTo>
                    <a:pt x="208" y="123"/>
                  </a:lnTo>
                  <a:lnTo>
                    <a:pt x="258" y="117"/>
                  </a:lnTo>
                  <a:lnTo>
                    <a:pt x="284" y="101"/>
                  </a:lnTo>
                  <a:lnTo>
                    <a:pt x="265" y="70"/>
                  </a:lnTo>
                  <a:lnTo>
                    <a:pt x="246" y="54"/>
                  </a:lnTo>
                  <a:lnTo>
                    <a:pt x="279" y="22"/>
                  </a:lnTo>
                  <a:lnTo>
                    <a:pt x="264" y="9"/>
                  </a:lnTo>
                  <a:lnTo>
                    <a:pt x="235" y="36"/>
                  </a:lnTo>
                  <a:lnTo>
                    <a:pt x="195" y="23"/>
                  </a:lnTo>
                  <a:lnTo>
                    <a:pt x="153" y="76"/>
                  </a:lnTo>
                  <a:lnTo>
                    <a:pt x="107" y="81"/>
                  </a:lnTo>
                  <a:lnTo>
                    <a:pt x="107" y="58"/>
                  </a:lnTo>
                  <a:lnTo>
                    <a:pt x="80" y="46"/>
                  </a:lnTo>
                  <a:lnTo>
                    <a:pt x="71" y="89"/>
                  </a:lnTo>
                  <a:lnTo>
                    <a:pt x="33" y="82"/>
                  </a:lnTo>
                  <a:lnTo>
                    <a:pt x="11" y="118"/>
                  </a:lnTo>
                  <a:lnTo>
                    <a:pt x="32" y="140"/>
                  </a:lnTo>
                  <a:lnTo>
                    <a:pt x="15" y="177"/>
                  </a:lnTo>
                  <a:lnTo>
                    <a:pt x="78" y="184"/>
                  </a:lnTo>
                  <a:lnTo>
                    <a:pt x="71" y="220"/>
                  </a:lnTo>
                  <a:lnTo>
                    <a:pt x="82" y="24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8"/>
            <p:cNvSpPr>
              <a:spLocks/>
            </p:cNvSpPr>
            <p:nvPr/>
          </p:nvSpPr>
          <p:spPr bwMode="auto">
            <a:xfrm>
              <a:off x="4028" y="2592"/>
              <a:ext cx="445" cy="428"/>
            </a:xfrm>
            <a:custGeom>
              <a:avLst/>
              <a:gdLst>
                <a:gd name="T0" fmla="*/ 362 w 741"/>
                <a:gd name="T1" fmla="*/ 712 h 712"/>
                <a:gd name="T2" fmla="*/ 353 w 741"/>
                <a:gd name="T3" fmla="*/ 632 h 712"/>
                <a:gd name="T4" fmla="*/ 334 w 741"/>
                <a:gd name="T5" fmla="*/ 560 h 712"/>
                <a:gd name="T6" fmla="*/ 308 w 741"/>
                <a:gd name="T7" fmla="*/ 467 h 712"/>
                <a:gd name="T8" fmla="*/ 325 w 741"/>
                <a:gd name="T9" fmla="*/ 416 h 712"/>
                <a:gd name="T10" fmla="*/ 334 w 741"/>
                <a:gd name="T11" fmla="*/ 478 h 712"/>
                <a:gd name="T12" fmla="*/ 365 w 741"/>
                <a:gd name="T13" fmla="*/ 463 h 712"/>
                <a:gd name="T14" fmla="*/ 419 w 741"/>
                <a:gd name="T15" fmla="*/ 431 h 712"/>
                <a:gd name="T16" fmla="*/ 530 w 741"/>
                <a:gd name="T17" fmla="*/ 473 h 712"/>
                <a:gd name="T18" fmla="*/ 546 w 741"/>
                <a:gd name="T19" fmla="*/ 389 h 712"/>
                <a:gd name="T20" fmla="*/ 503 w 741"/>
                <a:gd name="T21" fmla="*/ 342 h 712"/>
                <a:gd name="T22" fmla="*/ 543 w 741"/>
                <a:gd name="T23" fmla="*/ 291 h 712"/>
                <a:gd name="T24" fmla="*/ 603 w 741"/>
                <a:gd name="T25" fmla="*/ 282 h 712"/>
                <a:gd name="T26" fmla="*/ 679 w 741"/>
                <a:gd name="T27" fmla="*/ 214 h 712"/>
                <a:gd name="T28" fmla="*/ 704 w 741"/>
                <a:gd name="T29" fmla="*/ 176 h 712"/>
                <a:gd name="T30" fmla="*/ 741 w 741"/>
                <a:gd name="T31" fmla="*/ 92 h 712"/>
                <a:gd name="T32" fmla="*/ 736 w 741"/>
                <a:gd name="T33" fmla="*/ 62 h 712"/>
                <a:gd name="T34" fmla="*/ 592 w 741"/>
                <a:gd name="T35" fmla="*/ 95 h 712"/>
                <a:gd name="T36" fmla="*/ 520 w 741"/>
                <a:gd name="T37" fmla="*/ 11 h 712"/>
                <a:gd name="T38" fmla="*/ 436 w 741"/>
                <a:gd name="T39" fmla="*/ 26 h 712"/>
                <a:gd name="T40" fmla="*/ 347 w 741"/>
                <a:gd name="T41" fmla="*/ 48 h 712"/>
                <a:gd name="T42" fmla="*/ 340 w 741"/>
                <a:gd name="T43" fmla="*/ 0 h 712"/>
                <a:gd name="T44" fmla="*/ 253 w 741"/>
                <a:gd name="T45" fmla="*/ 63 h 712"/>
                <a:gd name="T46" fmla="*/ 86 w 741"/>
                <a:gd name="T47" fmla="*/ 49 h 712"/>
                <a:gd name="T48" fmla="*/ 53 w 741"/>
                <a:gd name="T49" fmla="*/ 80 h 712"/>
                <a:gd name="T50" fmla="*/ 20 w 741"/>
                <a:gd name="T51" fmla="*/ 61 h 712"/>
                <a:gd name="T52" fmla="*/ 28 w 741"/>
                <a:gd name="T53" fmla="*/ 125 h 712"/>
                <a:gd name="T54" fmla="*/ 107 w 741"/>
                <a:gd name="T55" fmla="*/ 101 h 712"/>
                <a:gd name="T56" fmla="*/ 189 w 741"/>
                <a:gd name="T57" fmla="*/ 130 h 712"/>
                <a:gd name="T58" fmla="*/ 147 w 741"/>
                <a:gd name="T59" fmla="*/ 238 h 712"/>
                <a:gd name="T60" fmla="*/ 240 w 741"/>
                <a:gd name="T61" fmla="*/ 253 h 712"/>
                <a:gd name="T62" fmla="*/ 251 w 741"/>
                <a:gd name="T63" fmla="*/ 325 h 712"/>
                <a:gd name="T64" fmla="*/ 252 w 741"/>
                <a:gd name="T65" fmla="*/ 370 h 712"/>
                <a:gd name="T66" fmla="*/ 236 w 741"/>
                <a:gd name="T67" fmla="*/ 502 h 712"/>
                <a:gd name="T68" fmla="*/ 221 w 741"/>
                <a:gd name="T69" fmla="*/ 582 h 712"/>
                <a:gd name="T70" fmla="*/ 362 w 741"/>
                <a:gd name="T71"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2">
                  <a:moveTo>
                    <a:pt x="362" y="712"/>
                  </a:moveTo>
                  <a:lnTo>
                    <a:pt x="362" y="712"/>
                  </a:lnTo>
                  <a:lnTo>
                    <a:pt x="426" y="675"/>
                  </a:lnTo>
                  <a:lnTo>
                    <a:pt x="353" y="632"/>
                  </a:lnTo>
                  <a:lnTo>
                    <a:pt x="345" y="603"/>
                  </a:lnTo>
                  <a:lnTo>
                    <a:pt x="334" y="560"/>
                  </a:lnTo>
                  <a:lnTo>
                    <a:pt x="320" y="510"/>
                  </a:lnTo>
                  <a:lnTo>
                    <a:pt x="308" y="467"/>
                  </a:lnTo>
                  <a:lnTo>
                    <a:pt x="304" y="448"/>
                  </a:lnTo>
                  <a:lnTo>
                    <a:pt x="325" y="416"/>
                  </a:lnTo>
                  <a:lnTo>
                    <a:pt x="345" y="424"/>
                  </a:lnTo>
                  <a:lnTo>
                    <a:pt x="334" y="478"/>
                  </a:lnTo>
                  <a:lnTo>
                    <a:pt x="352" y="478"/>
                  </a:lnTo>
                  <a:lnTo>
                    <a:pt x="365" y="463"/>
                  </a:lnTo>
                  <a:lnTo>
                    <a:pt x="393" y="431"/>
                  </a:lnTo>
                  <a:lnTo>
                    <a:pt x="419" y="431"/>
                  </a:lnTo>
                  <a:lnTo>
                    <a:pt x="425" y="484"/>
                  </a:lnTo>
                  <a:lnTo>
                    <a:pt x="530" y="473"/>
                  </a:lnTo>
                  <a:lnTo>
                    <a:pt x="522" y="408"/>
                  </a:lnTo>
                  <a:lnTo>
                    <a:pt x="546" y="389"/>
                  </a:lnTo>
                  <a:lnTo>
                    <a:pt x="535" y="356"/>
                  </a:lnTo>
                  <a:lnTo>
                    <a:pt x="503" y="342"/>
                  </a:lnTo>
                  <a:lnTo>
                    <a:pt x="515" y="318"/>
                  </a:lnTo>
                  <a:lnTo>
                    <a:pt x="543" y="291"/>
                  </a:lnTo>
                  <a:lnTo>
                    <a:pt x="570" y="279"/>
                  </a:lnTo>
                  <a:lnTo>
                    <a:pt x="603" y="282"/>
                  </a:lnTo>
                  <a:lnTo>
                    <a:pt x="680" y="249"/>
                  </a:lnTo>
                  <a:lnTo>
                    <a:pt x="679" y="214"/>
                  </a:lnTo>
                  <a:lnTo>
                    <a:pt x="707" y="202"/>
                  </a:lnTo>
                  <a:lnTo>
                    <a:pt x="704" y="176"/>
                  </a:lnTo>
                  <a:lnTo>
                    <a:pt x="701" y="142"/>
                  </a:lnTo>
                  <a:lnTo>
                    <a:pt x="741" y="92"/>
                  </a:lnTo>
                  <a:lnTo>
                    <a:pt x="740" y="78"/>
                  </a:lnTo>
                  <a:lnTo>
                    <a:pt x="736" y="62"/>
                  </a:lnTo>
                  <a:lnTo>
                    <a:pt x="671" y="89"/>
                  </a:lnTo>
                  <a:lnTo>
                    <a:pt x="592" y="95"/>
                  </a:lnTo>
                  <a:lnTo>
                    <a:pt x="515" y="79"/>
                  </a:lnTo>
                  <a:lnTo>
                    <a:pt x="520" y="11"/>
                  </a:lnTo>
                  <a:lnTo>
                    <a:pt x="438" y="7"/>
                  </a:lnTo>
                  <a:lnTo>
                    <a:pt x="436" y="26"/>
                  </a:lnTo>
                  <a:lnTo>
                    <a:pt x="433" y="45"/>
                  </a:lnTo>
                  <a:lnTo>
                    <a:pt x="347" y="48"/>
                  </a:lnTo>
                  <a:lnTo>
                    <a:pt x="346" y="24"/>
                  </a:lnTo>
                  <a:lnTo>
                    <a:pt x="340" y="0"/>
                  </a:lnTo>
                  <a:lnTo>
                    <a:pt x="288" y="3"/>
                  </a:lnTo>
                  <a:lnTo>
                    <a:pt x="253" y="63"/>
                  </a:lnTo>
                  <a:lnTo>
                    <a:pt x="198" y="40"/>
                  </a:lnTo>
                  <a:lnTo>
                    <a:pt x="86" y="49"/>
                  </a:lnTo>
                  <a:lnTo>
                    <a:pt x="75" y="59"/>
                  </a:lnTo>
                  <a:lnTo>
                    <a:pt x="53" y="80"/>
                  </a:lnTo>
                  <a:lnTo>
                    <a:pt x="40" y="63"/>
                  </a:lnTo>
                  <a:lnTo>
                    <a:pt x="20" y="61"/>
                  </a:lnTo>
                  <a:lnTo>
                    <a:pt x="0" y="96"/>
                  </a:lnTo>
                  <a:lnTo>
                    <a:pt x="28" y="125"/>
                  </a:lnTo>
                  <a:lnTo>
                    <a:pt x="75" y="98"/>
                  </a:lnTo>
                  <a:lnTo>
                    <a:pt x="107" y="101"/>
                  </a:lnTo>
                  <a:lnTo>
                    <a:pt x="185" y="110"/>
                  </a:lnTo>
                  <a:lnTo>
                    <a:pt x="189" y="130"/>
                  </a:lnTo>
                  <a:lnTo>
                    <a:pt x="184" y="171"/>
                  </a:lnTo>
                  <a:lnTo>
                    <a:pt x="147" y="238"/>
                  </a:lnTo>
                  <a:lnTo>
                    <a:pt x="192" y="266"/>
                  </a:lnTo>
                  <a:lnTo>
                    <a:pt x="240" y="253"/>
                  </a:lnTo>
                  <a:lnTo>
                    <a:pt x="251" y="250"/>
                  </a:lnTo>
                  <a:lnTo>
                    <a:pt x="251" y="325"/>
                  </a:lnTo>
                  <a:lnTo>
                    <a:pt x="251" y="340"/>
                  </a:lnTo>
                  <a:lnTo>
                    <a:pt x="252" y="370"/>
                  </a:lnTo>
                  <a:lnTo>
                    <a:pt x="232" y="407"/>
                  </a:lnTo>
                  <a:lnTo>
                    <a:pt x="236" y="502"/>
                  </a:lnTo>
                  <a:lnTo>
                    <a:pt x="248" y="557"/>
                  </a:lnTo>
                  <a:lnTo>
                    <a:pt x="221" y="582"/>
                  </a:lnTo>
                  <a:lnTo>
                    <a:pt x="320" y="679"/>
                  </a:lnTo>
                  <a:lnTo>
                    <a:pt x="362" y="712"/>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89"/>
            <p:cNvSpPr>
              <a:spLocks noEditPoints="1"/>
            </p:cNvSpPr>
            <p:nvPr/>
          </p:nvSpPr>
          <p:spPr bwMode="auto">
            <a:xfrm>
              <a:off x="4025" y="2590"/>
              <a:ext cx="450" cy="432"/>
            </a:xfrm>
            <a:custGeom>
              <a:avLst/>
              <a:gdLst>
                <a:gd name="T0" fmla="*/ 323 w 749"/>
                <a:gd name="T1" fmla="*/ 685 h 719"/>
                <a:gd name="T2" fmla="*/ 238 w 749"/>
                <a:gd name="T3" fmla="*/ 506 h 719"/>
                <a:gd name="T4" fmla="*/ 253 w 749"/>
                <a:gd name="T5" fmla="*/ 258 h 719"/>
                <a:gd name="T6" fmla="*/ 147 w 749"/>
                <a:gd name="T7" fmla="*/ 242 h 719"/>
                <a:gd name="T8" fmla="*/ 187 w 749"/>
                <a:gd name="T9" fmla="*/ 116 h 719"/>
                <a:gd name="T10" fmla="*/ 0 w 749"/>
                <a:gd name="T11" fmla="*/ 99 h 719"/>
                <a:gd name="T12" fmla="*/ 59 w 749"/>
                <a:gd name="T13" fmla="*/ 78 h 719"/>
                <a:gd name="T14" fmla="*/ 204 w 749"/>
                <a:gd name="T15" fmla="*/ 40 h 719"/>
                <a:gd name="T16" fmla="*/ 348 w 749"/>
                <a:gd name="T17" fmla="*/ 0 h 719"/>
                <a:gd name="T18" fmla="*/ 435 w 749"/>
                <a:gd name="T19" fmla="*/ 45 h 719"/>
                <a:gd name="T20" fmla="*/ 528 w 749"/>
                <a:gd name="T21" fmla="*/ 11 h 719"/>
                <a:gd name="T22" fmla="*/ 675 w 749"/>
                <a:gd name="T23" fmla="*/ 89 h 719"/>
                <a:gd name="T24" fmla="*/ 749 w 749"/>
                <a:gd name="T25" fmla="*/ 96 h 719"/>
                <a:gd name="T26" fmla="*/ 687 w 749"/>
                <a:gd name="T27" fmla="*/ 220 h 719"/>
                <a:gd name="T28" fmla="*/ 576 w 749"/>
                <a:gd name="T29" fmla="*/ 286 h 719"/>
                <a:gd name="T30" fmla="*/ 513 w 749"/>
                <a:gd name="T31" fmla="*/ 343 h 719"/>
                <a:gd name="T32" fmla="*/ 530 w 749"/>
                <a:gd name="T33" fmla="*/ 412 h 719"/>
                <a:gd name="T34" fmla="*/ 421 w 749"/>
                <a:gd name="T35" fmla="*/ 438 h 719"/>
                <a:gd name="T36" fmla="*/ 335 w 749"/>
                <a:gd name="T37" fmla="*/ 485 h 719"/>
                <a:gd name="T38" fmla="*/ 312 w 749"/>
                <a:gd name="T39" fmla="*/ 451 h 719"/>
                <a:gd name="T40" fmla="*/ 342 w 749"/>
                <a:gd name="T41" fmla="*/ 562 h 719"/>
                <a:gd name="T42" fmla="*/ 366 w 749"/>
                <a:gd name="T43" fmla="*/ 719 h 719"/>
                <a:gd name="T44" fmla="*/ 328 w 749"/>
                <a:gd name="T45" fmla="*/ 680 h 719"/>
                <a:gd name="T46" fmla="*/ 355 w 749"/>
                <a:gd name="T47" fmla="*/ 637 h 719"/>
                <a:gd name="T48" fmla="*/ 305 w 749"/>
                <a:gd name="T49" fmla="*/ 450 h 719"/>
                <a:gd name="T50" fmla="*/ 343 w 749"/>
                <a:gd name="T51" fmla="*/ 478 h 719"/>
                <a:gd name="T52" fmla="*/ 427 w 749"/>
                <a:gd name="T53" fmla="*/ 431 h 719"/>
                <a:gd name="T54" fmla="*/ 523 w 749"/>
                <a:gd name="T55" fmla="*/ 409 h 719"/>
                <a:gd name="T56" fmla="*/ 504 w 749"/>
                <a:gd name="T57" fmla="*/ 346 h 719"/>
                <a:gd name="T58" fmla="*/ 574 w 749"/>
                <a:gd name="T59" fmla="*/ 279 h 719"/>
                <a:gd name="T60" fmla="*/ 680 w 749"/>
                <a:gd name="T61" fmla="*/ 215 h 719"/>
                <a:gd name="T62" fmla="*/ 742 w 749"/>
                <a:gd name="T63" fmla="*/ 93 h 719"/>
                <a:gd name="T64" fmla="*/ 676 w 749"/>
                <a:gd name="T65" fmla="*/ 95 h 719"/>
                <a:gd name="T66" fmla="*/ 517 w 749"/>
                <a:gd name="T67" fmla="*/ 84 h 719"/>
                <a:gd name="T68" fmla="*/ 444 w 749"/>
                <a:gd name="T69" fmla="*/ 29 h 719"/>
                <a:gd name="T70" fmla="*/ 347 w 749"/>
                <a:gd name="T71" fmla="*/ 27 h 719"/>
                <a:gd name="T72" fmla="*/ 259 w 749"/>
                <a:gd name="T73" fmla="*/ 70 h 719"/>
                <a:gd name="T74" fmla="*/ 58 w 749"/>
                <a:gd name="T75" fmla="*/ 88 h 719"/>
                <a:gd name="T76" fmla="*/ 9 w 749"/>
                <a:gd name="T77" fmla="*/ 98 h 719"/>
                <a:gd name="T78" fmla="*/ 193 w 749"/>
                <a:gd name="T79" fmla="*/ 110 h 719"/>
                <a:gd name="T80" fmla="*/ 156 w 749"/>
                <a:gd name="T81" fmla="*/ 239 h 719"/>
                <a:gd name="T82" fmla="*/ 260 w 749"/>
                <a:gd name="T83" fmla="*/ 374 h 719"/>
                <a:gd name="T84" fmla="*/ 245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5"/>
                  </a:lnTo>
                  <a:lnTo>
                    <a:pt x="221" y="584"/>
                  </a:lnTo>
                  <a:lnTo>
                    <a:pt x="250" y="559"/>
                  </a:lnTo>
                  <a:lnTo>
                    <a:pt x="238" y="506"/>
                  </a:lnTo>
                  <a:lnTo>
                    <a:pt x="234" y="409"/>
                  </a:lnTo>
                  <a:lnTo>
                    <a:pt x="253" y="372"/>
                  </a:lnTo>
                  <a:lnTo>
                    <a:pt x="253" y="258"/>
                  </a:lnTo>
                  <a:lnTo>
                    <a:pt x="245" y="260"/>
                  </a:lnTo>
                  <a:lnTo>
                    <a:pt x="196" y="273"/>
                  </a:lnTo>
                  <a:lnTo>
                    <a:pt x="147" y="242"/>
                  </a:lnTo>
                  <a:lnTo>
                    <a:pt x="186" y="173"/>
                  </a:lnTo>
                  <a:lnTo>
                    <a:pt x="190" y="133"/>
                  </a:lnTo>
                  <a:lnTo>
                    <a:pt x="187" y="116"/>
                  </a:lnTo>
                  <a:lnTo>
                    <a:pt x="81" y="104"/>
                  </a:lnTo>
                  <a:lnTo>
                    <a:pt x="32" y="132"/>
                  </a:lnTo>
                  <a:lnTo>
                    <a:pt x="0" y="99"/>
                  </a:lnTo>
                  <a:lnTo>
                    <a:pt x="23" y="60"/>
                  </a:lnTo>
                  <a:lnTo>
                    <a:pt x="47" y="62"/>
                  </a:lnTo>
                  <a:lnTo>
                    <a:pt x="59" y="78"/>
                  </a:lnTo>
                  <a:lnTo>
                    <a:pt x="90" y="48"/>
                  </a:lnTo>
                  <a:lnTo>
                    <a:pt x="91" y="48"/>
                  </a:lnTo>
                  <a:lnTo>
                    <a:pt x="204" y="40"/>
                  </a:lnTo>
                  <a:lnTo>
                    <a:pt x="256" y="62"/>
                  </a:lnTo>
                  <a:lnTo>
                    <a:pt x="291" y="3"/>
                  </a:lnTo>
                  <a:lnTo>
                    <a:pt x="348" y="0"/>
                  </a:lnTo>
                  <a:lnTo>
                    <a:pt x="354" y="26"/>
                  </a:lnTo>
                  <a:lnTo>
                    <a:pt x="355" y="47"/>
                  </a:lnTo>
                  <a:lnTo>
                    <a:pt x="435" y="45"/>
                  </a:lnTo>
                  <a:lnTo>
                    <a:pt x="438" y="28"/>
                  </a:lnTo>
                  <a:lnTo>
                    <a:pt x="440" y="6"/>
                  </a:lnTo>
                  <a:lnTo>
                    <a:pt x="528" y="11"/>
                  </a:lnTo>
                  <a:lnTo>
                    <a:pt x="524" y="79"/>
                  </a:lnTo>
                  <a:lnTo>
                    <a:pt x="597" y="95"/>
                  </a:lnTo>
                  <a:lnTo>
                    <a:pt x="675" y="89"/>
                  </a:lnTo>
                  <a:lnTo>
                    <a:pt x="744" y="60"/>
                  </a:lnTo>
                  <a:lnTo>
                    <a:pt x="749" y="81"/>
                  </a:lnTo>
                  <a:lnTo>
                    <a:pt x="749" y="96"/>
                  </a:lnTo>
                  <a:lnTo>
                    <a:pt x="710" y="146"/>
                  </a:lnTo>
                  <a:lnTo>
                    <a:pt x="715" y="207"/>
                  </a:lnTo>
                  <a:lnTo>
                    <a:pt x="687" y="220"/>
                  </a:lnTo>
                  <a:lnTo>
                    <a:pt x="688" y="254"/>
                  </a:lnTo>
                  <a:lnTo>
                    <a:pt x="608" y="289"/>
                  </a:lnTo>
                  <a:lnTo>
                    <a:pt x="576" y="286"/>
                  </a:lnTo>
                  <a:lnTo>
                    <a:pt x="550" y="297"/>
                  </a:lnTo>
                  <a:lnTo>
                    <a:pt x="523" y="323"/>
                  </a:lnTo>
                  <a:lnTo>
                    <a:pt x="513" y="343"/>
                  </a:lnTo>
                  <a:lnTo>
                    <a:pt x="543" y="357"/>
                  </a:lnTo>
                  <a:lnTo>
                    <a:pt x="555" y="393"/>
                  </a:lnTo>
                  <a:lnTo>
                    <a:pt x="530" y="412"/>
                  </a:lnTo>
                  <a:lnTo>
                    <a:pt x="539" y="479"/>
                  </a:lnTo>
                  <a:lnTo>
                    <a:pt x="427" y="490"/>
                  </a:lnTo>
                  <a:lnTo>
                    <a:pt x="421" y="438"/>
                  </a:lnTo>
                  <a:lnTo>
                    <a:pt x="399" y="438"/>
                  </a:lnTo>
                  <a:lnTo>
                    <a:pt x="359" y="485"/>
                  </a:lnTo>
                  <a:lnTo>
                    <a:pt x="335" y="485"/>
                  </a:lnTo>
                  <a:lnTo>
                    <a:pt x="346" y="429"/>
                  </a:lnTo>
                  <a:lnTo>
                    <a:pt x="332" y="423"/>
                  </a:lnTo>
                  <a:lnTo>
                    <a:pt x="312" y="451"/>
                  </a:lnTo>
                  <a:lnTo>
                    <a:pt x="317" y="470"/>
                  </a:lnTo>
                  <a:lnTo>
                    <a:pt x="328" y="513"/>
                  </a:lnTo>
                  <a:lnTo>
                    <a:pt x="342" y="562"/>
                  </a:lnTo>
                  <a:lnTo>
                    <a:pt x="361" y="632"/>
                  </a:lnTo>
                  <a:lnTo>
                    <a:pt x="438" y="678"/>
                  </a:lnTo>
                  <a:lnTo>
                    <a:pt x="366" y="719"/>
                  </a:lnTo>
                  <a:close/>
                  <a:moveTo>
                    <a:pt x="231" y="585"/>
                  </a:moveTo>
                  <a:lnTo>
                    <a:pt x="231" y="585"/>
                  </a:lnTo>
                  <a:lnTo>
                    <a:pt x="328" y="680"/>
                  </a:lnTo>
                  <a:lnTo>
                    <a:pt x="367" y="711"/>
                  </a:lnTo>
                  <a:lnTo>
                    <a:pt x="424" y="678"/>
                  </a:lnTo>
                  <a:lnTo>
                    <a:pt x="355" y="637"/>
                  </a:lnTo>
                  <a:lnTo>
                    <a:pt x="336" y="564"/>
                  </a:lnTo>
                  <a:lnTo>
                    <a:pt x="322" y="514"/>
                  </a:lnTo>
                  <a:lnTo>
                    <a:pt x="305" y="450"/>
                  </a:lnTo>
                  <a:lnTo>
                    <a:pt x="329" y="415"/>
                  </a:lnTo>
                  <a:lnTo>
                    <a:pt x="354" y="424"/>
                  </a:lnTo>
                  <a:lnTo>
                    <a:pt x="343" y="478"/>
                  </a:lnTo>
                  <a:lnTo>
                    <a:pt x="356" y="478"/>
                  </a:lnTo>
                  <a:lnTo>
                    <a:pt x="396" y="431"/>
                  </a:lnTo>
                  <a:lnTo>
                    <a:pt x="427" y="431"/>
                  </a:lnTo>
                  <a:lnTo>
                    <a:pt x="433" y="483"/>
                  </a:lnTo>
                  <a:lnTo>
                    <a:pt x="532" y="473"/>
                  </a:lnTo>
                  <a:lnTo>
                    <a:pt x="523" y="409"/>
                  </a:lnTo>
                  <a:lnTo>
                    <a:pt x="547" y="391"/>
                  </a:lnTo>
                  <a:lnTo>
                    <a:pt x="538" y="362"/>
                  </a:lnTo>
                  <a:lnTo>
                    <a:pt x="504" y="346"/>
                  </a:lnTo>
                  <a:lnTo>
                    <a:pt x="518" y="319"/>
                  </a:lnTo>
                  <a:lnTo>
                    <a:pt x="547" y="291"/>
                  </a:lnTo>
                  <a:lnTo>
                    <a:pt x="574" y="279"/>
                  </a:lnTo>
                  <a:lnTo>
                    <a:pt x="607" y="282"/>
                  </a:lnTo>
                  <a:lnTo>
                    <a:pt x="682" y="250"/>
                  </a:lnTo>
                  <a:lnTo>
                    <a:pt x="680" y="215"/>
                  </a:lnTo>
                  <a:lnTo>
                    <a:pt x="708" y="203"/>
                  </a:lnTo>
                  <a:lnTo>
                    <a:pt x="703" y="144"/>
                  </a:lnTo>
                  <a:lnTo>
                    <a:pt x="742" y="93"/>
                  </a:lnTo>
                  <a:lnTo>
                    <a:pt x="742" y="81"/>
                  </a:lnTo>
                  <a:lnTo>
                    <a:pt x="739" y="69"/>
                  </a:lnTo>
                  <a:lnTo>
                    <a:pt x="676" y="95"/>
                  </a:lnTo>
                  <a:lnTo>
                    <a:pt x="597" y="102"/>
                  </a:lnTo>
                  <a:lnTo>
                    <a:pt x="596" y="102"/>
                  </a:lnTo>
                  <a:lnTo>
                    <a:pt x="517" y="84"/>
                  </a:lnTo>
                  <a:lnTo>
                    <a:pt x="521" y="17"/>
                  </a:lnTo>
                  <a:lnTo>
                    <a:pt x="446" y="13"/>
                  </a:lnTo>
                  <a:lnTo>
                    <a:pt x="444" y="29"/>
                  </a:lnTo>
                  <a:lnTo>
                    <a:pt x="440" y="51"/>
                  </a:lnTo>
                  <a:lnTo>
                    <a:pt x="349" y="54"/>
                  </a:lnTo>
                  <a:lnTo>
                    <a:pt x="347" y="27"/>
                  </a:lnTo>
                  <a:lnTo>
                    <a:pt x="343" y="7"/>
                  </a:lnTo>
                  <a:lnTo>
                    <a:pt x="295" y="10"/>
                  </a:lnTo>
                  <a:lnTo>
                    <a:pt x="259" y="70"/>
                  </a:lnTo>
                  <a:lnTo>
                    <a:pt x="202" y="47"/>
                  </a:lnTo>
                  <a:lnTo>
                    <a:pt x="93" y="55"/>
                  </a:lnTo>
                  <a:lnTo>
                    <a:pt x="58" y="88"/>
                  </a:lnTo>
                  <a:lnTo>
                    <a:pt x="43" y="69"/>
                  </a:lnTo>
                  <a:lnTo>
                    <a:pt x="27" y="67"/>
                  </a:lnTo>
                  <a:lnTo>
                    <a:pt x="9" y="98"/>
                  </a:lnTo>
                  <a:lnTo>
                    <a:pt x="33" y="124"/>
                  </a:lnTo>
                  <a:lnTo>
                    <a:pt x="79" y="97"/>
                  </a:lnTo>
                  <a:lnTo>
                    <a:pt x="193" y="110"/>
                  </a:lnTo>
                  <a:lnTo>
                    <a:pt x="197" y="133"/>
                  </a:lnTo>
                  <a:lnTo>
                    <a:pt x="192" y="175"/>
                  </a:lnTo>
                  <a:lnTo>
                    <a:pt x="156" y="239"/>
                  </a:lnTo>
                  <a:lnTo>
                    <a:pt x="197" y="266"/>
                  </a:lnTo>
                  <a:lnTo>
                    <a:pt x="259" y="249"/>
                  </a:lnTo>
                  <a:lnTo>
                    <a:pt x="260" y="374"/>
                  </a:lnTo>
                  <a:lnTo>
                    <a:pt x="260" y="374"/>
                  </a:lnTo>
                  <a:lnTo>
                    <a:pt x="241" y="411"/>
                  </a:lnTo>
                  <a:lnTo>
                    <a:pt x="245" y="505"/>
                  </a:lnTo>
                  <a:lnTo>
                    <a:pt x="257" y="561"/>
                  </a:lnTo>
                  <a:lnTo>
                    <a:pt x="231" y="58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0"/>
            <p:cNvSpPr>
              <a:spLocks/>
            </p:cNvSpPr>
            <p:nvPr/>
          </p:nvSpPr>
          <p:spPr bwMode="auto">
            <a:xfrm>
              <a:off x="5229" y="1727"/>
              <a:ext cx="540" cy="415"/>
            </a:xfrm>
            <a:custGeom>
              <a:avLst/>
              <a:gdLst>
                <a:gd name="T0" fmla="*/ 814 w 900"/>
                <a:gd name="T1" fmla="*/ 28 h 690"/>
                <a:gd name="T2" fmla="*/ 758 w 900"/>
                <a:gd name="T3" fmla="*/ 18 h 690"/>
                <a:gd name="T4" fmla="*/ 725 w 900"/>
                <a:gd name="T5" fmla="*/ 16 h 690"/>
                <a:gd name="T6" fmla="*/ 697 w 900"/>
                <a:gd name="T7" fmla="*/ 5 h 690"/>
                <a:gd name="T8" fmla="*/ 685 w 900"/>
                <a:gd name="T9" fmla="*/ 29 h 690"/>
                <a:gd name="T10" fmla="*/ 648 w 900"/>
                <a:gd name="T11" fmla="*/ 62 h 690"/>
                <a:gd name="T12" fmla="*/ 566 w 900"/>
                <a:gd name="T13" fmla="*/ 99 h 690"/>
                <a:gd name="T14" fmla="*/ 498 w 900"/>
                <a:gd name="T15" fmla="*/ 112 h 690"/>
                <a:gd name="T16" fmla="*/ 423 w 900"/>
                <a:gd name="T17" fmla="*/ 216 h 690"/>
                <a:gd name="T18" fmla="*/ 305 w 900"/>
                <a:gd name="T19" fmla="*/ 223 h 690"/>
                <a:gd name="T20" fmla="*/ 210 w 900"/>
                <a:gd name="T21" fmla="*/ 233 h 690"/>
                <a:gd name="T22" fmla="*/ 83 w 900"/>
                <a:gd name="T23" fmla="*/ 263 h 690"/>
                <a:gd name="T24" fmla="*/ 61 w 900"/>
                <a:gd name="T25" fmla="*/ 309 h 690"/>
                <a:gd name="T26" fmla="*/ 0 w 900"/>
                <a:gd name="T27" fmla="*/ 342 h 690"/>
                <a:gd name="T28" fmla="*/ 34 w 900"/>
                <a:gd name="T29" fmla="*/ 413 h 690"/>
                <a:gd name="T30" fmla="*/ 90 w 900"/>
                <a:gd name="T31" fmla="*/ 433 h 690"/>
                <a:gd name="T32" fmla="*/ 59 w 900"/>
                <a:gd name="T33" fmla="*/ 507 h 690"/>
                <a:gd name="T34" fmla="*/ 37 w 900"/>
                <a:gd name="T35" fmla="*/ 604 h 690"/>
                <a:gd name="T36" fmla="*/ 95 w 900"/>
                <a:gd name="T37" fmla="*/ 635 h 690"/>
                <a:gd name="T38" fmla="*/ 178 w 900"/>
                <a:gd name="T39" fmla="*/ 619 h 690"/>
                <a:gd name="T40" fmla="*/ 219 w 900"/>
                <a:gd name="T41" fmla="*/ 651 h 690"/>
                <a:gd name="T42" fmla="*/ 250 w 900"/>
                <a:gd name="T43" fmla="*/ 652 h 690"/>
                <a:gd name="T44" fmla="*/ 321 w 900"/>
                <a:gd name="T45" fmla="*/ 679 h 690"/>
                <a:gd name="T46" fmla="*/ 295 w 900"/>
                <a:gd name="T47" fmla="*/ 615 h 690"/>
                <a:gd name="T48" fmla="*/ 286 w 900"/>
                <a:gd name="T49" fmla="*/ 593 h 690"/>
                <a:gd name="T50" fmla="*/ 258 w 900"/>
                <a:gd name="T51" fmla="*/ 553 h 690"/>
                <a:gd name="T52" fmla="*/ 267 w 900"/>
                <a:gd name="T53" fmla="*/ 498 h 690"/>
                <a:gd name="T54" fmla="*/ 316 w 900"/>
                <a:gd name="T55" fmla="*/ 389 h 690"/>
                <a:gd name="T56" fmla="*/ 360 w 900"/>
                <a:gd name="T57" fmla="*/ 346 h 690"/>
                <a:gd name="T58" fmla="*/ 327 w 900"/>
                <a:gd name="T59" fmla="*/ 272 h 690"/>
                <a:gd name="T60" fmla="*/ 327 w 900"/>
                <a:gd name="T61" fmla="*/ 272 h 690"/>
                <a:gd name="T62" fmla="*/ 402 w 900"/>
                <a:gd name="T63" fmla="*/ 289 h 690"/>
                <a:gd name="T64" fmla="*/ 433 w 900"/>
                <a:gd name="T65" fmla="*/ 285 h 690"/>
                <a:gd name="T66" fmla="*/ 495 w 900"/>
                <a:gd name="T67" fmla="*/ 305 h 690"/>
                <a:gd name="T68" fmla="*/ 545 w 900"/>
                <a:gd name="T69" fmla="*/ 359 h 690"/>
                <a:gd name="T70" fmla="*/ 597 w 900"/>
                <a:gd name="T71" fmla="*/ 375 h 690"/>
                <a:gd name="T72" fmla="*/ 644 w 900"/>
                <a:gd name="T73" fmla="*/ 352 h 690"/>
                <a:gd name="T74" fmla="*/ 654 w 900"/>
                <a:gd name="T75" fmla="*/ 229 h 690"/>
                <a:gd name="T76" fmla="*/ 681 w 900"/>
                <a:gd name="T77" fmla="*/ 169 h 690"/>
                <a:gd name="T78" fmla="*/ 730 w 900"/>
                <a:gd name="T79" fmla="*/ 120 h 690"/>
                <a:gd name="T80" fmla="*/ 772 w 900"/>
                <a:gd name="T81" fmla="*/ 157 h 690"/>
                <a:gd name="T82" fmla="*/ 740 w 900"/>
                <a:gd name="T83" fmla="*/ 180 h 690"/>
                <a:gd name="T84" fmla="*/ 750 w 900"/>
                <a:gd name="T85" fmla="*/ 221 h 690"/>
                <a:gd name="T86" fmla="*/ 806 w 900"/>
                <a:gd name="T87" fmla="*/ 181 h 690"/>
                <a:gd name="T88" fmla="*/ 805 w 900"/>
                <a:gd name="T89" fmla="*/ 147 h 690"/>
                <a:gd name="T90" fmla="*/ 754 w 900"/>
                <a:gd name="T91" fmla="*/ 107 h 690"/>
                <a:gd name="T92" fmla="*/ 796 w 900"/>
                <a:gd name="T93" fmla="*/ 106 h 690"/>
                <a:gd name="T94" fmla="*/ 892 w 900"/>
                <a:gd name="T95" fmla="*/ 87 h 690"/>
                <a:gd name="T96" fmla="*/ 814 w 900"/>
                <a:gd name="T97" fmla="*/ 3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690">
                  <a:moveTo>
                    <a:pt x="814" y="28"/>
                  </a:moveTo>
                  <a:lnTo>
                    <a:pt x="814" y="28"/>
                  </a:lnTo>
                  <a:lnTo>
                    <a:pt x="795" y="18"/>
                  </a:lnTo>
                  <a:lnTo>
                    <a:pt x="758" y="18"/>
                  </a:lnTo>
                  <a:lnTo>
                    <a:pt x="739" y="15"/>
                  </a:lnTo>
                  <a:lnTo>
                    <a:pt x="725" y="16"/>
                  </a:lnTo>
                  <a:lnTo>
                    <a:pt x="722" y="0"/>
                  </a:lnTo>
                  <a:lnTo>
                    <a:pt x="697" y="5"/>
                  </a:lnTo>
                  <a:lnTo>
                    <a:pt x="686" y="18"/>
                  </a:lnTo>
                  <a:lnTo>
                    <a:pt x="685" y="29"/>
                  </a:lnTo>
                  <a:lnTo>
                    <a:pt x="681" y="55"/>
                  </a:lnTo>
                  <a:lnTo>
                    <a:pt x="648" y="62"/>
                  </a:lnTo>
                  <a:lnTo>
                    <a:pt x="614" y="87"/>
                  </a:lnTo>
                  <a:lnTo>
                    <a:pt x="566" y="99"/>
                  </a:lnTo>
                  <a:lnTo>
                    <a:pt x="534" y="121"/>
                  </a:lnTo>
                  <a:lnTo>
                    <a:pt x="498" y="112"/>
                  </a:lnTo>
                  <a:lnTo>
                    <a:pt x="481" y="195"/>
                  </a:lnTo>
                  <a:lnTo>
                    <a:pt x="423" y="216"/>
                  </a:lnTo>
                  <a:lnTo>
                    <a:pt x="370" y="196"/>
                  </a:lnTo>
                  <a:lnTo>
                    <a:pt x="305" y="223"/>
                  </a:lnTo>
                  <a:lnTo>
                    <a:pt x="275" y="221"/>
                  </a:lnTo>
                  <a:lnTo>
                    <a:pt x="210" y="233"/>
                  </a:lnTo>
                  <a:lnTo>
                    <a:pt x="83" y="233"/>
                  </a:lnTo>
                  <a:lnTo>
                    <a:pt x="83" y="263"/>
                  </a:lnTo>
                  <a:lnTo>
                    <a:pt x="56" y="274"/>
                  </a:lnTo>
                  <a:lnTo>
                    <a:pt x="61" y="309"/>
                  </a:lnTo>
                  <a:lnTo>
                    <a:pt x="39" y="340"/>
                  </a:lnTo>
                  <a:lnTo>
                    <a:pt x="0" y="342"/>
                  </a:lnTo>
                  <a:lnTo>
                    <a:pt x="17" y="386"/>
                  </a:lnTo>
                  <a:lnTo>
                    <a:pt x="34" y="413"/>
                  </a:lnTo>
                  <a:lnTo>
                    <a:pt x="71" y="402"/>
                  </a:lnTo>
                  <a:lnTo>
                    <a:pt x="90" y="433"/>
                  </a:lnTo>
                  <a:lnTo>
                    <a:pt x="42" y="468"/>
                  </a:lnTo>
                  <a:lnTo>
                    <a:pt x="59" y="507"/>
                  </a:lnTo>
                  <a:lnTo>
                    <a:pt x="74" y="553"/>
                  </a:lnTo>
                  <a:lnTo>
                    <a:pt x="37" y="604"/>
                  </a:lnTo>
                  <a:lnTo>
                    <a:pt x="60" y="616"/>
                  </a:lnTo>
                  <a:lnTo>
                    <a:pt x="95" y="635"/>
                  </a:lnTo>
                  <a:lnTo>
                    <a:pt x="144" y="641"/>
                  </a:lnTo>
                  <a:lnTo>
                    <a:pt x="178" y="619"/>
                  </a:lnTo>
                  <a:lnTo>
                    <a:pt x="201" y="637"/>
                  </a:lnTo>
                  <a:lnTo>
                    <a:pt x="219" y="651"/>
                  </a:lnTo>
                  <a:lnTo>
                    <a:pt x="227" y="657"/>
                  </a:lnTo>
                  <a:lnTo>
                    <a:pt x="250" y="652"/>
                  </a:lnTo>
                  <a:lnTo>
                    <a:pt x="280" y="690"/>
                  </a:lnTo>
                  <a:lnTo>
                    <a:pt x="321" y="679"/>
                  </a:lnTo>
                  <a:lnTo>
                    <a:pt x="295" y="615"/>
                  </a:lnTo>
                  <a:lnTo>
                    <a:pt x="295" y="615"/>
                  </a:lnTo>
                  <a:lnTo>
                    <a:pt x="291" y="606"/>
                  </a:lnTo>
                  <a:lnTo>
                    <a:pt x="286" y="593"/>
                  </a:lnTo>
                  <a:lnTo>
                    <a:pt x="280" y="578"/>
                  </a:lnTo>
                  <a:lnTo>
                    <a:pt x="258" y="553"/>
                  </a:lnTo>
                  <a:lnTo>
                    <a:pt x="261" y="534"/>
                  </a:lnTo>
                  <a:lnTo>
                    <a:pt x="267" y="498"/>
                  </a:lnTo>
                  <a:lnTo>
                    <a:pt x="248" y="458"/>
                  </a:lnTo>
                  <a:lnTo>
                    <a:pt x="316" y="389"/>
                  </a:lnTo>
                  <a:lnTo>
                    <a:pt x="332" y="358"/>
                  </a:lnTo>
                  <a:lnTo>
                    <a:pt x="360" y="346"/>
                  </a:lnTo>
                  <a:lnTo>
                    <a:pt x="355" y="336"/>
                  </a:lnTo>
                  <a:lnTo>
                    <a:pt x="327" y="272"/>
                  </a:lnTo>
                  <a:lnTo>
                    <a:pt x="327" y="272"/>
                  </a:lnTo>
                  <a:lnTo>
                    <a:pt x="327" y="272"/>
                  </a:lnTo>
                  <a:lnTo>
                    <a:pt x="382" y="259"/>
                  </a:lnTo>
                  <a:lnTo>
                    <a:pt x="402" y="289"/>
                  </a:lnTo>
                  <a:lnTo>
                    <a:pt x="433" y="285"/>
                  </a:lnTo>
                  <a:lnTo>
                    <a:pt x="433" y="285"/>
                  </a:lnTo>
                  <a:lnTo>
                    <a:pt x="456" y="313"/>
                  </a:lnTo>
                  <a:lnTo>
                    <a:pt x="495" y="305"/>
                  </a:lnTo>
                  <a:lnTo>
                    <a:pt x="505" y="337"/>
                  </a:lnTo>
                  <a:lnTo>
                    <a:pt x="545" y="359"/>
                  </a:lnTo>
                  <a:lnTo>
                    <a:pt x="590" y="352"/>
                  </a:lnTo>
                  <a:lnTo>
                    <a:pt x="597" y="375"/>
                  </a:lnTo>
                  <a:lnTo>
                    <a:pt x="645" y="373"/>
                  </a:lnTo>
                  <a:lnTo>
                    <a:pt x="644" y="352"/>
                  </a:lnTo>
                  <a:lnTo>
                    <a:pt x="652" y="234"/>
                  </a:lnTo>
                  <a:lnTo>
                    <a:pt x="654" y="229"/>
                  </a:lnTo>
                  <a:lnTo>
                    <a:pt x="657" y="205"/>
                  </a:lnTo>
                  <a:lnTo>
                    <a:pt x="681" y="169"/>
                  </a:lnTo>
                  <a:lnTo>
                    <a:pt x="688" y="141"/>
                  </a:lnTo>
                  <a:lnTo>
                    <a:pt x="730" y="120"/>
                  </a:lnTo>
                  <a:lnTo>
                    <a:pt x="751" y="152"/>
                  </a:lnTo>
                  <a:lnTo>
                    <a:pt x="772" y="157"/>
                  </a:lnTo>
                  <a:lnTo>
                    <a:pt x="764" y="185"/>
                  </a:lnTo>
                  <a:lnTo>
                    <a:pt x="740" y="180"/>
                  </a:lnTo>
                  <a:lnTo>
                    <a:pt x="722" y="186"/>
                  </a:lnTo>
                  <a:lnTo>
                    <a:pt x="750" y="221"/>
                  </a:lnTo>
                  <a:lnTo>
                    <a:pt x="774" y="208"/>
                  </a:lnTo>
                  <a:lnTo>
                    <a:pt x="806" y="181"/>
                  </a:lnTo>
                  <a:lnTo>
                    <a:pt x="806" y="179"/>
                  </a:lnTo>
                  <a:lnTo>
                    <a:pt x="805" y="147"/>
                  </a:lnTo>
                  <a:lnTo>
                    <a:pt x="753" y="113"/>
                  </a:lnTo>
                  <a:lnTo>
                    <a:pt x="754" y="107"/>
                  </a:lnTo>
                  <a:lnTo>
                    <a:pt x="769" y="91"/>
                  </a:lnTo>
                  <a:lnTo>
                    <a:pt x="796" y="106"/>
                  </a:lnTo>
                  <a:lnTo>
                    <a:pt x="872" y="94"/>
                  </a:lnTo>
                  <a:lnTo>
                    <a:pt x="892" y="87"/>
                  </a:lnTo>
                  <a:lnTo>
                    <a:pt x="900" y="84"/>
                  </a:lnTo>
                  <a:lnTo>
                    <a:pt x="814" y="32"/>
                  </a:lnTo>
                  <a:lnTo>
                    <a:pt x="814" y="2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1"/>
            <p:cNvSpPr>
              <a:spLocks noEditPoints="1"/>
            </p:cNvSpPr>
            <p:nvPr/>
          </p:nvSpPr>
          <p:spPr bwMode="auto">
            <a:xfrm>
              <a:off x="5226" y="1725"/>
              <a:ext cx="547" cy="419"/>
            </a:xfrm>
            <a:custGeom>
              <a:avLst/>
              <a:gdLst>
                <a:gd name="T0" fmla="*/ 253 w 911"/>
                <a:gd name="T1" fmla="*/ 660 h 698"/>
                <a:gd name="T2" fmla="*/ 148 w 911"/>
                <a:gd name="T3" fmla="*/ 648 h 698"/>
                <a:gd name="T4" fmla="*/ 74 w 911"/>
                <a:gd name="T5" fmla="*/ 556 h 698"/>
                <a:gd name="T6" fmla="*/ 89 w 911"/>
                <a:gd name="T7" fmla="*/ 436 h 698"/>
                <a:gd name="T8" fmla="*/ 18 w 911"/>
                <a:gd name="T9" fmla="*/ 392 h 698"/>
                <a:gd name="T10" fmla="*/ 61 w 911"/>
                <a:gd name="T11" fmla="*/ 312 h 698"/>
                <a:gd name="T12" fmla="*/ 84 w 911"/>
                <a:gd name="T13" fmla="*/ 234 h 698"/>
                <a:gd name="T14" fmla="*/ 308 w 911"/>
                <a:gd name="T15" fmla="*/ 223 h 698"/>
                <a:gd name="T16" fmla="*/ 482 w 911"/>
                <a:gd name="T17" fmla="*/ 197 h 698"/>
                <a:gd name="T18" fmla="*/ 569 w 911"/>
                <a:gd name="T19" fmla="*/ 100 h 698"/>
                <a:gd name="T20" fmla="*/ 682 w 911"/>
                <a:gd name="T21" fmla="*/ 56 h 698"/>
                <a:gd name="T22" fmla="*/ 699 w 911"/>
                <a:gd name="T23" fmla="*/ 6 h 698"/>
                <a:gd name="T24" fmla="*/ 743 w 911"/>
                <a:gd name="T25" fmla="*/ 16 h 698"/>
                <a:gd name="T26" fmla="*/ 822 w 911"/>
                <a:gd name="T27" fmla="*/ 30 h 698"/>
                <a:gd name="T28" fmla="*/ 897 w 911"/>
                <a:gd name="T29" fmla="*/ 94 h 698"/>
                <a:gd name="T30" fmla="*/ 774 w 911"/>
                <a:gd name="T31" fmla="*/ 99 h 698"/>
                <a:gd name="T32" fmla="*/ 813 w 911"/>
                <a:gd name="T33" fmla="*/ 150 h 698"/>
                <a:gd name="T34" fmla="*/ 753 w 911"/>
                <a:gd name="T35" fmla="*/ 229 h 698"/>
                <a:gd name="T36" fmla="*/ 766 w 911"/>
                <a:gd name="T37" fmla="*/ 185 h 698"/>
                <a:gd name="T38" fmla="*/ 733 w 911"/>
                <a:gd name="T39" fmla="*/ 128 h 698"/>
                <a:gd name="T40" fmla="*/ 664 w 911"/>
                <a:gd name="T41" fmla="*/ 210 h 698"/>
                <a:gd name="T42" fmla="*/ 651 w 911"/>
                <a:gd name="T43" fmla="*/ 356 h 698"/>
                <a:gd name="T44" fmla="*/ 592 w 911"/>
                <a:gd name="T45" fmla="*/ 359 h 698"/>
                <a:gd name="T46" fmla="*/ 497 w 911"/>
                <a:gd name="T47" fmla="*/ 313 h 698"/>
                <a:gd name="T48" fmla="*/ 404 w 911"/>
                <a:gd name="T49" fmla="*/ 297 h 698"/>
                <a:gd name="T50" fmla="*/ 362 w 911"/>
                <a:gd name="T51" fmla="*/ 339 h 698"/>
                <a:gd name="T52" fmla="*/ 322 w 911"/>
                <a:gd name="T53" fmla="*/ 395 h 698"/>
                <a:gd name="T54" fmla="*/ 266 w 911"/>
                <a:gd name="T55" fmla="*/ 556 h 698"/>
                <a:gd name="T56" fmla="*/ 282 w 911"/>
                <a:gd name="T57" fmla="*/ 698 h 698"/>
                <a:gd name="T58" fmla="*/ 285 w 911"/>
                <a:gd name="T59" fmla="*/ 690 h 698"/>
                <a:gd name="T60" fmla="*/ 259 w 911"/>
                <a:gd name="T61" fmla="*/ 558 h 698"/>
                <a:gd name="T62" fmla="*/ 317 w 911"/>
                <a:gd name="T63" fmla="*/ 391 h 698"/>
                <a:gd name="T64" fmla="*/ 356 w 911"/>
                <a:gd name="T65" fmla="*/ 342 h 698"/>
                <a:gd name="T66" fmla="*/ 330 w 911"/>
                <a:gd name="T67" fmla="*/ 273 h 698"/>
                <a:gd name="T68" fmla="*/ 438 w 911"/>
                <a:gd name="T69" fmla="*/ 285 h 698"/>
                <a:gd name="T70" fmla="*/ 512 w 911"/>
                <a:gd name="T71" fmla="*/ 339 h 698"/>
                <a:gd name="T72" fmla="*/ 603 w 911"/>
                <a:gd name="T73" fmla="*/ 375 h 698"/>
                <a:gd name="T74" fmla="*/ 653 w 911"/>
                <a:gd name="T75" fmla="*/ 237 h 698"/>
                <a:gd name="T76" fmla="*/ 682 w 911"/>
                <a:gd name="T77" fmla="*/ 172 h 698"/>
                <a:gd name="T78" fmla="*/ 757 w 911"/>
                <a:gd name="T79" fmla="*/ 153 h 698"/>
                <a:gd name="T80" fmla="*/ 744 w 911"/>
                <a:gd name="T81" fmla="*/ 187 h 698"/>
                <a:gd name="T82" fmla="*/ 776 w 911"/>
                <a:gd name="T83" fmla="*/ 209 h 698"/>
                <a:gd name="T84" fmla="*/ 754 w 911"/>
                <a:gd name="T85" fmla="*/ 119 h 698"/>
                <a:gd name="T86" fmla="*/ 801 w 911"/>
                <a:gd name="T87" fmla="*/ 107 h 698"/>
                <a:gd name="T88" fmla="*/ 814 w 911"/>
                <a:gd name="T89" fmla="*/ 38 h 698"/>
                <a:gd name="T90" fmla="*/ 762 w 911"/>
                <a:gd name="T91" fmla="*/ 25 h 698"/>
                <a:gd name="T92" fmla="*/ 723 w 911"/>
                <a:gd name="T93" fmla="*/ 8 h 698"/>
                <a:gd name="T94" fmla="*/ 692 w 911"/>
                <a:gd name="T95" fmla="*/ 33 h 698"/>
                <a:gd name="T96" fmla="*/ 619 w 911"/>
                <a:gd name="T97" fmla="*/ 95 h 698"/>
                <a:gd name="T98" fmla="*/ 504 w 911"/>
                <a:gd name="T99" fmla="*/ 120 h 698"/>
                <a:gd name="T100" fmla="*/ 374 w 911"/>
                <a:gd name="T101" fmla="*/ 204 h 698"/>
                <a:gd name="T102" fmla="*/ 215 w 911"/>
                <a:gd name="T103" fmla="*/ 240 h 698"/>
                <a:gd name="T104" fmla="*/ 63 w 911"/>
                <a:gd name="T105" fmla="*/ 280 h 698"/>
                <a:gd name="T106" fmla="*/ 9 w 911"/>
                <a:gd name="T107" fmla="*/ 349 h 698"/>
                <a:gd name="T108" fmla="*/ 77 w 911"/>
                <a:gd name="T109" fmla="*/ 402 h 698"/>
                <a:gd name="T110" fmla="*/ 66 w 911"/>
                <a:gd name="T111" fmla="*/ 510 h 698"/>
                <a:gd name="T112" fmla="*/ 100 w 911"/>
                <a:gd name="T113" fmla="*/ 636 h 698"/>
                <a:gd name="T114" fmla="*/ 232 w 911"/>
                <a:gd name="T115" fmla="*/ 657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1" h="698">
                  <a:moveTo>
                    <a:pt x="282" y="698"/>
                  </a:moveTo>
                  <a:lnTo>
                    <a:pt x="282" y="698"/>
                  </a:lnTo>
                  <a:lnTo>
                    <a:pt x="253" y="660"/>
                  </a:lnTo>
                  <a:lnTo>
                    <a:pt x="230" y="664"/>
                  </a:lnTo>
                  <a:lnTo>
                    <a:pt x="181" y="627"/>
                  </a:lnTo>
                  <a:lnTo>
                    <a:pt x="148" y="648"/>
                  </a:lnTo>
                  <a:lnTo>
                    <a:pt x="98" y="642"/>
                  </a:lnTo>
                  <a:lnTo>
                    <a:pt x="36" y="609"/>
                  </a:lnTo>
                  <a:lnTo>
                    <a:pt x="74" y="556"/>
                  </a:lnTo>
                  <a:lnTo>
                    <a:pt x="60" y="512"/>
                  </a:lnTo>
                  <a:lnTo>
                    <a:pt x="41" y="471"/>
                  </a:lnTo>
                  <a:lnTo>
                    <a:pt x="89" y="436"/>
                  </a:lnTo>
                  <a:lnTo>
                    <a:pt x="74" y="410"/>
                  </a:lnTo>
                  <a:lnTo>
                    <a:pt x="36" y="421"/>
                  </a:lnTo>
                  <a:lnTo>
                    <a:pt x="18" y="392"/>
                  </a:lnTo>
                  <a:lnTo>
                    <a:pt x="0" y="343"/>
                  </a:lnTo>
                  <a:lnTo>
                    <a:pt x="42" y="341"/>
                  </a:lnTo>
                  <a:lnTo>
                    <a:pt x="61" y="312"/>
                  </a:lnTo>
                  <a:lnTo>
                    <a:pt x="56" y="276"/>
                  </a:lnTo>
                  <a:lnTo>
                    <a:pt x="84" y="265"/>
                  </a:lnTo>
                  <a:lnTo>
                    <a:pt x="84" y="234"/>
                  </a:lnTo>
                  <a:lnTo>
                    <a:pt x="214" y="234"/>
                  </a:lnTo>
                  <a:lnTo>
                    <a:pt x="278" y="222"/>
                  </a:lnTo>
                  <a:lnTo>
                    <a:pt x="308" y="223"/>
                  </a:lnTo>
                  <a:lnTo>
                    <a:pt x="374" y="197"/>
                  </a:lnTo>
                  <a:lnTo>
                    <a:pt x="427" y="217"/>
                  </a:lnTo>
                  <a:lnTo>
                    <a:pt x="482" y="197"/>
                  </a:lnTo>
                  <a:lnTo>
                    <a:pt x="499" y="111"/>
                  </a:lnTo>
                  <a:lnTo>
                    <a:pt x="537" y="121"/>
                  </a:lnTo>
                  <a:lnTo>
                    <a:pt x="569" y="100"/>
                  </a:lnTo>
                  <a:lnTo>
                    <a:pt x="616" y="88"/>
                  </a:lnTo>
                  <a:lnTo>
                    <a:pt x="652" y="62"/>
                  </a:lnTo>
                  <a:lnTo>
                    <a:pt x="682" y="56"/>
                  </a:lnTo>
                  <a:lnTo>
                    <a:pt x="685" y="33"/>
                  </a:lnTo>
                  <a:lnTo>
                    <a:pt x="686" y="20"/>
                  </a:lnTo>
                  <a:lnTo>
                    <a:pt x="699" y="6"/>
                  </a:lnTo>
                  <a:lnTo>
                    <a:pt x="728" y="0"/>
                  </a:lnTo>
                  <a:lnTo>
                    <a:pt x="731" y="16"/>
                  </a:lnTo>
                  <a:lnTo>
                    <a:pt x="743" y="16"/>
                  </a:lnTo>
                  <a:lnTo>
                    <a:pt x="762" y="19"/>
                  </a:lnTo>
                  <a:lnTo>
                    <a:pt x="800" y="19"/>
                  </a:lnTo>
                  <a:lnTo>
                    <a:pt x="822" y="30"/>
                  </a:lnTo>
                  <a:lnTo>
                    <a:pt x="821" y="34"/>
                  </a:lnTo>
                  <a:lnTo>
                    <a:pt x="911" y="89"/>
                  </a:lnTo>
                  <a:lnTo>
                    <a:pt x="897" y="94"/>
                  </a:lnTo>
                  <a:lnTo>
                    <a:pt x="877" y="101"/>
                  </a:lnTo>
                  <a:lnTo>
                    <a:pt x="800" y="113"/>
                  </a:lnTo>
                  <a:lnTo>
                    <a:pt x="774" y="99"/>
                  </a:lnTo>
                  <a:lnTo>
                    <a:pt x="761" y="112"/>
                  </a:lnTo>
                  <a:lnTo>
                    <a:pt x="761" y="116"/>
                  </a:lnTo>
                  <a:lnTo>
                    <a:pt x="813" y="150"/>
                  </a:lnTo>
                  <a:lnTo>
                    <a:pt x="813" y="187"/>
                  </a:lnTo>
                  <a:lnTo>
                    <a:pt x="780" y="214"/>
                  </a:lnTo>
                  <a:lnTo>
                    <a:pt x="753" y="229"/>
                  </a:lnTo>
                  <a:lnTo>
                    <a:pt x="720" y="188"/>
                  </a:lnTo>
                  <a:lnTo>
                    <a:pt x="744" y="180"/>
                  </a:lnTo>
                  <a:lnTo>
                    <a:pt x="766" y="185"/>
                  </a:lnTo>
                  <a:lnTo>
                    <a:pt x="772" y="163"/>
                  </a:lnTo>
                  <a:lnTo>
                    <a:pt x="753" y="159"/>
                  </a:lnTo>
                  <a:lnTo>
                    <a:pt x="733" y="128"/>
                  </a:lnTo>
                  <a:lnTo>
                    <a:pt x="695" y="147"/>
                  </a:lnTo>
                  <a:lnTo>
                    <a:pt x="688" y="175"/>
                  </a:lnTo>
                  <a:lnTo>
                    <a:pt x="664" y="210"/>
                  </a:lnTo>
                  <a:lnTo>
                    <a:pt x="661" y="234"/>
                  </a:lnTo>
                  <a:lnTo>
                    <a:pt x="659" y="239"/>
                  </a:lnTo>
                  <a:lnTo>
                    <a:pt x="651" y="356"/>
                  </a:lnTo>
                  <a:lnTo>
                    <a:pt x="653" y="380"/>
                  </a:lnTo>
                  <a:lnTo>
                    <a:pt x="598" y="382"/>
                  </a:lnTo>
                  <a:lnTo>
                    <a:pt x="592" y="359"/>
                  </a:lnTo>
                  <a:lnTo>
                    <a:pt x="548" y="366"/>
                  </a:lnTo>
                  <a:lnTo>
                    <a:pt x="507" y="344"/>
                  </a:lnTo>
                  <a:lnTo>
                    <a:pt x="497" y="313"/>
                  </a:lnTo>
                  <a:lnTo>
                    <a:pt x="458" y="320"/>
                  </a:lnTo>
                  <a:lnTo>
                    <a:pt x="436" y="292"/>
                  </a:lnTo>
                  <a:lnTo>
                    <a:pt x="404" y="297"/>
                  </a:lnTo>
                  <a:lnTo>
                    <a:pt x="385" y="266"/>
                  </a:lnTo>
                  <a:lnTo>
                    <a:pt x="335" y="279"/>
                  </a:lnTo>
                  <a:lnTo>
                    <a:pt x="362" y="339"/>
                  </a:lnTo>
                  <a:lnTo>
                    <a:pt x="369" y="352"/>
                  </a:lnTo>
                  <a:lnTo>
                    <a:pt x="338" y="364"/>
                  </a:lnTo>
                  <a:lnTo>
                    <a:pt x="322" y="395"/>
                  </a:lnTo>
                  <a:lnTo>
                    <a:pt x="256" y="462"/>
                  </a:lnTo>
                  <a:lnTo>
                    <a:pt x="275" y="501"/>
                  </a:lnTo>
                  <a:lnTo>
                    <a:pt x="266" y="556"/>
                  </a:lnTo>
                  <a:lnTo>
                    <a:pt x="287" y="581"/>
                  </a:lnTo>
                  <a:lnTo>
                    <a:pt x="330" y="685"/>
                  </a:lnTo>
                  <a:lnTo>
                    <a:pt x="282" y="698"/>
                  </a:lnTo>
                  <a:close/>
                  <a:moveTo>
                    <a:pt x="256" y="652"/>
                  </a:moveTo>
                  <a:lnTo>
                    <a:pt x="256" y="652"/>
                  </a:lnTo>
                  <a:lnTo>
                    <a:pt x="285" y="690"/>
                  </a:lnTo>
                  <a:lnTo>
                    <a:pt x="321" y="681"/>
                  </a:lnTo>
                  <a:lnTo>
                    <a:pt x="281" y="584"/>
                  </a:lnTo>
                  <a:lnTo>
                    <a:pt x="259" y="558"/>
                  </a:lnTo>
                  <a:lnTo>
                    <a:pt x="268" y="502"/>
                  </a:lnTo>
                  <a:lnTo>
                    <a:pt x="248" y="461"/>
                  </a:lnTo>
                  <a:lnTo>
                    <a:pt x="317" y="391"/>
                  </a:lnTo>
                  <a:lnTo>
                    <a:pt x="334" y="359"/>
                  </a:lnTo>
                  <a:lnTo>
                    <a:pt x="360" y="348"/>
                  </a:lnTo>
                  <a:lnTo>
                    <a:pt x="356" y="342"/>
                  </a:lnTo>
                  <a:lnTo>
                    <a:pt x="328" y="278"/>
                  </a:lnTo>
                  <a:lnTo>
                    <a:pt x="322" y="275"/>
                  </a:lnTo>
                  <a:lnTo>
                    <a:pt x="330" y="273"/>
                  </a:lnTo>
                  <a:lnTo>
                    <a:pt x="388" y="259"/>
                  </a:lnTo>
                  <a:lnTo>
                    <a:pt x="408" y="289"/>
                  </a:lnTo>
                  <a:lnTo>
                    <a:pt x="438" y="285"/>
                  </a:lnTo>
                  <a:lnTo>
                    <a:pt x="461" y="313"/>
                  </a:lnTo>
                  <a:lnTo>
                    <a:pt x="501" y="306"/>
                  </a:lnTo>
                  <a:lnTo>
                    <a:pt x="512" y="339"/>
                  </a:lnTo>
                  <a:lnTo>
                    <a:pt x="549" y="359"/>
                  </a:lnTo>
                  <a:lnTo>
                    <a:pt x="597" y="352"/>
                  </a:lnTo>
                  <a:lnTo>
                    <a:pt x="603" y="375"/>
                  </a:lnTo>
                  <a:lnTo>
                    <a:pt x="646" y="373"/>
                  </a:lnTo>
                  <a:lnTo>
                    <a:pt x="644" y="356"/>
                  </a:lnTo>
                  <a:lnTo>
                    <a:pt x="653" y="237"/>
                  </a:lnTo>
                  <a:lnTo>
                    <a:pt x="655" y="232"/>
                  </a:lnTo>
                  <a:lnTo>
                    <a:pt x="658" y="207"/>
                  </a:lnTo>
                  <a:lnTo>
                    <a:pt x="682" y="172"/>
                  </a:lnTo>
                  <a:lnTo>
                    <a:pt x="689" y="143"/>
                  </a:lnTo>
                  <a:lnTo>
                    <a:pt x="735" y="119"/>
                  </a:lnTo>
                  <a:lnTo>
                    <a:pt x="757" y="153"/>
                  </a:lnTo>
                  <a:lnTo>
                    <a:pt x="780" y="158"/>
                  </a:lnTo>
                  <a:lnTo>
                    <a:pt x="770" y="193"/>
                  </a:lnTo>
                  <a:lnTo>
                    <a:pt x="744" y="187"/>
                  </a:lnTo>
                  <a:lnTo>
                    <a:pt x="732" y="191"/>
                  </a:lnTo>
                  <a:lnTo>
                    <a:pt x="755" y="220"/>
                  </a:lnTo>
                  <a:lnTo>
                    <a:pt x="776" y="209"/>
                  </a:lnTo>
                  <a:lnTo>
                    <a:pt x="806" y="184"/>
                  </a:lnTo>
                  <a:lnTo>
                    <a:pt x="806" y="153"/>
                  </a:lnTo>
                  <a:lnTo>
                    <a:pt x="754" y="119"/>
                  </a:lnTo>
                  <a:lnTo>
                    <a:pt x="754" y="109"/>
                  </a:lnTo>
                  <a:lnTo>
                    <a:pt x="772" y="91"/>
                  </a:lnTo>
                  <a:lnTo>
                    <a:pt x="801" y="107"/>
                  </a:lnTo>
                  <a:lnTo>
                    <a:pt x="875" y="94"/>
                  </a:lnTo>
                  <a:lnTo>
                    <a:pt x="896" y="87"/>
                  </a:lnTo>
                  <a:lnTo>
                    <a:pt x="814" y="38"/>
                  </a:lnTo>
                  <a:lnTo>
                    <a:pt x="815" y="34"/>
                  </a:lnTo>
                  <a:lnTo>
                    <a:pt x="798" y="25"/>
                  </a:lnTo>
                  <a:lnTo>
                    <a:pt x="762" y="25"/>
                  </a:lnTo>
                  <a:lnTo>
                    <a:pt x="742" y="22"/>
                  </a:lnTo>
                  <a:lnTo>
                    <a:pt x="726" y="23"/>
                  </a:lnTo>
                  <a:lnTo>
                    <a:pt x="723" y="8"/>
                  </a:lnTo>
                  <a:lnTo>
                    <a:pt x="703" y="12"/>
                  </a:lnTo>
                  <a:lnTo>
                    <a:pt x="693" y="23"/>
                  </a:lnTo>
                  <a:lnTo>
                    <a:pt x="692" y="33"/>
                  </a:lnTo>
                  <a:lnTo>
                    <a:pt x="688" y="62"/>
                  </a:lnTo>
                  <a:lnTo>
                    <a:pt x="654" y="69"/>
                  </a:lnTo>
                  <a:lnTo>
                    <a:pt x="619" y="95"/>
                  </a:lnTo>
                  <a:lnTo>
                    <a:pt x="571" y="106"/>
                  </a:lnTo>
                  <a:lnTo>
                    <a:pt x="538" y="128"/>
                  </a:lnTo>
                  <a:lnTo>
                    <a:pt x="504" y="120"/>
                  </a:lnTo>
                  <a:lnTo>
                    <a:pt x="488" y="202"/>
                  </a:lnTo>
                  <a:lnTo>
                    <a:pt x="427" y="224"/>
                  </a:lnTo>
                  <a:lnTo>
                    <a:pt x="374" y="204"/>
                  </a:lnTo>
                  <a:lnTo>
                    <a:pt x="309" y="230"/>
                  </a:lnTo>
                  <a:lnTo>
                    <a:pt x="278" y="228"/>
                  </a:lnTo>
                  <a:lnTo>
                    <a:pt x="215" y="240"/>
                  </a:lnTo>
                  <a:lnTo>
                    <a:pt x="91" y="240"/>
                  </a:lnTo>
                  <a:lnTo>
                    <a:pt x="90" y="269"/>
                  </a:lnTo>
                  <a:lnTo>
                    <a:pt x="63" y="280"/>
                  </a:lnTo>
                  <a:lnTo>
                    <a:pt x="68" y="313"/>
                  </a:lnTo>
                  <a:lnTo>
                    <a:pt x="45" y="347"/>
                  </a:lnTo>
                  <a:lnTo>
                    <a:pt x="9" y="349"/>
                  </a:lnTo>
                  <a:lnTo>
                    <a:pt x="24" y="389"/>
                  </a:lnTo>
                  <a:lnTo>
                    <a:pt x="39" y="413"/>
                  </a:lnTo>
                  <a:lnTo>
                    <a:pt x="77" y="402"/>
                  </a:lnTo>
                  <a:lnTo>
                    <a:pt x="98" y="438"/>
                  </a:lnTo>
                  <a:lnTo>
                    <a:pt x="50" y="473"/>
                  </a:lnTo>
                  <a:lnTo>
                    <a:pt x="66" y="510"/>
                  </a:lnTo>
                  <a:lnTo>
                    <a:pt x="81" y="557"/>
                  </a:lnTo>
                  <a:lnTo>
                    <a:pt x="46" y="606"/>
                  </a:lnTo>
                  <a:lnTo>
                    <a:pt x="100" y="636"/>
                  </a:lnTo>
                  <a:lnTo>
                    <a:pt x="147" y="641"/>
                  </a:lnTo>
                  <a:lnTo>
                    <a:pt x="182" y="619"/>
                  </a:lnTo>
                  <a:lnTo>
                    <a:pt x="232" y="657"/>
                  </a:lnTo>
                  <a:lnTo>
                    <a:pt x="256" y="65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2"/>
            <p:cNvSpPr>
              <a:spLocks/>
            </p:cNvSpPr>
            <p:nvPr/>
          </p:nvSpPr>
          <p:spPr bwMode="auto">
            <a:xfrm>
              <a:off x="5378" y="1883"/>
              <a:ext cx="239" cy="279"/>
            </a:xfrm>
            <a:custGeom>
              <a:avLst/>
              <a:gdLst>
                <a:gd name="T0" fmla="*/ 349 w 398"/>
                <a:gd name="T1" fmla="*/ 116 h 465"/>
                <a:gd name="T2" fmla="*/ 349 w 398"/>
                <a:gd name="T3" fmla="*/ 116 h 465"/>
                <a:gd name="T4" fmla="*/ 349 w 398"/>
                <a:gd name="T5" fmla="*/ 116 h 465"/>
                <a:gd name="T6" fmla="*/ 342 w 398"/>
                <a:gd name="T7" fmla="*/ 93 h 465"/>
                <a:gd name="T8" fmla="*/ 297 w 398"/>
                <a:gd name="T9" fmla="*/ 100 h 465"/>
                <a:gd name="T10" fmla="*/ 257 w 398"/>
                <a:gd name="T11" fmla="*/ 78 h 465"/>
                <a:gd name="T12" fmla="*/ 247 w 398"/>
                <a:gd name="T13" fmla="*/ 46 h 465"/>
                <a:gd name="T14" fmla="*/ 208 w 398"/>
                <a:gd name="T15" fmla="*/ 54 h 465"/>
                <a:gd name="T16" fmla="*/ 185 w 398"/>
                <a:gd name="T17" fmla="*/ 26 h 465"/>
                <a:gd name="T18" fmla="*/ 154 w 398"/>
                <a:gd name="T19" fmla="*/ 30 h 465"/>
                <a:gd name="T20" fmla="*/ 134 w 398"/>
                <a:gd name="T21" fmla="*/ 0 h 465"/>
                <a:gd name="T22" fmla="*/ 79 w 398"/>
                <a:gd name="T23" fmla="*/ 13 h 465"/>
                <a:gd name="T24" fmla="*/ 80 w 398"/>
                <a:gd name="T25" fmla="*/ 13 h 465"/>
                <a:gd name="T26" fmla="*/ 112 w 398"/>
                <a:gd name="T27" fmla="*/ 87 h 465"/>
                <a:gd name="T28" fmla="*/ 84 w 398"/>
                <a:gd name="T29" fmla="*/ 99 h 465"/>
                <a:gd name="T30" fmla="*/ 68 w 398"/>
                <a:gd name="T31" fmla="*/ 130 h 465"/>
                <a:gd name="T32" fmla="*/ 0 w 398"/>
                <a:gd name="T33" fmla="*/ 199 h 465"/>
                <a:gd name="T34" fmla="*/ 19 w 398"/>
                <a:gd name="T35" fmla="*/ 239 h 465"/>
                <a:gd name="T36" fmla="*/ 13 w 398"/>
                <a:gd name="T37" fmla="*/ 275 h 465"/>
                <a:gd name="T38" fmla="*/ 10 w 398"/>
                <a:gd name="T39" fmla="*/ 294 h 465"/>
                <a:gd name="T40" fmla="*/ 32 w 398"/>
                <a:gd name="T41" fmla="*/ 319 h 465"/>
                <a:gd name="T42" fmla="*/ 38 w 398"/>
                <a:gd name="T43" fmla="*/ 334 h 465"/>
                <a:gd name="T44" fmla="*/ 43 w 398"/>
                <a:gd name="T45" fmla="*/ 347 h 465"/>
                <a:gd name="T46" fmla="*/ 47 w 398"/>
                <a:gd name="T47" fmla="*/ 356 h 465"/>
                <a:gd name="T48" fmla="*/ 47 w 398"/>
                <a:gd name="T49" fmla="*/ 356 h 465"/>
                <a:gd name="T50" fmla="*/ 74 w 398"/>
                <a:gd name="T51" fmla="*/ 420 h 465"/>
                <a:gd name="T52" fmla="*/ 73 w 398"/>
                <a:gd name="T53" fmla="*/ 420 h 465"/>
                <a:gd name="T54" fmla="*/ 132 w 398"/>
                <a:gd name="T55" fmla="*/ 447 h 465"/>
                <a:gd name="T56" fmla="*/ 156 w 398"/>
                <a:gd name="T57" fmla="*/ 465 h 465"/>
                <a:gd name="T58" fmla="*/ 195 w 398"/>
                <a:gd name="T59" fmla="*/ 454 h 465"/>
                <a:gd name="T60" fmla="*/ 254 w 398"/>
                <a:gd name="T61" fmla="*/ 409 h 465"/>
                <a:gd name="T62" fmla="*/ 339 w 398"/>
                <a:gd name="T63" fmla="*/ 343 h 465"/>
                <a:gd name="T64" fmla="*/ 366 w 398"/>
                <a:gd name="T65" fmla="*/ 308 h 465"/>
                <a:gd name="T66" fmla="*/ 367 w 398"/>
                <a:gd name="T67" fmla="*/ 273 h 465"/>
                <a:gd name="T68" fmla="*/ 387 w 398"/>
                <a:gd name="T69" fmla="*/ 240 h 465"/>
                <a:gd name="T70" fmla="*/ 390 w 398"/>
                <a:gd name="T71" fmla="*/ 214 h 465"/>
                <a:gd name="T72" fmla="*/ 394 w 398"/>
                <a:gd name="T73" fmla="*/ 181 h 465"/>
                <a:gd name="T74" fmla="*/ 398 w 398"/>
                <a:gd name="T75" fmla="*/ 145 h 465"/>
                <a:gd name="T76" fmla="*/ 397 w 398"/>
                <a:gd name="T77" fmla="*/ 114 h 465"/>
                <a:gd name="T78" fmla="*/ 349 w 398"/>
                <a:gd name="T79" fmla="*/ 11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8" h="465">
                  <a:moveTo>
                    <a:pt x="349" y="116"/>
                  </a:moveTo>
                  <a:lnTo>
                    <a:pt x="349" y="116"/>
                  </a:lnTo>
                  <a:lnTo>
                    <a:pt x="349" y="116"/>
                  </a:lnTo>
                  <a:lnTo>
                    <a:pt x="342" y="93"/>
                  </a:lnTo>
                  <a:lnTo>
                    <a:pt x="297" y="100"/>
                  </a:lnTo>
                  <a:lnTo>
                    <a:pt x="257" y="78"/>
                  </a:lnTo>
                  <a:lnTo>
                    <a:pt x="247" y="46"/>
                  </a:lnTo>
                  <a:lnTo>
                    <a:pt x="208" y="54"/>
                  </a:lnTo>
                  <a:lnTo>
                    <a:pt x="185" y="26"/>
                  </a:lnTo>
                  <a:lnTo>
                    <a:pt x="154" y="30"/>
                  </a:lnTo>
                  <a:lnTo>
                    <a:pt x="134" y="0"/>
                  </a:lnTo>
                  <a:lnTo>
                    <a:pt x="79" y="13"/>
                  </a:lnTo>
                  <a:lnTo>
                    <a:pt x="80" y="13"/>
                  </a:lnTo>
                  <a:lnTo>
                    <a:pt x="112" y="87"/>
                  </a:lnTo>
                  <a:lnTo>
                    <a:pt x="84" y="99"/>
                  </a:lnTo>
                  <a:lnTo>
                    <a:pt x="68" y="130"/>
                  </a:lnTo>
                  <a:lnTo>
                    <a:pt x="0" y="199"/>
                  </a:lnTo>
                  <a:lnTo>
                    <a:pt x="19" y="239"/>
                  </a:lnTo>
                  <a:lnTo>
                    <a:pt x="13" y="275"/>
                  </a:lnTo>
                  <a:lnTo>
                    <a:pt x="10" y="294"/>
                  </a:lnTo>
                  <a:lnTo>
                    <a:pt x="32" y="319"/>
                  </a:lnTo>
                  <a:lnTo>
                    <a:pt x="38" y="334"/>
                  </a:lnTo>
                  <a:lnTo>
                    <a:pt x="43" y="347"/>
                  </a:lnTo>
                  <a:lnTo>
                    <a:pt x="47" y="356"/>
                  </a:lnTo>
                  <a:lnTo>
                    <a:pt x="47" y="356"/>
                  </a:lnTo>
                  <a:lnTo>
                    <a:pt x="74" y="420"/>
                  </a:lnTo>
                  <a:lnTo>
                    <a:pt x="73" y="420"/>
                  </a:lnTo>
                  <a:lnTo>
                    <a:pt x="132" y="447"/>
                  </a:lnTo>
                  <a:lnTo>
                    <a:pt x="156" y="465"/>
                  </a:lnTo>
                  <a:lnTo>
                    <a:pt x="195" y="454"/>
                  </a:lnTo>
                  <a:lnTo>
                    <a:pt x="254" y="409"/>
                  </a:lnTo>
                  <a:lnTo>
                    <a:pt x="339" y="343"/>
                  </a:lnTo>
                  <a:lnTo>
                    <a:pt x="366" y="308"/>
                  </a:lnTo>
                  <a:lnTo>
                    <a:pt x="367" y="273"/>
                  </a:lnTo>
                  <a:lnTo>
                    <a:pt x="387" y="240"/>
                  </a:lnTo>
                  <a:lnTo>
                    <a:pt x="390" y="214"/>
                  </a:lnTo>
                  <a:lnTo>
                    <a:pt x="394" y="181"/>
                  </a:lnTo>
                  <a:lnTo>
                    <a:pt x="398" y="145"/>
                  </a:lnTo>
                  <a:lnTo>
                    <a:pt x="397" y="114"/>
                  </a:lnTo>
                  <a:lnTo>
                    <a:pt x="349" y="11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3"/>
            <p:cNvSpPr>
              <a:spLocks noEditPoints="1"/>
            </p:cNvSpPr>
            <p:nvPr/>
          </p:nvSpPr>
          <p:spPr bwMode="auto">
            <a:xfrm>
              <a:off x="5375" y="1881"/>
              <a:ext cx="243" cy="284"/>
            </a:xfrm>
            <a:custGeom>
              <a:avLst/>
              <a:gdLst>
                <a:gd name="T0" fmla="*/ 159 w 405"/>
                <a:gd name="T1" fmla="*/ 473 h 473"/>
                <a:gd name="T2" fmla="*/ 159 w 405"/>
                <a:gd name="T3" fmla="*/ 473 h 473"/>
                <a:gd name="T4" fmla="*/ 134 w 405"/>
                <a:gd name="T5" fmla="*/ 454 h 473"/>
                <a:gd name="T6" fmla="*/ 62 w 405"/>
                <a:gd name="T7" fmla="*/ 421 h 473"/>
                <a:gd name="T8" fmla="*/ 73 w 405"/>
                <a:gd name="T9" fmla="*/ 421 h 473"/>
                <a:gd name="T10" fmla="*/ 33 w 405"/>
                <a:gd name="T11" fmla="*/ 325 h 473"/>
                <a:gd name="T12" fmla="*/ 11 w 405"/>
                <a:gd name="T13" fmla="*/ 299 h 473"/>
                <a:gd name="T14" fmla="*/ 20 w 405"/>
                <a:gd name="T15" fmla="*/ 243 h 473"/>
                <a:gd name="T16" fmla="*/ 0 w 405"/>
                <a:gd name="T17" fmla="*/ 202 h 473"/>
                <a:gd name="T18" fmla="*/ 69 w 405"/>
                <a:gd name="T19" fmla="*/ 132 h 473"/>
                <a:gd name="T20" fmla="*/ 86 w 405"/>
                <a:gd name="T21" fmla="*/ 100 h 473"/>
                <a:gd name="T22" fmla="*/ 112 w 405"/>
                <a:gd name="T23" fmla="*/ 89 h 473"/>
                <a:gd name="T24" fmla="*/ 81 w 405"/>
                <a:gd name="T25" fmla="*/ 20 h 473"/>
                <a:gd name="T26" fmla="*/ 75 w 405"/>
                <a:gd name="T27" fmla="*/ 16 h 473"/>
                <a:gd name="T28" fmla="*/ 83 w 405"/>
                <a:gd name="T29" fmla="*/ 14 h 473"/>
                <a:gd name="T30" fmla="*/ 140 w 405"/>
                <a:gd name="T31" fmla="*/ 0 h 473"/>
                <a:gd name="T32" fmla="*/ 160 w 405"/>
                <a:gd name="T33" fmla="*/ 30 h 473"/>
                <a:gd name="T34" fmla="*/ 190 w 405"/>
                <a:gd name="T35" fmla="*/ 26 h 473"/>
                <a:gd name="T36" fmla="*/ 213 w 405"/>
                <a:gd name="T37" fmla="*/ 54 h 473"/>
                <a:gd name="T38" fmla="*/ 253 w 405"/>
                <a:gd name="T39" fmla="*/ 47 h 473"/>
                <a:gd name="T40" fmla="*/ 264 w 405"/>
                <a:gd name="T41" fmla="*/ 80 h 473"/>
                <a:gd name="T42" fmla="*/ 301 w 405"/>
                <a:gd name="T43" fmla="*/ 100 h 473"/>
                <a:gd name="T44" fmla="*/ 349 w 405"/>
                <a:gd name="T45" fmla="*/ 93 h 473"/>
                <a:gd name="T46" fmla="*/ 355 w 405"/>
                <a:gd name="T47" fmla="*/ 116 h 473"/>
                <a:gd name="T48" fmla="*/ 405 w 405"/>
                <a:gd name="T49" fmla="*/ 114 h 473"/>
                <a:gd name="T50" fmla="*/ 405 w 405"/>
                <a:gd name="T51" fmla="*/ 148 h 473"/>
                <a:gd name="T52" fmla="*/ 394 w 405"/>
                <a:gd name="T53" fmla="*/ 246 h 473"/>
                <a:gd name="T54" fmla="*/ 374 w 405"/>
                <a:gd name="T55" fmla="*/ 278 h 473"/>
                <a:gd name="T56" fmla="*/ 373 w 405"/>
                <a:gd name="T57" fmla="*/ 313 h 473"/>
                <a:gd name="T58" fmla="*/ 345 w 405"/>
                <a:gd name="T59" fmla="*/ 349 h 473"/>
                <a:gd name="T60" fmla="*/ 260 w 405"/>
                <a:gd name="T61" fmla="*/ 416 h 473"/>
                <a:gd name="T62" fmla="*/ 200 w 405"/>
                <a:gd name="T63" fmla="*/ 461 h 473"/>
                <a:gd name="T64" fmla="*/ 159 w 405"/>
                <a:gd name="T65" fmla="*/ 473 h 473"/>
                <a:gd name="T66" fmla="*/ 80 w 405"/>
                <a:gd name="T67" fmla="*/ 422 h 473"/>
                <a:gd name="T68" fmla="*/ 80 w 405"/>
                <a:gd name="T69" fmla="*/ 422 h 473"/>
                <a:gd name="T70" fmla="*/ 137 w 405"/>
                <a:gd name="T71" fmla="*/ 448 h 473"/>
                <a:gd name="T72" fmla="*/ 161 w 405"/>
                <a:gd name="T73" fmla="*/ 465 h 473"/>
                <a:gd name="T74" fmla="*/ 197 w 405"/>
                <a:gd name="T75" fmla="*/ 455 h 473"/>
                <a:gd name="T76" fmla="*/ 256 w 405"/>
                <a:gd name="T77" fmla="*/ 411 h 473"/>
                <a:gd name="T78" fmla="*/ 341 w 405"/>
                <a:gd name="T79" fmla="*/ 344 h 473"/>
                <a:gd name="T80" fmla="*/ 366 w 405"/>
                <a:gd name="T81" fmla="*/ 311 h 473"/>
                <a:gd name="T82" fmla="*/ 368 w 405"/>
                <a:gd name="T83" fmla="*/ 276 h 473"/>
                <a:gd name="T84" fmla="*/ 387 w 405"/>
                <a:gd name="T85" fmla="*/ 243 h 473"/>
                <a:gd name="T86" fmla="*/ 399 w 405"/>
                <a:gd name="T87" fmla="*/ 148 h 473"/>
                <a:gd name="T88" fmla="*/ 398 w 405"/>
                <a:gd name="T89" fmla="*/ 121 h 473"/>
                <a:gd name="T90" fmla="*/ 350 w 405"/>
                <a:gd name="T91" fmla="*/ 123 h 473"/>
                <a:gd name="T92" fmla="*/ 344 w 405"/>
                <a:gd name="T93" fmla="*/ 100 h 473"/>
                <a:gd name="T94" fmla="*/ 300 w 405"/>
                <a:gd name="T95" fmla="*/ 107 h 473"/>
                <a:gd name="T96" fmla="*/ 259 w 405"/>
                <a:gd name="T97" fmla="*/ 85 h 473"/>
                <a:gd name="T98" fmla="*/ 249 w 405"/>
                <a:gd name="T99" fmla="*/ 54 h 473"/>
                <a:gd name="T100" fmla="*/ 210 w 405"/>
                <a:gd name="T101" fmla="*/ 61 h 473"/>
                <a:gd name="T102" fmla="*/ 188 w 405"/>
                <a:gd name="T103" fmla="*/ 33 h 473"/>
                <a:gd name="T104" fmla="*/ 156 w 405"/>
                <a:gd name="T105" fmla="*/ 38 h 473"/>
                <a:gd name="T106" fmla="*/ 137 w 405"/>
                <a:gd name="T107" fmla="*/ 7 h 473"/>
                <a:gd name="T108" fmla="*/ 88 w 405"/>
                <a:gd name="T109" fmla="*/ 20 h 473"/>
                <a:gd name="T110" fmla="*/ 121 w 405"/>
                <a:gd name="T111" fmla="*/ 93 h 473"/>
                <a:gd name="T112" fmla="*/ 90 w 405"/>
                <a:gd name="T113" fmla="*/ 105 h 473"/>
                <a:gd name="T114" fmla="*/ 74 w 405"/>
                <a:gd name="T115" fmla="*/ 136 h 473"/>
                <a:gd name="T116" fmla="*/ 8 w 405"/>
                <a:gd name="T117" fmla="*/ 203 h 473"/>
                <a:gd name="T118" fmla="*/ 27 w 405"/>
                <a:gd name="T119" fmla="*/ 242 h 473"/>
                <a:gd name="T120" fmla="*/ 18 w 405"/>
                <a:gd name="T121" fmla="*/ 297 h 473"/>
                <a:gd name="T122" fmla="*/ 39 w 405"/>
                <a:gd name="T123" fmla="*/ 322 h 473"/>
                <a:gd name="T124" fmla="*/ 80 w 405"/>
                <a:gd name="T125" fmla="*/ 42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5" h="473">
                  <a:moveTo>
                    <a:pt x="159" y="473"/>
                  </a:moveTo>
                  <a:lnTo>
                    <a:pt x="159" y="473"/>
                  </a:lnTo>
                  <a:lnTo>
                    <a:pt x="134" y="454"/>
                  </a:lnTo>
                  <a:lnTo>
                    <a:pt x="62" y="421"/>
                  </a:lnTo>
                  <a:lnTo>
                    <a:pt x="73" y="421"/>
                  </a:lnTo>
                  <a:lnTo>
                    <a:pt x="33" y="325"/>
                  </a:lnTo>
                  <a:lnTo>
                    <a:pt x="11" y="299"/>
                  </a:lnTo>
                  <a:lnTo>
                    <a:pt x="20" y="243"/>
                  </a:lnTo>
                  <a:lnTo>
                    <a:pt x="0" y="202"/>
                  </a:lnTo>
                  <a:lnTo>
                    <a:pt x="69" y="132"/>
                  </a:lnTo>
                  <a:lnTo>
                    <a:pt x="86" y="100"/>
                  </a:lnTo>
                  <a:lnTo>
                    <a:pt x="112" y="89"/>
                  </a:lnTo>
                  <a:lnTo>
                    <a:pt x="81" y="20"/>
                  </a:lnTo>
                  <a:lnTo>
                    <a:pt x="75" y="16"/>
                  </a:lnTo>
                  <a:lnTo>
                    <a:pt x="83" y="14"/>
                  </a:lnTo>
                  <a:lnTo>
                    <a:pt x="140" y="0"/>
                  </a:lnTo>
                  <a:lnTo>
                    <a:pt x="160" y="30"/>
                  </a:lnTo>
                  <a:lnTo>
                    <a:pt x="190" y="26"/>
                  </a:lnTo>
                  <a:lnTo>
                    <a:pt x="213" y="54"/>
                  </a:lnTo>
                  <a:lnTo>
                    <a:pt x="253" y="47"/>
                  </a:lnTo>
                  <a:lnTo>
                    <a:pt x="264" y="80"/>
                  </a:lnTo>
                  <a:lnTo>
                    <a:pt x="301" y="100"/>
                  </a:lnTo>
                  <a:lnTo>
                    <a:pt x="349" y="93"/>
                  </a:lnTo>
                  <a:lnTo>
                    <a:pt x="355" y="116"/>
                  </a:lnTo>
                  <a:lnTo>
                    <a:pt x="405" y="114"/>
                  </a:lnTo>
                  <a:lnTo>
                    <a:pt x="405" y="148"/>
                  </a:lnTo>
                  <a:lnTo>
                    <a:pt x="394" y="246"/>
                  </a:lnTo>
                  <a:lnTo>
                    <a:pt x="374" y="278"/>
                  </a:lnTo>
                  <a:lnTo>
                    <a:pt x="373" y="313"/>
                  </a:lnTo>
                  <a:lnTo>
                    <a:pt x="345" y="349"/>
                  </a:lnTo>
                  <a:lnTo>
                    <a:pt x="260" y="416"/>
                  </a:lnTo>
                  <a:lnTo>
                    <a:pt x="200" y="461"/>
                  </a:lnTo>
                  <a:lnTo>
                    <a:pt x="159" y="473"/>
                  </a:lnTo>
                  <a:close/>
                  <a:moveTo>
                    <a:pt x="80" y="422"/>
                  </a:moveTo>
                  <a:lnTo>
                    <a:pt x="80" y="422"/>
                  </a:lnTo>
                  <a:lnTo>
                    <a:pt x="137" y="448"/>
                  </a:lnTo>
                  <a:lnTo>
                    <a:pt x="161" y="465"/>
                  </a:lnTo>
                  <a:lnTo>
                    <a:pt x="197" y="455"/>
                  </a:lnTo>
                  <a:lnTo>
                    <a:pt x="256" y="411"/>
                  </a:lnTo>
                  <a:lnTo>
                    <a:pt x="341" y="344"/>
                  </a:lnTo>
                  <a:lnTo>
                    <a:pt x="366" y="311"/>
                  </a:lnTo>
                  <a:lnTo>
                    <a:pt x="368" y="276"/>
                  </a:lnTo>
                  <a:lnTo>
                    <a:pt x="387" y="243"/>
                  </a:lnTo>
                  <a:lnTo>
                    <a:pt x="399" y="148"/>
                  </a:lnTo>
                  <a:lnTo>
                    <a:pt x="398" y="121"/>
                  </a:lnTo>
                  <a:lnTo>
                    <a:pt x="350" y="123"/>
                  </a:lnTo>
                  <a:lnTo>
                    <a:pt x="344" y="100"/>
                  </a:lnTo>
                  <a:lnTo>
                    <a:pt x="300" y="107"/>
                  </a:lnTo>
                  <a:lnTo>
                    <a:pt x="259" y="85"/>
                  </a:lnTo>
                  <a:lnTo>
                    <a:pt x="249" y="54"/>
                  </a:lnTo>
                  <a:lnTo>
                    <a:pt x="210" y="61"/>
                  </a:lnTo>
                  <a:lnTo>
                    <a:pt x="188" y="33"/>
                  </a:lnTo>
                  <a:lnTo>
                    <a:pt x="156" y="38"/>
                  </a:lnTo>
                  <a:lnTo>
                    <a:pt x="137" y="7"/>
                  </a:lnTo>
                  <a:lnTo>
                    <a:pt x="88" y="20"/>
                  </a:lnTo>
                  <a:lnTo>
                    <a:pt x="121" y="93"/>
                  </a:lnTo>
                  <a:lnTo>
                    <a:pt x="90" y="105"/>
                  </a:lnTo>
                  <a:lnTo>
                    <a:pt x="74" y="136"/>
                  </a:lnTo>
                  <a:lnTo>
                    <a:pt x="8" y="203"/>
                  </a:lnTo>
                  <a:lnTo>
                    <a:pt x="27" y="242"/>
                  </a:lnTo>
                  <a:lnTo>
                    <a:pt x="18" y="297"/>
                  </a:lnTo>
                  <a:lnTo>
                    <a:pt x="39" y="322"/>
                  </a:lnTo>
                  <a:lnTo>
                    <a:pt x="80" y="42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4"/>
            <p:cNvSpPr>
              <a:spLocks/>
            </p:cNvSpPr>
            <p:nvPr/>
          </p:nvSpPr>
          <p:spPr bwMode="auto">
            <a:xfrm>
              <a:off x="2914" y="1589"/>
              <a:ext cx="788" cy="412"/>
            </a:xfrm>
            <a:custGeom>
              <a:avLst/>
              <a:gdLst>
                <a:gd name="T0" fmla="*/ 368 w 1312"/>
                <a:gd name="T1" fmla="*/ 169 h 686"/>
                <a:gd name="T2" fmla="*/ 373 w 1312"/>
                <a:gd name="T3" fmla="*/ 148 h 686"/>
                <a:gd name="T4" fmla="*/ 391 w 1312"/>
                <a:gd name="T5" fmla="*/ 96 h 686"/>
                <a:gd name="T6" fmla="*/ 367 w 1312"/>
                <a:gd name="T7" fmla="*/ 64 h 686"/>
                <a:gd name="T8" fmla="*/ 474 w 1312"/>
                <a:gd name="T9" fmla="*/ 61 h 686"/>
                <a:gd name="T10" fmla="*/ 544 w 1312"/>
                <a:gd name="T11" fmla="*/ 133 h 686"/>
                <a:gd name="T12" fmla="*/ 611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3 h 686"/>
                <a:gd name="T24" fmla="*/ 1085 w 1312"/>
                <a:gd name="T25" fmla="*/ 86 h 686"/>
                <a:gd name="T26" fmla="*/ 1133 w 1312"/>
                <a:gd name="T27" fmla="*/ 153 h 686"/>
                <a:gd name="T28" fmla="*/ 1193 w 1312"/>
                <a:gd name="T29" fmla="*/ 217 h 686"/>
                <a:gd name="T30" fmla="*/ 1267 w 1312"/>
                <a:gd name="T31" fmla="*/ 308 h 686"/>
                <a:gd name="T32" fmla="*/ 1281 w 1312"/>
                <a:gd name="T33" fmla="*/ 365 h 686"/>
                <a:gd name="T34" fmla="*/ 1312 w 1312"/>
                <a:gd name="T35" fmla="*/ 430 h 686"/>
                <a:gd name="T36" fmla="*/ 1261 w 1312"/>
                <a:gd name="T37" fmla="*/ 472 h 686"/>
                <a:gd name="T38" fmla="*/ 1143 w 1312"/>
                <a:gd name="T39" fmla="*/ 492 h 686"/>
                <a:gd name="T40" fmla="*/ 1061 w 1312"/>
                <a:gd name="T41" fmla="*/ 576 h 686"/>
                <a:gd name="T42" fmla="*/ 966 w 1312"/>
                <a:gd name="T43" fmla="*/ 682 h 686"/>
                <a:gd name="T44" fmla="*/ 832 w 1312"/>
                <a:gd name="T45" fmla="*/ 599 h 686"/>
                <a:gd name="T46" fmla="*/ 657 w 1312"/>
                <a:gd name="T47" fmla="*/ 599 h 686"/>
                <a:gd name="T48" fmla="*/ 650 w 1312"/>
                <a:gd name="T49" fmla="*/ 548 h 686"/>
                <a:gd name="T50" fmla="*/ 718 w 1312"/>
                <a:gd name="T51" fmla="*/ 453 h 686"/>
                <a:gd name="T52" fmla="*/ 739 w 1312"/>
                <a:gd name="T53" fmla="*/ 355 h 686"/>
                <a:gd name="T54" fmla="*/ 792 w 1312"/>
                <a:gd name="T55" fmla="*/ 288 h 686"/>
                <a:gd name="T56" fmla="*/ 701 w 1312"/>
                <a:gd name="T57" fmla="*/ 205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5 h 686"/>
                <a:gd name="T70" fmla="*/ 276 w 1312"/>
                <a:gd name="T71" fmla="*/ 497 h 686"/>
                <a:gd name="T72" fmla="*/ 177 w 1312"/>
                <a:gd name="T73" fmla="*/ 559 h 686"/>
                <a:gd name="T74" fmla="*/ 155 w 1312"/>
                <a:gd name="T75" fmla="*/ 500 h 686"/>
                <a:gd name="T76" fmla="*/ 76 w 1312"/>
                <a:gd name="T77" fmla="*/ 455 h 686"/>
                <a:gd name="T78" fmla="*/ 0 w 1312"/>
                <a:gd name="T79" fmla="*/ 402 h 686"/>
                <a:gd name="T80" fmla="*/ 103 w 1312"/>
                <a:gd name="T81" fmla="*/ 457 h 686"/>
                <a:gd name="T82" fmla="*/ 231 w 1312"/>
                <a:gd name="T83" fmla="*/ 359 h 686"/>
                <a:gd name="T84" fmla="*/ 247 w 1312"/>
                <a:gd name="T85" fmla="*/ 311 h 686"/>
                <a:gd name="T86" fmla="*/ 327 w 1312"/>
                <a:gd name="T87" fmla="*/ 326 h 686"/>
                <a:gd name="T88" fmla="*/ 419 w 1312"/>
                <a:gd name="T89" fmla="*/ 263 h 686"/>
                <a:gd name="T90" fmla="*/ 399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6" y="138"/>
                  </a:lnTo>
                  <a:lnTo>
                    <a:pt x="359" y="128"/>
                  </a:lnTo>
                  <a:lnTo>
                    <a:pt x="373" y="148"/>
                  </a:lnTo>
                  <a:lnTo>
                    <a:pt x="407" y="149"/>
                  </a:lnTo>
                  <a:lnTo>
                    <a:pt x="422" y="114"/>
                  </a:lnTo>
                  <a:lnTo>
                    <a:pt x="391" y="96"/>
                  </a:lnTo>
                  <a:lnTo>
                    <a:pt x="367" y="112"/>
                  </a:lnTo>
                  <a:lnTo>
                    <a:pt x="351" y="79"/>
                  </a:lnTo>
                  <a:lnTo>
                    <a:pt x="367" y="64"/>
                  </a:lnTo>
                  <a:lnTo>
                    <a:pt x="471" y="0"/>
                  </a:lnTo>
                  <a:lnTo>
                    <a:pt x="492" y="21"/>
                  </a:lnTo>
                  <a:lnTo>
                    <a:pt x="474" y="61"/>
                  </a:lnTo>
                  <a:lnTo>
                    <a:pt x="538" y="68"/>
                  </a:lnTo>
                  <a:lnTo>
                    <a:pt x="531" y="101"/>
                  </a:lnTo>
                  <a:lnTo>
                    <a:pt x="544" y="133"/>
                  </a:lnTo>
                  <a:lnTo>
                    <a:pt x="554" y="137"/>
                  </a:lnTo>
                  <a:lnTo>
                    <a:pt x="595" y="71"/>
                  </a:lnTo>
                  <a:lnTo>
                    <a:pt x="611" y="73"/>
                  </a:lnTo>
                  <a:lnTo>
                    <a:pt x="611" y="67"/>
                  </a:lnTo>
                  <a:lnTo>
                    <a:pt x="601" y="17"/>
                  </a:lnTo>
                  <a:lnTo>
                    <a:pt x="632" y="8"/>
                  </a:lnTo>
                  <a:lnTo>
                    <a:pt x="658" y="37"/>
                  </a:lnTo>
                  <a:lnTo>
                    <a:pt x="720" y="93"/>
                  </a:lnTo>
                  <a:lnTo>
                    <a:pt x="742" y="96"/>
                  </a:lnTo>
                  <a:lnTo>
                    <a:pt x="799" y="74"/>
                  </a:lnTo>
                  <a:lnTo>
                    <a:pt x="841" y="100"/>
                  </a:lnTo>
                  <a:lnTo>
                    <a:pt x="872" y="118"/>
                  </a:lnTo>
                  <a:lnTo>
                    <a:pt x="941" y="138"/>
                  </a:lnTo>
                  <a:lnTo>
                    <a:pt x="942" y="170"/>
                  </a:lnTo>
                  <a:lnTo>
                    <a:pt x="956" y="179"/>
                  </a:lnTo>
                  <a:lnTo>
                    <a:pt x="954" y="194"/>
                  </a:lnTo>
                  <a:lnTo>
                    <a:pt x="952" y="215"/>
                  </a:lnTo>
                  <a:lnTo>
                    <a:pt x="992" y="203"/>
                  </a:lnTo>
                  <a:lnTo>
                    <a:pt x="1043" y="149"/>
                  </a:lnTo>
                  <a:lnTo>
                    <a:pt x="1045" y="91"/>
                  </a:lnTo>
                  <a:lnTo>
                    <a:pt x="1085" y="86"/>
                  </a:lnTo>
                  <a:lnTo>
                    <a:pt x="1107" y="122"/>
                  </a:lnTo>
                  <a:lnTo>
                    <a:pt x="1135" y="124"/>
                  </a:lnTo>
                  <a:lnTo>
                    <a:pt x="1133" y="153"/>
                  </a:lnTo>
                  <a:lnTo>
                    <a:pt x="1171" y="176"/>
                  </a:lnTo>
                  <a:lnTo>
                    <a:pt x="1174" y="186"/>
                  </a:lnTo>
                  <a:lnTo>
                    <a:pt x="1193" y="217"/>
                  </a:lnTo>
                  <a:lnTo>
                    <a:pt x="1193" y="239"/>
                  </a:lnTo>
                  <a:lnTo>
                    <a:pt x="1278" y="237"/>
                  </a:lnTo>
                  <a:lnTo>
                    <a:pt x="1267" y="308"/>
                  </a:lnTo>
                  <a:lnTo>
                    <a:pt x="1283" y="317"/>
                  </a:lnTo>
                  <a:lnTo>
                    <a:pt x="1301" y="328"/>
                  </a:lnTo>
                  <a:lnTo>
                    <a:pt x="1281" y="365"/>
                  </a:lnTo>
                  <a:lnTo>
                    <a:pt x="1312" y="430"/>
                  </a:lnTo>
                  <a:lnTo>
                    <a:pt x="1306" y="435"/>
                  </a:lnTo>
                  <a:lnTo>
                    <a:pt x="1312" y="430"/>
                  </a:lnTo>
                  <a:lnTo>
                    <a:pt x="1302" y="439"/>
                  </a:lnTo>
                  <a:lnTo>
                    <a:pt x="1269" y="454"/>
                  </a:lnTo>
                  <a:lnTo>
                    <a:pt x="1261" y="472"/>
                  </a:lnTo>
                  <a:lnTo>
                    <a:pt x="1205" y="502"/>
                  </a:lnTo>
                  <a:lnTo>
                    <a:pt x="1161" y="475"/>
                  </a:lnTo>
                  <a:lnTo>
                    <a:pt x="1143" y="492"/>
                  </a:lnTo>
                  <a:lnTo>
                    <a:pt x="1121" y="511"/>
                  </a:lnTo>
                  <a:lnTo>
                    <a:pt x="1142" y="547"/>
                  </a:lnTo>
                  <a:lnTo>
                    <a:pt x="1061" y="576"/>
                  </a:lnTo>
                  <a:lnTo>
                    <a:pt x="1048" y="597"/>
                  </a:lnTo>
                  <a:lnTo>
                    <a:pt x="992" y="612"/>
                  </a:lnTo>
                  <a:lnTo>
                    <a:pt x="966" y="682"/>
                  </a:lnTo>
                  <a:lnTo>
                    <a:pt x="954" y="686"/>
                  </a:lnTo>
                  <a:lnTo>
                    <a:pt x="879" y="668"/>
                  </a:lnTo>
                  <a:lnTo>
                    <a:pt x="832" y="599"/>
                  </a:lnTo>
                  <a:lnTo>
                    <a:pt x="773" y="583"/>
                  </a:lnTo>
                  <a:lnTo>
                    <a:pt x="747" y="586"/>
                  </a:lnTo>
                  <a:lnTo>
                    <a:pt x="657" y="599"/>
                  </a:lnTo>
                  <a:lnTo>
                    <a:pt x="650" y="565"/>
                  </a:lnTo>
                  <a:lnTo>
                    <a:pt x="652" y="559"/>
                  </a:lnTo>
                  <a:lnTo>
                    <a:pt x="650" y="548"/>
                  </a:lnTo>
                  <a:lnTo>
                    <a:pt x="633" y="469"/>
                  </a:lnTo>
                  <a:lnTo>
                    <a:pt x="696" y="469"/>
                  </a:lnTo>
                  <a:lnTo>
                    <a:pt x="718" y="453"/>
                  </a:lnTo>
                  <a:lnTo>
                    <a:pt x="740" y="412"/>
                  </a:lnTo>
                  <a:lnTo>
                    <a:pt x="735" y="381"/>
                  </a:lnTo>
                  <a:lnTo>
                    <a:pt x="739" y="355"/>
                  </a:lnTo>
                  <a:lnTo>
                    <a:pt x="753" y="338"/>
                  </a:lnTo>
                  <a:lnTo>
                    <a:pt x="768" y="330"/>
                  </a:lnTo>
                  <a:lnTo>
                    <a:pt x="792" y="288"/>
                  </a:lnTo>
                  <a:lnTo>
                    <a:pt x="771" y="254"/>
                  </a:lnTo>
                  <a:lnTo>
                    <a:pt x="709" y="239"/>
                  </a:lnTo>
                  <a:lnTo>
                    <a:pt x="701" y="205"/>
                  </a:lnTo>
                  <a:lnTo>
                    <a:pt x="669" y="212"/>
                  </a:lnTo>
                  <a:lnTo>
                    <a:pt x="680" y="234"/>
                  </a:lnTo>
                  <a:lnTo>
                    <a:pt x="649" y="248"/>
                  </a:lnTo>
                  <a:lnTo>
                    <a:pt x="580" y="228"/>
                  </a:lnTo>
                  <a:lnTo>
                    <a:pt x="575" y="285"/>
                  </a:lnTo>
                  <a:lnTo>
                    <a:pt x="619" y="308"/>
                  </a:lnTo>
                  <a:lnTo>
                    <a:pt x="598" y="383"/>
                  </a:lnTo>
                  <a:lnTo>
                    <a:pt x="598" y="400"/>
                  </a:lnTo>
                  <a:lnTo>
                    <a:pt x="576" y="398"/>
                  </a:lnTo>
                  <a:lnTo>
                    <a:pt x="565" y="414"/>
                  </a:lnTo>
                  <a:lnTo>
                    <a:pt x="539" y="409"/>
                  </a:lnTo>
                  <a:lnTo>
                    <a:pt x="501" y="387"/>
                  </a:lnTo>
                  <a:lnTo>
                    <a:pt x="500" y="432"/>
                  </a:lnTo>
                  <a:lnTo>
                    <a:pt x="526" y="455"/>
                  </a:lnTo>
                  <a:lnTo>
                    <a:pt x="413" y="463"/>
                  </a:lnTo>
                  <a:lnTo>
                    <a:pt x="419" y="497"/>
                  </a:lnTo>
                  <a:lnTo>
                    <a:pt x="395" y="534"/>
                  </a:lnTo>
                  <a:lnTo>
                    <a:pt x="343" y="545"/>
                  </a:lnTo>
                  <a:lnTo>
                    <a:pt x="315" y="530"/>
                  </a:lnTo>
                  <a:lnTo>
                    <a:pt x="313" y="496"/>
                  </a:lnTo>
                  <a:lnTo>
                    <a:pt x="276" y="497"/>
                  </a:lnTo>
                  <a:lnTo>
                    <a:pt x="241" y="493"/>
                  </a:lnTo>
                  <a:lnTo>
                    <a:pt x="230" y="558"/>
                  </a:lnTo>
                  <a:lnTo>
                    <a:pt x="177" y="559"/>
                  </a:lnTo>
                  <a:lnTo>
                    <a:pt x="181" y="532"/>
                  </a:lnTo>
                  <a:lnTo>
                    <a:pt x="180" y="517"/>
                  </a:lnTo>
                  <a:lnTo>
                    <a:pt x="155" y="500"/>
                  </a:lnTo>
                  <a:lnTo>
                    <a:pt x="106" y="471"/>
                  </a:lnTo>
                  <a:lnTo>
                    <a:pt x="103" y="457"/>
                  </a:lnTo>
                  <a:lnTo>
                    <a:pt x="76" y="455"/>
                  </a:lnTo>
                  <a:lnTo>
                    <a:pt x="64" y="454"/>
                  </a:lnTo>
                  <a:lnTo>
                    <a:pt x="69" y="437"/>
                  </a:lnTo>
                  <a:lnTo>
                    <a:pt x="0" y="402"/>
                  </a:lnTo>
                  <a:lnTo>
                    <a:pt x="4" y="376"/>
                  </a:lnTo>
                  <a:lnTo>
                    <a:pt x="114" y="402"/>
                  </a:lnTo>
                  <a:lnTo>
                    <a:pt x="103" y="457"/>
                  </a:lnTo>
                  <a:lnTo>
                    <a:pt x="250" y="456"/>
                  </a:lnTo>
                  <a:lnTo>
                    <a:pt x="267" y="415"/>
                  </a:lnTo>
                  <a:lnTo>
                    <a:pt x="231" y="359"/>
                  </a:lnTo>
                  <a:lnTo>
                    <a:pt x="196" y="360"/>
                  </a:lnTo>
                  <a:lnTo>
                    <a:pt x="214" y="319"/>
                  </a:lnTo>
                  <a:lnTo>
                    <a:pt x="247" y="311"/>
                  </a:lnTo>
                  <a:lnTo>
                    <a:pt x="266" y="350"/>
                  </a:lnTo>
                  <a:lnTo>
                    <a:pt x="282" y="343"/>
                  </a:lnTo>
                  <a:lnTo>
                    <a:pt x="327" y="326"/>
                  </a:lnTo>
                  <a:lnTo>
                    <a:pt x="349" y="319"/>
                  </a:lnTo>
                  <a:lnTo>
                    <a:pt x="422" y="314"/>
                  </a:lnTo>
                  <a:lnTo>
                    <a:pt x="419" y="263"/>
                  </a:lnTo>
                  <a:lnTo>
                    <a:pt x="434" y="241"/>
                  </a:lnTo>
                  <a:lnTo>
                    <a:pt x="424" y="204"/>
                  </a:lnTo>
                  <a:lnTo>
                    <a:pt x="399" y="205"/>
                  </a:lnTo>
                  <a:lnTo>
                    <a:pt x="382" y="189"/>
                  </a:lnTo>
                  <a:lnTo>
                    <a:pt x="380" y="188"/>
                  </a:lnTo>
                  <a:lnTo>
                    <a:pt x="380" y="18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00" name="Freeform 95"/>
            <p:cNvSpPr>
              <a:spLocks noEditPoints="1"/>
            </p:cNvSpPr>
            <p:nvPr/>
          </p:nvSpPr>
          <p:spPr bwMode="auto">
            <a:xfrm>
              <a:off x="2912" y="1586"/>
              <a:ext cx="792" cy="417"/>
            </a:xfrm>
            <a:custGeom>
              <a:avLst/>
              <a:gdLst>
                <a:gd name="T0" fmla="*/ 776 w 1319"/>
                <a:gd name="T1" fmla="*/ 591 h 693"/>
                <a:gd name="T2" fmla="*/ 632 w 1319"/>
                <a:gd name="T3" fmla="*/ 469 h 693"/>
                <a:gd name="T4" fmla="*/ 739 w 1319"/>
                <a:gd name="T5" fmla="*/ 357 h 693"/>
                <a:gd name="T6" fmla="*/ 709 w 1319"/>
                <a:gd name="T7" fmla="*/ 246 h 693"/>
                <a:gd name="T8" fmla="*/ 586 w 1319"/>
                <a:gd name="T9" fmla="*/ 236 h 693"/>
                <a:gd name="T10" fmla="*/ 581 w 1319"/>
                <a:gd name="T11" fmla="*/ 406 h 693"/>
                <a:gd name="T12" fmla="*/ 537 w 1319"/>
                <a:gd name="T13" fmla="*/ 461 h 693"/>
                <a:gd name="T14" fmla="*/ 315 w 1319"/>
                <a:gd name="T15" fmla="*/ 536 h 693"/>
                <a:gd name="T16" fmla="*/ 176 w 1319"/>
                <a:gd name="T17" fmla="*/ 566 h 693"/>
                <a:gd name="T18" fmla="*/ 103 w 1319"/>
                <a:gd name="T19" fmla="*/ 464 h 693"/>
                <a:gd name="T20" fmla="*/ 0 w 1319"/>
                <a:gd name="T21" fmla="*/ 408 h 693"/>
                <a:gd name="T22" fmla="*/ 267 w 1319"/>
                <a:gd name="T23" fmla="*/ 419 h 693"/>
                <a:gd name="T24" fmla="*/ 270 w 1319"/>
                <a:gd name="T25" fmla="*/ 350 h 693"/>
                <a:gd name="T26" fmla="*/ 419 w 1319"/>
                <a:gd name="T27" fmla="*/ 266 h 693"/>
                <a:gd name="T28" fmla="*/ 368 w 1319"/>
                <a:gd name="T29" fmla="*/ 175 h 693"/>
                <a:gd name="T30" fmla="*/ 421 w 1319"/>
                <a:gd name="T31" fmla="*/ 119 h 693"/>
                <a:gd name="T32" fmla="*/ 475 w 1319"/>
                <a:gd name="T33" fmla="*/ 0 h 693"/>
                <a:gd name="T34" fmla="*/ 549 w 1319"/>
                <a:gd name="T35" fmla="*/ 134 h 693"/>
                <a:gd name="T36" fmla="*/ 600 w 1319"/>
                <a:gd name="T37" fmla="*/ 18 h 693"/>
                <a:gd name="T38" fmla="*/ 803 w 1319"/>
                <a:gd name="T39" fmla="*/ 75 h 693"/>
                <a:gd name="T40" fmla="*/ 959 w 1319"/>
                <a:gd name="T41" fmla="*/ 214 h 693"/>
                <a:gd name="T42" fmla="*/ 1112 w 1319"/>
                <a:gd name="T43" fmla="*/ 123 h 693"/>
                <a:gd name="T44" fmla="*/ 1199 w 1319"/>
                <a:gd name="T45" fmla="*/ 220 h 693"/>
                <a:gd name="T46" fmla="*/ 1287 w 1319"/>
                <a:gd name="T47" fmla="*/ 369 h 693"/>
                <a:gd name="T48" fmla="*/ 1208 w 1319"/>
                <a:gd name="T49" fmla="*/ 510 h 693"/>
                <a:gd name="T50" fmla="*/ 1066 w 1319"/>
                <a:gd name="T51" fmla="*/ 583 h 693"/>
                <a:gd name="T52" fmla="*/ 884 w 1319"/>
                <a:gd name="T53" fmla="*/ 669 h 693"/>
                <a:gd name="T54" fmla="*/ 1049 w 1319"/>
                <a:gd name="T55" fmla="*/ 598 h 693"/>
                <a:gd name="T56" fmla="*/ 1164 w 1319"/>
                <a:gd name="T57" fmla="*/ 475 h 693"/>
                <a:gd name="T58" fmla="*/ 1311 w 1319"/>
                <a:gd name="T59" fmla="*/ 433 h 693"/>
                <a:gd name="T60" fmla="*/ 1193 w 1319"/>
                <a:gd name="T61" fmla="*/ 246 h 693"/>
                <a:gd name="T62" fmla="*/ 1134 w 1319"/>
                <a:gd name="T63" fmla="*/ 131 h 693"/>
                <a:gd name="T64" fmla="*/ 997 w 1319"/>
                <a:gd name="T65" fmla="*/ 210 h 693"/>
                <a:gd name="T66" fmla="*/ 873 w 1319"/>
                <a:gd name="T67" fmla="*/ 125 h 693"/>
                <a:gd name="T68" fmla="*/ 659 w 1319"/>
                <a:gd name="T69" fmla="*/ 44 h 693"/>
                <a:gd name="T70" fmla="*/ 600 w 1319"/>
                <a:gd name="T71" fmla="*/ 79 h 693"/>
                <a:gd name="T72" fmla="*/ 472 w 1319"/>
                <a:gd name="T73" fmla="*/ 68 h 693"/>
                <a:gd name="T74" fmla="*/ 371 w 1319"/>
                <a:gd name="T75" fmla="*/ 111 h 693"/>
                <a:gd name="T76" fmla="*/ 361 w 1319"/>
                <a:gd name="T77" fmla="*/ 137 h 693"/>
                <a:gd name="T78" fmla="*/ 403 w 1319"/>
                <a:gd name="T79" fmla="*/ 206 h 693"/>
                <a:gd name="T80" fmla="*/ 352 w 1319"/>
                <a:gd name="T81" fmla="*/ 327 h 693"/>
                <a:gd name="T82" fmla="*/ 220 w 1319"/>
                <a:gd name="T83" fmla="*/ 325 h 693"/>
                <a:gd name="T84" fmla="*/ 110 w 1319"/>
                <a:gd name="T85" fmla="*/ 464 h 693"/>
                <a:gd name="T86" fmla="*/ 184 w 1319"/>
                <a:gd name="T87" fmla="*/ 559 h 693"/>
                <a:gd name="T88" fmla="*/ 322 w 1319"/>
                <a:gd name="T89" fmla="*/ 532 h 693"/>
                <a:gd name="T90" fmla="*/ 521 w 1319"/>
                <a:gd name="T91" fmla="*/ 456 h 693"/>
                <a:gd name="T92" fmla="*/ 577 w 1319"/>
                <a:gd name="T93" fmla="*/ 399 h 693"/>
                <a:gd name="T94" fmla="*/ 580 w 1319"/>
                <a:gd name="T95" fmla="*/ 227 h 693"/>
                <a:gd name="T96" fmla="*/ 715 w 1319"/>
                <a:gd name="T97" fmla="*/ 240 h 693"/>
                <a:gd name="T98" fmla="*/ 745 w 1319"/>
                <a:gd name="T99" fmla="*/ 360 h 693"/>
                <a:gd name="T100" fmla="*/ 640 w 1319"/>
                <a:gd name="T101" fmla="*/ 476 h 693"/>
                <a:gd name="T102" fmla="*/ 837 w 1319"/>
                <a:gd name="T103" fmla="*/ 600 h 693"/>
                <a:gd name="T104" fmla="*/ 113 w 1319"/>
                <a:gd name="T105" fmla="*/ 40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3">
                  <a:moveTo>
                    <a:pt x="957" y="693"/>
                  </a:moveTo>
                  <a:lnTo>
                    <a:pt x="957" y="693"/>
                  </a:lnTo>
                  <a:lnTo>
                    <a:pt x="880" y="675"/>
                  </a:lnTo>
                  <a:lnTo>
                    <a:pt x="833" y="606"/>
                  </a:lnTo>
                  <a:lnTo>
                    <a:pt x="776" y="591"/>
                  </a:lnTo>
                  <a:lnTo>
                    <a:pt x="750" y="594"/>
                  </a:lnTo>
                  <a:lnTo>
                    <a:pt x="657" y="607"/>
                  </a:lnTo>
                  <a:lnTo>
                    <a:pt x="650" y="569"/>
                  </a:lnTo>
                  <a:lnTo>
                    <a:pt x="651" y="563"/>
                  </a:lnTo>
                  <a:lnTo>
                    <a:pt x="632" y="469"/>
                  </a:lnTo>
                  <a:lnTo>
                    <a:pt x="697" y="470"/>
                  </a:lnTo>
                  <a:lnTo>
                    <a:pt x="718" y="455"/>
                  </a:lnTo>
                  <a:lnTo>
                    <a:pt x="740" y="415"/>
                  </a:lnTo>
                  <a:lnTo>
                    <a:pt x="734" y="385"/>
                  </a:lnTo>
                  <a:lnTo>
                    <a:pt x="739" y="357"/>
                  </a:lnTo>
                  <a:lnTo>
                    <a:pt x="754" y="339"/>
                  </a:lnTo>
                  <a:lnTo>
                    <a:pt x="769" y="331"/>
                  </a:lnTo>
                  <a:lnTo>
                    <a:pt x="791" y="292"/>
                  </a:lnTo>
                  <a:lnTo>
                    <a:pt x="772" y="261"/>
                  </a:lnTo>
                  <a:lnTo>
                    <a:pt x="709" y="246"/>
                  </a:lnTo>
                  <a:lnTo>
                    <a:pt x="702" y="213"/>
                  </a:lnTo>
                  <a:lnTo>
                    <a:pt x="677" y="218"/>
                  </a:lnTo>
                  <a:lnTo>
                    <a:pt x="688" y="239"/>
                  </a:lnTo>
                  <a:lnTo>
                    <a:pt x="653" y="256"/>
                  </a:lnTo>
                  <a:lnTo>
                    <a:pt x="586" y="236"/>
                  </a:lnTo>
                  <a:lnTo>
                    <a:pt x="582" y="288"/>
                  </a:lnTo>
                  <a:lnTo>
                    <a:pt x="626" y="310"/>
                  </a:lnTo>
                  <a:lnTo>
                    <a:pt x="605" y="387"/>
                  </a:lnTo>
                  <a:lnTo>
                    <a:pt x="604" y="408"/>
                  </a:lnTo>
                  <a:lnTo>
                    <a:pt x="581" y="406"/>
                  </a:lnTo>
                  <a:lnTo>
                    <a:pt x="570" y="421"/>
                  </a:lnTo>
                  <a:lnTo>
                    <a:pt x="540" y="416"/>
                  </a:lnTo>
                  <a:lnTo>
                    <a:pt x="508" y="397"/>
                  </a:lnTo>
                  <a:lnTo>
                    <a:pt x="507" y="435"/>
                  </a:lnTo>
                  <a:lnTo>
                    <a:pt x="537" y="461"/>
                  </a:lnTo>
                  <a:lnTo>
                    <a:pt x="420" y="470"/>
                  </a:lnTo>
                  <a:lnTo>
                    <a:pt x="425" y="502"/>
                  </a:lnTo>
                  <a:lnTo>
                    <a:pt x="400" y="541"/>
                  </a:lnTo>
                  <a:lnTo>
                    <a:pt x="346" y="552"/>
                  </a:lnTo>
                  <a:lnTo>
                    <a:pt x="315" y="536"/>
                  </a:lnTo>
                  <a:lnTo>
                    <a:pt x="313" y="503"/>
                  </a:lnTo>
                  <a:lnTo>
                    <a:pt x="279" y="504"/>
                  </a:lnTo>
                  <a:lnTo>
                    <a:pt x="247" y="501"/>
                  </a:lnTo>
                  <a:lnTo>
                    <a:pt x="236" y="565"/>
                  </a:lnTo>
                  <a:lnTo>
                    <a:pt x="176" y="566"/>
                  </a:lnTo>
                  <a:lnTo>
                    <a:pt x="181" y="535"/>
                  </a:lnTo>
                  <a:lnTo>
                    <a:pt x="180" y="523"/>
                  </a:lnTo>
                  <a:lnTo>
                    <a:pt x="156" y="507"/>
                  </a:lnTo>
                  <a:lnTo>
                    <a:pt x="107" y="477"/>
                  </a:lnTo>
                  <a:lnTo>
                    <a:pt x="103" y="464"/>
                  </a:lnTo>
                  <a:lnTo>
                    <a:pt x="102" y="464"/>
                  </a:lnTo>
                  <a:lnTo>
                    <a:pt x="102" y="464"/>
                  </a:lnTo>
                  <a:lnTo>
                    <a:pt x="63" y="461"/>
                  </a:lnTo>
                  <a:lnTo>
                    <a:pt x="68" y="443"/>
                  </a:lnTo>
                  <a:lnTo>
                    <a:pt x="0" y="408"/>
                  </a:lnTo>
                  <a:lnTo>
                    <a:pt x="4" y="376"/>
                  </a:lnTo>
                  <a:lnTo>
                    <a:pt x="121" y="404"/>
                  </a:lnTo>
                  <a:lnTo>
                    <a:pt x="110" y="457"/>
                  </a:lnTo>
                  <a:lnTo>
                    <a:pt x="251" y="456"/>
                  </a:lnTo>
                  <a:lnTo>
                    <a:pt x="267" y="419"/>
                  </a:lnTo>
                  <a:lnTo>
                    <a:pt x="232" y="366"/>
                  </a:lnTo>
                  <a:lnTo>
                    <a:pt x="194" y="368"/>
                  </a:lnTo>
                  <a:lnTo>
                    <a:pt x="215" y="320"/>
                  </a:lnTo>
                  <a:lnTo>
                    <a:pt x="252" y="312"/>
                  </a:lnTo>
                  <a:lnTo>
                    <a:pt x="270" y="350"/>
                  </a:lnTo>
                  <a:lnTo>
                    <a:pt x="284" y="344"/>
                  </a:lnTo>
                  <a:lnTo>
                    <a:pt x="329" y="327"/>
                  </a:lnTo>
                  <a:lnTo>
                    <a:pt x="351" y="320"/>
                  </a:lnTo>
                  <a:lnTo>
                    <a:pt x="422" y="315"/>
                  </a:lnTo>
                  <a:lnTo>
                    <a:pt x="419" y="266"/>
                  </a:lnTo>
                  <a:lnTo>
                    <a:pt x="434" y="245"/>
                  </a:lnTo>
                  <a:lnTo>
                    <a:pt x="425" y="211"/>
                  </a:lnTo>
                  <a:lnTo>
                    <a:pt x="400" y="212"/>
                  </a:lnTo>
                  <a:lnTo>
                    <a:pt x="380" y="194"/>
                  </a:lnTo>
                  <a:lnTo>
                    <a:pt x="368" y="175"/>
                  </a:lnTo>
                  <a:lnTo>
                    <a:pt x="344" y="141"/>
                  </a:lnTo>
                  <a:lnTo>
                    <a:pt x="362" y="128"/>
                  </a:lnTo>
                  <a:lnTo>
                    <a:pt x="378" y="149"/>
                  </a:lnTo>
                  <a:lnTo>
                    <a:pt x="408" y="150"/>
                  </a:lnTo>
                  <a:lnTo>
                    <a:pt x="421" y="119"/>
                  </a:lnTo>
                  <a:lnTo>
                    <a:pt x="394" y="104"/>
                  </a:lnTo>
                  <a:lnTo>
                    <a:pt x="369" y="121"/>
                  </a:lnTo>
                  <a:lnTo>
                    <a:pt x="350" y="82"/>
                  </a:lnTo>
                  <a:lnTo>
                    <a:pt x="367" y="66"/>
                  </a:lnTo>
                  <a:lnTo>
                    <a:pt x="475" y="0"/>
                  </a:lnTo>
                  <a:lnTo>
                    <a:pt x="499" y="25"/>
                  </a:lnTo>
                  <a:lnTo>
                    <a:pt x="482" y="62"/>
                  </a:lnTo>
                  <a:lnTo>
                    <a:pt x="545" y="69"/>
                  </a:lnTo>
                  <a:lnTo>
                    <a:pt x="538" y="105"/>
                  </a:lnTo>
                  <a:lnTo>
                    <a:pt x="549" y="134"/>
                  </a:lnTo>
                  <a:lnTo>
                    <a:pt x="556" y="137"/>
                  </a:lnTo>
                  <a:lnTo>
                    <a:pt x="597" y="72"/>
                  </a:lnTo>
                  <a:lnTo>
                    <a:pt x="610" y="73"/>
                  </a:lnTo>
                  <a:lnTo>
                    <a:pt x="610" y="71"/>
                  </a:lnTo>
                  <a:lnTo>
                    <a:pt x="600" y="18"/>
                  </a:lnTo>
                  <a:lnTo>
                    <a:pt x="636" y="8"/>
                  </a:lnTo>
                  <a:lnTo>
                    <a:pt x="664" y="39"/>
                  </a:lnTo>
                  <a:lnTo>
                    <a:pt x="724" y="94"/>
                  </a:lnTo>
                  <a:lnTo>
                    <a:pt x="745" y="97"/>
                  </a:lnTo>
                  <a:lnTo>
                    <a:pt x="803" y="75"/>
                  </a:lnTo>
                  <a:lnTo>
                    <a:pt x="876" y="119"/>
                  </a:lnTo>
                  <a:lnTo>
                    <a:pt x="948" y="140"/>
                  </a:lnTo>
                  <a:lnTo>
                    <a:pt x="948" y="172"/>
                  </a:lnTo>
                  <a:lnTo>
                    <a:pt x="963" y="181"/>
                  </a:lnTo>
                  <a:lnTo>
                    <a:pt x="959" y="214"/>
                  </a:lnTo>
                  <a:lnTo>
                    <a:pt x="994" y="204"/>
                  </a:lnTo>
                  <a:lnTo>
                    <a:pt x="1043" y="151"/>
                  </a:lnTo>
                  <a:lnTo>
                    <a:pt x="1045" y="92"/>
                  </a:lnTo>
                  <a:lnTo>
                    <a:pt x="1089" y="87"/>
                  </a:lnTo>
                  <a:lnTo>
                    <a:pt x="1112" y="123"/>
                  </a:lnTo>
                  <a:lnTo>
                    <a:pt x="1141" y="125"/>
                  </a:lnTo>
                  <a:lnTo>
                    <a:pt x="1139" y="155"/>
                  </a:lnTo>
                  <a:lnTo>
                    <a:pt x="1177" y="178"/>
                  </a:lnTo>
                  <a:lnTo>
                    <a:pt x="1180" y="189"/>
                  </a:lnTo>
                  <a:lnTo>
                    <a:pt x="1199" y="220"/>
                  </a:lnTo>
                  <a:lnTo>
                    <a:pt x="1200" y="239"/>
                  </a:lnTo>
                  <a:lnTo>
                    <a:pt x="1285" y="237"/>
                  </a:lnTo>
                  <a:lnTo>
                    <a:pt x="1273" y="310"/>
                  </a:lnTo>
                  <a:lnTo>
                    <a:pt x="1309" y="331"/>
                  </a:lnTo>
                  <a:lnTo>
                    <a:pt x="1287" y="369"/>
                  </a:lnTo>
                  <a:lnTo>
                    <a:pt x="1319" y="435"/>
                  </a:lnTo>
                  <a:lnTo>
                    <a:pt x="1306" y="446"/>
                  </a:lnTo>
                  <a:lnTo>
                    <a:pt x="1274" y="460"/>
                  </a:lnTo>
                  <a:lnTo>
                    <a:pt x="1266" y="479"/>
                  </a:lnTo>
                  <a:lnTo>
                    <a:pt x="1208" y="510"/>
                  </a:lnTo>
                  <a:lnTo>
                    <a:pt x="1165" y="483"/>
                  </a:lnTo>
                  <a:lnTo>
                    <a:pt x="1148" y="499"/>
                  </a:lnTo>
                  <a:lnTo>
                    <a:pt x="1129" y="516"/>
                  </a:lnTo>
                  <a:lnTo>
                    <a:pt x="1150" y="553"/>
                  </a:lnTo>
                  <a:lnTo>
                    <a:pt x="1066" y="583"/>
                  </a:lnTo>
                  <a:lnTo>
                    <a:pt x="1054" y="604"/>
                  </a:lnTo>
                  <a:lnTo>
                    <a:pt x="997" y="619"/>
                  </a:lnTo>
                  <a:lnTo>
                    <a:pt x="971" y="688"/>
                  </a:lnTo>
                  <a:lnTo>
                    <a:pt x="957" y="693"/>
                  </a:lnTo>
                  <a:close/>
                  <a:moveTo>
                    <a:pt x="884" y="669"/>
                  </a:moveTo>
                  <a:lnTo>
                    <a:pt x="884" y="669"/>
                  </a:lnTo>
                  <a:lnTo>
                    <a:pt x="957" y="686"/>
                  </a:lnTo>
                  <a:lnTo>
                    <a:pt x="966" y="683"/>
                  </a:lnTo>
                  <a:lnTo>
                    <a:pt x="992" y="614"/>
                  </a:lnTo>
                  <a:lnTo>
                    <a:pt x="1049" y="598"/>
                  </a:lnTo>
                  <a:lnTo>
                    <a:pt x="1061" y="578"/>
                  </a:lnTo>
                  <a:lnTo>
                    <a:pt x="1140" y="549"/>
                  </a:lnTo>
                  <a:lnTo>
                    <a:pt x="1120" y="514"/>
                  </a:lnTo>
                  <a:lnTo>
                    <a:pt x="1144" y="494"/>
                  </a:lnTo>
                  <a:lnTo>
                    <a:pt x="1164" y="475"/>
                  </a:lnTo>
                  <a:lnTo>
                    <a:pt x="1208" y="502"/>
                  </a:lnTo>
                  <a:lnTo>
                    <a:pt x="1261" y="474"/>
                  </a:lnTo>
                  <a:lnTo>
                    <a:pt x="1269" y="455"/>
                  </a:lnTo>
                  <a:lnTo>
                    <a:pt x="1303" y="440"/>
                  </a:lnTo>
                  <a:lnTo>
                    <a:pt x="1311" y="433"/>
                  </a:lnTo>
                  <a:lnTo>
                    <a:pt x="1280" y="369"/>
                  </a:lnTo>
                  <a:lnTo>
                    <a:pt x="1300" y="333"/>
                  </a:lnTo>
                  <a:lnTo>
                    <a:pt x="1266" y="313"/>
                  </a:lnTo>
                  <a:lnTo>
                    <a:pt x="1277" y="244"/>
                  </a:lnTo>
                  <a:lnTo>
                    <a:pt x="1193" y="246"/>
                  </a:lnTo>
                  <a:lnTo>
                    <a:pt x="1193" y="222"/>
                  </a:lnTo>
                  <a:lnTo>
                    <a:pt x="1173" y="191"/>
                  </a:lnTo>
                  <a:lnTo>
                    <a:pt x="1171" y="182"/>
                  </a:lnTo>
                  <a:lnTo>
                    <a:pt x="1132" y="159"/>
                  </a:lnTo>
                  <a:lnTo>
                    <a:pt x="1134" y="131"/>
                  </a:lnTo>
                  <a:lnTo>
                    <a:pt x="1109" y="129"/>
                  </a:lnTo>
                  <a:lnTo>
                    <a:pt x="1086" y="94"/>
                  </a:lnTo>
                  <a:lnTo>
                    <a:pt x="1052" y="98"/>
                  </a:lnTo>
                  <a:lnTo>
                    <a:pt x="1049" y="154"/>
                  </a:lnTo>
                  <a:lnTo>
                    <a:pt x="997" y="210"/>
                  </a:lnTo>
                  <a:lnTo>
                    <a:pt x="952" y="223"/>
                  </a:lnTo>
                  <a:lnTo>
                    <a:pt x="955" y="185"/>
                  </a:lnTo>
                  <a:lnTo>
                    <a:pt x="941" y="176"/>
                  </a:lnTo>
                  <a:lnTo>
                    <a:pt x="941" y="145"/>
                  </a:lnTo>
                  <a:lnTo>
                    <a:pt x="873" y="125"/>
                  </a:lnTo>
                  <a:lnTo>
                    <a:pt x="842" y="107"/>
                  </a:lnTo>
                  <a:lnTo>
                    <a:pt x="802" y="82"/>
                  </a:lnTo>
                  <a:lnTo>
                    <a:pt x="745" y="103"/>
                  </a:lnTo>
                  <a:lnTo>
                    <a:pt x="721" y="100"/>
                  </a:lnTo>
                  <a:lnTo>
                    <a:pt x="659" y="44"/>
                  </a:lnTo>
                  <a:lnTo>
                    <a:pt x="634" y="16"/>
                  </a:lnTo>
                  <a:lnTo>
                    <a:pt x="607" y="23"/>
                  </a:lnTo>
                  <a:lnTo>
                    <a:pt x="617" y="70"/>
                  </a:lnTo>
                  <a:lnTo>
                    <a:pt x="617" y="81"/>
                  </a:lnTo>
                  <a:lnTo>
                    <a:pt x="600" y="79"/>
                  </a:lnTo>
                  <a:lnTo>
                    <a:pt x="559" y="145"/>
                  </a:lnTo>
                  <a:lnTo>
                    <a:pt x="544" y="140"/>
                  </a:lnTo>
                  <a:lnTo>
                    <a:pt x="531" y="106"/>
                  </a:lnTo>
                  <a:lnTo>
                    <a:pt x="537" y="75"/>
                  </a:lnTo>
                  <a:lnTo>
                    <a:pt x="472" y="68"/>
                  </a:lnTo>
                  <a:lnTo>
                    <a:pt x="491" y="26"/>
                  </a:lnTo>
                  <a:lnTo>
                    <a:pt x="474" y="8"/>
                  </a:lnTo>
                  <a:lnTo>
                    <a:pt x="372" y="71"/>
                  </a:lnTo>
                  <a:lnTo>
                    <a:pt x="359" y="84"/>
                  </a:lnTo>
                  <a:lnTo>
                    <a:pt x="371" y="111"/>
                  </a:lnTo>
                  <a:lnTo>
                    <a:pt x="394" y="96"/>
                  </a:lnTo>
                  <a:lnTo>
                    <a:pt x="429" y="116"/>
                  </a:lnTo>
                  <a:lnTo>
                    <a:pt x="412" y="156"/>
                  </a:lnTo>
                  <a:lnTo>
                    <a:pt x="374" y="155"/>
                  </a:lnTo>
                  <a:lnTo>
                    <a:pt x="361" y="137"/>
                  </a:lnTo>
                  <a:lnTo>
                    <a:pt x="353" y="143"/>
                  </a:lnTo>
                  <a:lnTo>
                    <a:pt x="374" y="171"/>
                  </a:lnTo>
                  <a:lnTo>
                    <a:pt x="386" y="190"/>
                  </a:lnTo>
                  <a:lnTo>
                    <a:pt x="387" y="191"/>
                  </a:lnTo>
                  <a:lnTo>
                    <a:pt x="403" y="206"/>
                  </a:lnTo>
                  <a:lnTo>
                    <a:pt x="430" y="204"/>
                  </a:lnTo>
                  <a:lnTo>
                    <a:pt x="441" y="246"/>
                  </a:lnTo>
                  <a:lnTo>
                    <a:pt x="425" y="268"/>
                  </a:lnTo>
                  <a:lnTo>
                    <a:pt x="429" y="321"/>
                  </a:lnTo>
                  <a:lnTo>
                    <a:pt x="352" y="327"/>
                  </a:lnTo>
                  <a:lnTo>
                    <a:pt x="331" y="333"/>
                  </a:lnTo>
                  <a:lnTo>
                    <a:pt x="286" y="350"/>
                  </a:lnTo>
                  <a:lnTo>
                    <a:pt x="267" y="358"/>
                  </a:lnTo>
                  <a:lnTo>
                    <a:pt x="248" y="319"/>
                  </a:lnTo>
                  <a:lnTo>
                    <a:pt x="220" y="325"/>
                  </a:lnTo>
                  <a:lnTo>
                    <a:pt x="204" y="361"/>
                  </a:lnTo>
                  <a:lnTo>
                    <a:pt x="236" y="359"/>
                  </a:lnTo>
                  <a:lnTo>
                    <a:pt x="274" y="418"/>
                  </a:lnTo>
                  <a:lnTo>
                    <a:pt x="255" y="463"/>
                  </a:lnTo>
                  <a:lnTo>
                    <a:pt x="110" y="464"/>
                  </a:lnTo>
                  <a:lnTo>
                    <a:pt x="112" y="473"/>
                  </a:lnTo>
                  <a:lnTo>
                    <a:pt x="159" y="502"/>
                  </a:lnTo>
                  <a:lnTo>
                    <a:pt x="187" y="519"/>
                  </a:lnTo>
                  <a:lnTo>
                    <a:pt x="187" y="536"/>
                  </a:lnTo>
                  <a:lnTo>
                    <a:pt x="184" y="559"/>
                  </a:lnTo>
                  <a:lnTo>
                    <a:pt x="230" y="559"/>
                  </a:lnTo>
                  <a:lnTo>
                    <a:pt x="241" y="494"/>
                  </a:lnTo>
                  <a:lnTo>
                    <a:pt x="279" y="497"/>
                  </a:lnTo>
                  <a:lnTo>
                    <a:pt x="319" y="496"/>
                  </a:lnTo>
                  <a:lnTo>
                    <a:pt x="322" y="532"/>
                  </a:lnTo>
                  <a:lnTo>
                    <a:pt x="347" y="545"/>
                  </a:lnTo>
                  <a:lnTo>
                    <a:pt x="396" y="535"/>
                  </a:lnTo>
                  <a:lnTo>
                    <a:pt x="418" y="500"/>
                  </a:lnTo>
                  <a:lnTo>
                    <a:pt x="413" y="464"/>
                  </a:lnTo>
                  <a:lnTo>
                    <a:pt x="521" y="456"/>
                  </a:lnTo>
                  <a:lnTo>
                    <a:pt x="500" y="438"/>
                  </a:lnTo>
                  <a:lnTo>
                    <a:pt x="501" y="386"/>
                  </a:lnTo>
                  <a:lnTo>
                    <a:pt x="543" y="410"/>
                  </a:lnTo>
                  <a:lnTo>
                    <a:pt x="567" y="414"/>
                  </a:lnTo>
                  <a:lnTo>
                    <a:pt x="577" y="399"/>
                  </a:lnTo>
                  <a:lnTo>
                    <a:pt x="598" y="400"/>
                  </a:lnTo>
                  <a:lnTo>
                    <a:pt x="598" y="386"/>
                  </a:lnTo>
                  <a:lnTo>
                    <a:pt x="618" y="314"/>
                  </a:lnTo>
                  <a:lnTo>
                    <a:pt x="575" y="291"/>
                  </a:lnTo>
                  <a:lnTo>
                    <a:pt x="580" y="227"/>
                  </a:lnTo>
                  <a:lnTo>
                    <a:pt x="652" y="248"/>
                  </a:lnTo>
                  <a:lnTo>
                    <a:pt x="679" y="236"/>
                  </a:lnTo>
                  <a:lnTo>
                    <a:pt x="668" y="213"/>
                  </a:lnTo>
                  <a:lnTo>
                    <a:pt x="707" y="205"/>
                  </a:lnTo>
                  <a:lnTo>
                    <a:pt x="715" y="240"/>
                  </a:lnTo>
                  <a:lnTo>
                    <a:pt x="776" y="255"/>
                  </a:lnTo>
                  <a:lnTo>
                    <a:pt x="799" y="292"/>
                  </a:lnTo>
                  <a:lnTo>
                    <a:pt x="774" y="336"/>
                  </a:lnTo>
                  <a:lnTo>
                    <a:pt x="758" y="345"/>
                  </a:lnTo>
                  <a:lnTo>
                    <a:pt x="745" y="360"/>
                  </a:lnTo>
                  <a:lnTo>
                    <a:pt x="741" y="385"/>
                  </a:lnTo>
                  <a:lnTo>
                    <a:pt x="747" y="416"/>
                  </a:lnTo>
                  <a:lnTo>
                    <a:pt x="723" y="460"/>
                  </a:lnTo>
                  <a:lnTo>
                    <a:pt x="700" y="476"/>
                  </a:lnTo>
                  <a:lnTo>
                    <a:pt x="640" y="476"/>
                  </a:lnTo>
                  <a:lnTo>
                    <a:pt x="658" y="563"/>
                  </a:lnTo>
                  <a:lnTo>
                    <a:pt x="657" y="569"/>
                  </a:lnTo>
                  <a:lnTo>
                    <a:pt x="663" y="599"/>
                  </a:lnTo>
                  <a:lnTo>
                    <a:pt x="776" y="584"/>
                  </a:lnTo>
                  <a:lnTo>
                    <a:pt x="837" y="600"/>
                  </a:lnTo>
                  <a:lnTo>
                    <a:pt x="884" y="669"/>
                  </a:lnTo>
                  <a:close/>
                  <a:moveTo>
                    <a:pt x="72" y="455"/>
                  </a:moveTo>
                  <a:lnTo>
                    <a:pt x="72" y="455"/>
                  </a:lnTo>
                  <a:lnTo>
                    <a:pt x="103" y="457"/>
                  </a:lnTo>
                  <a:lnTo>
                    <a:pt x="113" y="409"/>
                  </a:lnTo>
                  <a:lnTo>
                    <a:pt x="10" y="384"/>
                  </a:lnTo>
                  <a:lnTo>
                    <a:pt x="7" y="404"/>
                  </a:lnTo>
                  <a:lnTo>
                    <a:pt x="76" y="440"/>
                  </a:lnTo>
                  <a:lnTo>
                    <a:pt x="72" y="45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6"/>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7"/>
            <p:cNvSpPr>
              <a:spLocks/>
            </p:cNvSpPr>
            <p:nvPr/>
          </p:nvSpPr>
          <p:spPr bwMode="auto">
            <a:xfrm>
              <a:off x="5122" y="2344"/>
              <a:ext cx="254" cy="46"/>
            </a:xfrm>
            <a:custGeom>
              <a:avLst/>
              <a:gdLst>
                <a:gd name="T0" fmla="*/ 416 w 423"/>
                <a:gd name="T1" fmla="*/ 46 h 76"/>
                <a:gd name="T2" fmla="*/ 416 w 423"/>
                <a:gd name="T3" fmla="*/ 46 h 76"/>
                <a:gd name="T4" fmla="*/ 423 w 423"/>
                <a:gd name="T5" fmla="*/ 29 h 76"/>
                <a:gd name="T6" fmla="*/ 419 w 423"/>
                <a:gd name="T7" fmla="*/ 24 h 76"/>
                <a:gd name="T8" fmla="*/ 317 w 423"/>
                <a:gd name="T9" fmla="*/ 22 h 76"/>
                <a:gd name="T10" fmla="*/ 242 w 423"/>
                <a:gd name="T11" fmla="*/ 27 h 76"/>
                <a:gd name="T12" fmla="*/ 188 w 423"/>
                <a:gd name="T13" fmla="*/ 16 h 76"/>
                <a:gd name="T14" fmla="*/ 130 w 423"/>
                <a:gd name="T15" fmla="*/ 16 h 76"/>
                <a:gd name="T16" fmla="*/ 89 w 423"/>
                <a:gd name="T17" fmla="*/ 4 h 76"/>
                <a:gd name="T18" fmla="*/ 54 w 423"/>
                <a:gd name="T19" fmla="*/ 0 h 76"/>
                <a:gd name="T20" fmla="*/ 29 w 423"/>
                <a:gd name="T21" fmla="*/ 0 h 76"/>
                <a:gd name="T22" fmla="*/ 23 w 423"/>
                <a:gd name="T23" fmla="*/ 11 h 76"/>
                <a:gd name="T24" fmla="*/ 15 w 423"/>
                <a:gd name="T25" fmla="*/ 15 h 76"/>
                <a:gd name="T26" fmla="*/ 4 w 423"/>
                <a:gd name="T27" fmla="*/ 14 h 76"/>
                <a:gd name="T28" fmla="*/ 0 w 423"/>
                <a:gd name="T29" fmla="*/ 15 h 76"/>
                <a:gd name="T30" fmla="*/ 0 w 423"/>
                <a:gd name="T31" fmla="*/ 20 h 76"/>
                <a:gd name="T32" fmla="*/ 17 w 423"/>
                <a:gd name="T33" fmla="*/ 33 h 76"/>
                <a:gd name="T34" fmla="*/ 45 w 423"/>
                <a:gd name="T35" fmla="*/ 37 h 76"/>
                <a:gd name="T36" fmla="*/ 79 w 423"/>
                <a:gd name="T37" fmla="*/ 37 h 76"/>
                <a:gd name="T38" fmla="*/ 93 w 423"/>
                <a:gd name="T39" fmla="*/ 45 h 76"/>
                <a:gd name="T40" fmla="*/ 120 w 423"/>
                <a:gd name="T41" fmla="*/ 48 h 76"/>
                <a:gd name="T42" fmla="*/ 142 w 423"/>
                <a:gd name="T43" fmla="*/ 56 h 76"/>
                <a:gd name="T44" fmla="*/ 231 w 423"/>
                <a:gd name="T45" fmla="*/ 72 h 76"/>
                <a:gd name="T46" fmla="*/ 243 w 423"/>
                <a:gd name="T47" fmla="*/ 67 h 76"/>
                <a:gd name="T48" fmla="*/ 254 w 423"/>
                <a:gd name="T49" fmla="*/ 71 h 76"/>
                <a:gd name="T50" fmla="*/ 258 w 423"/>
                <a:gd name="T51" fmla="*/ 76 h 76"/>
                <a:gd name="T52" fmla="*/ 314 w 423"/>
                <a:gd name="T53" fmla="*/ 71 h 76"/>
                <a:gd name="T54" fmla="*/ 328 w 423"/>
                <a:gd name="T55" fmla="*/ 62 h 76"/>
                <a:gd name="T56" fmla="*/ 373 w 423"/>
                <a:gd name="T57" fmla="*/ 71 h 76"/>
                <a:gd name="T58" fmla="*/ 387 w 423"/>
                <a:gd name="T59" fmla="*/ 69 h 76"/>
                <a:gd name="T60" fmla="*/ 415 w 423"/>
                <a:gd name="T61" fmla="*/ 58 h 76"/>
                <a:gd name="T62" fmla="*/ 416 w 423"/>
                <a:gd name="T6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16" y="46"/>
                  </a:moveTo>
                  <a:lnTo>
                    <a:pt x="416" y="46"/>
                  </a:ln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8"/>
            <p:cNvSpPr>
              <a:spLocks/>
            </p:cNvSpPr>
            <p:nvPr/>
          </p:nvSpPr>
          <p:spPr bwMode="auto">
            <a:xfrm>
              <a:off x="4415" y="1942"/>
              <a:ext cx="514" cy="313"/>
            </a:xfrm>
            <a:custGeom>
              <a:avLst/>
              <a:gdLst>
                <a:gd name="T0" fmla="*/ 855 w 855"/>
                <a:gd name="T1" fmla="*/ 417 h 521"/>
                <a:gd name="T2" fmla="*/ 749 w 855"/>
                <a:gd name="T3" fmla="*/ 438 h 521"/>
                <a:gd name="T4" fmla="*/ 707 w 855"/>
                <a:gd name="T5" fmla="*/ 441 h 521"/>
                <a:gd name="T6" fmla="*/ 674 w 855"/>
                <a:gd name="T7" fmla="*/ 427 h 521"/>
                <a:gd name="T8" fmla="*/ 651 w 855"/>
                <a:gd name="T9" fmla="*/ 436 h 521"/>
                <a:gd name="T10" fmla="*/ 644 w 855"/>
                <a:gd name="T11" fmla="*/ 449 h 521"/>
                <a:gd name="T12" fmla="*/ 606 w 855"/>
                <a:gd name="T13" fmla="*/ 430 h 521"/>
                <a:gd name="T14" fmla="*/ 576 w 855"/>
                <a:gd name="T15" fmla="*/ 414 h 521"/>
                <a:gd name="T16" fmla="*/ 583 w 855"/>
                <a:gd name="T17" fmla="*/ 386 h 521"/>
                <a:gd name="T18" fmla="*/ 525 w 855"/>
                <a:gd name="T19" fmla="*/ 393 h 521"/>
                <a:gd name="T20" fmla="*/ 372 w 855"/>
                <a:gd name="T21" fmla="*/ 379 h 521"/>
                <a:gd name="T22" fmla="*/ 322 w 855"/>
                <a:gd name="T23" fmla="*/ 345 h 521"/>
                <a:gd name="T24" fmla="*/ 195 w 855"/>
                <a:gd name="T25" fmla="*/ 288 h 521"/>
                <a:gd name="T26" fmla="*/ 154 w 855"/>
                <a:gd name="T27" fmla="*/ 254 h 521"/>
                <a:gd name="T28" fmla="*/ 93 w 855"/>
                <a:gd name="T29" fmla="*/ 164 h 521"/>
                <a:gd name="T30" fmla="*/ 86 w 855"/>
                <a:gd name="T31" fmla="*/ 134 h 521"/>
                <a:gd name="T32" fmla="*/ 43 w 855"/>
                <a:gd name="T33" fmla="*/ 43 h 521"/>
                <a:gd name="T34" fmla="*/ 17 w 855"/>
                <a:gd name="T35" fmla="*/ 0 h 521"/>
                <a:gd name="T36" fmla="*/ 2 w 855"/>
                <a:gd name="T37" fmla="*/ 15 h 521"/>
                <a:gd name="T38" fmla="*/ 15 w 855"/>
                <a:gd name="T39" fmla="*/ 94 h 521"/>
                <a:gd name="T40" fmla="*/ 42 w 855"/>
                <a:gd name="T41" fmla="*/ 147 h 521"/>
                <a:gd name="T42" fmla="*/ 77 w 855"/>
                <a:gd name="T43" fmla="*/ 216 h 521"/>
                <a:gd name="T44" fmla="*/ 103 w 855"/>
                <a:gd name="T45" fmla="*/ 278 h 521"/>
                <a:gd name="T46" fmla="*/ 120 w 855"/>
                <a:gd name="T47" fmla="*/ 309 h 521"/>
                <a:gd name="T48" fmla="*/ 211 w 855"/>
                <a:gd name="T49" fmla="*/ 351 h 521"/>
                <a:gd name="T50" fmla="*/ 229 w 855"/>
                <a:gd name="T51" fmla="*/ 345 h 521"/>
                <a:gd name="T52" fmla="*/ 253 w 855"/>
                <a:gd name="T53" fmla="*/ 364 h 521"/>
                <a:gd name="T54" fmla="*/ 327 w 855"/>
                <a:gd name="T55" fmla="*/ 436 h 521"/>
                <a:gd name="T56" fmla="*/ 376 w 855"/>
                <a:gd name="T57" fmla="*/ 491 h 521"/>
                <a:gd name="T58" fmla="*/ 414 w 855"/>
                <a:gd name="T59" fmla="*/ 482 h 521"/>
                <a:gd name="T60" fmla="*/ 533 w 855"/>
                <a:gd name="T61" fmla="*/ 479 h 521"/>
                <a:gd name="T62" fmla="*/ 564 w 855"/>
                <a:gd name="T63" fmla="*/ 438 h 521"/>
                <a:gd name="T64" fmla="*/ 566 w 855"/>
                <a:gd name="T65" fmla="*/ 455 h 521"/>
                <a:gd name="T66" fmla="*/ 585 w 855"/>
                <a:gd name="T67" fmla="*/ 496 h 521"/>
                <a:gd name="T68" fmla="*/ 620 w 855"/>
                <a:gd name="T69" fmla="*/ 510 h 521"/>
                <a:gd name="T70" fmla="*/ 652 w 855"/>
                <a:gd name="T71" fmla="*/ 518 h 521"/>
                <a:gd name="T72" fmla="*/ 663 w 855"/>
                <a:gd name="T73" fmla="*/ 485 h 521"/>
                <a:gd name="T74" fmla="*/ 742 w 855"/>
                <a:gd name="T75" fmla="*/ 470 h 521"/>
                <a:gd name="T76" fmla="*/ 824 w 855"/>
                <a:gd name="T77" fmla="*/ 455 h 521"/>
                <a:gd name="T78" fmla="*/ 845 w 855"/>
                <a:gd name="T79" fmla="*/ 437 h 521"/>
                <a:gd name="T80" fmla="*/ 855 w 855"/>
                <a:gd name="T81" fmla="*/ 41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855" y="417"/>
                  </a:moveTo>
                  <a:lnTo>
                    <a:pt x="855" y="417"/>
                  </a:ln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99"/>
            <p:cNvSpPr>
              <a:spLocks/>
            </p:cNvSpPr>
            <p:nvPr/>
          </p:nvSpPr>
          <p:spPr bwMode="auto">
            <a:xfrm>
              <a:off x="4877" y="2409"/>
              <a:ext cx="36" cy="71"/>
            </a:xfrm>
            <a:custGeom>
              <a:avLst/>
              <a:gdLst>
                <a:gd name="T0" fmla="*/ 47 w 60"/>
                <a:gd name="T1" fmla="*/ 97 h 118"/>
                <a:gd name="T2" fmla="*/ 47 w 60"/>
                <a:gd name="T3" fmla="*/ 97 h 118"/>
                <a:gd name="T4" fmla="*/ 60 w 60"/>
                <a:gd name="T5" fmla="*/ 55 h 118"/>
                <a:gd name="T6" fmla="*/ 60 w 60"/>
                <a:gd name="T7" fmla="*/ 38 h 118"/>
                <a:gd name="T8" fmla="*/ 48 w 60"/>
                <a:gd name="T9" fmla="*/ 27 h 118"/>
                <a:gd name="T10" fmla="*/ 36 w 60"/>
                <a:gd name="T11" fmla="*/ 4 h 118"/>
                <a:gd name="T12" fmla="*/ 6 w 60"/>
                <a:gd name="T13" fmla="*/ 0 h 118"/>
                <a:gd name="T14" fmla="*/ 0 w 60"/>
                <a:gd name="T15" fmla="*/ 8 h 118"/>
                <a:gd name="T16" fmla="*/ 30 w 60"/>
                <a:gd name="T17" fmla="*/ 44 h 118"/>
                <a:gd name="T18" fmla="*/ 32 w 60"/>
                <a:gd name="T19" fmla="*/ 76 h 118"/>
                <a:gd name="T20" fmla="*/ 24 w 60"/>
                <a:gd name="T21" fmla="*/ 85 h 118"/>
                <a:gd name="T22" fmla="*/ 25 w 60"/>
                <a:gd name="T23" fmla="*/ 118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60" y="55"/>
                  </a:lnTo>
                  <a:lnTo>
                    <a:pt x="60" y="38"/>
                  </a:lnTo>
                  <a:lnTo>
                    <a:pt x="48" y="27"/>
                  </a:lnTo>
                  <a:lnTo>
                    <a:pt x="36" y="4"/>
                  </a:lnTo>
                  <a:lnTo>
                    <a:pt x="6" y="0"/>
                  </a:lnTo>
                  <a:lnTo>
                    <a:pt x="0" y="8"/>
                  </a:lnTo>
                  <a:lnTo>
                    <a:pt x="30" y="44"/>
                  </a:lnTo>
                  <a:lnTo>
                    <a:pt x="32" y="76"/>
                  </a:lnTo>
                  <a:lnTo>
                    <a:pt x="24" y="85"/>
                  </a:lnTo>
                  <a:lnTo>
                    <a:pt x="25" y="118"/>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0"/>
            <p:cNvSpPr>
              <a:spLocks/>
            </p:cNvSpPr>
            <p:nvPr/>
          </p:nvSpPr>
          <p:spPr bwMode="auto">
            <a:xfrm>
              <a:off x="4698" y="2324"/>
              <a:ext cx="76" cy="127"/>
            </a:xfrm>
            <a:custGeom>
              <a:avLst/>
              <a:gdLst>
                <a:gd name="T0" fmla="*/ 122 w 127"/>
                <a:gd name="T1" fmla="*/ 202 h 211"/>
                <a:gd name="T2" fmla="*/ 122 w 127"/>
                <a:gd name="T3" fmla="*/ 202 h 211"/>
                <a:gd name="T4" fmla="*/ 127 w 127"/>
                <a:gd name="T5" fmla="*/ 188 h 211"/>
                <a:gd name="T6" fmla="*/ 117 w 127"/>
                <a:gd name="T7" fmla="*/ 178 h 211"/>
                <a:gd name="T8" fmla="*/ 103 w 127"/>
                <a:gd name="T9" fmla="*/ 174 h 211"/>
                <a:gd name="T10" fmla="*/ 86 w 127"/>
                <a:gd name="T11" fmla="*/ 161 h 211"/>
                <a:gd name="T12" fmla="*/ 85 w 127"/>
                <a:gd name="T13" fmla="*/ 147 h 211"/>
                <a:gd name="T14" fmla="*/ 77 w 127"/>
                <a:gd name="T15" fmla="*/ 122 h 211"/>
                <a:gd name="T16" fmla="*/ 79 w 127"/>
                <a:gd name="T17" fmla="*/ 95 h 211"/>
                <a:gd name="T18" fmla="*/ 63 w 127"/>
                <a:gd name="T19" fmla="*/ 57 h 211"/>
                <a:gd name="T20" fmla="*/ 67 w 127"/>
                <a:gd name="T21" fmla="*/ 49 h 211"/>
                <a:gd name="T22" fmla="*/ 59 w 127"/>
                <a:gd name="T23" fmla="*/ 35 h 211"/>
                <a:gd name="T24" fmla="*/ 63 w 127"/>
                <a:gd name="T25" fmla="*/ 27 h 211"/>
                <a:gd name="T26" fmla="*/ 64 w 127"/>
                <a:gd name="T27" fmla="*/ 10 h 211"/>
                <a:gd name="T28" fmla="*/ 49 w 127"/>
                <a:gd name="T29" fmla="*/ 2 h 211"/>
                <a:gd name="T30" fmla="*/ 42 w 127"/>
                <a:gd name="T31" fmla="*/ 0 h 211"/>
                <a:gd name="T32" fmla="*/ 39 w 127"/>
                <a:gd name="T33" fmla="*/ 12 h 211"/>
                <a:gd name="T34" fmla="*/ 30 w 127"/>
                <a:gd name="T35" fmla="*/ 16 h 211"/>
                <a:gd name="T36" fmla="*/ 20 w 127"/>
                <a:gd name="T37" fmla="*/ 17 h 211"/>
                <a:gd name="T38" fmla="*/ 14 w 127"/>
                <a:gd name="T39" fmla="*/ 15 h 211"/>
                <a:gd name="T40" fmla="*/ 8 w 127"/>
                <a:gd name="T41" fmla="*/ 20 h 211"/>
                <a:gd name="T42" fmla="*/ 0 w 127"/>
                <a:gd name="T43" fmla="*/ 42 h 211"/>
                <a:gd name="T44" fmla="*/ 1 w 127"/>
                <a:gd name="T45" fmla="*/ 45 h 211"/>
                <a:gd name="T46" fmla="*/ 9 w 127"/>
                <a:gd name="T47" fmla="*/ 45 h 211"/>
                <a:gd name="T48" fmla="*/ 35 w 127"/>
                <a:gd name="T49" fmla="*/ 91 h 211"/>
                <a:gd name="T50" fmla="*/ 36 w 127"/>
                <a:gd name="T51" fmla="*/ 111 h 211"/>
                <a:gd name="T52" fmla="*/ 53 w 127"/>
                <a:gd name="T53" fmla="*/ 128 h 211"/>
                <a:gd name="T54" fmla="*/ 46 w 127"/>
                <a:gd name="T55" fmla="*/ 141 h 211"/>
                <a:gd name="T56" fmla="*/ 50 w 127"/>
                <a:gd name="T57" fmla="*/ 154 h 211"/>
                <a:gd name="T58" fmla="*/ 59 w 127"/>
                <a:gd name="T59" fmla="*/ 155 h 211"/>
                <a:gd name="T60" fmla="*/ 74 w 127"/>
                <a:gd name="T61" fmla="*/ 166 h 211"/>
                <a:gd name="T62" fmla="*/ 87 w 127"/>
                <a:gd name="T63" fmla="*/ 187 h 211"/>
                <a:gd name="T64" fmla="*/ 105 w 127"/>
                <a:gd name="T65" fmla="*/ 202 h 211"/>
                <a:gd name="T66" fmla="*/ 107 w 127"/>
                <a:gd name="T67" fmla="*/ 211 h 211"/>
                <a:gd name="T68" fmla="*/ 122 w 127"/>
                <a:gd name="T69" fmla="*/ 2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2" y="202"/>
                  </a:moveTo>
                  <a:lnTo>
                    <a:pt x="122" y="202"/>
                  </a:ln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1"/>
            <p:cNvSpPr>
              <a:spLocks/>
            </p:cNvSpPr>
            <p:nvPr/>
          </p:nvSpPr>
          <p:spPr bwMode="auto">
            <a:xfrm>
              <a:off x="4935" y="2534"/>
              <a:ext cx="76" cy="34"/>
            </a:xfrm>
            <a:custGeom>
              <a:avLst/>
              <a:gdLst>
                <a:gd name="T0" fmla="*/ 45 w 127"/>
                <a:gd name="T1" fmla="*/ 51 h 57"/>
                <a:gd name="T2" fmla="*/ 45 w 127"/>
                <a:gd name="T3" fmla="*/ 51 h 57"/>
                <a:gd name="T4" fmla="*/ 81 w 127"/>
                <a:gd name="T5" fmla="*/ 44 h 57"/>
                <a:gd name="T6" fmla="*/ 92 w 127"/>
                <a:gd name="T7" fmla="*/ 30 h 57"/>
                <a:gd name="T8" fmla="*/ 102 w 127"/>
                <a:gd name="T9" fmla="*/ 30 h 57"/>
                <a:gd name="T10" fmla="*/ 127 w 127"/>
                <a:gd name="T11" fmla="*/ 9 h 57"/>
                <a:gd name="T12" fmla="*/ 113 w 127"/>
                <a:gd name="T13" fmla="*/ 0 h 57"/>
                <a:gd name="T14" fmla="*/ 89 w 127"/>
                <a:gd name="T15" fmla="*/ 16 h 57"/>
                <a:gd name="T16" fmla="*/ 46 w 127"/>
                <a:gd name="T17" fmla="*/ 36 h 57"/>
                <a:gd name="T18" fmla="*/ 5 w 127"/>
                <a:gd name="T19" fmla="*/ 33 h 57"/>
                <a:gd name="T20" fmla="*/ 0 w 127"/>
                <a:gd name="T21" fmla="*/ 46 h 57"/>
                <a:gd name="T22" fmla="*/ 41 w 127"/>
                <a:gd name="T23" fmla="*/ 57 h 57"/>
                <a:gd name="T24" fmla="*/ 45 w 127"/>
                <a:gd name="T25"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45" y="51"/>
                  </a:moveTo>
                  <a:lnTo>
                    <a:pt x="45" y="51"/>
                  </a:lnTo>
                  <a:lnTo>
                    <a:pt x="81" y="44"/>
                  </a:lnTo>
                  <a:lnTo>
                    <a:pt x="92" y="30"/>
                  </a:lnTo>
                  <a:lnTo>
                    <a:pt x="102" y="30"/>
                  </a:lnTo>
                  <a:lnTo>
                    <a:pt x="127" y="9"/>
                  </a:lnTo>
                  <a:lnTo>
                    <a:pt x="113" y="0"/>
                  </a:lnTo>
                  <a:lnTo>
                    <a:pt x="89" y="16"/>
                  </a:lnTo>
                  <a:lnTo>
                    <a:pt x="46" y="36"/>
                  </a:lnTo>
                  <a:lnTo>
                    <a:pt x="5" y="33"/>
                  </a:lnTo>
                  <a:lnTo>
                    <a:pt x="0" y="46"/>
                  </a:lnTo>
                  <a:lnTo>
                    <a:pt x="41" y="57"/>
                  </a:lnTo>
                  <a:lnTo>
                    <a:pt x="45"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2"/>
            <p:cNvSpPr>
              <a:spLocks/>
            </p:cNvSpPr>
            <p:nvPr/>
          </p:nvSpPr>
          <p:spPr bwMode="auto">
            <a:xfrm>
              <a:off x="5912" y="3610"/>
              <a:ext cx="66" cy="51"/>
            </a:xfrm>
            <a:custGeom>
              <a:avLst/>
              <a:gdLst>
                <a:gd name="T0" fmla="*/ 2 w 109"/>
                <a:gd name="T1" fmla="*/ 75 h 85"/>
                <a:gd name="T2" fmla="*/ 2 w 109"/>
                <a:gd name="T3" fmla="*/ 75 h 85"/>
                <a:gd name="T4" fmla="*/ 0 w 109"/>
                <a:gd name="T5" fmla="*/ 85 h 85"/>
                <a:gd name="T6" fmla="*/ 65 w 109"/>
                <a:gd name="T7" fmla="*/ 75 h 85"/>
                <a:gd name="T8" fmla="*/ 65 w 109"/>
                <a:gd name="T9" fmla="*/ 53 h 85"/>
                <a:gd name="T10" fmla="*/ 95 w 109"/>
                <a:gd name="T11" fmla="*/ 43 h 85"/>
                <a:gd name="T12" fmla="*/ 109 w 109"/>
                <a:gd name="T13" fmla="*/ 26 h 85"/>
                <a:gd name="T14" fmla="*/ 103 w 109"/>
                <a:gd name="T15" fmla="*/ 13 h 85"/>
                <a:gd name="T16" fmla="*/ 103 w 109"/>
                <a:gd name="T17" fmla="*/ 0 h 85"/>
                <a:gd name="T18" fmla="*/ 69 w 109"/>
                <a:gd name="T19" fmla="*/ 15 h 85"/>
                <a:gd name="T20" fmla="*/ 47 w 109"/>
                <a:gd name="T21" fmla="*/ 36 h 85"/>
                <a:gd name="T22" fmla="*/ 53 w 109"/>
                <a:gd name="T23" fmla="*/ 48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0" y="85"/>
                  </a:lnTo>
                  <a:lnTo>
                    <a:pt x="65" y="75"/>
                  </a:lnTo>
                  <a:lnTo>
                    <a:pt x="65" y="53"/>
                  </a:lnTo>
                  <a:lnTo>
                    <a:pt x="95" y="43"/>
                  </a:lnTo>
                  <a:lnTo>
                    <a:pt x="109" y="26"/>
                  </a:lnTo>
                  <a:lnTo>
                    <a:pt x="103" y="13"/>
                  </a:lnTo>
                  <a:lnTo>
                    <a:pt x="103" y="0"/>
                  </a:lnTo>
                  <a:lnTo>
                    <a:pt x="69" y="15"/>
                  </a:lnTo>
                  <a:lnTo>
                    <a:pt x="47" y="36"/>
                  </a:lnTo>
                  <a:lnTo>
                    <a:pt x="53" y="48"/>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3"/>
            <p:cNvSpPr>
              <a:spLocks/>
            </p:cNvSpPr>
            <p:nvPr/>
          </p:nvSpPr>
          <p:spPr bwMode="auto">
            <a:xfrm>
              <a:off x="6003" y="3565"/>
              <a:ext cx="37" cy="38"/>
            </a:xfrm>
            <a:custGeom>
              <a:avLst/>
              <a:gdLst>
                <a:gd name="T0" fmla="*/ 29 w 62"/>
                <a:gd name="T1" fmla="*/ 11 h 64"/>
                <a:gd name="T2" fmla="*/ 29 w 62"/>
                <a:gd name="T3" fmla="*/ 11 h 64"/>
                <a:gd name="T4" fmla="*/ 0 w 62"/>
                <a:gd name="T5" fmla="*/ 48 h 64"/>
                <a:gd name="T6" fmla="*/ 1 w 62"/>
                <a:gd name="T7" fmla="*/ 61 h 64"/>
                <a:gd name="T8" fmla="*/ 13 w 62"/>
                <a:gd name="T9" fmla="*/ 64 h 64"/>
                <a:gd name="T10" fmla="*/ 34 w 62"/>
                <a:gd name="T11" fmla="*/ 41 h 64"/>
                <a:gd name="T12" fmla="*/ 58 w 62"/>
                <a:gd name="T13" fmla="*/ 33 h 64"/>
                <a:gd name="T14" fmla="*/ 62 w 62"/>
                <a:gd name="T15" fmla="*/ 17 h 64"/>
                <a:gd name="T16" fmla="*/ 54 w 62"/>
                <a:gd name="T17" fmla="*/ 0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0" y="48"/>
                  </a:lnTo>
                  <a:lnTo>
                    <a:pt x="1" y="61"/>
                  </a:lnTo>
                  <a:lnTo>
                    <a:pt x="13" y="64"/>
                  </a:lnTo>
                  <a:lnTo>
                    <a:pt x="34" y="41"/>
                  </a:lnTo>
                  <a:lnTo>
                    <a:pt x="58" y="33"/>
                  </a:lnTo>
                  <a:lnTo>
                    <a:pt x="62" y="17"/>
                  </a:lnTo>
                  <a:lnTo>
                    <a:pt x="54" y="0"/>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4"/>
            <p:cNvSpPr>
              <a:spLocks/>
            </p:cNvSpPr>
            <p:nvPr/>
          </p:nvSpPr>
          <p:spPr bwMode="auto">
            <a:xfrm>
              <a:off x="6393" y="3855"/>
              <a:ext cx="31" cy="34"/>
            </a:xfrm>
            <a:custGeom>
              <a:avLst/>
              <a:gdLst>
                <a:gd name="T0" fmla="*/ 51 w 51"/>
                <a:gd name="T1" fmla="*/ 43 h 57"/>
                <a:gd name="T2" fmla="*/ 51 w 51"/>
                <a:gd name="T3" fmla="*/ 43 h 57"/>
                <a:gd name="T4" fmla="*/ 26 w 51"/>
                <a:gd name="T5" fmla="*/ 0 h 57"/>
                <a:gd name="T6" fmla="*/ 0 w 51"/>
                <a:gd name="T7" fmla="*/ 12 h 57"/>
                <a:gd name="T8" fmla="*/ 17 w 51"/>
                <a:gd name="T9" fmla="*/ 37 h 57"/>
                <a:gd name="T10" fmla="*/ 47 w 51"/>
                <a:gd name="T11" fmla="*/ 57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26" y="0"/>
                  </a:lnTo>
                  <a:lnTo>
                    <a:pt x="0" y="12"/>
                  </a:lnTo>
                  <a:lnTo>
                    <a:pt x="17" y="37"/>
                  </a:lnTo>
                  <a:lnTo>
                    <a:pt x="47" y="57"/>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5"/>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6"/>
            <p:cNvSpPr>
              <a:spLocks/>
            </p:cNvSpPr>
            <p:nvPr/>
          </p:nvSpPr>
          <p:spPr bwMode="auto">
            <a:xfrm>
              <a:off x="4863" y="4358"/>
              <a:ext cx="334" cy="247"/>
            </a:xfrm>
            <a:custGeom>
              <a:avLst/>
              <a:gdLst>
                <a:gd name="T0" fmla="*/ 556 w 556"/>
                <a:gd name="T1" fmla="*/ 28 h 411"/>
                <a:gd name="T2" fmla="*/ 536 w 556"/>
                <a:gd name="T3" fmla="*/ 0 h 411"/>
                <a:gd name="T4" fmla="*/ 502 w 556"/>
                <a:gd name="T5" fmla="*/ 30 h 411"/>
                <a:gd name="T6" fmla="*/ 403 w 556"/>
                <a:gd name="T7" fmla="*/ 40 h 411"/>
                <a:gd name="T8" fmla="*/ 359 w 556"/>
                <a:gd name="T9" fmla="*/ 50 h 411"/>
                <a:gd name="T10" fmla="*/ 304 w 556"/>
                <a:gd name="T11" fmla="*/ 101 h 411"/>
                <a:gd name="T12" fmla="*/ 261 w 556"/>
                <a:gd name="T13" fmla="*/ 114 h 411"/>
                <a:gd name="T14" fmla="*/ 236 w 556"/>
                <a:gd name="T15" fmla="*/ 112 h 411"/>
                <a:gd name="T16" fmla="*/ 218 w 556"/>
                <a:gd name="T17" fmla="*/ 101 h 411"/>
                <a:gd name="T18" fmla="*/ 181 w 556"/>
                <a:gd name="T19" fmla="*/ 136 h 411"/>
                <a:gd name="T20" fmla="*/ 204 w 556"/>
                <a:gd name="T21" fmla="*/ 151 h 411"/>
                <a:gd name="T22" fmla="*/ 204 w 556"/>
                <a:gd name="T23" fmla="*/ 190 h 411"/>
                <a:gd name="T24" fmla="*/ 189 w 556"/>
                <a:gd name="T25" fmla="*/ 228 h 411"/>
                <a:gd name="T26" fmla="*/ 200 w 556"/>
                <a:gd name="T27" fmla="*/ 250 h 411"/>
                <a:gd name="T28" fmla="*/ 185 w 556"/>
                <a:gd name="T29" fmla="*/ 262 h 411"/>
                <a:gd name="T30" fmla="*/ 171 w 556"/>
                <a:gd name="T31" fmla="*/ 285 h 411"/>
                <a:gd name="T32" fmla="*/ 148 w 556"/>
                <a:gd name="T33" fmla="*/ 326 h 411"/>
                <a:gd name="T34" fmla="*/ 122 w 556"/>
                <a:gd name="T35" fmla="*/ 352 h 411"/>
                <a:gd name="T36" fmla="*/ 100 w 556"/>
                <a:gd name="T37" fmla="*/ 340 h 411"/>
                <a:gd name="T38" fmla="*/ 80 w 556"/>
                <a:gd name="T39" fmla="*/ 313 h 411"/>
                <a:gd name="T40" fmla="*/ 91 w 556"/>
                <a:gd name="T41" fmla="*/ 260 h 411"/>
                <a:gd name="T42" fmla="*/ 80 w 556"/>
                <a:gd name="T43" fmla="*/ 207 h 411"/>
                <a:gd name="T44" fmla="*/ 86 w 556"/>
                <a:gd name="T45" fmla="*/ 189 h 411"/>
                <a:gd name="T46" fmla="*/ 107 w 556"/>
                <a:gd name="T47" fmla="*/ 146 h 411"/>
                <a:gd name="T48" fmla="*/ 98 w 556"/>
                <a:gd name="T49" fmla="*/ 133 h 411"/>
                <a:gd name="T50" fmla="*/ 69 w 556"/>
                <a:gd name="T51" fmla="*/ 156 h 411"/>
                <a:gd name="T52" fmla="*/ 72 w 556"/>
                <a:gd name="T53" fmla="*/ 192 h 411"/>
                <a:gd name="T54" fmla="*/ 51 w 556"/>
                <a:gd name="T55" fmla="*/ 207 h 411"/>
                <a:gd name="T56" fmla="*/ 60 w 556"/>
                <a:gd name="T57" fmla="*/ 229 h 411"/>
                <a:gd name="T58" fmla="*/ 40 w 556"/>
                <a:gd name="T59" fmla="*/ 243 h 411"/>
                <a:gd name="T60" fmla="*/ 21 w 556"/>
                <a:gd name="T61" fmla="*/ 225 h 411"/>
                <a:gd name="T62" fmla="*/ 22 w 556"/>
                <a:gd name="T63" fmla="*/ 207 h 411"/>
                <a:gd name="T64" fmla="*/ 5 w 556"/>
                <a:gd name="T65" fmla="*/ 212 h 411"/>
                <a:gd name="T66" fmla="*/ 2 w 556"/>
                <a:gd name="T67" fmla="*/ 232 h 411"/>
                <a:gd name="T68" fmla="*/ 30 w 556"/>
                <a:gd name="T69" fmla="*/ 251 h 411"/>
                <a:gd name="T70" fmla="*/ 62 w 556"/>
                <a:gd name="T71" fmla="*/ 254 h 411"/>
                <a:gd name="T72" fmla="*/ 65 w 556"/>
                <a:gd name="T73" fmla="*/ 273 h 411"/>
                <a:gd name="T74" fmla="*/ 72 w 556"/>
                <a:gd name="T75" fmla="*/ 291 h 411"/>
                <a:gd name="T76" fmla="*/ 60 w 556"/>
                <a:gd name="T77" fmla="*/ 312 h 411"/>
                <a:gd name="T78" fmla="*/ 69 w 556"/>
                <a:gd name="T79" fmla="*/ 350 h 411"/>
                <a:gd name="T80" fmla="*/ 88 w 556"/>
                <a:gd name="T81" fmla="*/ 378 h 411"/>
                <a:gd name="T82" fmla="*/ 95 w 556"/>
                <a:gd name="T83" fmla="*/ 411 h 411"/>
                <a:gd name="T84" fmla="*/ 138 w 556"/>
                <a:gd name="T85" fmla="*/ 368 h 411"/>
                <a:gd name="T86" fmla="*/ 185 w 556"/>
                <a:gd name="T87" fmla="*/ 308 h 411"/>
                <a:gd name="T88" fmla="*/ 233 w 556"/>
                <a:gd name="T89" fmla="*/ 340 h 411"/>
                <a:gd name="T90" fmla="*/ 241 w 556"/>
                <a:gd name="T91" fmla="*/ 396 h 411"/>
                <a:gd name="T92" fmla="*/ 256 w 556"/>
                <a:gd name="T93" fmla="*/ 397 h 411"/>
                <a:gd name="T94" fmla="*/ 247 w 556"/>
                <a:gd name="T95" fmla="*/ 332 h 411"/>
                <a:gd name="T96" fmla="*/ 218 w 556"/>
                <a:gd name="T97" fmla="*/ 296 h 411"/>
                <a:gd name="T98" fmla="*/ 215 w 556"/>
                <a:gd name="T99" fmla="*/ 264 h 411"/>
                <a:gd name="T100" fmla="*/ 211 w 556"/>
                <a:gd name="T101" fmla="*/ 250 h 411"/>
                <a:gd name="T102" fmla="*/ 226 w 556"/>
                <a:gd name="T103" fmla="*/ 226 h 411"/>
                <a:gd name="T104" fmla="*/ 230 w 556"/>
                <a:gd name="T105" fmla="*/ 203 h 411"/>
                <a:gd name="T106" fmla="*/ 239 w 556"/>
                <a:gd name="T107" fmla="*/ 177 h 411"/>
                <a:gd name="T108" fmla="*/ 261 w 556"/>
                <a:gd name="T109" fmla="*/ 150 h 411"/>
                <a:gd name="T110" fmla="*/ 317 w 556"/>
                <a:gd name="T111" fmla="*/ 120 h 411"/>
                <a:gd name="T112" fmla="*/ 371 w 556"/>
                <a:gd name="T113" fmla="*/ 84 h 411"/>
                <a:gd name="T114" fmla="*/ 467 w 556"/>
                <a:gd name="T115" fmla="*/ 86 h 411"/>
                <a:gd name="T116" fmla="*/ 556 w 556"/>
                <a:gd name="T117" fmla="*/ 2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6" y="28"/>
                  </a:moveTo>
                  <a:lnTo>
                    <a:pt x="556" y="28"/>
                  </a:ln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7"/>
            <p:cNvSpPr>
              <a:spLocks/>
            </p:cNvSpPr>
            <p:nvPr/>
          </p:nvSpPr>
          <p:spPr bwMode="auto">
            <a:xfrm>
              <a:off x="3997" y="2033"/>
              <a:ext cx="44" cy="134"/>
            </a:xfrm>
            <a:custGeom>
              <a:avLst/>
              <a:gdLst>
                <a:gd name="T0" fmla="*/ 7 w 74"/>
                <a:gd name="T1" fmla="*/ 2 h 223"/>
                <a:gd name="T2" fmla="*/ 7 w 74"/>
                <a:gd name="T3" fmla="*/ 2 h 223"/>
                <a:gd name="T4" fmla="*/ 4 w 74"/>
                <a:gd name="T5" fmla="*/ 11 h 223"/>
                <a:gd name="T6" fmla="*/ 0 w 74"/>
                <a:gd name="T7" fmla="*/ 32 h 223"/>
                <a:gd name="T8" fmla="*/ 17 w 74"/>
                <a:gd name="T9" fmla="*/ 124 h 223"/>
                <a:gd name="T10" fmla="*/ 46 w 74"/>
                <a:gd name="T11" fmla="*/ 204 h 223"/>
                <a:gd name="T12" fmla="*/ 56 w 74"/>
                <a:gd name="T13" fmla="*/ 223 h 223"/>
                <a:gd name="T14" fmla="*/ 62 w 74"/>
                <a:gd name="T15" fmla="*/ 223 h 223"/>
                <a:gd name="T16" fmla="*/ 67 w 74"/>
                <a:gd name="T17" fmla="*/ 211 h 223"/>
                <a:gd name="T18" fmla="*/ 61 w 74"/>
                <a:gd name="T19" fmla="*/ 204 h 223"/>
                <a:gd name="T20" fmla="*/ 74 w 74"/>
                <a:gd name="T21" fmla="*/ 175 h 223"/>
                <a:gd name="T22" fmla="*/ 72 w 74"/>
                <a:gd name="T23" fmla="*/ 164 h 223"/>
                <a:gd name="T24" fmla="*/ 62 w 74"/>
                <a:gd name="T25" fmla="*/ 141 h 223"/>
                <a:gd name="T26" fmla="*/ 62 w 74"/>
                <a:gd name="T27" fmla="*/ 127 h 223"/>
                <a:gd name="T28" fmla="*/ 37 w 74"/>
                <a:gd name="T29" fmla="*/ 31 h 223"/>
                <a:gd name="T30" fmla="*/ 33 w 74"/>
                <a:gd name="T31" fmla="*/ 21 h 223"/>
                <a:gd name="T32" fmla="*/ 21 w 74"/>
                <a:gd name="T33" fmla="*/ 6 h 223"/>
                <a:gd name="T34" fmla="*/ 13 w 74"/>
                <a:gd name="T35" fmla="*/ 0 h 223"/>
                <a:gd name="T36" fmla="*/ 7 w 74"/>
                <a:gd name="T37" fmla="*/ 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7" y="2"/>
                  </a:moveTo>
                  <a:lnTo>
                    <a:pt x="7" y="2"/>
                  </a:ln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3" y="0"/>
                  </a:lnTo>
                  <a:lnTo>
                    <a:pt x="7" y="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8"/>
            <p:cNvSpPr>
              <a:spLocks/>
            </p:cNvSpPr>
            <p:nvPr/>
          </p:nvSpPr>
          <p:spPr bwMode="auto">
            <a:xfrm>
              <a:off x="4559" y="1927"/>
              <a:ext cx="70" cy="95"/>
            </a:xfrm>
            <a:custGeom>
              <a:avLst/>
              <a:gdLst>
                <a:gd name="T0" fmla="*/ 82 w 116"/>
                <a:gd name="T1" fmla="*/ 98 h 158"/>
                <a:gd name="T2" fmla="*/ 82 w 116"/>
                <a:gd name="T3" fmla="*/ 98 h 158"/>
                <a:gd name="T4" fmla="*/ 75 w 116"/>
                <a:gd name="T5" fmla="*/ 62 h 158"/>
                <a:gd name="T6" fmla="*/ 59 w 116"/>
                <a:gd name="T7" fmla="*/ 34 h 158"/>
                <a:gd name="T8" fmla="*/ 24 w 116"/>
                <a:gd name="T9" fmla="*/ 0 h 158"/>
                <a:gd name="T10" fmla="*/ 6 w 116"/>
                <a:gd name="T11" fmla="*/ 2 h 158"/>
                <a:gd name="T12" fmla="*/ 0 w 116"/>
                <a:gd name="T13" fmla="*/ 19 h 158"/>
                <a:gd name="T14" fmla="*/ 1 w 116"/>
                <a:gd name="T15" fmla="*/ 34 h 158"/>
                <a:gd name="T16" fmla="*/ 10 w 116"/>
                <a:gd name="T17" fmla="*/ 48 h 158"/>
                <a:gd name="T18" fmla="*/ 34 w 116"/>
                <a:gd name="T19" fmla="*/ 79 h 158"/>
                <a:gd name="T20" fmla="*/ 48 w 116"/>
                <a:gd name="T21" fmla="*/ 84 h 158"/>
                <a:gd name="T22" fmla="*/ 74 w 116"/>
                <a:gd name="T23" fmla="*/ 130 h 158"/>
                <a:gd name="T24" fmla="*/ 83 w 116"/>
                <a:gd name="T25" fmla="*/ 158 h 158"/>
                <a:gd name="T26" fmla="*/ 94 w 116"/>
                <a:gd name="T27" fmla="*/ 157 h 158"/>
                <a:gd name="T28" fmla="*/ 100 w 116"/>
                <a:gd name="T29" fmla="*/ 143 h 158"/>
                <a:gd name="T30" fmla="*/ 114 w 116"/>
                <a:gd name="T31" fmla="*/ 140 h 158"/>
                <a:gd name="T32" fmla="*/ 116 w 116"/>
                <a:gd name="T33" fmla="*/ 121 h 158"/>
                <a:gd name="T34" fmla="*/ 95 w 116"/>
                <a:gd name="T35" fmla="*/ 111 h 158"/>
                <a:gd name="T36" fmla="*/ 82 w 116"/>
                <a:gd name="T37" fmla="*/ 9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82" y="98"/>
                  </a:moveTo>
                  <a:lnTo>
                    <a:pt x="82" y="98"/>
                  </a:ln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09"/>
            <p:cNvSpPr>
              <a:spLocks/>
            </p:cNvSpPr>
            <p:nvPr/>
          </p:nvSpPr>
          <p:spPr bwMode="auto">
            <a:xfrm>
              <a:off x="4701" y="1941"/>
              <a:ext cx="34" cy="44"/>
            </a:xfrm>
            <a:custGeom>
              <a:avLst/>
              <a:gdLst>
                <a:gd name="T0" fmla="*/ 28 w 56"/>
                <a:gd name="T1" fmla="*/ 0 h 72"/>
                <a:gd name="T2" fmla="*/ 28 w 56"/>
                <a:gd name="T3" fmla="*/ 0 h 72"/>
                <a:gd name="T4" fmla="*/ 0 w 56"/>
                <a:gd name="T5" fmla="*/ 15 h 72"/>
                <a:gd name="T6" fmla="*/ 21 w 56"/>
                <a:gd name="T7" fmla="*/ 72 h 72"/>
                <a:gd name="T8" fmla="*/ 49 w 56"/>
                <a:gd name="T9" fmla="*/ 68 h 72"/>
                <a:gd name="T10" fmla="*/ 56 w 56"/>
                <a:gd name="T11" fmla="*/ 53 h 72"/>
                <a:gd name="T12" fmla="*/ 28 w 5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28" y="0"/>
                  </a:moveTo>
                  <a:lnTo>
                    <a:pt x="28" y="0"/>
                  </a:lnTo>
                  <a:lnTo>
                    <a:pt x="0" y="15"/>
                  </a:lnTo>
                  <a:lnTo>
                    <a:pt x="21" y="72"/>
                  </a:lnTo>
                  <a:lnTo>
                    <a:pt x="49" y="68"/>
                  </a:lnTo>
                  <a:lnTo>
                    <a:pt x="56" y="53"/>
                  </a:lnTo>
                  <a:lnTo>
                    <a:pt x="2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0"/>
            <p:cNvSpPr>
              <a:spLocks/>
            </p:cNvSpPr>
            <p:nvPr/>
          </p:nvSpPr>
          <p:spPr bwMode="auto">
            <a:xfrm>
              <a:off x="2854" y="2664"/>
              <a:ext cx="111" cy="28"/>
            </a:xfrm>
            <a:custGeom>
              <a:avLst/>
              <a:gdLst>
                <a:gd name="T0" fmla="*/ 136 w 185"/>
                <a:gd name="T1" fmla="*/ 37 h 47"/>
                <a:gd name="T2" fmla="*/ 136 w 185"/>
                <a:gd name="T3" fmla="*/ 37 h 47"/>
                <a:gd name="T4" fmla="*/ 84 w 185"/>
                <a:gd name="T5" fmla="*/ 19 h 47"/>
                <a:gd name="T6" fmla="*/ 59 w 185"/>
                <a:gd name="T7" fmla="*/ 26 h 47"/>
                <a:gd name="T8" fmla="*/ 27 w 185"/>
                <a:gd name="T9" fmla="*/ 0 h 47"/>
                <a:gd name="T10" fmla="*/ 0 w 185"/>
                <a:gd name="T11" fmla="*/ 31 h 47"/>
                <a:gd name="T12" fmla="*/ 17 w 185"/>
                <a:gd name="T13" fmla="*/ 39 h 47"/>
                <a:gd name="T14" fmla="*/ 31 w 185"/>
                <a:gd name="T15" fmla="*/ 28 h 47"/>
                <a:gd name="T16" fmla="*/ 59 w 185"/>
                <a:gd name="T17" fmla="*/ 42 h 47"/>
                <a:gd name="T18" fmla="*/ 77 w 185"/>
                <a:gd name="T19" fmla="*/ 31 h 47"/>
                <a:gd name="T20" fmla="*/ 93 w 185"/>
                <a:gd name="T21" fmla="*/ 42 h 47"/>
                <a:gd name="T22" fmla="*/ 141 w 185"/>
                <a:gd name="T23" fmla="*/ 47 h 47"/>
                <a:gd name="T24" fmla="*/ 185 w 185"/>
                <a:gd name="T25" fmla="*/ 28 h 47"/>
                <a:gd name="T26" fmla="*/ 151 w 185"/>
                <a:gd name="T27" fmla="*/ 21 h 47"/>
                <a:gd name="T28" fmla="*/ 136 w 185"/>
                <a:gd name="T2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136" y="37"/>
                  </a:moveTo>
                  <a:lnTo>
                    <a:pt x="136" y="37"/>
                  </a:ln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1"/>
            <p:cNvSpPr>
              <a:spLocks/>
            </p:cNvSpPr>
            <p:nvPr/>
          </p:nvSpPr>
          <p:spPr bwMode="auto">
            <a:xfrm>
              <a:off x="3292" y="3084"/>
              <a:ext cx="251" cy="164"/>
            </a:xfrm>
            <a:custGeom>
              <a:avLst/>
              <a:gdLst>
                <a:gd name="T0" fmla="*/ 103 w 418"/>
                <a:gd name="T1" fmla="*/ 61 h 274"/>
                <a:gd name="T2" fmla="*/ 103 w 418"/>
                <a:gd name="T3" fmla="*/ 61 h 274"/>
                <a:gd name="T4" fmla="*/ 87 w 418"/>
                <a:gd name="T5" fmla="*/ 57 h 274"/>
                <a:gd name="T6" fmla="*/ 63 w 418"/>
                <a:gd name="T7" fmla="*/ 39 h 274"/>
                <a:gd name="T8" fmla="*/ 41 w 418"/>
                <a:gd name="T9" fmla="*/ 14 h 274"/>
                <a:gd name="T10" fmla="*/ 22 w 418"/>
                <a:gd name="T11" fmla="*/ 0 h 274"/>
                <a:gd name="T12" fmla="*/ 5 w 418"/>
                <a:gd name="T13" fmla="*/ 12 h 274"/>
                <a:gd name="T14" fmla="*/ 9 w 418"/>
                <a:gd name="T15" fmla="*/ 19 h 274"/>
                <a:gd name="T16" fmla="*/ 1 w 418"/>
                <a:gd name="T17" fmla="*/ 45 h 274"/>
                <a:gd name="T18" fmla="*/ 0 w 418"/>
                <a:gd name="T19" fmla="*/ 73 h 274"/>
                <a:gd name="T20" fmla="*/ 12 w 418"/>
                <a:gd name="T21" fmla="*/ 80 h 274"/>
                <a:gd name="T22" fmla="*/ 21 w 418"/>
                <a:gd name="T23" fmla="*/ 79 h 274"/>
                <a:gd name="T24" fmla="*/ 31 w 418"/>
                <a:gd name="T25" fmla="*/ 90 h 274"/>
                <a:gd name="T26" fmla="*/ 31 w 418"/>
                <a:gd name="T27" fmla="*/ 104 h 274"/>
                <a:gd name="T28" fmla="*/ 64 w 418"/>
                <a:gd name="T29" fmla="*/ 131 h 274"/>
                <a:gd name="T30" fmla="*/ 72 w 418"/>
                <a:gd name="T31" fmla="*/ 147 h 274"/>
                <a:gd name="T32" fmla="*/ 86 w 418"/>
                <a:gd name="T33" fmla="*/ 155 h 274"/>
                <a:gd name="T34" fmla="*/ 108 w 418"/>
                <a:gd name="T35" fmla="*/ 156 h 274"/>
                <a:gd name="T36" fmla="*/ 125 w 418"/>
                <a:gd name="T37" fmla="*/ 164 h 274"/>
                <a:gd name="T38" fmla="*/ 135 w 418"/>
                <a:gd name="T39" fmla="*/ 181 h 274"/>
                <a:gd name="T40" fmla="*/ 150 w 418"/>
                <a:gd name="T41" fmla="*/ 188 h 274"/>
                <a:gd name="T42" fmla="*/ 159 w 418"/>
                <a:gd name="T43" fmla="*/ 199 h 274"/>
                <a:gd name="T44" fmla="*/ 156 w 418"/>
                <a:gd name="T45" fmla="*/ 220 h 274"/>
                <a:gd name="T46" fmla="*/ 202 w 418"/>
                <a:gd name="T47" fmla="*/ 242 h 274"/>
                <a:gd name="T48" fmla="*/ 238 w 418"/>
                <a:gd name="T49" fmla="*/ 253 h 274"/>
                <a:gd name="T50" fmla="*/ 259 w 418"/>
                <a:gd name="T51" fmla="*/ 269 h 274"/>
                <a:gd name="T52" fmla="*/ 274 w 418"/>
                <a:gd name="T53" fmla="*/ 274 h 274"/>
                <a:gd name="T54" fmla="*/ 304 w 418"/>
                <a:gd name="T55" fmla="*/ 270 h 274"/>
                <a:gd name="T56" fmla="*/ 342 w 418"/>
                <a:gd name="T57" fmla="*/ 259 h 274"/>
                <a:gd name="T58" fmla="*/ 364 w 418"/>
                <a:gd name="T59" fmla="*/ 244 h 274"/>
                <a:gd name="T60" fmla="*/ 373 w 418"/>
                <a:gd name="T61" fmla="*/ 245 h 274"/>
                <a:gd name="T62" fmla="*/ 389 w 418"/>
                <a:gd name="T63" fmla="*/ 259 h 274"/>
                <a:gd name="T64" fmla="*/ 403 w 418"/>
                <a:gd name="T65" fmla="*/ 254 h 274"/>
                <a:gd name="T66" fmla="*/ 413 w 418"/>
                <a:gd name="T67" fmla="*/ 243 h 274"/>
                <a:gd name="T68" fmla="*/ 418 w 418"/>
                <a:gd name="T69" fmla="*/ 234 h 274"/>
                <a:gd name="T70" fmla="*/ 416 w 418"/>
                <a:gd name="T71" fmla="*/ 224 h 274"/>
                <a:gd name="T72" fmla="*/ 405 w 418"/>
                <a:gd name="T73" fmla="*/ 220 h 274"/>
                <a:gd name="T74" fmla="*/ 380 w 418"/>
                <a:gd name="T75" fmla="*/ 193 h 274"/>
                <a:gd name="T76" fmla="*/ 340 w 418"/>
                <a:gd name="T77" fmla="*/ 184 h 274"/>
                <a:gd name="T78" fmla="*/ 312 w 418"/>
                <a:gd name="T79" fmla="*/ 193 h 274"/>
                <a:gd name="T80" fmla="*/ 282 w 418"/>
                <a:gd name="T81" fmla="*/ 193 h 274"/>
                <a:gd name="T82" fmla="*/ 268 w 418"/>
                <a:gd name="T83" fmla="*/ 199 h 274"/>
                <a:gd name="T84" fmla="*/ 248 w 418"/>
                <a:gd name="T85" fmla="*/ 195 h 274"/>
                <a:gd name="T86" fmla="*/ 236 w 418"/>
                <a:gd name="T87" fmla="*/ 158 h 274"/>
                <a:gd name="T88" fmla="*/ 200 w 418"/>
                <a:gd name="T89" fmla="*/ 120 h 274"/>
                <a:gd name="T90" fmla="*/ 123 w 418"/>
                <a:gd name="T91" fmla="*/ 91 h 274"/>
                <a:gd name="T92" fmla="*/ 103 w 418"/>
                <a:gd name="T93" fmla="*/ 6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103" y="61"/>
                  </a:moveTo>
                  <a:lnTo>
                    <a:pt x="103" y="61"/>
                  </a:ln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3"/>
                  </a:lnTo>
                  <a:lnTo>
                    <a:pt x="340" y="184"/>
                  </a:lnTo>
                  <a:lnTo>
                    <a:pt x="312" y="193"/>
                  </a:lnTo>
                  <a:lnTo>
                    <a:pt x="282" y="193"/>
                  </a:lnTo>
                  <a:lnTo>
                    <a:pt x="268" y="199"/>
                  </a:lnTo>
                  <a:lnTo>
                    <a:pt x="248" y="195"/>
                  </a:lnTo>
                  <a:lnTo>
                    <a:pt x="236" y="158"/>
                  </a:lnTo>
                  <a:lnTo>
                    <a:pt x="200" y="120"/>
                  </a:lnTo>
                  <a:lnTo>
                    <a:pt x="123" y="91"/>
                  </a:lnTo>
                  <a:lnTo>
                    <a:pt x="103" y="6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2"/>
            <p:cNvSpPr>
              <a:spLocks/>
            </p:cNvSpPr>
            <p:nvPr/>
          </p:nvSpPr>
          <p:spPr bwMode="auto">
            <a:xfrm>
              <a:off x="3613" y="3061"/>
              <a:ext cx="207" cy="127"/>
            </a:xfrm>
            <a:custGeom>
              <a:avLst/>
              <a:gdLst>
                <a:gd name="T0" fmla="*/ 0 w 344"/>
                <a:gd name="T1" fmla="*/ 194 h 212"/>
                <a:gd name="T2" fmla="*/ 0 w 344"/>
                <a:gd name="T3" fmla="*/ 194 h 212"/>
                <a:gd name="T4" fmla="*/ 3 w 344"/>
                <a:gd name="T5" fmla="*/ 202 h 212"/>
                <a:gd name="T6" fmla="*/ 19 w 344"/>
                <a:gd name="T7" fmla="*/ 200 h 212"/>
                <a:gd name="T8" fmla="*/ 30 w 344"/>
                <a:gd name="T9" fmla="*/ 210 h 212"/>
                <a:gd name="T10" fmla="*/ 72 w 344"/>
                <a:gd name="T11" fmla="*/ 212 h 212"/>
                <a:gd name="T12" fmla="*/ 116 w 344"/>
                <a:gd name="T13" fmla="*/ 181 h 212"/>
                <a:gd name="T14" fmla="*/ 124 w 344"/>
                <a:gd name="T15" fmla="*/ 165 h 212"/>
                <a:gd name="T16" fmla="*/ 140 w 344"/>
                <a:gd name="T17" fmla="*/ 153 h 212"/>
                <a:gd name="T18" fmla="*/ 171 w 344"/>
                <a:gd name="T19" fmla="*/ 139 h 212"/>
                <a:gd name="T20" fmla="*/ 211 w 344"/>
                <a:gd name="T21" fmla="*/ 114 h 212"/>
                <a:gd name="T22" fmla="*/ 220 w 344"/>
                <a:gd name="T23" fmla="*/ 104 h 212"/>
                <a:gd name="T24" fmla="*/ 267 w 344"/>
                <a:gd name="T25" fmla="*/ 77 h 212"/>
                <a:gd name="T26" fmla="*/ 290 w 344"/>
                <a:gd name="T27" fmla="*/ 61 h 212"/>
                <a:gd name="T28" fmla="*/ 319 w 344"/>
                <a:gd name="T29" fmla="*/ 52 h 212"/>
                <a:gd name="T30" fmla="*/ 340 w 344"/>
                <a:gd name="T31" fmla="*/ 55 h 212"/>
                <a:gd name="T32" fmla="*/ 344 w 344"/>
                <a:gd name="T33" fmla="*/ 39 h 212"/>
                <a:gd name="T34" fmla="*/ 340 w 344"/>
                <a:gd name="T35" fmla="*/ 22 h 212"/>
                <a:gd name="T36" fmla="*/ 327 w 344"/>
                <a:gd name="T37" fmla="*/ 10 h 212"/>
                <a:gd name="T38" fmla="*/ 310 w 344"/>
                <a:gd name="T39" fmla="*/ 14 h 212"/>
                <a:gd name="T40" fmla="*/ 273 w 344"/>
                <a:gd name="T41" fmla="*/ 0 h 212"/>
                <a:gd name="T42" fmla="*/ 253 w 344"/>
                <a:gd name="T43" fmla="*/ 10 h 212"/>
                <a:gd name="T44" fmla="*/ 235 w 344"/>
                <a:gd name="T45" fmla="*/ 10 h 212"/>
                <a:gd name="T46" fmla="*/ 199 w 344"/>
                <a:gd name="T47" fmla="*/ 31 h 212"/>
                <a:gd name="T48" fmla="*/ 180 w 344"/>
                <a:gd name="T49" fmla="*/ 55 h 212"/>
                <a:gd name="T50" fmla="*/ 55 w 344"/>
                <a:gd name="T51" fmla="*/ 159 h 212"/>
                <a:gd name="T52" fmla="*/ 34 w 344"/>
                <a:gd name="T53" fmla="*/ 165 h 212"/>
                <a:gd name="T54" fmla="*/ 24 w 344"/>
                <a:gd name="T55" fmla="*/ 179 h 212"/>
                <a:gd name="T56" fmla="*/ 0 w 344"/>
                <a:gd name="T57" fmla="*/ 19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0" y="194"/>
                  </a:moveTo>
                  <a:lnTo>
                    <a:pt x="0" y="194"/>
                  </a:ln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3"/>
            <p:cNvSpPr>
              <a:spLocks/>
            </p:cNvSpPr>
            <p:nvPr/>
          </p:nvSpPr>
          <p:spPr bwMode="auto">
            <a:xfrm>
              <a:off x="4317" y="2281"/>
              <a:ext cx="95" cy="216"/>
            </a:xfrm>
            <a:custGeom>
              <a:avLst/>
              <a:gdLst>
                <a:gd name="T0" fmla="*/ 59 w 158"/>
                <a:gd name="T1" fmla="*/ 8 h 360"/>
                <a:gd name="T2" fmla="*/ 59 w 158"/>
                <a:gd name="T3" fmla="*/ 8 h 360"/>
                <a:gd name="T4" fmla="*/ 46 w 158"/>
                <a:gd name="T5" fmla="*/ 0 h 360"/>
                <a:gd name="T6" fmla="*/ 19 w 158"/>
                <a:gd name="T7" fmla="*/ 8 h 360"/>
                <a:gd name="T8" fmla="*/ 1 w 158"/>
                <a:gd name="T9" fmla="*/ 24 h 360"/>
                <a:gd name="T10" fmla="*/ 0 w 158"/>
                <a:gd name="T11" fmla="*/ 35 h 360"/>
                <a:gd name="T12" fmla="*/ 6 w 158"/>
                <a:gd name="T13" fmla="*/ 43 h 360"/>
                <a:gd name="T14" fmla="*/ 22 w 158"/>
                <a:gd name="T15" fmla="*/ 78 h 360"/>
                <a:gd name="T16" fmla="*/ 19 w 158"/>
                <a:gd name="T17" fmla="*/ 92 h 360"/>
                <a:gd name="T18" fmla="*/ 11 w 158"/>
                <a:gd name="T19" fmla="*/ 104 h 360"/>
                <a:gd name="T20" fmla="*/ 11 w 158"/>
                <a:gd name="T21" fmla="*/ 122 h 360"/>
                <a:gd name="T22" fmla="*/ 27 w 158"/>
                <a:gd name="T23" fmla="*/ 130 h 360"/>
                <a:gd name="T24" fmla="*/ 38 w 158"/>
                <a:gd name="T25" fmla="*/ 134 h 360"/>
                <a:gd name="T26" fmla="*/ 25 w 158"/>
                <a:gd name="T27" fmla="*/ 155 h 360"/>
                <a:gd name="T28" fmla="*/ 25 w 158"/>
                <a:gd name="T29" fmla="*/ 181 h 360"/>
                <a:gd name="T30" fmla="*/ 31 w 158"/>
                <a:gd name="T31" fmla="*/ 191 h 360"/>
                <a:gd name="T32" fmla="*/ 45 w 158"/>
                <a:gd name="T33" fmla="*/ 201 h 360"/>
                <a:gd name="T34" fmla="*/ 65 w 158"/>
                <a:gd name="T35" fmla="*/ 199 h 360"/>
                <a:gd name="T36" fmla="*/ 75 w 158"/>
                <a:gd name="T37" fmla="*/ 203 h 360"/>
                <a:gd name="T38" fmla="*/ 72 w 158"/>
                <a:gd name="T39" fmla="*/ 218 h 360"/>
                <a:gd name="T40" fmla="*/ 51 w 158"/>
                <a:gd name="T41" fmla="*/ 229 h 360"/>
                <a:gd name="T42" fmla="*/ 46 w 158"/>
                <a:gd name="T43" fmla="*/ 240 h 360"/>
                <a:gd name="T44" fmla="*/ 28 w 158"/>
                <a:gd name="T45" fmla="*/ 256 h 360"/>
                <a:gd name="T46" fmla="*/ 27 w 158"/>
                <a:gd name="T47" fmla="*/ 261 h 360"/>
                <a:gd name="T48" fmla="*/ 40 w 158"/>
                <a:gd name="T49" fmla="*/ 279 h 360"/>
                <a:gd name="T50" fmla="*/ 121 w 158"/>
                <a:gd name="T51" fmla="*/ 341 h 360"/>
                <a:gd name="T52" fmla="*/ 133 w 158"/>
                <a:gd name="T53" fmla="*/ 360 h 360"/>
                <a:gd name="T54" fmla="*/ 141 w 158"/>
                <a:gd name="T55" fmla="*/ 359 h 360"/>
                <a:gd name="T56" fmla="*/ 158 w 158"/>
                <a:gd name="T57" fmla="*/ 335 h 360"/>
                <a:gd name="T58" fmla="*/ 155 w 158"/>
                <a:gd name="T59" fmla="*/ 320 h 360"/>
                <a:gd name="T60" fmla="*/ 145 w 158"/>
                <a:gd name="T61" fmla="*/ 299 h 360"/>
                <a:gd name="T62" fmla="*/ 147 w 158"/>
                <a:gd name="T63" fmla="*/ 276 h 360"/>
                <a:gd name="T64" fmla="*/ 105 w 158"/>
                <a:gd name="T65" fmla="*/ 224 h 360"/>
                <a:gd name="T66" fmla="*/ 96 w 158"/>
                <a:gd name="T67" fmla="*/ 198 h 360"/>
                <a:gd name="T68" fmla="*/ 87 w 158"/>
                <a:gd name="T69" fmla="*/ 185 h 360"/>
                <a:gd name="T70" fmla="*/ 87 w 158"/>
                <a:gd name="T71" fmla="*/ 171 h 360"/>
                <a:gd name="T72" fmla="*/ 108 w 158"/>
                <a:gd name="T73" fmla="*/ 136 h 360"/>
                <a:gd name="T74" fmla="*/ 107 w 158"/>
                <a:gd name="T75" fmla="*/ 104 h 360"/>
                <a:gd name="T76" fmla="*/ 126 w 158"/>
                <a:gd name="T77" fmla="*/ 41 h 360"/>
                <a:gd name="T78" fmla="*/ 121 w 158"/>
                <a:gd name="T79" fmla="*/ 32 h 360"/>
                <a:gd name="T80" fmla="*/ 87 w 158"/>
                <a:gd name="T81" fmla="*/ 12 h 360"/>
                <a:gd name="T82" fmla="*/ 59 w 158"/>
                <a:gd name="T83" fmla="*/ 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59" y="8"/>
                  </a:moveTo>
                  <a:lnTo>
                    <a:pt x="59" y="8"/>
                  </a:ln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4"/>
            <p:cNvSpPr>
              <a:spLocks/>
            </p:cNvSpPr>
            <p:nvPr/>
          </p:nvSpPr>
          <p:spPr bwMode="auto">
            <a:xfrm>
              <a:off x="4485" y="2358"/>
              <a:ext cx="69" cy="65"/>
            </a:xfrm>
            <a:custGeom>
              <a:avLst/>
              <a:gdLst>
                <a:gd name="T0" fmla="*/ 56 w 115"/>
                <a:gd name="T1" fmla="*/ 19 h 107"/>
                <a:gd name="T2" fmla="*/ 56 w 115"/>
                <a:gd name="T3" fmla="*/ 19 h 107"/>
                <a:gd name="T4" fmla="*/ 43 w 115"/>
                <a:gd name="T5" fmla="*/ 12 h 107"/>
                <a:gd name="T6" fmla="*/ 36 w 115"/>
                <a:gd name="T7" fmla="*/ 1 h 107"/>
                <a:gd name="T8" fmla="*/ 22 w 115"/>
                <a:gd name="T9" fmla="*/ 4 h 107"/>
                <a:gd name="T10" fmla="*/ 7 w 115"/>
                <a:gd name="T11" fmla="*/ 0 h 107"/>
                <a:gd name="T12" fmla="*/ 0 w 115"/>
                <a:gd name="T13" fmla="*/ 1 h 107"/>
                <a:gd name="T14" fmla="*/ 5 w 115"/>
                <a:gd name="T15" fmla="*/ 9 h 107"/>
                <a:gd name="T16" fmla="*/ 15 w 115"/>
                <a:gd name="T17" fmla="*/ 15 h 107"/>
                <a:gd name="T18" fmla="*/ 18 w 115"/>
                <a:gd name="T19" fmla="*/ 34 h 107"/>
                <a:gd name="T20" fmla="*/ 10 w 115"/>
                <a:gd name="T21" fmla="*/ 41 h 107"/>
                <a:gd name="T22" fmla="*/ 9 w 115"/>
                <a:gd name="T23" fmla="*/ 45 h 107"/>
                <a:gd name="T24" fmla="*/ 30 w 115"/>
                <a:gd name="T25" fmla="*/ 48 h 107"/>
                <a:gd name="T26" fmla="*/ 79 w 115"/>
                <a:gd name="T27" fmla="*/ 72 h 107"/>
                <a:gd name="T28" fmla="*/ 79 w 115"/>
                <a:gd name="T29" fmla="*/ 91 h 107"/>
                <a:gd name="T30" fmla="*/ 91 w 115"/>
                <a:gd name="T31" fmla="*/ 104 h 107"/>
                <a:gd name="T32" fmla="*/ 98 w 115"/>
                <a:gd name="T33" fmla="*/ 107 h 107"/>
                <a:gd name="T34" fmla="*/ 109 w 115"/>
                <a:gd name="T35" fmla="*/ 101 h 107"/>
                <a:gd name="T36" fmla="*/ 115 w 115"/>
                <a:gd name="T37" fmla="*/ 69 h 107"/>
                <a:gd name="T38" fmla="*/ 102 w 115"/>
                <a:gd name="T39" fmla="*/ 53 h 107"/>
                <a:gd name="T40" fmla="*/ 95 w 115"/>
                <a:gd name="T41" fmla="*/ 36 h 107"/>
                <a:gd name="T42" fmla="*/ 87 w 115"/>
                <a:gd name="T43" fmla="*/ 24 h 107"/>
                <a:gd name="T44" fmla="*/ 66 w 115"/>
                <a:gd name="T45" fmla="*/ 15 h 107"/>
                <a:gd name="T46" fmla="*/ 56 w 115"/>
                <a:gd name="T4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56" y="19"/>
                  </a:moveTo>
                  <a:lnTo>
                    <a:pt x="56" y="19"/>
                  </a:ln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5"/>
            <p:cNvSpPr>
              <a:spLocks/>
            </p:cNvSpPr>
            <p:nvPr/>
          </p:nvSpPr>
          <p:spPr bwMode="auto">
            <a:xfrm>
              <a:off x="4137" y="2463"/>
              <a:ext cx="400" cy="349"/>
            </a:xfrm>
            <a:custGeom>
              <a:avLst/>
              <a:gdLst>
                <a:gd name="T0" fmla="*/ 321 w 666"/>
                <a:gd name="T1" fmla="*/ 248 h 581"/>
                <a:gd name="T2" fmla="*/ 281 w 666"/>
                <a:gd name="T3" fmla="*/ 267 h 581"/>
                <a:gd name="T4" fmla="*/ 236 w 666"/>
                <a:gd name="T5" fmla="*/ 308 h 581"/>
                <a:gd name="T6" fmla="*/ 297 w 666"/>
                <a:gd name="T7" fmla="*/ 333 h 581"/>
                <a:gd name="T8" fmla="*/ 362 w 666"/>
                <a:gd name="T9" fmla="*/ 354 h 581"/>
                <a:gd name="T10" fmla="*/ 432 w 666"/>
                <a:gd name="T11" fmla="*/ 357 h 581"/>
                <a:gd name="T12" fmla="*/ 506 w 666"/>
                <a:gd name="T13" fmla="*/ 327 h 581"/>
                <a:gd name="T14" fmla="*/ 602 w 666"/>
                <a:gd name="T15" fmla="*/ 287 h 581"/>
                <a:gd name="T16" fmla="*/ 596 w 666"/>
                <a:gd name="T17" fmla="*/ 320 h 581"/>
                <a:gd name="T18" fmla="*/ 572 w 666"/>
                <a:gd name="T19" fmla="*/ 454 h 581"/>
                <a:gd name="T20" fmla="*/ 607 w 666"/>
                <a:gd name="T21" fmla="*/ 489 h 581"/>
                <a:gd name="T22" fmla="*/ 602 w 666"/>
                <a:gd name="T23" fmla="*/ 562 h 581"/>
                <a:gd name="T24" fmla="*/ 626 w 666"/>
                <a:gd name="T25" fmla="*/ 581 h 581"/>
                <a:gd name="T26" fmla="*/ 642 w 666"/>
                <a:gd name="T27" fmla="*/ 552 h 581"/>
                <a:gd name="T28" fmla="*/ 662 w 666"/>
                <a:gd name="T29" fmla="*/ 494 h 581"/>
                <a:gd name="T30" fmla="*/ 635 w 666"/>
                <a:gd name="T31" fmla="*/ 455 h 581"/>
                <a:gd name="T32" fmla="*/ 654 w 666"/>
                <a:gd name="T33" fmla="*/ 389 h 581"/>
                <a:gd name="T34" fmla="*/ 630 w 666"/>
                <a:gd name="T35" fmla="*/ 317 h 581"/>
                <a:gd name="T36" fmla="*/ 628 w 666"/>
                <a:gd name="T37" fmla="*/ 266 h 581"/>
                <a:gd name="T38" fmla="*/ 588 w 666"/>
                <a:gd name="T39" fmla="*/ 241 h 581"/>
                <a:gd name="T40" fmla="*/ 524 w 666"/>
                <a:gd name="T41" fmla="*/ 272 h 581"/>
                <a:gd name="T42" fmla="*/ 441 w 666"/>
                <a:gd name="T43" fmla="*/ 266 h 581"/>
                <a:gd name="T44" fmla="*/ 362 w 666"/>
                <a:gd name="T45" fmla="*/ 266 h 581"/>
                <a:gd name="T46" fmla="*/ 354 w 666"/>
                <a:gd name="T47" fmla="*/ 251 h 581"/>
                <a:gd name="T48" fmla="*/ 362 w 666"/>
                <a:gd name="T49" fmla="*/ 207 h 581"/>
                <a:gd name="T50" fmla="*/ 304 w 666"/>
                <a:gd name="T51" fmla="*/ 171 h 581"/>
                <a:gd name="T52" fmla="*/ 214 w 666"/>
                <a:gd name="T53" fmla="*/ 162 h 581"/>
                <a:gd name="T54" fmla="*/ 184 w 666"/>
                <a:gd name="T55" fmla="*/ 162 h 581"/>
                <a:gd name="T56" fmla="*/ 232 w 666"/>
                <a:gd name="T57" fmla="*/ 115 h 581"/>
                <a:gd name="T58" fmla="*/ 249 w 666"/>
                <a:gd name="T59" fmla="*/ 67 h 581"/>
                <a:gd name="T60" fmla="*/ 276 w 666"/>
                <a:gd name="T61" fmla="*/ 5 h 581"/>
                <a:gd name="T62" fmla="*/ 235 w 666"/>
                <a:gd name="T63" fmla="*/ 44 h 581"/>
                <a:gd name="T64" fmla="*/ 214 w 666"/>
                <a:gd name="T65" fmla="*/ 54 h 581"/>
                <a:gd name="T66" fmla="*/ 100 w 666"/>
                <a:gd name="T67" fmla="*/ 150 h 581"/>
                <a:gd name="T68" fmla="*/ 51 w 666"/>
                <a:gd name="T69" fmla="*/ 87 h 581"/>
                <a:gd name="T70" fmla="*/ 5 w 666"/>
                <a:gd name="T71" fmla="*/ 93 h 581"/>
                <a:gd name="T72" fmla="*/ 69 w 666"/>
                <a:gd name="T73" fmla="*/ 158 h 581"/>
                <a:gd name="T74" fmla="*/ 74 w 666"/>
                <a:gd name="T75" fmla="*/ 235 h 581"/>
                <a:gd name="T76" fmla="*/ 32 w 666"/>
                <a:gd name="T77" fmla="*/ 240 h 581"/>
                <a:gd name="T78" fmla="*/ 9 w 666"/>
                <a:gd name="T79" fmla="*/ 222 h 581"/>
                <a:gd name="T80" fmla="*/ 17 w 666"/>
                <a:gd name="T81" fmla="*/ 257 h 581"/>
                <a:gd name="T82" fmla="*/ 17 w 666"/>
                <a:gd name="T83" fmla="*/ 292 h 581"/>
                <a:gd name="T84" fmla="*/ 31 w 666"/>
                <a:gd name="T85" fmla="*/ 313 h 581"/>
                <a:gd name="T86" fmla="*/ 59 w 666"/>
                <a:gd name="T87" fmla="*/ 309 h 581"/>
                <a:gd name="T88" fmla="*/ 122 w 666"/>
                <a:gd name="T89" fmla="*/ 247 h 581"/>
                <a:gd name="T90" fmla="*/ 163 w 666"/>
                <a:gd name="T91" fmla="*/ 240 h 581"/>
                <a:gd name="T92" fmla="*/ 321 w 666"/>
                <a:gd name="T93" fmla="*/ 248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21" y="248"/>
                  </a:moveTo>
                  <a:lnTo>
                    <a:pt x="321" y="248"/>
                  </a:ln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6"/>
            <p:cNvSpPr>
              <a:spLocks/>
            </p:cNvSpPr>
            <p:nvPr/>
          </p:nvSpPr>
          <p:spPr bwMode="auto">
            <a:xfrm>
              <a:off x="4483" y="2527"/>
              <a:ext cx="46" cy="34"/>
            </a:xfrm>
            <a:custGeom>
              <a:avLst/>
              <a:gdLst>
                <a:gd name="T0" fmla="*/ 25 w 77"/>
                <a:gd name="T1" fmla="*/ 11 h 57"/>
                <a:gd name="T2" fmla="*/ 25 w 77"/>
                <a:gd name="T3" fmla="*/ 11 h 57"/>
                <a:gd name="T4" fmla="*/ 24 w 77"/>
                <a:gd name="T5" fmla="*/ 4 h 57"/>
                <a:gd name="T6" fmla="*/ 15 w 77"/>
                <a:gd name="T7" fmla="*/ 0 h 57"/>
                <a:gd name="T8" fmla="*/ 6 w 77"/>
                <a:gd name="T9" fmla="*/ 2 h 57"/>
                <a:gd name="T10" fmla="*/ 6 w 77"/>
                <a:gd name="T11" fmla="*/ 16 h 57"/>
                <a:gd name="T12" fmla="*/ 0 w 77"/>
                <a:gd name="T13" fmla="*/ 30 h 57"/>
                <a:gd name="T14" fmla="*/ 7 w 77"/>
                <a:gd name="T15" fmla="*/ 40 h 57"/>
                <a:gd name="T16" fmla="*/ 26 w 77"/>
                <a:gd name="T17" fmla="*/ 41 h 57"/>
                <a:gd name="T18" fmla="*/ 42 w 77"/>
                <a:gd name="T19" fmla="*/ 45 h 57"/>
                <a:gd name="T20" fmla="*/ 49 w 77"/>
                <a:gd name="T21" fmla="*/ 56 h 57"/>
                <a:gd name="T22" fmla="*/ 58 w 77"/>
                <a:gd name="T23" fmla="*/ 57 h 57"/>
                <a:gd name="T24" fmla="*/ 77 w 77"/>
                <a:gd name="T25" fmla="*/ 50 h 57"/>
                <a:gd name="T26" fmla="*/ 77 w 77"/>
                <a:gd name="T27" fmla="*/ 37 h 57"/>
                <a:gd name="T28" fmla="*/ 71 w 77"/>
                <a:gd name="T29" fmla="*/ 26 h 57"/>
                <a:gd name="T30" fmla="*/ 59 w 77"/>
                <a:gd name="T31" fmla="*/ 32 h 57"/>
                <a:gd name="T32" fmla="*/ 42 w 77"/>
                <a:gd name="T33" fmla="*/ 23 h 57"/>
                <a:gd name="T34" fmla="*/ 21 w 77"/>
                <a:gd name="T35" fmla="*/ 2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4" y="4"/>
                  </a:lnTo>
                  <a:lnTo>
                    <a:pt x="15" y="0"/>
                  </a:lnTo>
                  <a:lnTo>
                    <a:pt x="6" y="2"/>
                  </a:lnTo>
                  <a:lnTo>
                    <a:pt x="6" y="16"/>
                  </a:lnTo>
                  <a:lnTo>
                    <a:pt x="0" y="30"/>
                  </a:lnTo>
                  <a:lnTo>
                    <a:pt x="7" y="40"/>
                  </a:lnTo>
                  <a:lnTo>
                    <a:pt x="26" y="41"/>
                  </a:lnTo>
                  <a:lnTo>
                    <a:pt x="42" y="45"/>
                  </a:lnTo>
                  <a:lnTo>
                    <a:pt x="49" y="56"/>
                  </a:lnTo>
                  <a:lnTo>
                    <a:pt x="58" y="57"/>
                  </a:lnTo>
                  <a:lnTo>
                    <a:pt x="77" y="50"/>
                  </a:lnTo>
                  <a:lnTo>
                    <a:pt x="77" y="37"/>
                  </a:lnTo>
                  <a:lnTo>
                    <a:pt x="71" y="26"/>
                  </a:lnTo>
                  <a:lnTo>
                    <a:pt x="59" y="32"/>
                  </a:lnTo>
                  <a:lnTo>
                    <a:pt x="42" y="23"/>
                  </a:lnTo>
                  <a:lnTo>
                    <a:pt x="21" y="2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7"/>
            <p:cNvSpPr>
              <a:spLocks/>
            </p:cNvSpPr>
            <p:nvPr/>
          </p:nvSpPr>
          <p:spPr bwMode="auto">
            <a:xfrm>
              <a:off x="4055" y="2218"/>
              <a:ext cx="42" cy="72"/>
            </a:xfrm>
            <a:custGeom>
              <a:avLst/>
              <a:gdLst>
                <a:gd name="T0" fmla="*/ 18 w 71"/>
                <a:gd name="T1" fmla="*/ 54 h 120"/>
                <a:gd name="T2" fmla="*/ 18 w 71"/>
                <a:gd name="T3" fmla="*/ 54 h 120"/>
                <a:gd name="T4" fmla="*/ 31 w 71"/>
                <a:gd name="T5" fmla="*/ 80 h 120"/>
                <a:gd name="T6" fmla="*/ 55 w 71"/>
                <a:gd name="T7" fmla="*/ 116 h 120"/>
                <a:gd name="T8" fmla="*/ 61 w 71"/>
                <a:gd name="T9" fmla="*/ 120 h 120"/>
                <a:gd name="T10" fmla="*/ 68 w 71"/>
                <a:gd name="T11" fmla="*/ 111 h 120"/>
                <a:gd name="T12" fmla="*/ 71 w 71"/>
                <a:gd name="T13" fmla="*/ 100 h 120"/>
                <a:gd name="T14" fmla="*/ 67 w 71"/>
                <a:gd name="T15" fmla="*/ 87 h 120"/>
                <a:gd name="T16" fmla="*/ 55 w 71"/>
                <a:gd name="T17" fmla="*/ 63 h 120"/>
                <a:gd name="T18" fmla="*/ 43 w 71"/>
                <a:gd name="T19" fmla="*/ 15 h 120"/>
                <a:gd name="T20" fmla="*/ 31 w 71"/>
                <a:gd name="T21" fmla="*/ 3 h 120"/>
                <a:gd name="T22" fmla="*/ 9 w 71"/>
                <a:gd name="T23" fmla="*/ 0 h 120"/>
                <a:gd name="T24" fmla="*/ 4 w 71"/>
                <a:gd name="T25" fmla="*/ 2 h 120"/>
                <a:gd name="T26" fmla="*/ 4 w 71"/>
                <a:gd name="T27" fmla="*/ 12 h 120"/>
                <a:gd name="T28" fmla="*/ 0 w 71"/>
                <a:gd name="T29" fmla="*/ 27 h 120"/>
                <a:gd name="T30" fmla="*/ 18 w 71"/>
                <a:gd name="T31"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18" y="54"/>
                  </a:moveTo>
                  <a:lnTo>
                    <a:pt x="18" y="54"/>
                  </a:ln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118"/>
            <p:cNvSpPr>
              <a:spLocks/>
            </p:cNvSpPr>
            <p:nvPr/>
          </p:nvSpPr>
          <p:spPr bwMode="auto">
            <a:xfrm>
              <a:off x="3904" y="2299"/>
              <a:ext cx="88" cy="101"/>
            </a:xfrm>
            <a:custGeom>
              <a:avLst/>
              <a:gdLst>
                <a:gd name="T0" fmla="*/ 23 w 146"/>
                <a:gd name="T1" fmla="*/ 7 h 168"/>
                <a:gd name="T2" fmla="*/ 23 w 146"/>
                <a:gd name="T3" fmla="*/ 7 h 168"/>
                <a:gd name="T4" fmla="*/ 7 w 146"/>
                <a:gd name="T5" fmla="*/ 0 h 168"/>
                <a:gd name="T6" fmla="*/ 0 w 146"/>
                <a:gd name="T7" fmla="*/ 4 h 168"/>
                <a:gd name="T8" fmla="*/ 2 w 146"/>
                <a:gd name="T9" fmla="*/ 57 h 168"/>
                <a:gd name="T10" fmla="*/ 6 w 146"/>
                <a:gd name="T11" fmla="*/ 71 h 168"/>
                <a:gd name="T12" fmla="*/ 53 w 146"/>
                <a:gd name="T13" fmla="*/ 122 h 168"/>
                <a:gd name="T14" fmla="*/ 119 w 146"/>
                <a:gd name="T15" fmla="*/ 168 h 168"/>
                <a:gd name="T16" fmla="*/ 130 w 146"/>
                <a:gd name="T17" fmla="*/ 166 h 168"/>
                <a:gd name="T18" fmla="*/ 146 w 146"/>
                <a:gd name="T19" fmla="*/ 139 h 168"/>
                <a:gd name="T20" fmla="*/ 144 w 146"/>
                <a:gd name="T21" fmla="*/ 122 h 168"/>
                <a:gd name="T22" fmla="*/ 130 w 146"/>
                <a:gd name="T23" fmla="*/ 99 h 168"/>
                <a:gd name="T24" fmla="*/ 69 w 146"/>
                <a:gd name="T25" fmla="*/ 54 h 168"/>
                <a:gd name="T26" fmla="*/ 23 w 146"/>
                <a:gd name="T27"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23" y="7"/>
                  </a:moveTo>
                  <a:lnTo>
                    <a:pt x="23" y="7"/>
                  </a:ln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19"/>
            <p:cNvSpPr>
              <a:spLocks/>
            </p:cNvSpPr>
            <p:nvPr/>
          </p:nvSpPr>
          <p:spPr bwMode="auto">
            <a:xfrm>
              <a:off x="4106" y="2650"/>
              <a:ext cx="72" cy="53"/>
            </a:xfrm>
            <a:custGeom>
              <a:avLst/>
              <a:gdLst>
                <a:gd name="T0" fmla="*/ 106 w 119"/>
                <a:gd name="T1" fmla="*/ 14 h 88"/>
                <a:gd name="T2" fmla="*/ 106 w 119"/>
                <a:gd name="T3" fmla="*/ 14 h 88"/>
                <a:gd name="T4" fmla="*/ 101 w 119"/>
                <a:gd name="T5" fmla="*/ 23 h 88"/>
                <a:gd name="T6" fmla="*/ 41 w 119"/>
                <a:gd name="T7" fmla="*/ 42 h 88"/>
                <a:gd name="T8" fmla="*/ 5 w 119"/>
                <a:gd name="T9" fmla="*/ 67 h 88"/>
                <a:gd name="T10" fmla="*/ 0 w 119"/>
                <a:gd name="T11" fmla="*/ 79 h 88"/>
                <a:gd name="T12" fmla="*/ 8 w 119"/>
                <a:gd name="T13" fmla="*/ 82 h 88"/>
                <a:gd name="T14" fmla="*/ 20 w 119"/>
                <a:gd name="T15" fmla="*/ 76 h 88"/>
                <a:gd name="T16" fmla="*/ 32 w 119"/>
                <a:gd name="T17" fmla="*/ 88 h 88"/>
                <a:gd name="T18" fmla="*/ 100 w 119"/>
                <a:gd name="T19" fmla="*/ 45 h 88"/>
                <a:gd name="T20" fmla="*/ 116 w 119"/>
                <a:gd name="T21" fmla="*/ 32 h 88"/>
                <a:gd name="T22" fmla="*/ 119 w 119"/>
                <a:gd name="T23" fmla="*/ 21 h 88"/>
                <a:gd name="T24" fmla="*/ 110 w 119"/>
                <a:gd name="T25" fmla="*/ 4 h 88"/>
                <a:gd name="T26" fmla="*/ 103 w 119"/>
                <a:gd name="T27" fmla="*/ 0 h 88"/>
                <a:gd name="T28" fmla="*/ 106 w 119"/>
                <a:gd name="T2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6" y="14"/>
                  </a:moveTo>
                  <a:lnTo>
                    <a:pt x="106" y="14"/>
                  </a:ln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0"/>
            <p:cNvSpPr>
              <a:spLocks/>
            </p:cNvSpPr>
            <p:nvPr/>
          </p:nvSpPr>
          <p:spPr bwMode="auto">
            <a:xfrm>
              <a:off x="3994" y="2816"/>
              <a:ext cx="67" cy="80"/>
            </a:xfrm>
            <a:custGeom>
              <a:avLst/>
              <a:gdLst>
                <a:gd name="T0" fmla="*/ 106 w 111"/>
                <a:gd name="T1" fmla="*/ 51 h 133"/>
                <a:gd name="T2" fmla="*/ 106 w 111"/>
                <a:gd name="T3" fmla="*/ 51 h 133"/>
                <a:gd name="T4" fmla="*/ 111 w 111"/>
                <a:gd name="T5" fmla="*/ 29 h 133"/>
                <a:gd name="T6" fmla="*/ 111 w 111"/>
                <a:gd name="T7" fmla="*/ 12 h 133"/>
                <a:gd name="T8" fmla="*/ 106 w 111"/>
                <a:gd name="T9" fmla="*/ 0 h 133"/>
                <a:gd name="T10" fmla="*/ 91 w 111"/>
                <a:gd name="T11" fmla="*/ 4 h 133"/>
                <a:gd name="T12" fmla="*/ 74 w 111"/>
                <a:gd name="T13" fmla="*/ 36 h 133"/>
                <a:gd name="T14" fmla="*/ 57 w 111"/>
                <a:gd name="T15" fmla="*/ 52 h 133"/>
                <a:gd name="T16" fmla="*/ 14 w 111"/>
                <a:gd name="T17" fmla="*/ 74 h 133"/>
                <a:gd name="T18" fmla="*/ 0 w 111"/>
                <a:gd name="T19" fmla="*/ 105 h 133"/>
                <a:gd name="T20" fmla="*/ 3 w 111"/>
                <a:gd name="T21" fmla="*/ 115 h 133"/>
                <a:gd name="T22" fmla="*/ 23 w 111"/>
                <a:gd name="T23" fmla="*/ 133 h 133"/>
                <a:gd name="T24" fmla="*/ 32 w 111"/>
                <a:gd name="T25" fmla="*/ 132 h 133"/>
                <a:gd name="T26" fmla="*/ 48 w 111"/>
                <a:gd name="T27" fmla="*/ 112 h 133"/>
                <a:gd name="T28" fmla="*/ 50 w 111"/>
                <a:gd name="T29" fmla="*/ 99 h 133"/>
                <a:gd name="T30" fmla="*/ 106 w 111"/>
                <a:gd name="T31" fmla="*/ 5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06" y="51"/>
                  </a:moveTo>
                  <a:lnTo>
                    <a:pt x="106" y="51"/>
                  </a:ln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1"/>
            <p:cNvSpPr>
              <a:spLocks/>
            </p:cNvSpPr>
            <p:nvPr/>
          </p:nvSpPr>
          <p:spPr bwMode="auto">
            <a:xfrm>
              <a:off x="3947" y="2956"/>
              <a:ext cx="30" cy="54"/>
            </a:xfrm>
            <a:custGeom>
              <a:avLst/>
              <a:gdLst>
                <a:gd name="T0" fmla="*/ 49 w 49"/>
                <a:gd name="T1" fmla="*/ 11 h 90"/>
                <a:gd name="T2" fmla="*/ 49 w 49"/>
                <a:gd name="T3" fmla="*/ 11 h 90"/>
                <a:gd name="T4" fmla="*/ 49 w 49"/>
                <a:gd name="T5" fmla="*/ 1 h 90"/>
                <a:gd name="T6" fmla="*/ 37 w 49"/>
                <a:gd name="T7" fmla="*/ 0 h 90"/>
                <a:gd name="T8" fmla="*/ 33 w 49"/>
                <a:gd name="T9" fmla="*/ 17 h 90"/>
                <a:gd name="T10" fmla="*/ 20 w 49"/>
                <a:gd name="T11" fmla="*/ 19 h 90"/>
                <a:gd name="T12" fmla="*/ 0 w 49"/>
                <a:gd name="T13" fmla="*/ 72 h 90"/>
                <a:gd name="T14" fmla="*/ 10 w 49"/>
                <a:gd name="T15" fmla="*/ 90 h 90"/>
                <a:gd name="T16" fmla="*/ 28 w 49"/>
                <a:gd name="T17" fmla="*/ 66 h 90"/>
                <a:gd name="T18" fmla="*/ 28 w 49"/>
                <a:gd name="T19" fmla="*/ 53 h 90"/>
                <a:gd name="T20" fmla="*/ 25 w 49"/>
                <a:gd name="T21" fmla="*/ 46 h 90"/>
                <a:gd name="T22" fmla="*/ 39 w 49"/>
                <a:gd name="T23" fmla="*/ 38 h 90"/>
                <a:gd name="T24" fmla="*/ 37 w 49"/>
                <a:gd name="T25" fmla="*/ 22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49" y="1"/>
                  </a:lnTo>
                  <a:lnTo>
                    <a:pt x="37" y="0"/>
                  </a:lnTo>
                  <a:lnTo>
                    <a:pt x="33" y="17"/>
                  </a:lnTo>
                  <a:lnTo>
                    <a:pt x="20" y="19"/>
                  </a:lnTo>
                  <a:lnTo>
                    <a:pt x="0" y="72"/>
                  </a:lnTo>
                  <a:lnTo>
                    <a:pt x="10" y="90"/>
                  </a:lnTo>
                  <a:lnTo>
                    <a:pt x="28" y="66"/>
                  </a:lnTo>
                  <a:lnTo>
                    <a:pt x="28" y="53"/>
                  </a:lnTo>
                  <a:lnTo>
                    <a:pt x="25" y="46"/>
                  </a:lnTo>
                  <a:lnTo>
                    <a:pt x="39" y="38"/>
                  </a:lnTo>
                  <a:lnTo>
                    <a:pt x="37" y="22"/>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2"/>
            <p:cNvSpPr>
              <a:spLocks/>
            </p:cNvSpPr>
            <p:nvPr/>
          </p:nvSpPr>
          <p:spPr bwMode="auto">
            <a:xfrm>
              <a:off x="2048" y="2597"/>
              <a:ext cx="520" cy="411"/>
            </a:xfrm>
            <a:custGeom>
              <a:avLst/>
              <a:gdLst>
                <a:gd name="T0" fmla="*/ 749 w 866"/>
                <a:gd name="T1" fmla="*/ 11 h 684"/>
                <a:gd name="T2" fmla="*/ 749 w 866"/>
                <a:gd name="T3" fmla="*/ 11 h 684"/>
                <a:gd name="T4" fmla="*/ 722 w 866"/>
                <a:gd name="T5" fmla="*/ 0 h 684"/>
                <a:gd name="T6" fmla="*/ 698 w 866"/>
                <a:gd name="T7" fmla="*/ 16 h 684"/>
                <a:gd name="T8" fmla="*/ 672 w 866"/>
                <a:gd name="T9" fmla="*/ 48 h 684"/>
                <a:gd name="T10" fmla="*/ 544 w 866"/>
                <a:gd name="T11" fmla="*/ 98 h 684"/>
                <a:gd name="T12" fmla="*/ 501 w 866"/>
                <a:gd name="T13" fmla="*/ 127 h 684"/>
                <a:gd name="T14" fmla="*/ 503 w 866"/>
                <a:gd name="T15" fmla="*/ 168 h 684"/>
                <a:gd name="T16" fmla="*/ 494 w 866"/>
                <a:gd name="T17" fmla="*/ 201 h 684"/>
                <a:gd name="T18" fmla="*/ 472 w 866"/>
                <a:gd name="T19" fmla="*/ 214 h 684"/>
                <a:gd name="T20" fmla="*/ 443 w 866"/>
                <a:gd name="T21" fmla="*/ 222 h 684"/>
                <a:gd name="T22" fmla="*/ 428 w 866"/>
                <a:gd name="T23" fmla="*/ 240 h 684"/>
                <a:gd name="T24" fmla="*/ 429 w 866"/>
                <a:gd name="T25" fmla="*/ 255 h 684"/>
                <a:gd name="T26" fmla="*/ 423 w 866"/>
                <a:gd name="T27" fmla="*/ 260 h 684"/>
                <a:gd name="T28" fmla="*/ 411 w 866"/>
                <a:gd name="T29" fmla="*/ 257 h 684"/>
                <a:gd name="T30" fmla="*/ 358 w 866"/>
                <a:gd name="T31" fmla="*/ 292 h 684"/>
                <a:gd name="T32" fmla="*/ 311 w 866"/>
                <a:gd name="T33" fmla="*/ 349 h 684"/>
                <a:gd name="T34" fmla="*/ 285 w 866"/>
                <a:gd name="T35" fmla="*/ 368 h 684"/>
                <a:gd name="T36" fmla="*/ 251 w 866"/>
                <a:gd name="T37" fmla="*/ 426 h 684"/>
                <a:gd name="T38" fmla="*/ 248 w 866"/>
                <a:gd name="T39" fmla="*/ 444 h 684"/>
                <a:gd name="T40" fmla="*/ 201 w 866"/>
                <a:gd name="T41" fmla="*/ 483 h 684"/>
                <a:gd name="T42" fmla="*/ 169 w 866"/>
                <a:gd name="T43" fmla="*/ 496 h 684"/>
                <a:gd name="T44" fmla="*/ 142 w 866"/>
                <a:gd name="T45" fmla="*/ 532 h 684"/>
                <a:gd name="T46" fmla="*/ 109 w 866"/>
                <a:gd name="T47" fmla="*/ 548 h 684"/>
                <a:gd name="T48" fmla="*/ 100 w 866"/>
                <a:gd name="T49" fmla="*/ 566 h 684"/>
                <a:gd name="T50" fmla="*/ 52 w 866"/>
                <a:gd name="T51" fmla="*/ 593 h 684"/>
                <a:gd name="T52" fmla="*/ 0 w 866"/>
                <a:gd name="T53" fmla="*/ 634 h 684"/>
                <a:gd name="T54" fmla="*/ 3 w 866"/>
                <a:gd name="T55" fmla="*/ 660 h 684"/>
                <a:gd name="T56" fmla="*/ 25 w 866"/>
                <a:gd name="T57" fmla="*/ 684 h 684"/>
                <a:gd name="T58" fmla="*/ 50 w 866"/>
                <a:gd name="T59" fmla="*/ 681 h 684"/>
                <a:gd name="T60" fmla="*/ 171 w 866"/>
                <a:gd name="T61" fmla="*/ 620 h 684"/>
                <a:gd name="T62" fmla="*/ 220 w 866"/>
                <a:gd name="T63" fmla="*/ 619 h 684"/>
                <a:gd name="T64" fmla="*/ 238 w 866"/>
                <a:gd name="T65" fmla="*/ 633 h 684"/>
                <a:gd name="T66" fmla="*/ 257 w 866"/>
                <a:gd name="T67" fmla="*/ 632 h 684"/>
                <a:gd name="T68" fmla="*/ 359 w 866"/>
                <a:gd name="T69" fmla="*/ 529 h 684"/>
                <a:gd name="T70" fmla="*/ 409 w 866"/>
                <a:gd name="T71" fmla="*/ 506 h 684"/>
                <a:gd name="T72" fmla="*/ 439 w 866"/>
                <a:gd name="T73" fmla="*/ 472 h 684"/>
                <a:gd name="T74" fmla="*/ 478 w 866"/>
                <a:gd name="T75" fmla="*/ 444 h 684"/>
                <a:gd name="T76" fmla="*/ 534 w 866"/>
                <a:gd name="T77" fmla="*/ 377 h 684"/>
                <a:gd name="T78" fmla="*/ 552 w 866"/>
                <a:gd name="T79" fmla="*/ 352 h 684"/>
                <a:gd name="T80" fmla="*/ 601 w 866"/>
                <a:gd name="T81" fmla="*/ 322 h 684"/>
                <a:gd name="T82" fmla="*/ 683 w 866"/>
                <a:gd name="T83" fmla="*/ 256 h 684"/>
                <a:gd name="T84" fmla="*/ 723 w 866"/>
                <a:gd name="T85" fmla="*/ 208 h 684"/>
                <a:gd name="T86" fmla="*/ 816 w 866"/>
                <a:gd name="T87" fmla="*/ 152 h 684"/>
                <a:gd name="T88" fmla="*/ 844 w 866"/>
                <a:gd name="T89" fmla="*/ 111 h 684"/>
                <a:gd name="T90" fmla="*/ 847 w 866"/>
                <a:gd name="T91" fmla="*/ 99 h 684"/>
                <a:gd name="T92" fmla="*/ 855 w 866"/>
                <a:gd name="T93" fmla="*/ 85 h 684"/>
                <a:gd name="T94" fmla="*/ 866 w 866"/>
                <a:gd name="T95" fmla="*/ 76 h 684"/>
                <a:gd name="T96" fmla="*/ 847 w 866"/>
                <a:gd name="T97" fmla="*/ 40 h 684"/>
                <a:gd name="T98" fmla="*/ 825 w 866"/>
                <a:gd name="T99" fmla="*/ 17 h 684"/>
                <a:gd name="T100" fmla="*/ 796 w 866"/>
                <a:gd name="T101" fmla="*/ 23 h 684"/>
                <a:gd name="T102" fmla="*/ 786 w 866"/>
                <a:gd name="T103" fmla="*/ 30 h 684"/>
                <a:gd name="T104" fmla="*/ 756 w 866"/>
                <a:gd name="T105" fmla="*/ 22 h 684"/>
                <a:gd name="T106" fmla="*/ 749 w 866"/>
                <a:gd name="T107" fmla="*/ 1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49" y="11"/>
                  </a:moveTo>
                  <a:lnTo>
                    <a:pt x="749" y="11"/>
                  </a:ln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3"/>
            <p:cNvSpPr>
              <a:spLocks/>
            </p:cNvSpPr>
            <p:nvPr/>
          </p:nvSpPr>
          <p:spPr bwMode="auto">
            <a:xfrm>
              <a:off x="2598" y="2376"/>
              <a:ext cx="203" cy="174"/>
            </a:xfrm>
            <a:custGeom>
              <a:avLst/>
              <a:gdLst>
                <a:gd name="T0" fmla="*/ 82 w 338"/>
                <a:gd name="T1" fmla="*/ 196 h 290"/>
                <a:gd name="T2" fmla="*/ 82 w 338"/>
                <a:gd name="T3" fmla="*/ 196 h 290"/>
                <a:gd name="T4" fmla="*/ 71 w 338"/>
                <a:gd name="T5" fmla="*/ 209 h 290"/>
                <a:gd name="T6" fmla="*/ 30 w 338"/>
                <a:gd name="T7" fmla="*/ 229 h 290"/>
                <a:gd name="T8" fmla="*/ 21 w 338"/>
                <a:gd name="T9" fmla="*/ 229 h 290"/>
                <a:gd name="T10" fmla="*/ 3 w 338"/>
                <a:gd name="T11" fmla="*/ 238 h 290"/>
                <a:gd name="T12" fmla="*/ 0 w 338"/>
                <a:gd name="T13" fmla="*/ 244 h 290"/>
                <a:gd name="T14" fmla="*/ 13 w 338"/>
                <a:gd name="T15" fmla="*/ 263 h 290"/>
                <a:gd name="T16" fmla="*/ 24 w 338"/>
                <a:gd name="T17" fmla="*/ 265 h 290"/>
                <a:gd name="T18" fmla="*/ 50 w 338"/>
                <a:gd name="T19" fmla="*/ 263 h 290"/>
                <a:gd name="T20" fmla="*/ 124 w 338"/>
                <a:gd name="T21" fmla="*/ 211 h 290"/>
                <a:gd name="T22" fmla="*/ 138 w 338"/>
                <a:gd name="T23" fmla="*/ 185 h 290"/>
                <a:gd name="T24" fmla="*/ 137 w 338"/>
                <a:gd name="T25" fmla="*/ 179 h 290"/>
                <a:gd name="T26" fmla="*/ 142 w 338"/>
                <a:gd name="T27" fmla="*/ 172 h 290"/>
                <a:gd name="T28" fmla="*/ 155 w 338"/>
                <a:gd name="T29" fmla="*/ 179 h 290"/>
                <a:gd name="T30" fmla="*/ 157 w 338"/>
                <a:gd name="T31" fmla="*/ 185 h 290"/>
                <a:gd name="T32" fmla="*/ 150 w 338"/>
                <a:gd name="T33" fmla="*/ 196 h 290"/>
                <a:gd name="T34" fmla="*/ 125 w 338"/>
                <a:gd name="T35" fmla="*/ 224 h 290"/>
                <a:gd name="T36" fmla="*/ 61 w 338"/>
                <a:gd name="T37" fmla="*/ 268 h 290"/>
                <a:gd name="T38" fmla="*/ 59 w 338"/>
                <a:gd name="T39" fmla="*/ 272 h 290"/>
                <a:gd name="T40" fmla="*/ 69 w 338"/>
                <a:gd name="T41" fmla="*/ 286 h 290"/>
                <a:gd name="T42" fmla="*/ 75 w 338"/>
                <a:gd name="T43" fmla="*/ 290 h 290"/>
                <a:gd name="T44" fmla="*/ 97 w 338"/>
                <a:gd name="T45" fmla="*/ 289 h 290"/>
                <a:gd name="T46" fmla="*/ 137 w 338"/>
                <a:gd name="T47" fmla="*/ 274 h 290"/>
                <a:gd name="T48" fmla="*/ 151 w 338"/>
                <a:gd name="T49" fmla="*/ 263 h 290"/>
                <a:gd name="T50" fmla="*/ 159 w 338"/>
                <a:gd name="T51" fmla="*/ 261 h 290"/>
                <a:gd name="T52" fmla="*/ 171 w 338"/>
                <a:gd name="T53" fmla="*/ 261 h 290"/>
                <a:gd name="T54" fmla="*/ 188 w 338"/>
                <a:gd name="T55" fmla="*/ 254 h 290"/>
                <a:gd name="T56" fmla="*/ 211 w 338"/>
                <a:gd name="T57" fmla="*/ 229 h 290"/>
                <a:gd name="T58" fmla="*/ 213 w 338"/>
                <a:gd name="T59" fmla="*/ 212 h 290"/>
                <a:gd name="T60" fmla="*/ 216 w 338"/>
                <a:gd name="T61" fmla="*/ 208 h 290"/>
                <a:gd name="T62" fmla="*/ 226 w 338"/>
                <a:gd name="T63" fmla="*/ 212 h 290"/>
                <a:gd name="T64" fmla="*/ 242 w 338"/>
                <a:gd name="T65" fmla="*/ 192 h 290"/>
                <a:gd name="T66" fmla="*/ 263 w 338"/>
                <a:gd name="T67" fmla="*/ 156 h 290"/>
                <a:gd name="T68" fmla="*/ 270 w 338"/>
                <a:gd name="T69" fmla="*/ 148 h 290"/>
                <a:gd name="T70" fmla="*/ 272 w 338"/>
                <a:gd name="T71" fmla="*/ 140 h 290"/>
                <a:gd name="T72" fmla="*/ 270 w 338"/>
                <a:gd name="T73" fmla="*/ 133 h 290"/>
                <a:gd name="T74" fmla="*/ 271 w 338"/>
                <a:gd name="T75" fmla="*/ 121 h 290"/>
                <a:gd name="T76" fmla="*/ 284 w 338"/>
                <a:gd name="T77" fmla="*/ 106 h 290"/>
                <a:gd name="T78" fmla="*/ 289 w 338"/>
                <a:gd name="T79" fmla="*/ 91 h 290"/>
                <a:gd name="T80" fmla="*/ 299 w 338"/>
                <a:gd name="T81" fmla="*/ 81 h 290"/>
                <a:gd name="T82" fmla="*/ 306 w 338"/>
                <a:gd name="T83" fmla="*/ 55 h 290"/>
                <a:gd name="T84" fmla="*/ 338 w 338"/>
                <a:gd name="T85" fmla="*/ 11 h 290"/>
                <a:gd name="T86" fmla="*/ 337 w 338"/>
                <a:gd name="T87" fmla="*/ 4 h 290"/>
                <a:gd name="T88" fmla="*/ 332 w 338"/>
                <a:gd name="T89" fmla="*/ 0 h 290"/>
                <a:gd name="T90" fmla="*/ 312 w 338"/>
                <a:gd name="T91" fmla="*/ 9 h 290"/>
                <a:gd name="T92" fmla="*/ 261 w 338"/>
                <a:gd name="T93" fmla="*/ 58 h 290"/>
                <a:gd name="T94" fmla="*/ 236 w 338"/>
                <a:gd name="T95" fmla="*/ 75 h 290"/>
                <a:gd name="T96" fmla="*/ 216 w 338"/>
                <a:gd name="T97" fmla="*/ 100 h 290"/>
                <a:gd name="T98" fmla="*/ 87 w 338"/>
                <a:gd name="T99" fmla="*/ 180 h 290"/>
                <a:gd name="T100" fmla="*/ 82 w 338"/>
                <a:gd name="T101" fmla="*/ 19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82" y="196"/>
                  </a:moveTo>
                  <a:lnTo>
                    <a:pt x="82" y="196"/>
                  </a:ln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4"/>
            <p:cNvSpPr>
              <a:spLocks/>
            </p:cNvSpPr>
            <p:nvPr/>
          </p:nvSpPr>
          <p:spPr bwMode="auto">
            <a:xfrm>
              <a:off x="2546" y="2697"/>
              <a:ext cx="125" cy="96"/>
            </a:xfrm>
            <a:custGeom>
              <a:avLst/>
              <a:gdLst>
                <a:gd name="T0" fmla="*/ 207 w 207"/>
                <a:gd name="T1" fmla="*/ 46 h 160"/>
                <a:gd name="T2" fmla="*/ 207 w 207"/>
                <a:gd name="T3" fmla="*/ 46 h 160"/>
                <a:gd name="T4" fmla="*/ 207 w 207"/>
                <a:gd name="T5" fmla="*/ 35 h 160"/>
                <a:gd name="T6" fmla="*/ 185 w 207"/>
                <a:gd name="T7" fmla="*/ 4 h 160"/>
                <a:gd name="T8" fmla="*/ 166 w 207"/>
                <a:gd name="T9" fmla="*/ 0 h 160"/>
                <a:gd name="T10" fmla="*/ 64 w 207"/>
                <a:gd name="T11" fmla="*/ 50 h 160"/>
                <a:gd name="T12" fmla="*/ 55 w 207"/>
                <a:gd name="T13" fmla="*/ 66 h 160"/>
                <a:gd name="T14" fmla="*/ 34 w 207"/>
                <a:gd name="T15" fmla="*/ 76 h 160"/>
                <a:gd name="T16" fmla="*/ 0 w 207"/>
                <a:gd name="T17" fmla="*/ 111 h 160"/>
                <a:gd name="T18" fmla="*/ 3 w 207"/>
                <a:gd name="T19" fmla="*/ 127 h 160"/>
                <a:gd name="T20" fmla="*/ 16 w 207"/>
                <a:gd name="T21" fmla="*/ 145 h 160"/>
                <a:gd name="T22" fmla="*/ 31 w 207"/>
                <a:gd name="T23" fmla="*/ 157 h 160"/>
                <a:gd name="T24" fmla="*/ 46 w 207"/>
                <a:gd name="T25" fmla="*/ 160 h 160"/>
                <a:gd name="T26" fmla="*/ 67 w 207"/>
                <a:gd name="T27" fmla="*/ 160 h 160"/>
                <a:gd name="T28" fmla="*/ 108 w 207"/>
                <a:gd name="T29" fmla="*/ 137 h 160"/>
                <a:gd name="T30" fmla="*/ 118 w 207"/>
                <a:gd name="T31" fmla="*/ 122 h 160"/>
                <a:gd name="T32" fmla="*/ 116 w 207"/>
                <a:gd name="T33" fmla="*/ 111 h 160"/>
                <a:gd name="T34" fmla="*/ 119 w 207"/>
                <a:gd name="T35" fmla="*/ 108 h 160"/>
                <a:gd name="T36" fmla="*/ 128 w 207"/>
                <a:gd name="T37" fmla="*/ 113 h 160"/>
                <a:gd name="T38" fmla="*/ 141 w 207"/>
                <a:gd name="T39" fmla="*/ 111 h 160"/>
                <a:gd name="T40" fmla="*/ 207 w 207"/>
                <a:gd name="T4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46"/>
                  </a:moveTo>
                  <a:lnTo>
                    <a:pt x="207" y="46"/>
                  </a:ln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5"/>
            <p:cNvSpPr>
              <a:spLocks/>
            </p:cNvSpPr>
            <p:nvPr/>
          </p:nvSpPr>
          <p:spPr bwMode="auto">
            <a:xfrm>
              <a:off x="2681" y="2834"/>
              <a:ext cx="63" cy="102"/>
            </a:xfrm>
            <a:custGeom>
              <a:avLst/>
              <a:gdLst>
                <a:gd name="T0" fmla="*/ 99 w 104"/>
                <a:gd name="T1" fmla="*/ 0 h 170"/>
                <a:gd name="T2" fmla="*/ 99 w 104"/>
                <a:gd name="T3" fmla="*/ 0 h 170"/>
                <a:gd name="T4" fmla="*/ 87 w 104"/>
                <a:gd name="T5" fmla="*/ 7 h 170"/>
                <a:gd name="T6" fmla="*/ 88 w 104"/>
                <a:gd name="T7" fmla="*/ 22 h 170"/>
                <a:gd name="T8" fmla="*/ 52 w 104"/>
                <a:gd name="T9" fmla="*/ 61 h 170"/>
                <a:gd name="T10" fmla="*/ 51 w 104"/>
                <a:gd name="T11" fmla="*/ 77 h 170"/>
                <a:gd name="T12" fmla="*/ 11 w 104"/>
                <a:gd name="T13" fmla="*/ 96 h 170"/>
                <a:gd name="T14" fmla="*/ 0 w 104"/>
                <a:gd name="T15" fmla="*/ 103 h 170"/>
                <a:gd name="T16" fmla="*/ 4 w 104"/>
                <a:gd name="T17" fmla="*/ 138 h 170"/>
                <a:gd name="T18" fmla="*/ 32 w 104"/>
                <a:gd name="T19" fmla="*/ 169 h 170"/>
                <a:gd name="T20" fmla="*/ 56 w 104"/>
                <a:gd name="T21" fmla="*/ 170 h 170"/>
                <a:gd name="T22" fmla="*/ 15 w 104"/>
                <a:gd name="T23" fmla="*/ 138 h 170"/>
                <a:gd name="T24" fmla="*/ 16 w 104"/>
                <a:gd name="T25" fmla="*/ 111 h 170"/>
                <a:gd name="T26" fmla="*/ 45 w 104"/>
                <a:gd name="T27" fmla="*/ 101 h 170"/>
                <a:gd name="T28" fmla="*/ 61 w 104"/>
                <a:gd name="T29" fmla="*/ 83 h 170"/>
                <a:gd name="T30" fmla="*/ 76 w 104"/>
                <a:gd name="T31" fmla="*/ 56 h 170"/>
                <a:gd name="T32" fmla="*/ 102 w 104"/>
                <a:gd name="T33" fmla="*/ 30 h 170"/>
                <a:gd name="T34" fmla="*/ 104 w 104"/>
                <a:gd name="T35" fmla="*/ 8 h 170"/>
                <a:gd name="T36" fmla="*/ 99 w 104"/>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99" y="0"/>
                  </a:moveTo>
                  <a:lnTo>
                    <a:pt x="99" y="0"/>
                  </a:lnTo>
                  <a:lnTo>
                    <a:pt x="87" y="7"/>
                  </a:lnTo>
                  <a:lnTo>
                    <a:pt x="88" y="22"/>
                  </a:lnTo>
                  <a:lnTo>
                    <a:pt x="52" y="61"/>
                  </a:lnTo>
                  <a:lnTo>
                    <a:pt x="51" y="77"/>
                  </a:lnTo>
                  <a:lnTo>
                    <a:pt x="11" y="96"/>
                  </a:lnTo>
                  <a:lnTo>
                    <a:pt x="0" y="103"/>
                  </a:lnTo>
                  <a:lnTo>
                    <a:pt x="4" y="138"/>
                  </a:lnTo>
                  <a:lnTo>
                    <a:pt x="32" y="169"/>
                  </a:lnTo>
                  <a:lnTo>
                    <a:pt x="56" y="170"/>
                  </a:lnTo>
                  <a:lnTo>
                    <a:pt x="15" y="138"/>
                  </a:lnTo>
                  <a:lnTo>
                    <a:pt x="16" y="111"/>
                  </a:lnTo>
                  <a:lnTo>
                    <a:pt x="45" y="101"/>
                  </a:lnTo>
                  <a:lnTo>
                    <a:pt x="61" y="83"/>
                  </a:lnTo>
                  <a:lnTo>
                    <a:pt x="76" y="56"/>
                  </a:lnTo>
                  <a:lnTo>
                    <a:pt x="102" y="30"/>
                  </a:lnTo>
                  <a:lnTo>
                    <a:pt x="104" y="8"/>
                  </a:lnTo>
                  <a:lnTo>
                    <a:pt x="99"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6"/>
            <p:cNvSpPr>
              <a:spLocks/>
            </p:cNvSpPr>
            <p:nvPr/>
          </p:nvSpPr>
          <p:spPr bwMode="auto">
            <a:xfrm>
              <a:off x="2605" y="3135"/>
              <a:ext cx="50" cy="191"/>
            </a:xfrm>
            <a:custGeom>
              <a:avLst/>
              <a:gdLst>
                <a:gd name="T0" fmla="*/ 47 w 83"/>
                <a:gd name="T1" fmla="*/ 5 h 318"/>
                <a:gd name="T2" fmla="*/ 47 w 83"/>
                <a:gd name="T3" fmla="*/ 5 h 318"/>
                <a:gd name="T4" fmla="*/ 47 w 83"/>
                <a:gd name="T5" fmla="*/ 15 h 318"/>
                <a:gd name="T6" fmla="*/ 18 w 83"/>
                <a:gd name="T7" fmla="*/ 33 h 318"/>
                <a:gd name="T8" fmla="*/ 28 w 83"/>
                <a:gd name="T9" fmla="*/ 48 h 318"/>
                <a:gd name="T10" fmla="*/ 20 w 83"/>
                <a:gd name="T11" fmla="*/ 72 h 318"/>
                <a:gd name="T12" fmla="*/ 46 w 83"/>
                <a:gd name="T13" fmla="*/ 83 h 318"/>
                <a:gd name="T14" fmla="*/ 11 w 83"/>
                <a:gd name="T15" fmla="*/ 124 h 318"/>
                <a:gd name="T16" fmla="*/ 0 w 83"/>
                <a:gd name="T17" fmla="*/ 156 h 318"/>
                <a:gd name="T18" fmla="*/ 11 w 83"/>
                <a:gd name="T19" fmla="*/ 160 h 318"/>
                <a:gd name="T20" fmla="*/ 15 w 83"/>
                <a:gd name="T21" fmla="*/ 150 h 318"/>
                <a:gd name="T22" fmla="*/ 28 w 83"/>
                <a:gd name="T23" fmla="*/ 158 h 318"/>
                <a:gd name="T24" fmla="*/ 18 w 83"/>
                <a:gd name="T25" fmla="*/ 178 h 318"/>
                <a:gd name="T26" fmla="*/ 24 w 83"/>
                <a:gd name="T27" fmla="*/ 196 h 318"/>
                <a:gd name="T28" fmla="*/ 18 w 83"/>
                <a:gd name="T29" fmla="*/ 268 h 318"/>
                <a:gd name="T30" fmla="*/ 30 w 83"/>
                <a:gd name="T31" fmla="*/ 316 h 318"/>
                <a:gd name="T32" fmla="*/ 51 w 83"/>
                <a:gd name="T33" fmla="*/ 318 h 318"/>
                <a:gd name="T34" fmla="*/ 47 w 83"/>
                <a:gd name="T35" fmla="*/ 250 h 318"/>
                <a:gd name="T36" fmla="*/ 33 w 83"/>
                <a:gd name="T37" fmla="*/ 189 h 318"/>
                <a:gd name="T38" fmla="*/ 43 w 83"/>
                <a:gd name="T39" fmla="*/ 164 h 318"/>
                <a:gd name="T40" fmla="*/ 35 w 83"/>
                <a:gd name="T41" fmla="*/ 141 h 318"/>
                <a:gd name="T42" fmla="*/ 55 w 83"/>
                <a:gd name="T43" fmla="*/ 114 h 318"/>
                <a:gd name="T44" fmla="*/ 77 w 83"/>
                <a:gd name="T45" fmla="*/ 98 h 318"/>
                <a:gd name="T46" fmla="*/ 83 w 83"/>
                <a:gd name="T47" fmla="*/ 94 h 318"/>
                <a:gd name="T48" fmla="*/ 82 w 83"/>
                <a:gd name="T49" fmla="*/ 84 h 318"/>
                <a:gd name="T50" fmla="*/ 66 w 83"/>
                <a:gd name="T51" fmla="*/ 89 h 318"/>
                <a:gd name="T52" fmla="*/ 60 w 83"/>
                <a:gd name="T53" fmla="*/ 72 h 318"/>
                <a:gd name="T54" fmla="*/ 40 w 83"/>
                <a:gd name="T55" fmla="*/ 51 h 318"/>
                <a:gd name="T56" fmla="*/ 37 w 83"/>
                <a:gd name="T57" fmla="*/ 31 h 318"/>
                <a:gd name="T58" fmla="*/ 57 w 83"/>
                <a:gd name="T59" fmla="*/ 25 h 318"/>
                <a:gd name="T60" fmla="*/ 60 w 83"/>
                <a:gd name="T61" fmla="*/ 0 h 318"/>
                <a:gd name="T62" fmla="*/ 47 w 83"/>
                <a:gd name="T63" fmla="*/ 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5"/>
                  </a:moveTo>
                  <a:lnTo>
                    <a:pt x="47" y="5"/>
                  </a:ln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7"/>
            <p:cNvSpPr>
              <a:spLocks/>
            </p:cNvSpPr>
            <p:nvPr/>
          </p:nvSpPr>
          <p:spPr bwMode="auto">
            <a:xfrm>
              <a:off x="1419" y="3495"/>
              <a:ext cx="994" cy="565"/>
            </a:xfrm>
            <a:custGeom>
              <a:avLst/>
              <a:gdLst>
                <a:gd name="T0" fmla="*/ 1177 w 1655"/>
                <a:gd name="T1" fmla="*/ 69 h 940"/>
                <a:gd name="T2" fmla="*/ 1103 w 1655"/>
                <a:gd name="T3" fmla="*/ 44 h 940"/>
                <a:gd name="T4" fmla="*/ 1001 w 1655"/>
                <a:gd name="T5" fmla="*/ 29 h 940"/>
                <a:gd name="T6" fmla="*/ 921 w 1655"/>
                <a:gd name="T7" fmla="*/ 2 h 940"/>
                <a:gd name="T8" fmla="*/ 831 w 1655"/>
                <a:gd name="T9" fmla="*/ 31 h 940"/>
                <a:gd name="T10" fmla="*/ 763 w 1655"/>
                <a:gd name="T11" fmla="*/ 12 h 940"/>
                <a:gd name="T12" fmla="*/ 716 w 1655"/>
                <a:gd name="T13" fmla="*/ 73 h 940"/>
                <a:gd name="T14" fmla="*/ 674 w 1655"/>
                <a:gd name="T15" fmla="*/ 96 h 940"/>
                <a:gd name="T16" fmla="*/ 658 w 1655"/>
                <a:gd name="T17" fmla="*/ 116 h 940"/>
                <a:gd name="T18" fmla="*/ 586 w 1655"/>
                <a:gd name="T19" fmla="*/ 145 h 940"/>
                <a:gd name="T20" fmla="*/ 539 w 1655"/>
                <a:gd name="T21" fmla="*/ 175 h 940"/>
                <a:gd name="T22" fmla="*/ 496 w 1655"/>
                <a:gd name="T23" fmla="*/ 157 h 940"/>
                <a:gd name="T24" fmla="*/ 415 w 1655"/>
                <a:gd name="T25" fmla="*/ 179 h 940"/>
                <a:gd name="T26" fmla="*/ 365 w 1655"/>
                <a:gd name="T27" fmla="*/ 234 h 940"/>
                <a:gd name="T28" fmla="*/ 311 w 1655"/>
                <a:gd name="T29" fmla="*/ 281 h 940"/>
                <a:gd name="T30" fmla="*/ 293 w 1655"/>
                <a:gd name="T31" fmla="*/ 357 h 940"/>
                <a:gd name="T32" fmla="*/ 252 w 1655"/>
                <a:gd name="T33" fmla="*/ 371 h 940"/>
                <a:gd name="T34" fmla="*/ 188 w 1655"/>
                <a:gd name="T35" fmla="*/ 436 h 940"/>
                <a:gd name="T36" fmla="*/ 134 w 1655"/>
                <a:gd name="T37" fmla="*/ 508 h 940"/>
                <a:gd name="T38" fmla="*/ 89 w 1655"/>
                <a:gd name="T39" fmla="*/ 620 h 940"/>
                <a:gd name="T40" fmla="*/ 47 w 1655"/>
                <a:gd name="T41" fmla="*/ 703 h 940"/>
                <a:gd name="T42" fmla="*/ 32 w 1655"/>
                <a:gd name="T43" fmla="*/ 767 h 940"/>
                <a:gd name="T44" fmla="*/ 13 w 1655"/>
                <a:gd name="T45" fmla="*/ 814 h 940"/>
                <a:gd name="T46" fmla="*/ 13 w 1655"/>
                <a:gd name="T47" fmla="*/ 918 h 940"/>
                <a:gd name="T48" fmla="*/ 51 w 1655"/>
                <a:gd name="T49" fmla="*/ 917 h 940"/>
                <a:gd name="T50" fmla="*/ 100 w 1655"/>
                <a:gd name="T51" fmla="*/ 779 h 940"/>
                <a:gd name="T52" fmla="*/ 148 w 1655"/>
                <a:gd name="T53" fmla="*/ 738 h 940"/>
                <a:gd name="T54" fmla="*/ 220 w 1655"/>
                <a:gd name="T55" fmla="*/ 631 h 940"/>
                <a:gd name="T56" fmla="*/ 335 w 1655"/>
                <a:gd name="T57" fmla="*/ 453 h 940"/>
                <a:gd name="T58" fmla="*/ 435 w 1655"/>
                <a:gd name="T59" fmla="*/ 452 h 940"/>
                <a:gd name="T60" fmla="*/ 514 w 1655"/>
                <a:gd name="T61" fmla="*/ 534 h 940"/>
                <a:gd name="T62" fmla="*/ 565 w 1655"/>
                <a:gd name="T63" fmla="*/ 474 h 940"/>
                <a:gd name="T64" fmla="*/ 712 w 1655"/>
                <a:gd name="T65" fmla="*/ 410 h 940"/>
                <a:gd name="T66" fmla="*/ 732 w 1655"/>
                <a:gd name="T67" fmla="*/ 360 h 940"/>
                <a:gd name="T68" fmla="*/ 780 w 1655"/>
                <a:gd name="T69" fmla="*/ 341 h 940"/>
                <a:gd name="T70" fmla="*/ 844 w 1655"/>
                <a:gd name="T71" fmla="*/ 373 h 940"/>
                <a:gd name="T72" fmla="*/ 1037 w 1655"/>
                <a:gd name="T73" fmla="*/ 338 h 940"/>
                <a:gd name="T74" fmla="*/ 1108 w 1655"/>
                <a:gd name="T75" fmla="*/ 342 h 940"/>
                <a:gd name="T76" fmla="*/ 1245 w 1655"/>
                <a:gd name="T77" fmla="*/ 345 h 940"/>
                <a:gd name="T78" fmla="*/ 1296 w 1655"/>
                <a:gd name="T79" fmla="*/ 357 h 940"/>
                <a:gd name="T80" fmla="*/ 1391 w 1655"/>
                <a:gd name="T81" fmla="*/ 379 h 940"/>
                <a:gd name="T82" fmla="*/ 1479 w 1655"/>
                <a:gd name="T83" fmla="*/ 398 h 940"/>
                <a:gd name="T84" fmla="*/ 1505 w 1655"/>
                <a:gd name="T85" fmla="*/ 399 h 940"/>
                <a:gd name="T86" fmla="*/ 1507 w 1655"/>
                <a:gd name="T87" fmla="*/ 377 h 940"/>
                <a:gd name="T88" fmla="*/ 1564 w 1655"/>
                <a:gd name="T89" fmla="*/ 377 h 940"/>
                <a:gd name="T90" fmla="*/ 1629 w 1655"/>
                <a:gd name="T91" fmla="*/ 378 h 940"/>
                <a:gd name="T92" fmla="*/ 1655 w 1655"/>
                <a:gd name="T93" fmla="*/ 338 h 940"/>
                <a:gd name="T94" fmla="*/ 1626 w 1655"/>
                <a:gd name="T95" fmla="*/ 276 h 940"/>
                <a:gd name="T96" fmla="*/ 1607 w 1655"/>
                <a:gd name="T97" fmla="*/ 258 h 940"/>
                <a:gd name="T98" fmla="*/ 1546 w 1655"/>
                <a:gd name="T99" fmla="*/ 236 h 940"/>
                <a:gd name="T100" fmla="*/ 1503 w 1655"/>
                <a:gd name="T101" fmla="*/ 212 h 940"/>
                <a:gd name="T102" fmla="*/ 1455 w 1655"/>
                <a:gd name="T103" fmla="*/ 179 h 940"/>
                <a:gd name="T104" fmla="*/ 1333 w 1655"/>
                <a:gd name="T105" fmla="*/ 138 h 940"/>
                <a:gd name="T106" fmla="*/ 1261 w 1655"/>
                <a:gd name="T107" fmla="*/ 91 h 940"/>
                <a:gd name="T108" fmla="*/ 1215 w 1655"/>
                <a:gd name="T109" fmla="*/ 10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215" y="100"/>
                  </a:moveTo>
                  <a:lnTo>
                    <a:pt x="1215" y="100"/>
                  </a:ln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0"/>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4"/>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8"/>
            <p:cNvSpPr>
              <a:spLocks/>
            </p:cNvSpPr>
            <p:nvPr/>
          </p:nvSpPr>
          <p:spPr bwMode="auto">
            <a:xfrm>
              <a:off x="2376" y="4259"/>
              <a:ext cx="37" cy="67"/>
            </a:xfrm>
            <a:custGeom>
              <a:avLst/>
              <a:gdLst>
                <a:gd name="T0" fmla="*/ 8 w 62"/>
                <a:gd name="T1" fmla="*/ 0 h 111"/>
                <a:gd name="T2" fmla="*/ 8 w 62"/>
                <a:gd name="T3" fmla="*/ 0 h 111"/>
                <a:gd name="T4" fmla="*/ 5 w 62"/>
                <a:gd name="T5" fmla="*/ 15 h 111"/>
                <a:gd name="T6" fmla="*/ 1 w 62"/>
                <a:gd name="T7" fmla="*/ 20 h 111"/>
                <a:gd name="T8" fmla="*/ 0 w 62"/>
                <a:gd name="T9" fmla="*/ 53 h 111"/>
                <a:gd name="T10" fmla="*/ 22 w 62"/>
                <a:gd name="T11" fmla="*/ 67 h 111"/>
                <a:gd name="T12" fmla="*/ 17 w 62"/>
                <a:gd name="T13" fmla="*/ 109 h 111"/>
                <a:gd name="T14" fmla="*/ 35 w 62"/>
                <a:gd name="T15" fmla="*/ 104 h 111"/>
                <a:gd name="T16" fmla="*/ 42 w 62"/>
                <a:gd name="T17" fmla="*/ 111 h 111"/>
                <a:gd name="T18" fmla="*/ 62 w 62"/>
                <a:gd name="T19" fmla="*/ 98 h 111"/>
                <a:gd name="T20" fmla="*/ 35 w 62"/>
                <a:gd name="T21" fmla="*/ 81 h 111"/>
                <a:gd name="T22" fmla="*/ 37 w 62"/>
                <a:gd name="T23" fmla="*/ 67 h 111"/>
                <a:gd name="T24" fmla="*/ 23 w 62"/>
                <a:gd name="T25" fmla="*/ 27 h 111"/>
                <a:gd name="T26" fmla="*/ 13 w 62"/>
                <a:gd name="T27" fmla="*/ 15 h 111"/>
                <a:gd name="T28" fmla="*/ 8 w 62"/>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8" y="0"/>
                  </a:moveTo>
                  <a:lnTo>
                    <a:pt x="8" y="0"/>
                  </a:ln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29"/>
            <p:cNvSpPr>
              <a:spLocks/>
            </p:cNvSpPr>
            <p:nvPr/>
          </p:nvSpPr>
          <p:spPr bwMode="auto">
            <a:xfrm>
              <a:off x="1549" y="3218"/>
              <a:ext cx="112" cy="101"/>
            </a:xfrm>
            <a:custGeom>
              <a:avLst/>
              <a:gdLst>
                <a:gd name="T0" fmla="*/ 173 w 187"/>
                <a:gd name="T1" fmla="*/ 27 h 168"/>
                <a:gd name="T2" fmla="*/ 173 w 187"/>
                <a:gd name="T3" fmla="*/ 27 h 168"/>
                <a:gd name="T4" fmla="*/ 187 w 187"/>
                <a:gd name="T5" fmla="*/ 7 h 168"/>
                <a:gd name="T6" fmla="*/ 184 w 187"/>
                <a:gd name="T7" fmla="*/ 1 h 168"/>
                <a:gd name="T8" fmla="*/ 177 w 187"/>
                <a:gd name="T9" fmla="*/ 0 h 168"/>
                <a:gd name="T10" fmla="*/ 166 w 187"/>
                <a:gd name="T11" fmla="*/ 15 h 168"/>
                <a:gd name="T12" fmla="*/ 30 w 187"/>
                <a:gd name="T13" fmla="*/ 118 h 168"/>
                <a:gd name="T14" fmla="*/ 0 w 187"/>
                <a:gd name="T15" fmla="*/ 154 h 168"/>
                <a:gd name="T16" fmla="*/ 0 w 187"/>
                <a:gd name="T17" fmla="*/ 163 h 168"/>
                <a:gd name="T18" fmla="*/ 5 w 187"/>
                <a:gd name="T19" fmla="*/ 168 h 168"/>
                <a:gd name="T20" fmla="*/ 27 w 187"/>
                <a:gd name="T21" fmla="*/ 158 h 168"/>
                <a:gd name="T22" fmla="*/ 60 w 187"/>
                <a:gd name="T23" fmla="*/ 131 h 168"/>
                <a:gd name="T24" fmla="*/ 75 w 187"/>
                <a:gd name="T25" fmla="*/ 127 h 168"/>
                <a:gd name="T26" fmla="*/ 151 w 187"/>
                <a:gd name="T27" fmla="*/ 60 h 168"/>
                <a:gd name="T28" fmla="*/ 170 w 187"/>
                <a:gd name="T29" fmla="*/ 48 h 168"/>
                <a:gd name="T30" fmla="*/ 174 w 187"/>
                <a:gd name="T31" fmla="*/ 41 h 168"/>
                <a:gd name="T32" fmla="*/ 173 w 187"/>
                <a:gd name="T33" fmla="*/ 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73" y="27"/>
                  </a:moveTo>
                  <a:lnTo>
                    <a:pt x="173" y="27"/>
                  </a:ln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130"/>
            <p:cNvSpPr>
              <a:spLocks/>
            </p:cNvSpPr>
            <p:nvPr/>
          </p:nvSpPr>
          <p:spPr bwMode="auto">
            <a:xfrm>
              <a:off x="4091" y="3391"/>
              <a:ext cx="98" cy="32"/>
            </a:xfrm>
            <a:custGeom>
              <a:avLst/>
              <a:gdLst>
                <a:gd name="T0" fmla="*/ 0 w 163"/>
                <a:gd name="T1" fmla="*/ 29 h 52"/>
                <a:gd name="T2" fmla="*/ 0 w 163"/>
                <a:gd name="T3" fmla="*/ 29 h 52"/>
                <a:gd name="T4" fmla="*/ 37 w 163"/>
                <a:gd name="T5" fmla="*/ 52 h 52"/>
                <a:gd name="T6" fmla="*/ 112 w 163"/>
                <a:gd name="T7" fmla="*/ 18 h 52"/>
                <a:gd name="T8" fmla="*/ 143 w 163"/>
                <a:gd name="T9" fmla="*/ 20 h 52"/>
                <a:gd name="T10" fmla="*/ 163 w 163"/>
                <a:gd name="T11" fmla="*/ 10 h 52"/>
                <a:gd name="T12" fmla="*/ 163 w 163"/>
                <a:gd name="T13" fmla="*/ 4 h 52"/>
                <a:gd name="T14" fmla="*/ 143 w 163"/>
                <a:gd name="T15" fmla="*/ 5 h 52"/>
                <a:gd name="T16" fmla="*/ 121 w 163"/>
                <a:gd name="T17" fmla="*/ 0 h 52"/>
                <a:gd name="T18" fmla="*/ 38 w 163"/>
                <a:gd name="T19" fmla="*/ 34 h 52"/>
                <a:gd name="T20" fmla="*/ 3 w 163"/>
                <a:gd name="T21" fmla="*/ 20 h 52"/>
                <a:gd name="T22" fmla="*/ 0 w 163"/>
                <a:gd name="T23"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0" y="29"/>
                  </a:moveTo>
                  <a:lnTo>
                    <a:pt x="0" y="29"/>
                  </a:lnTo>
                  <a:lnTo>
                    <a:pt x="37" y="52"/>
                  </a:lnTo>
                  <a:lnTo>
                    <a:pt x="112" y="18"/>
                  </a:lnTo>
                  <a:lnTo>
                    <a:pt x="143" y="20"/>
                  </a:lnTo>
                  <a:lnTo>
                    <a:pt x="163" y="10"/>
                  </a:lnTo>
                  <a:lnTo>
                    <a:pt x="163" y="4"/>
                  </a:lnTo>
                  <a:lnTo>
                    <a:pt x="143" y="5"/>
                  </a:lnTo>
                  <a:lnTo>
                    <a:pt x="121" y="0"/>
                  </a:lnTo>
                  <a:lnTo>
                    <a:pt x="38" y="34"/>
                  </a:lnTo>
                  <a:lnTo>
                    <a:pt x="3" y="20"/>
                  </a:lnTo>
                  <a:lnTo>
                    <a:pt x="0"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1"/>
            <p:cNvSpPr>
              <a:spLocks/>
            </p:cNvSpPr>
            <p:nvPr/>
          </p:nvSpPr>
          <p:spPr bwMode="auto">
            <a:xfrm>
              <a:off x="2990" y="4298"/>
              <a:ext cx="30" cy="90"/>
            </a:xfrm>
            <a:custGeom>
              <a:avLst/>
              <a:gdLst>
                <a:gd name="T0" fmla="*/ 0 w 49"/>
                <a:gd name="T1" fmla="*/ 49 h 150"/>
                <a:gd name="T2" fmla="*/ 0 w 49"/>
                <a:gd name="T3" fmla="*/ 49 h 150"/>
                <a:gd name="T4" fmla="*/ 8 w 49"/>
                <a:gd name="T5" fmla="*/ 81 h 150"/>
                <a:gd name="T6" fmla="*/ 22 w 49"/>
                <a:gd name="T7" fmla="*/ 104 h 150"/>
                <a:gd name="T8" fmla="*/ 31 w 49"/>
                <a:gd name="T9" fmla="*/ 150 h 150"/>
                <a:gd name="T10" fmla="*/ 49 w 49"/>
                <a:gd name="T11" fmla="*/ 144 h 150"/>
                <a:gd name="T12" fmla="*/ 23 w 49"/>
                <a:gd name="T13" fmla="*/ 48 h 150"/>
                <a:gd name="T14" fmla="*/ 41 w 49"/>
                <a:gd name="T15" fmla="*/ 5 h 150"/>
                <a:gd name="T16" fmla="*/ 22 w 49"/>
                <a:gd name="T17" fmla="*/ 0 h 150"/>
                <a:gd name="T18" fmla="*/ 0 w 49"/>
                <a:gd name="T19"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0" y="49"/>
                  </a:moveTo>
                  <a:lnTo>
                    <a:pt x="0" y="49"/>
                  </a:lnTo>
                  <a:lnTo>
                    <a:pt x="8" y="81"/>
                  </a:lnTo>
                  <a:lnTo>
                    <a:pt x="22" y="104"/>
                  </a:lnTo>
                  <a:lnTo>
                    <a:pt x="31" y="150"/>
                  </a:lnTo>
                  <a:lnTo>
                    <a:pt x="49" y="144"/>
                  </a:lnTo>
                  <a:lnTo>
                    <a:pt x="23" y="48"/>
                  </a:lnTo>
                  <a:lnTo>
                    <a:pt x="41" y="5"/>
                  </a:lnTo>
                  <a:lnTo>
                    <a:pt x="22" y="0"/>
                  </a:lnTo>
                  <a:lnTo>
                    <a:pt x="0" y="4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2"/>
            <p:cNvSpPr>
              <a:spLocks/>
            </p:cNvSpPr>
            <p:nvPr/>
          </p:nvSpPr>
          <p:spPr bwMode="auto">
            <a:xfrm>
              <a:off x="2936" y="4449"/>
              <a:ext cx="16" cy="69"/>
            </a:xfrm>
            <a:custGeom>
              <a:avLst/>
              <a:gdLst>
                <a:gd name="T0" fmla="*/ 7 w 26"/>
                <a:gd name="T1" fmla="*/ 15 h 115"/>
                <a:gd name="T2" fmla="*/ 7 w 26"/>
                <a:gd name="T3" fmla="*/ 15 h 115"/>
                <a:gd name="T4" fmla="*/ 8 w 26"/>
                <a:gd name="T5" fmla="*/ 71 h 115"/>
                <a:gd name="T6" fmla="*/ 15 w 26"/>
                <a:gd name="T7" fmla="*/ 90 h 115"/>
                <a:gd name="T8" fmla="*/ 18 w 26"/>
                <a:gd name="T9" fmla="*/ 115 h 115"/>
                <a:gd name="T10" fmla="*/ 26 w 26"/>
                <a:gd name="T11" fmla="*/ 82 h 115"/>
                <a:gd name="T12" fmla="*/ 18 w 26"/>
                <a:gd name="T13" fmla="*/ 13 h 115"/>
                <a:gd name="T14" fmla="*/ 9 w 26"/>
                <a:gd name="T15" fmla="*/ 0 h 115"/>
                <a:gd name="T16" fmla="*/ 0 w 26"/>
                <a:gd name="T17" fmla="*/ 3 h 115"/>
                <a:gd name="T18" fmla="*/ 7 w 26"/>
                <a:gd name="T19"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7" y="15"/>
                  </a:moveTo>
                  <a:lnTo>
                    <a:pt x="7" y="15"/>
                  </a:lnTo>
                  <a:lnTo>
                    <a:pt x="8" y="71"/>
                  </a:lnTo>
                  <a:lnTo>
                    <a:pt x="15" y="90"/>
                  </a:lnTo>
                  <a:lnTo>
                    <a:pt x="18" y="115"/>
                  </a:lnTo>
                  <a:lnTo>
                    <a:pt x="26" y="82"/>
                  </a:lnTo>
                  <a:lnTo>
                    <a:pt x="18" y="13"/>
                  </a:lnTo>
                  <a:lnTo>
                    <a:pt x="9" y="0"/>
                  </a:lnTo>
                  <a:lnTo>
                    <a:pt x="0" y="3"/>
                  </a:lnTo>
                  <a:lnTo>
                    <a:pt x="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3"/>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4"/>
            <p:cNvSpPr>
              <a:spLocks/>
            </p:cNvSpPr>
            <p:nvPr/>
          </p:nvSpPr>
          <p:spPr bwMode="auto">
            <a:xfrm>
              <a:off x="5122" y="2344"/>
              <a:ext cx="254" cy="46"/>
            </a:xfrm>
            <a:custGeom>
              <a:avLst/>
              <a:gdLst>
                <a:gd name="T0" fmla="*/ 423 w 423"/>
                <a:gd name="T1" fmla="*/ 29 h 76"/>
                <a:gd name="T2" fmla="*/ 423 w 423"/>
                <a:gd name="T3" fmla="*/ 29 h 76"/>
                <a:gd name="T4" fmla="*/ 419 w 423"/>
                <a:gd name="T5" fmla="*/ 24 h 76"/>
                <a:gd name="T6" fmla="*/ 317 w 423"/>
                <a:gd name="T7" fmla="*/ 22 h 76"/>
                <a:gd name="T8" fmla="*/ 242 w 423"/>
                <a:gd name="T9" fmla="*/ 27 h 76"/>
                <a:gd name="T10" fmla="*/ 188 w 423"/>
                <a:gd name="T11" fmla="*/ 16 h 76"/>
                <a:gd name="T12" fmla="*/ 130 w 423"/>
                <a:gd name="T13" fmla="*/ 16 h 76"/>
                <a:gd name="T14" fmla="*/ 89 w 423"/>
                <a:gd name="T15" fmla="*/ 4 h 76"/>
                <a:gd name="T16" fmla="*/ 54 w 423"/>
                <a:gd name="T17" fmla="*/ 0 h 76"/>
                <a:gd name="T18" fmla="*/ 29 w 423"/>
                <a:gd name="T19" fmla="*/ 0 h 76"/>
                <a:gd name="T20" fmla="*/ 23 w 423"/>
                <a:gd name="T21" fmla="*/ 11 h 76"/>
                <a:gd name="T22" fmla="*/ 15 w 423"/>
                <a:gd name="T23" fmla="*/ 15 h 76"/>
                <a:gd name="T24" fmla="*/ 4 w 423"/>
                <a:gd name="T25" fmla="*/ 14 h 76"/>
                <a:gd name="T26" fmla="*/ 0 w 423"/>
                <a:gd name="T27" fmla="*/ 15 h 76"/>
                <a:gd name="T28" fmla="*/ 0 w 423"/>
                <a:gd name="T29" fmla="*/ 20 h 76"/>
                <a:gd name="T30" fmla="*/ 17 w 423"/>
                <a:gd name="T31" fmla="*/ 33 h 76"/>
                <a:gd name="T32" fmla="*/ 45 w 423"/>
                <a:gd name="T33" fmla="*/ 37 h 76"/>
                <a:gd name="T34" fmla="*/ 79 w 423"/>
                <a:gd name="T35" fmla="*/ 37 h 76"/>
                <a:gd name="T36" fmla="*/ 93 w 423"/>
                <a:gd name="T37" fmla="*/ 45 h 76"/>
                <a:gd name="T38" fmla="*/ 120 w 423"/>
                <a:gd name="T39" fmla="*/ 48 h 76"/>
                <a:gd name="T40" fmla="*/ 142 w 423"/>
                <a:gd name="T41" fmla="*/ 56 h 76"/>
                <a:gd name="T42" fmla="*/ 231 w 423"/>
                <a:gd name="T43" fmla="*/ 72 h 76"/>
                <a:gd name="T44" fmla="*/ 243 w 423"/>
                <a:gd name="T45" fmla="*/ 67 h 76"/>
                <a:gd name="T46" fmla="*/ 254 w 423"/>
                <a:gd name="T47" fmla="*/ 71 h 76"/>
                <a:gd name="T48" fmla="*/ 258 w 423"/>
                <a:gd name="T49" fmla="*/ 76 h 76"/>
                <a:gd name="T50" fmla="*/ 314 w 423"/>
                <a:gd name="T51" fmla="*/ 71 h 76"/>
                <a:gd name="T52" fmla="*/ 328 w 423"/>
                <a:gd name="T53" fmla="*/ 62 h 76"/>
                <a:gd name="T54" fmla="*/ 373 w 423"/>
                <a:gd name="T55" fmla="*/ 71 h 76"/>
                <a:gd name="T56" fmla="*/ 387 w 423"/>
                <a:gd name="T57" fmla="*/ 69 h 76"/>
                <a:gd name="T58" fmla="*/ 415 w 423"/>
                <a:gd name="T59" fmla="*/ 58 h 76"/>
                <a:gd name="T60" fmla="*/ 416 w 423"/>
                <a:gd name="T61" fmla="*/ 46 h 76"/>
                <a:gd name="T62" fmla="*/ 423 w 423"/>
                <a:gd name="T63"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23" y="29"/>
                  </a:move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lnTo>
                    <a:pt x="423"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5"/>
            <p:cNvSpPr>
              <a:spLocks/>
            </p:cNvSpPr>
            <p:nvPr/>
          </p:nvSpPr>
          <p:spPr bwMode="auto">
            <a:xfrm>
              <a:off x="4415" y="1942"/>
              <a:ext cx="514" cy="313"/>
            </a:xfrm>
            <a:custGeom>
              <a:avLst/>
              <a:gdLst>
                <a:gd name="T0" fmla="*/ 797 w 855"/>
                <a:gd name="T1" fmla="*/ 415 h 521"/>
                <a:gd name="T2" fmla="*/ 713 w 855"/>
                <a:gd name="T3" fmla="*/ 447 h 521"/>
                <a:gd name="T4" fmla="*/ 688 w 855"/>
                <a:gd name="T5" fmla="*/ 438 h 521"/>
                <a:gd name="T6" fmla="*/ 655 w 855"/>
                <a:gd name="T7" fmla="*/ 429 h 521"/>
                <a:gd name="T8" fmla="*/ 653 w 855"/>
                <a:gd name="T9" fmla="*/ 445 h 521"/>
                <a:gd name="T10" fmla="*/ 620 w 855"/>
                <a:gd name="T11" fmla="*/ 444 h 521"/>
                <a:gd name="T12" fmla="*/ 587 w 855"/>
                <a:gd name="T13" fmla="*/ 427 h 521"/>
                <a:gd name="T14" fmla="*/ 589 w 855"/>
                <a:gd name="T15" fmla="*/ 407 h 521"/>
                <a:gd name="T16" fmla="*/ 543 w 855"/>
                <a:gd name="T17" fmla="*/ 379 h 521"/>
                <a:gd name="T18" fmla="*/ 418 w 855"/>
                <a:gd name="T19" fmla="*/ 399 h 521"/>
                <a:gd name="T20" fmla="*/ 362 w 855"/>
                <a:gd name="T21" fmla="*/ 362 h 521"/>
                <a:gd name="T22" fmla="*/ 310 w 855"/>
                <a:gd name="T23" fmla="*/ 331 h 521"/>
                <a:gd name="T24" fmla="*/ 165 w 855"/>
                <a:gd name="T25" fmla="*/ 268 h 521"/>
                <a:gd name="T26" fmla="*/ 106 w 855"/>
                <a:gd name="T27" fmla="*/ 180 h 521"/>
                <a:gd name="T28" fmla="*/ 87 w 855"/>
                <a:gd name="T29" fmla="*/ 148 h 521"/>
                <a:gd name="T30" fmla="*/ 56 w 855"/>
                <a:gd name="T31" fmla="*/ 63 h 521"/>
                <a:gd name="T32" fmla="*/ 30 w 855"/>
                <a:gd name="T33" fmla="*/ 41 h 521"/>
                <a:gd name="T34" fmla="*/ 4 w 855"/>
                <a:gd name="T35" fmla="*/ 7 h 521"/>
                <a:gd name="T36" fmla="*/ 0 w 855"/>
                <a:gd name="T37" fmla="*/ 54 h 521"/>
                <a:gd name="T38" fmla="*/ 25 w 855"/>
                <a:gd name="T39" fmla="*/ 106 h 521"/>
                <a:gd name="T40" fmla="*/ 54 w 855"/>
                <a:gd name="T41" fmla="*/ 189 h 521"/>
                <a:gd name="T42" fmla="*/ 95 w 855"/>
                <a:gd name="T43" fmla="*/ 254 h 521"/>
                <a:gd name="T44" fmla="*/ 112 w 855"/>
                <a:gd name="T45" fmla="*/ 288 h 521"/>
                <a:gd name="T46" fmla="*/ 193 w 855"/>
                <a:gd name="T47" fmla="*/ 345 h 521"/>
                <a:gd name="T48" fmla="*/ 220 w 855"/>
                <a:gd name="T49" fmla="*/ 345 h 521"/>
                <a:gd name="T50" fmla="*/ 245 w 855"/>
                <a:gd name="T51" fmla="*/ 355 h 521"/>
                <a:gd name="T52" fmla="*/ 264 w 855"/>
                <a:gd name="T53" fmla="*/ 383 h 521"/>
                <a:gd name="T54" fmla="*/ 348 w 855"/>
                <a:gd name="T55" fmla="*/ 449 h 521"/>
                <a:gd name="T56" fmla="*/ 390 w 855"/>
                <a:gd name="T57" fmla="*/ 496 h 521"/>
                <a:gd name="T58" fmla="*/ 463 w 855"/>
                <a:gd name="T59" fmla="*/ 473 h 521"/>
                <a:gd name="T60" fmla="*/ 538 w 855"/>
                <a:gd name="T61" fmla="*/ 457 h 521"/>
                <a:gd name="T62" fmla="*/ 571 w 855"/>
                <a:gd name="T63" fmla="*/ 441 h 521"/>
                <a:gd name="T64" fmla="*/ 543 w 855"/>
                <a:gd name="T65" fmla="*/ 484 h 521"/>
                <a:gd name="T66" fmla="*/ 590 w 855"/>
                <a:gd name="T67" fmla="*/ 509 h 521"/>
                <a:gd name="T68" fmla="*/ 638 w 855"/>
                <a:gd name="T69" fmla="*/ 521 h 521"/>
                <a:gd name="T70" fmla="*/ 661 w 855"/>
                <a:gd name="T71" fmla="*/ 508 h 521"/>
                <a:gd name="T72" fmla="*/ 733 w 855"/>
                <a:gd name="T73" fmla="*/ 467 h 521"/>
                <a:gd name="T74" fmla="*/ 754 w 855"/>
                <a:gd name="T75" fmla="*/ 479 h 521"/>
                <a:gd name="T76" fmla="*/ 844 w 855"/>
                <a:gd name="T77" fmla="*/ 444 h 521"/>
                <a:gd name="T78" fmla="*/ 855 w 855"/>
                <a:gd name="T79" fmla="*/ 424 h 521"/>
                <a:gd name="T80" fmla="*/ 797 w 855"/>
                <a:gd name="T81" fmla="*/ 41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797" y="415"/>
                  </a:move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lnTo>
                    <a:pt x="797" y="4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6"/>
            <p:cNvSpPr>
              <a:spLocks/>
            </p:cNvSpPr>
            <p:nvPr/>
          </p:nvSpPr>
          <p:spPr bwMode="auto">
            <a:xfrm>
              <a:off x="4877" y="2409"/>
              <a:ext cx="36" cy="71"/>
            </a:xfrm>
            <a:custGeom>
              <a:avLst/>
              <a:gdLst>
                <a:gd name="T0" fmla="*/ 47 w 60"/>
                <a:gd name="T1" fmla="*/ 97 h 118"/>
                <a:gd name="T2" fmla="*/ 47 w 60"/>
                <a:gd name="T3" fmla="*/ 97 h 118"/>
                <a:gd name="T4" fmla="*/ 25 w 60"/>
                <a:gd name="T5" fmla="*/ 118 h 118"/>
                <a:gd name="T6" fmla="*/ 24 w 60"/>
                <a:gd name="T7" fmla="*/ 85 h 118"/>
                <a:gd name="T8" fmla="*/ 32 w 60"/>
                <a:gd name="T9" fmla="*/ 76 h 118"/>
                <a:gd name="T10" fmla="*/ 30 w 60"/>
                <a:gd name="T11" fmla="*/ 44 h 118"/>
                <a:gd name="T12" fmla="*/ 0 w 60"/>
                <a:gd name="T13" fmla="*/ 8 h 118"/>
                <a:gd name="T14" fmla="*/ 6 w 60"/>
                <a:gd name="T15" fmla="*/ 0 h 118"/>
                <a:gd name="T16" fmla="*/ 36 w 60"/>
                <a:gd name="T17" fmla="*/ 4 h 118"/>
                <a:gd name="T18" fmla="*/ 48 w 60"/>
                <a:gd name="T19" fmla="*/ 27 h 118"/>
                <a:gd name="T20" fmla="*/ 60 w 60"/>
                <a:gd name="T21" fmla="*/ 38 h 118"/>
                <a:gd name="T22" fmla="*/ 60 w 60"/>
                <a:gd name="T23" fmla="*/ 55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25" y="118"/>
                  </a:lnTo>
                  <a:lnTo>
                    <a:pt x="24" y="85"/>
                  </a:lnTo>
                  <a:lnTo>
                    <a:pt x="32" y="76"/>
                  </a:lnTo>
                  <a:lnTo>
                    <a:pt x="30" y="44"/>
                  </a:lnTo>
                  <a:lnTo>
                    <a:pt x="0" y="8"/>
                  </a:lnTo>
                  <a:lnTo>
                    <a:pt x="6" y="0"/>
                  </a:lnTo>
                  <a:lnTo>
                    <a:pt x="36" y="4"/>
                  </a:lnTo>
                  <a:lnTo>
                    <a:pt x="48" y="27"/>
                  </a:lnTo>
                  <a:lnTo>
                    <a:pt x="60" y="38"/>
                  </a:lnTo>
                  <a:lnTo>
                    <a:pt x="60" y="55"/>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7"/>
            <p:cNvSpPr>
              <a:spLocks/>
            </p:cNvSpPr>
            <p:nvPr/>
          </p:nvSpPr>
          <p:spPr bwMode="auto">
            <a:xfrm>
              <a:off x="4698" y="2324"/>
              <a:ext cx="76" cy="127"/>
            </a:xfrm>
            <a:custGeom>
              <a:avLst/>
              <a:gdLst>
                <a:gd name="T0" fmla="*/ 127 w 127"/>
                <a:gd name="T1" fmla="*/ 188 h 211"/>
                <a:gd name="T2" fmla="*/ 127 w 127"/>
                <a:gd name="T3" fmla="*/ 188 h 211"/>
                <a:gd name="T4" fmla="*/ 117 w 127"/>
                <a:gd name="T5" fmla="*/ 178 h 211"/>
                <a:gd name="T6" fmla="*/ 103 w 127"/>
                <a:gd name="T7" fmla="*/ 174 h 211"/>
                <a:gd name="T8" fmla="*/ 86 w 127"/>
                <a:gd name="T9" fmla="*/ 161 h 211"/>
                <a:gd name="T10" fmla="*/ 85 w 127"/>
                <a:gd name="T11" fmla="*/ 147 h 211"/>
                <a:gd name="T12" fmla="*/ 77 w 127"/>
                <a:gd name="T13" fmla="*/ 122 h 211"/>
                <a:gd name="T14" fmla="*/ 79 w 127"/>
                <a:gd name="T15" fmla="*/ 95 h 211"/>
                <a:gd name="T16" fmla="*/ 63 w 127"/>
                <a:gd name="T17" fmla="*/ 57 h 211"/>
                <a:gd name="T18" fmla="*/ 67 w 127"/>
                <a:gd name="T19" fmla="*/ 49 h 211"/>
                <a:gd name="T20" fmla="*/ 59 w 127"/>
                <a:gd name="T21" fmla="*/ 35 h 211"/>
                <a:gd name="T22" fmla="*/ 63 w 127"/>
                <a:gd name="T23" fmla="*/ 27 h 211"/>
                <a:gd name="T24" fmla="*/ 64 w 127"/>
                <a:gd name="T25" fmla="*/ 10 h 211"/>
                <a:gd name="T26" fmla="*/ 49 w 127"/>
                <a:gd name="T27" fmla="*/ 2 h 211"/>
                <a:gd name="T28" fmla="*/ 42 w 127"/>
                <a:gd name="T29" fmla="*/ 0 h 211"/>
                <a:gd name="T30" fmla="*/ 39 w 127"/>
                <a:gd name="T31" fmla="*/ 12 h 211"/>
                <a:gd name="T32" fmla="*/ 30 w 127"/>
                <a:gd name="T33" fmla="*/ 16 h 211"/>
                <a:gd name="T34" fmla="*/ 20 w 127"/>
                <a:gd name="T35" fmla="*/ 17 h 211"/>
                <a:gd name="T36" fmla="*/ 14 w 127"/>
                <a:gd name="T37" fmla="*/ 15 h 211"/>
                <a:gd name="T38" fmla="*/ 8 w 127"/>
                <a:gd name="T39" fmla="*/ 20 h 211"/>
                <a:gd name="T40" fmla="*/ 0 w 127"/>
                <a:gd name="T41" fmla="*/ 42 h 211"/>
                <a:gd name="T42" fmla="*/ 1 w 127"/>
                <a:gd name="T43" fmla="*/ 45 h 211"/>
                <a:gd name="T44" fmla="*/ 9 w 127"/>
                <a:gd name="T45" fmla="*/ 45 h 211"/>
                <a:gd name="T46" fmla="*/ 35 w 127"/>
                <a:gd name="T47" fmla="*/ 91 h 211"/>
                <a:gd name="T48" fmla="*/ 36 w 127"/>
                <a:gd name="T49" fmla="*/ 111 h 211"/>
                <a:gd name="T50" fmla="*/ 53 w 127"/>
                <a:gd name="T51" fmla="*/ 128 h 211"/>
                <a:gd name="T52" fmla="*/ 46 w 127"/>
                <a:gd name="T53" fmla="*/ 141 h 211"/>
                <a:gd name="T54" fmla="*/ 50 w 127"/>
                <a:gd name="T55" fmla="*/ 154 h 211"/>
                <a:gd name="T56" fmla="*/ 59 w 127"/>
                <a:gd name="T57" fmla="*/ 155 h 211"/>
                <a:gd name="T58" fmla="*/ 74 w 127"/>
                <a:gd name="T59" fmla="*/ 166 h 211"/>
                <a:gd name="T60" fmla="*/ 87 w 127"/>
                <a:gd name="T61" fmla="*/ 187 h 211"/>
                <a:gd name="T62" fmla="*/ 105 w 127"/>
                <a:gd name="T63" fmla="*/ 202 h 211"/>
                <a:gd name="T64" fmla="*/ 107 w 127"/>
                <a:gd name="T65" fmla="*/ 211 h 211"/>
                <a:gd name="T66" fmla="*/ 122 w 127"/>
                <a:gd name="T67" fmla="*/ 202 h 211"/>
                <a:gd name="T68" fmla="*/ 127 w 127"/>
                <a:gd name="T69" fmla="*/ 18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7" y="188"/>
                  </a:move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lnTo>
                    <a:pt x="127" y="18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8"/>
            <p:cNvSpPr>
              <a:spLocks/>
            </p:cNvSpPr>
            <p:nvPr/>
          </p:nvSpPr>
          <p:spPr bwMode="auto">
            <a:xfrm>
              <a:off x="4935" y="2534"/>
              <a:ext cx="76" cy="34"/>
            </a:xfrm>
            <a:custGeom>
              <a:avLst/>
              <a:gdLst>
                <a:gd name="T0" fmla="*/ 81 w 127"/>
                <a:gd name="T1" fmla="*/ 44 h 57"/>
                <a:gd name="T2" fmla="*/ 81 w 127"/>
                <a:gd name="T3" fmla="*/ 44 h 57"/>
                <a:gd name="T4" fmla="*/ 92 w 127"/>
                <a:gd name="T5" fmla="*/ 30 h 57"/>
                <a:gd name="T6" fmla="*/ 102 w 127"/>
                <a:gd name="T7" fmla="*/ 30 h 57"/>
                <a:gd name="T8" fmla="*/ 127 w 127"/>
                <a:gd name="T9" fmla="*/ 9 h 57"/>
                <a:gd name="T10" fmla="*/ 113 w 127"/>
                <a:gd name="T11" fmla="*/ 0 h 57"/>
                <a:gd name="T12" fmla="*/ 89 w 127"/>
                <a:gd name="T13" fmla="*/ 16 h 57"/>
                <a:gd name="T14" fmla="*/ 46 w 127"/>
                <a:gd name="T15" fmla="*/ 36 h 57"/>
                <a:gd name="T16" fmla="*/ 5 w 127"/>
                <a:gd name="T17" fmla="*/ 33 h 57"/>
                <a:gd name="T18" fmla="*/ 0 w 127"/>
                <a:gd name="T19" fmla="*/ 46 h 57"/>
                <a:gd name="T20" fmla="*/ 41 w 127"/>
                <a:gd name="T21" fmla="*/ 57 h 57"/>
                <a:gd name="T22" fmla="*/ 45 w 127"/>
                <a:gd name="T23" fmla="*/ 51 h 57"/>
                <a:gd name="T24" fmla="*/ 81 w 127"/>
                <a:gd name="T25"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81" y="44"/>
                  </a:moveTo>
                  <a:lnTo>
                    <a:pt x="81" y="44"/>
                  </a:lnTo>
                  <a:lnTo>
                    <a:pt x="92" y="30"/>
                  </a:lnTo>
                  <a:lnTo>
                    <a:pt x="102" y="30"/>
                  </a:lnTo>
                  <a:lnTo>
                    <a:pt x="127" y="9"/>
                  </a:lnTo>
                  <a:lnTo>
                    <a:pt x="113" y="0"/>
                  </a:lnTo>
                  <a:lnTo>
                    <a:pt x="89" y="16"/>
                  </a:lnTo>
                  <a:lnTo>
                    <a:pt x="46" y="36"/>
                  </a:lnTo>
                  <a:lnTo>
                    <a:pt x="5" y="33"/>
                  </a:lnTo>
                  <a:lnTo>
                    <a:pt x="0" y="46"/>
                  </a:lnTo>
                  <a:lnTo>
                    <a:pt x="41" y="57"/>
                  </a:lnTo>
                  <a:lnTo>
                    <a:pt x="45" y="51"/>
                  </a:lnTo>
                  <a:lnTo>
                    <a:pt x="81" y="4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39"/>
            <p:cNvSpPr>
              <a:spLocks/>
            </p:cNvSpPr>
            <p:nvPr/>
          </p:nvSpPr>
          <p:spPr bwMode="auto">
            <a:xfrm>
              <a:off x="5912" y="3610"/>
              <a:ext cx="66" cy="51"/>
            </a:xfrm>
            <a:custGeom>
              <a:avLst/>
              <a:gdLst>
                <a:gd name="T0" fmla="*/ 2 w 109"/>
                <a:gd name="T1" fmla="*/ 75 h 85"/>
                <a:gd name="T2" fmla="*/ 2 w 109"/>
                <a:gd name="T3" fmla="*/ 75 h 85"/>
                <a:gd name="T4" fmla="*/ 53 w 109"/>
                <a:gd name="T5" fmla="*/ 48 h 85"/>
                <a:gd name="T6" fmla="*/ 47 w 109"/>
                <a:gd name="T7" fmla="*/ 36 h 85"/>
                <a:gd name="T8" fmla="*/ 69 w 109"/>
                <a:gd name="T9" fmla="*/ 15 h 85"/>
                <a:gd name="T10" fmla="*/ 103 w 109"/>
                <a:gd name="T11" fmla="*/ 0 h 85"/>
                <a:gd name="T12" fmla="*/ 103 w 109"/>
                <a:gd name="T13" fmla="*/ 13 h 85"/>
                <a:gd name="T14" fmla="*/ 109 w 109"/>
                <a:gd name="T15" fmla="*/ 26 h 85"/>
                <a:gd name="T16" fmla="*/ 95 w 109"/>
                <a:gd name="T17" fmla="*/ 43 h 85"/>
                <a:gd name="T18" fmla="*/ 65 w 109"/>
                <a:gd name="T19" fmla="*/ 53 h 85"/>
                <a:gd name="T20" fmla="*/ 65 w 109"/>
                <a:gd name="T21" fmla="*/ 75 h 85"/>
                <a:gd name="T22" fmla="*/ 0 w 109"/>
                <a:gd name="T23" fmla="*/ 85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53" y="48"/>
                  </a:lnTo>
                  <a:lnTo>
                    <a:pt x="47" y="36"/>
                  </a:lnTo>
                  <a:lnTo>
                    <a:pt x="69" y="15"/>
                  </a:lnTo>
                  <a:lnTo>
                    <a:pt x="103" y="0"/>
                  </a:lnTo>
                  <a:lnTo>
                    <a:pt x="103" y="13"/>
                  </a:lnTo>
                  <a:lnTo>
                    <a:pt x="109" y="26"/>
                  </a:lnTo>
                  <a:lnTo>
                    <a:pt x="95" y="43"/>
                  </a:lnTo>
                  <a:lnTo>
                    <a:pt x="65" y="53"/>
                  </a:lnTo>
                  <a:lnTo>
                    <a:pt x="65" y="75"/>
                  </a:lnTo>
                  <a:lnTo>
                    <a:pt x="0" y="85"/>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0"/>
            <p:cNvSpPr>
              <a:spLocks/>
            </p:cNvSpPr>
            <p:nvPr/>
          </p:nvSpPr>
          <p:spPr bwMode="auto">
            <a:xfrm>
              <a:off x="6003" y="3565"/>
              <a:ext cx="37" cy="38"/>
            </a:xfrm>
            <a:custGeom>
              <a:avLst/>
              <a:gdLst>
                <a:gd name="T0" fmla="*/ 29 w 62"/>
                <a:gd name="T1" fmla="*/ 11 h 64"/>
                <a:gd name="T2" fmla="*/ 29 w 62"/>
                <a:gd name="T3" fmla="*/ 11 h 64"/>
                <a:gd name="T4" fmla="*/ 54 w 62"/>
                <a:gd name="T5" fmla="*/ 0 h 64"/>
                <a:gd name="T6" fmla="*/ 62 w 62"/>
                <a:gd name="T7" fmla="*/ 17 h 64"/>
                <a:gd name="T8" fmla="*/ 58 w 62"/>
                <a:gd name="T9" fmla="*/ 33 h 64"/>
                <a:gd name="T10" fmla="*/ 34 w 62"/>
                <a:gd name="T11" fmla="*/ 41 h 64"/>
                <a:gd name="T12" fmla="*/ 13 w 62"/>
                <a:gd name="T13" fmla="*/ 64 h 64"/>
                <a:gd name="T14" fmla="*/ 1 w 62"/>
                <a:gd name="T15" fmla="*/ 61 h 64"/>
                <a:gd name="T16" fmla="*/ 0 w 62"/>
                <a:gd name="T17" fmla="*/ 48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54" y="0"/>
                  </a:lnTo>
                  <a:lnTo>
                    <a:pt x="62" y="17"/>
                  </a:lnTo>
                  <a:lnTo>
                    <a:pt x="58" y="33"/>
                  </a:lnTo>
                  <a:lnTo>
                    <a:pt x="34" y="41"/>
                  </a:lnTo>
                  <a:lnTo>
                    <a:pt x="13" y="64"/>
                  </a:lnTo>
                  <a:lnTo>
                    <a:pt x="1" y="61"/>
                  </a:lnTo>
                  <a:lnTo>
                    <a:pt x="0" y="48"/>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1"/>
            <p:cNvSpPr>
              <a:spLocks/>
            </p:cNvSpPr>
            <p:nvPr/>
          </p:nvSpPr>
          <p:spPr bwMode="auto">
            <a:xfrm>
              <a:off x="6393" y="3855"/>
              <a:ext cx="31" cy="34"/>
            </a:xfrm>
            <a:custGeom>
              <a:avLst/>
              <a:gdLst>
                <a:gd name="T0" fmla="*/ 51 w 51"/>
                <a:gd name="T1" fmla="*/ 43 h 57"/>
                <a:gd name="T2" fmla="*/ 51 w 51"/>
                <a:gd name="T3" fmla="*/ 43 h 57"/>
                <a:gd name="T4" fmla="*/ 47 w 51"/>
                <a:gd name="T5" fmla="*/ 57 h 57"/>
                <a:gd name="T6" fmla="*/ 17 w 51"/>
                <a:gd name="T7" fmla="*/ 37 h 57"/>
                <a:gd name="T8" fmla="*/ 0 w 51"/>
                <a:gd name="T9" fmla="*/ 12 h 57"/>
                <a:gd name="T10" fmla="*/ 26 w 51"/>
                <a:gd name="T11" fmla="*/ 0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47" y="57"/>
                  </a:lnTo>
                  <a:lnTo>
                    <a:pt x="17" y="37"/>
                  </a:lnTo>
                  <a:lnTo>
                    <a:pt x="0" y="12"/>
                  </a:lnTo>
                  <a:lnTo>
                    <a:pt x="26" y="0"/>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2"/>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3"/>
            <p:cNvSpPr>
              <a:spLocks/>
            </p:cNvSpPr>
            <p:nvPr/>
          </p:nvSpPr>
          <p:spPr bwMode="auto">
            <a:xfrm>
              <a:off x="4863" y="4358"/>
              <a:ext cx="334" cy="247"/>
            </a:xfrm>
            <a:custGeom>
              <a:avLst/>
              <a:gdLst>
                <a:gd name="T0" fmla="*/ 551 w 556"/>
                <a:gd name="T1" fmla="*/ 11 h 411"/>
                <a:gd name="T2" fmla="*/ 508 w 556"/>
                <a:gd name="T3" fmla="*/ 19 h 411"/>
                <a:gd name="T4" fmla="*/ 480 w 556"/>
                <a:gd name="T5" fmla="*/ 38 h 411"/>
                <a:gd name="T6" fmla="*/ 393 w 556"/>
                <a:gd name="T7" fmla="*/ 37 h 411"/>
                <a:gd name="T8" fmla="*/ 320 w 556"/>
                <a:gd name="T9" fmla="*/ 79 h 411"/>
                <a:gd name="T10" fmla="*/ 280 w 556"/>
                <a:gd name="T11" fmla="*/ 102 h 411"/>
                <a:gd name="T12" fmla="*/ 244 w 556"/>
                <a:gd name="T13" fmla="*/ 117 h 411"/>
                <a:gd name="T14" fmla="*/ 228 w 556"/>
                <a:gd name="T15" fmla="*/ 101 h 411"/>
                <a:gd name="T16" fmla="*/ 192 w 556"/>
                <a:gd name="T17" fmla="*/ 107 h 411"/>
                <a:gd name="T18" fmla="*/ 197 w 556"/>
                <a:gd name="T19" fmla="*/ 145 h 411"/>
                <a:gd name="T20" fmla="*/ 207 w 556"/>
                <a:gd name="T21" fmla="*/ 180 h 411"/>
                <a:gd name="T22" fmla="*/ 192 w 556"/>
                <a:gd name="T23" fmla="*/ 209 h 411"/>
                <a:gd name="T24" fmla="*/ 190 w 556"/>
                <a:gd name="T25" fmla="*/ 247 h 411"/>
                <a:gd name="T26" fmla="*/ 196 w 556"/>
                <a:gd name="T27" fmla="*/ 261 h 411"/>
                <a:gd name="T28" fmla="*/ 175 w 556"/>
                <a:gd name="T29" fmla="*/ 268 h 411"/>
                <a:gd name="T30" fmla="*/ 164 w 556"/>
                <a:gd name="T31" fmla="*/ 302 h 411"/>
                <a:gd name="T32" fmla="*/ 132 w 556"/>
                <a:gd name="T33" fmla="*/ 343 h 411"/>
                <a:gd name="T34" fmla="*/ 113 w 556"/>
                <a:gd name="T35" fmla="*/ 354 h 411"/>
                <a:gd name="T36" fmla="*/ 81 w 556"/>
                <a:gd name="T37" fmla="*/ 323 h 411"/>
                <a:gd name="T38" fmla="*/ 92 w 556"/>
                <a:gd name="T39" fmla="*/ 276 h 411"/>
                <a:gd name="T40" fmla="*/ 80 w 556"/>
                <a:gd name="T41" fmla="*/ 213 h 411"/>
                <a:gd name="T42" fmla="*/ 84 w 556"/>
                <a:gd name="T43" fmla="*/ 198 h 411"/>
                <a:gd name="T44" fmla="*/ 107 w 556"/>
                <a:gd name="T45" fmla="*/ 150 h 411"/>
                <a:gd name="T46" fmla="*/ 105 w 556"/>
                <a:gd name="T47" fmla="*/ 137 h 411"/>
                <a:gd name="T48" fmla="*/ 80 w 556"/>
                <a:gd name="T49" fmla="*/ 141 h 411"/>
                <a:gd name="T50" fmla="*/ 72 w 556"/>
                <a:gd name="T51" fmla="*/ 177 h 411"/>
                <a:gd name="T52" fmla="*/ 67 w 556"/>
                <a:gd name="T53" fmla="*/ 201 h 411"/>
                <a:gd name="T54" fmla="*/ 51 w 556"/>
                <a:gd name="T55" fmla="*/ 214 h 411"/>
                <a:gd name="T56" fmla="*/ 58 w 556"/>
                <a:gd name="T57" fmla="*/ 237 h 411"/>
                <a:gd name="T58" fmla="*/ 21 w 556"/>
                <a:gd name="T59" fmla="*/ 237 h 411"/>
                <a:gd name="T60" fmla="*/ 28 w 556"/>
                <a:gd name="T61" fmla="*/ 217 h 411"/>
                <a:gd name="T62" fmla="*/ 18 w 556"/>
                <a:gd name="T63" fmla="*/ 205 h 411"/>
                <a:gd name="T64" fmla="*/ 0 w 556"/>
                <a:gd name="T65" fmla="*/ 222 h 411"/>
                <a:gd name="T66" fmla="*/ 16 w 556"/>
                <a:gd name="T67" fmla="*/ 246 h 411"/>
                <a:gd name="T68" fmla="*/ 35 w 556"/>
                <a:gd name="T69" fmla="*/ 258 h 411"/>
                <a:gd name="T70" fmla="*/ 66 w 556"/>
                <a:gd name="T71" fmla="*/ 257 h 411"/>
                <a:gd name="T72" fmla="*/ 72 w 556"/>
                <a:gd name="T73" fmla="*/ 281 h 411"/>
                <a:gd name="T74" fmla="*/ 67 w 556"/>
                <a:gd name="T75" fmla="*/ 297 h 411"/>
                <a:gd name="T76" fmla="*/ 64 w 556"/>
                <a:gd name="T77" fmla="*/ 334 h 411"/>
                <a:gd name="T78" fmla="*/ 88 w 556"/>
                <a:gd name="T79" fmla="*/ 364 h 411"/>
                <a:gd name="T80" fmla="*/ 82 w 556"/>
                <a:gd name="T81" fmla="*/ 401 h 411"/>
                <a:gd name="T82" fmla="*/ 110 w 556"/>
                <a:gd name="T83" fmla="*/ 384 h 411"/>
                <a:gd name="T84" fmla="*/ 167 w 556"/>
                <a:gd name="T85" fmla="*/ 325 h 411"/>
                <a:gd name="T86" fmla="*/ 192 w 556"/>
                <a:gd name="T87" fmla="*/ 308 h 411"/>
                <a:gd name="T88" fmla="*/ 238 w 556"/>
                <a:gd name="T89" fmla="*/ 355 h 411"/>
                <a:gd name="T90" fmla="*/ 250 w 556"/>
                <a:gd name="T91" fmla="*/ 403 h 411"/>
                <a:gd name="T92" fmla="*/ 261 w 556"/>
                <a:gd name="T93" fmla="*/ 360 h 411"/>
                <a:gd name="T94" fmla="*/ 228 w 556"/>
                <a:gd name="T95" fmla="*/ 317 h 411"/>
                <a:gd name="T96" fmla="*/ 220 w 556"/>
                <a:gd name="T97" fmla="*/ 273 h 411"/>
                <a:gd name="T98" fmla="*/ 209 w 556"/>
                <a:gd name="T99" fmla="*/ 261 h 411"/>
                <a:gd name="T100" fmla="*/ 221 w 556"/>
                <a:gd name="T101" fmla="*/ 251 h 411"/>
                <a:gd name="T102" fmla="*/ 230 w 556"/>
                <a:gd name="T103" fmla="*/ 212 h 411"/>
                <a:gd name="T104" fmla="*/ 240 w 556"/>
                <a:gd name="T105" fmla="*/ 192 h 411"/>
                <a:gd name="T106" fmla="*/ 247 w 556"/>
                <a:gd name="T107" fmla="*/ 166 h 411"/>
                <a:gd name="T108" fmla="*/ 309 w 556"/>
                <a:gd name="T109" fmla="*/ 131 h 411"/>
                <a:gd name="T110" fmla="*/ 346 w 556"/>
                <a:gd name="T111" fmla="*/ 110 h 411"/>
                <a:gd name="T112" fmla="*/ 384 w 556"/>
                <a:gd name="T113" fmla="*/ 75 h 411"/>
                <a:gd name="T114" fmla="*/ 490 w 556"/>
                <a:gd name="T115" fmla="*/ 85 h 411"/>
                <a:gd name="T116" fmla="*/ 551 w 556"/>
                <a:gd name="T117" fmla="*/ 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1" y="11"/>
                  </a:move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lnTo>
                    <a:pt x="551"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4"/>
            <p:cNvSpPr>
              <a:spLocks/>
            </p:cNvSpPr>
            <p:nvPr/>
          </p:nvSpPr>
          <p:spPr bwMode="auto">
            <a:xfrm>
              <a:off x="3997" y="2033"/>
              <a:ext cx="44" cy="134"/>
            </a:xfrm>
            <a:custGeom>
              <a:avLst/>
              <a:gdLst>
                <a:gd name="T0" fmla="*/ 4 w 74"/>
                <a:gd name="T1" fmla="*/ 11 h 223"/>
                <a:gd name="T2" fmla="*/ 4 w 74"/>
                <a:gd name="T3" fmla="*/ 11 h 223"/>
                <a:gd name="T4" fmla="*/ 0 w 74"/>
                <a:gd name="T5" fmla="*/ 32 h 223"/>
                <a:gd name="T6" fmla="*/ 17 w 74"/>
                <a:gd name="T7" fmla="*/ 124 h 223"/>
                <a:gd name="T8" fmla="*/ 46 w 74"/>
                <a:gd name="T9" fmla="*/ 204 h 223"/>
                <a:gd name="T10" fmla="*/ 56 w 74"/>
                <a:gd name="T11" fmla="*/ 223 h 223"/>
                <a:gd name="T12" fmla="*/ 62 w 74"/>
                <a:gd name="T13" fmla="*/ 223 h 223"/>
                <a:gd name="T14" fmla="*/ 67 w 74"/>
                <a:gd name="T15" fmla="*/ 211 h 223"/>
                <a:gd name="T16" fmla="*/ 61 w 74"/>
                <a:gd name="T17" fmla="*/ 204 h 223"/>
                <a:gd name="T18" fmla="*/ 74 w 74"/>
                <a:gd name="T19" fmla="*/ 175 h 223"/>
                <a:gd name="T20" fmla="*/ 72 w 74"/>
                <a:gd name="T21" fmla="*/ 164 h 223"/>
                <a:gd name="T22" fmla="*/ 62 w 74"/>
                <a:gd name="T23" fmla="*/ 141 h 223"/>
                <a:gd name="T24" fmla="*/ 62 w 74"/>
                <a:gd name="T25" fmla="*/ 127 h 223"/>
                <a:gd name="T26" fmla="*/ 37 w 74"/>
                <a:gd name="T27" fmla="*/ 31 h 223"/>
                <a:gd name="T28" fmla="*/ 33 w 74"/>
                <a:gd name="T29" fmla="*/ 21 h 223"/>
                <a:gd name="T30" fmla="*/ 21 w 74"/>
                <a:gd name="T31" fmla="*/ 6 h 223"/>
                <a:gd name="T32" fmla="*/ 12 w 74"/>
                <a:gd name="T33" fmla="*/ 0 h 223"/>
                <a:gd name="T34" fmla="*/ 7 w 74"/>
                <a:gd name="T35" fmla="*/ 2 h 223"/>
                <a:gd name="T36" fmla="*/ 4 w 74"/>
                <a:gd name="T37" fmla="*/ 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4" y="11"/>
                  </a:move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2" y="0"/>
                  </a:lnTo>
                  <a:lnTo>
                    <a:pt x="7" y="2"/>
                  </a:lnTo>
                  <a:lnTo>
                    <a:pt x="4"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5"/>
            <p:cNvSpPr>
              <a:spLocks/>
            </p:cNvSpPr>
            <p:nvPr/>
          </p:nvSpPr>
          <p:spPr bwMode="auto">
            <a:xfrm>
              <a:off x="4559" y="1927"/>
              <a:ext cx="70" cy="95"/>
            </a:xfrm>
            <a:custGeom>
              <a:avLst/>
              <a:gdLst>
                <a:gd name="T0" fmla="*/ 75 w 116"/>
                <a:gd name="T1" fmla="*/ 62 h 158"/>
                <a:gd name="T2" fmla="*/ 75 w 116"/>
                <a:gd name="T3" fmla="*/ 62 h 158"/>
                <a:gd name="T4" fmla="*/ 59 w 116"/>
                <a:gd name="T5" fmla="*/ 34 h 158"/>
                <a:gd name="T6" fmla="*/ 24 w 116"/>
                <a:gd name="T7" fmla="*/ 0 h 158"/>
                <a:gd name="T8" fmla="*/ 6 w 116"/>
                <a:gd name="T9" fmla="*/ 2 h 158"/>
                <a:gd name="T10" fmla="*/ 0 w 116"/>
                <a:gd name="T11" fmla="*/ 19 h 158"/>
                <a:gd name="T12" fmla="*/ 1 w 116"/>
                <a:gd name="T13" fmla="*/ 34 h 158"/>
                <a:gd name="T14" fmla="*/ 10 w 116"/>
                <a:gd name="T15" fmla="*/ 48 h 158"/>
                <a:gd name="T16" fmla="*/ 34 w 116"/>
                <a:gd name="T17" fmla="*/ 79 h 158"/>
                <a:gd name="T18" fmla="*/ 48 w 116"/>
                <a:gd name="T19" fmla="*/ 84 h 158"/>
                <a:gd name="T20" fmla="*/ 74 w 116"/>
                <a:gd name="T21" fmla="*/ 130 h 158"/>
                <a:gd name="T22" fmla="*/ 83 w 116"/>
                <a:gd name="T23" fmla="*/ 158 h 158"/>
                <a:gd name="T24" fmla="*/ 94 w 116"/>
                <a:gd name="T25" fmla="*/ 157 h 158"/>
                <a:gd name="T26" fmla="*/ 100 w 116"/>
                <a:gd name="T27" fmla="*/ 143 h 158"/>
                <a:gd name="T28" fmla="*/ 114 w 116"/>
                <a:gd name="T29" fmla="*/ 140 h 158"/>
                <a:gd name="T30" fmla="*/ 116 w 116"/>
                <a:gd name="T31" fmla="*/ 121 h 158"/>
                <a:gd name="T32" fmla="*/ 95 w 116"/>
                <a:gd name="T33" fmla="*/ 111 h 158"/>
                <a:gd name="T34" fmla="*/ 82 w 116"/>
                <a:gd name="T35" fmla="*/ 98 h 158"/>
                <a:gd name="T36" fmla="*/ 75 w 116"/>
                <a:gd name="T37" fmla="*/ 6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75" y="62"/>
                  </a:move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lnTo>
                    <a:pt x="75" y="6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6"/>
            <p:cNvSpPr>
              <a:spLocks/>
            </p:cNvSpPr>
            <p:nvPr/>
          </p:nvSpPr>
          <p:spPr bwMode="auto">
            <a:xfrm>
              <a:off x="4701" y="1941"/>
              <a:ext cx="34" cy="44"/>
            </a:xfrm>
            <a:custGeom>
              <a:avLst/>
              <a:gdLst>
                <a:gd name="T0" fmla="*/ 0 w 56"/>
                <a:gd name="T1" fmla="*/ 15 h 72"/>
                <a:gd name="T2" fmla="*/ 0 w 56"/>
                <a:gd name="T3" fmla="*/ 15 h 72"/>
                <a:gd name="T4" fmla="*/ 21 w 56"/>
                <a:gd name="T5" fmla="*/ 72 h 72"/>
                <a:gd name="T6" fmla="*/ 49 w 56"/>
                <a:gd name="T7" fmla="*/ 68 h 72"/>
                <a:gd name="T8" fmla="*/ 56 w 56"/>
                <a:gd name="T9" fmla="*/ 53 h 72"/>
                <a:gd name="T10" fmla="*/ 28 w 56"/>
                <a:gd name="T11" fmla="*/ 0 h 72"/>
                <a:gd name="T12" fmla="*/ 0 w 5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0" y="15"/>
                  </a:moveTo>
                  <a:lnTo>
                    <a:pt x="0" y="15"/>
                  </a:lnTo>
                  <a:lnTo>
                    <a:pt x="21" y="72"/>
                  </a:lnTo>
                  <a:lnTo>
                    <a:pt x="49" y="68"/>
                  </a:lnTo>
                  <a:lnTo>
                    <a:pt x="56" y="53"/>
                  </a:lnTo>
                  <a:lnTo>
                    <a:pt x="28" y="0"/>
                  </a:lnTo>
                  <a:lnTo>
                    <a:pt x="0"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7"/>
            <p:cNvSpPr>
              <a:spLocks/>
            </p:cNvSpPr>
            <p:nvPr/>
          </p:nvSpPr>
          <p:spPr bwMode="auto">
            <a:xfrm>
              <a:off x="2854" y="2664"/>
              <a:ext cx="111" cy="28"/>
            </a:xfrm>
            <a:custGeom>
              <a:avLst/>
              <a:gdLst>
                <a:gd name="T0" fmla="*/ 84 w 185"/>
                <a:gd name="T1" fmla="*/ 19 h 47"/>
                <a:gd name="T2" fmla="*/ 84 w 185"/>
                <a:gd name="T3" fmla="*/ 19 h 47"/>
                <a:gd name="T4" fmla="*/ 59 w 185"/>
                <a:gd name="T5" fmla="*/ 26 h 47"/>
                <a:gd name="T6" fmla="*/ 27 w 185"/>
                <a:gd name="T7" fmla="*/ 0 h 47"/>
                <a:gd name="T8" fmla="*/ 0 w 185"/>
                <a:gd name="T9" fmla="*/ 31 h 47"/>
                <a:gd name="T10" fmla="*/ 17 w 185"/>
                <a:gd name="T11" fmla="*/ 39 h 47"/>
                <a:gd name="T12" fmla="*/ 31 w 185"/>
                <a:gd name="T13" fmla="*/ 28 h 47"/>
                <a:gd name="T14" fmla="*/ 59 w 185"/>
                <a:gd name="T15" fmla="*/ 42 h 47"/>
                <a:gd name="T16" fmla="*/ 77 w 185"/>
                <a:gd name="T17" fmla="*/ 31 h 47"/>
                <a:gd name="T18" fmla="*/ 93 w 185"/>
                <a:gd name="T19" fmla="*/ 42 h 47"/>
                <a:gd name="T20" fmla="*/ 141 w 185"/>
                <a:gd name="T21" fmla="*/ 47 h 47"/>
                <a:gd name="T22" fmla="*/ 185 w 185"/>
                <a:gd name="T23" fmla="*/ 28 h 47"/>
                <a:gd name="T24" fmla="*/ 151 w 185"/>
                <a:gd name="T25" fmla="*/ 21 h 47"/>
                <a:gd name="T26" fmla="*/ 136 w 185"/>
                <a:gd name="T27" fmla="*/ 37 h 47"/>
                <a:gd name="T28" fmla="*/ 84 w 185"/>
                <a:gd name="T29"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84" y="19"/>
                  </a:move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lnTo>
                    <a:pt x="84"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8"/>
            <p:cNvSpPr>
              <a:spLocks/>
            </p:cNvSpPr>
            <p:nvPr/>
          </p:nvSpPr>
          <p:spPr bwMode="auto">
            <a:xfrm>
              <a:off x="3292" y="3084"/>
              <a:ext cx="251" cy="164"/>
            </a:xfrm>
            <a:custGeom>
              <a:avLst/>
              <a:gdLst>
                <a:gd name="T0" fmla="*/ 87 w 418"/>
                <a:gd name="T1" fmla="*/ 57 h 274"/>
                <a:gd name="T2" fmla="*/ 87 w 418"/>
                <a:gd name="T3" fmla="*/ 57 h 274"/>
                <a:gd name="T4" fmla="*/ 63 w 418"/>
                <a:gd name="T5" fmla="*/ 39 h 274"/>
                <a:gd name="T6" fmla="*/ 41 w 418"/>
                <a:gd name="T7" fmla="*/ 14 h 274"/>
                <a:gd name="T8" fmla="*/ 22 w 418"/>
                <a:gd name="T9" fmla="*/ 0 h 274"/>
                <a:gd name="T10" fmla="*/ 5 w 418"/>
                <a:gd name="T11" fmla="*/ 12 h 274"/>
                <a:gd name="T12" fmla="*/ 9 w 418"/>
                <a:gd name="T13" fmla="*/ 19 h 274"/>
                <a:gd name="T14" fmla="*/ 1 w 418"/>
                <a:gd name="T15" fmla="*/ 45 h 274"/>
                <a:gd name="T16" fmla="*/ 0 w 418"/>
                <a:gd name="T17" fmla="*/ 73 h 274"/>
                <a:gd name="T18" fmla="*/ 12 w 418"/>
                <a:gd name="T19" fmla="*/ 80 h 274"/>
                <a:gd name="T20" fmla="*/ 21 w 418"/>
                <a:gd name="T21" fmla="*/ 79 h 274"/>
                <a:gd name="T22" fmla="*/ 31 w 418"/>
                <a:gd name="T23" fmla="*/ 90 h 274"/>
                <a:gd name="T24" fmla="*/ 31 w 418"/>
                <a:gd name="T25" fmla="*/ 104 h 274"/>
                <a:gd name="T26" fmla="*/ 64 w 418"/>
                <a:gd name="T27" fmla="*/ 131 h 274"/>
                <a:gd name="T28" fmla="*/ 72 w 418"/>
                <a:gd name="T29" fmla="*/ 147 h 274"/>
                <a:gd name="T30" fmla="*/ 86 w 418"/>
                <a:gd name="T31" fmla="*/ 155 h 274"/>
                <a:gd name="T32" fmla="*/ 108 w 418"/>
                <a:gd name="T33" fmla="*/ 156 h 274"/>
                <a:gd name="T34" fmla="*/ 125 w 418"/>
                <a:gd name="T35" fmla="*/ 164 h 274"/>
                <a:gd name="T36" fmla="*/ 135 w 418"/>
                <a:gd name="T37" fmla="*/ 181 h 274"/>
                <a:gd name="T38" fmla="*/ 150 w 418"/>
                <a:gd name="T39" fmla="*/ 188 h 274"/>
                <a:gd name="T40" fmla="*/ 159 w 418"/>
                <a:gd name="T41" fmla="*/ 199 h 274"/>
                <a:gd name="T42" fmla="*/ 156 w 418"/>
                <a:gd name="T43" fmla="*/ 220 h 274"/>
                <a:gd name="T44" fmla="*/ 202 w 418"/>
                <a:gd name="T45" fmla="*/ 242 h 274"/>
                <a:gd name="T46" fmla="*/ 238 w 418"/>
                <a:gd name="T47" fmla="*/ 253 h 274"/>
                <a:gd name="T48" fmla="*/ 259 w 418"/>
                <a:gd name="T49" fmla="*/ 269 h 274"/>
                <a:gd name="T50" fmla="*/ 274 w 418"/>
                <a:gd name="T51" fmla="*/ 274 h 274"/>
                <a:gd name="T52" fmla="*/ 304 w 418"/>
                <a:gd name="T53" fmla="*/ 270 h 274"/>
                <a:gd name="T54" fmla="*/ 342 w 418"/>
                <a:gd name="T55" fmla="*/ 259 h 274"/>
                <a:gd name="T56" fmla="*/ 364 w 418"/>
                <a:gd name="T57" fmla="*/ 244 h 274"/>
                <a:gd name="T58" fmla="*/ 373 w 418"/>
                <a:gd name="T59" fmla="*/ 245 h 274"/>
                <a:gd name="T60" fmla="*/ 389 w 418"/>
                <a:gd name="T61" fmla="*/ 259 h 274"/>
                <a:gd name="T62" fmla="*/ 403 w 418"/>
                <a:gd name="T63" fmla="*/ 254 h 274"/>
                <a:gd name="T64" fmla="*/ 413 w 418"/>
                <a:gd name="T65" fmla="*/ 243 h 274"/>
                <a:gd name="T66" fmla="*/ 418 w 418"/>
                <a:gd name="T67" fmla="*/ 234 h 274"/>
                <a:gd name="T68" fmla="*/ 416 w 418"/>
                <a:gd name="T69" fmla="*/ 224 h 274"/>
                <a:gd name="T70" fmla="*/ 405 w 418"/>
                <a:gd name="T71" fmla="*/ 220 h 274"/>
                <a:gd name="T72" fmla="*/ 380 w 418"/>
                <a:gd name="T73" fmla="*/ 194 h 274"/>
                <a:gd name="T74" fmla="*/ 340 w 418"/>
                <a:gd name="T75" fmla="*/ 184 h 274"/>
                <a:gd name="T76" fmla="*/ 312 w 418"/>
                <a:gd name="T77" fmla="*/ 194 h 274"/>
                <a:gd name="T78" fmla="*/ 282 w 418"/>
                <a:gd name="T79" fmla="*/ 194 h 274"/>
                <a:gd name="T80" fmla="*/ 268 w 418"/>
                <a:gd name="T81" fmla="*/ 199 h 274"/>
                <a:gd name="T82" fmla="*/ 248 w 418"/>
                <a:gd name="T83" fmla="*/ 195 h 274"/>
                <a:gd name="T84" fmla="*/ 236 w 418"/>
                <a:gd name="T85" fmla="*/ 158 h 274"/>
                <a:gd name="T86" fmla="*/ 200 w 418"/>
                <a:gd name="T87" fmla="*/ 120 h 274"/>
                <a:gd name="T88" fmla="*/ 123 w 418"/>
                <a:gd name="T89" fmla="*/ 91 h 274"/>
                <a:gd name="T90" fmla="*/ 103 w 418"/>
                <a:gd name="T91" fmla="*/ 61 h 274"/>
                <a:gd name="T92" fmla="*/ 87 w 418"/>
                <a:gd name="T93"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87" y="57"/>
                  </a:move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4"/>
                  </a:lnTo>
                  <a:lnTo>
                    <a:pt x="340" y="184"/>
                  </a:lnTo>
                  <a:lnTo>
                    <a:pt x="312" y="194"/>
                  </a:lnTo>
                  <a:lnTo>
                    <a:pt x="282" y="194"/>
                  </a:lnTo>
                  <a:lnTo>
                    <a:pt x="268" y="199"/>
                  </a:lnTo>
                  <a:lnTo>
                    <a:pt x="248" y="195"/>
                  </a:lnTo>
                  <a:lnTo>
                    <a:pt x="236" y="158"/>
                  </a:lnTo>
                  <a:lnTo>
                    <a:pt x="200" y="120"/>
                  </a:lnTo>
                  <a:lnTo>
                    <a:pt x="123" y="91"/>
                  </a:lnTo>
                  <a:lnTo>
                    <a:pt x="103" y="61"/>
                  </a:lnTo>
                  <a:lnTo>
                    <a:pt x="87" y="5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49"/>
            <p:cNvSpPr>
              <a:spLocks/>
            </p:cNvSpPr>
            <p:nvPr/>
          </p:nvSpPr>
          <p:spPr bwMode="auto">
            <a:xfrm>
              <a:off x="3613" y="3061"/>
              <a:ext cx="207" cy="127"/>
            </a:xfrm>
            <a:custGeom>
              <a:avLst/>
              <a:gdLst>
                <a:gd name="T0" fmla="*/ 3 w 344"/>
                <a:gd name="T1" fmla="*/ 202 h 212"/>
                <a:gd name="T2" fmla="*/ 3 w 344"/>
                <a:gd name="T3" fmla="*/ 202 h 212"/>
                <a:gd name="T4" fmla="*/ 19 w 344"/>
                <a:gd name="T5" fmla="*/ 200 h 212"/>
                <a:gd name="T6" fmla="*/ 30 w 344"/>
                <a:gd name="T7" fmla="*/ 210 h 212"/>
                <a:gd name="T8" fmla="*/ 72 w 344"/>
                <a:gd name="T9" fmla="*/ 212 h 212"/>
                <a:gd name="T10" fmla="*/ 116 w 344"/>
                <a:gd name="T11" fmla="*/ 181 h 212"/>
                <a:gd name="T12" fmla="*/ 124 w 344"/>
                <a:gd name="T13" fmla="*/ 165 h 212"/>
                <a:gd name="T14" fmla="*/ 140 w 344"/>
                <a:gd name="T15" fmla="*/ 153 h 212"/>
                <a:gd name="T16" fmla="*/ 171 w 344"/>
                <a:gd name="T17" fmla="*/ 139 h 212"/>
                <a:gd name="T18" fmla="*/ 211 w 344"/>
                <a:gd name="T19" fmla="*/ 114 h 212"/>
                <a:gd name="T20" fmla="*/ 220 w 344"/>
                <a:gd name="T21" fmla="*/ 104 h 212"/>
                <a:gd name="T22" fmla="*/ 267 w 344"/>
                <a:gd name="T23" fmla="*/ 77 h 212"/>
                <a:gd name="T24" fmla="*/ 290 w 344"/>
                <a:gd name="T25" fmla="*/ 61 h 212"/>
                <a:gd name="T26" fmla="*/ 319 w 344"/>
                <a:gd name="T27" fmla="*/ 52 h 212"/>
                <a:gd name="T28" fmla="*/ 340 w 344"/>
                <a:gd name="T29" fmla="*/ 55 h 212"/>
                <a:gd name="T30" fmla="*/ 344 w 344"/>
                <a:gd name="T31" fmla="*/ 39 h 212"/>
                <a:gd name="T32" fmla="*/ 340 w 344"/>
                <a:gd name="T33" fmla="*/ 22 h 212"/>
                <a:gd name="T34" fmla="*/ 327 w 344"/>
                <a:gd name="T35" fmla="*/ 10 h 212"/>
                <a:gd name="T36" fmla="*/ 310 w 344"/>
                <a:gd name="T37" fmla="*/ 14 h 212"/>
                <a:gd name="T38" fmla="*/ 273 w 344"/>
                <a:gd name="T39" fmla="*/ 0 h 212"/>
                <a:gd name="T40" fmla="*/ 253 w 344"/>
                <a:gd name="T41" fmla="*/ 10 h 212"/>
                <a:gd name="T42" fmla="*/ 235 w 344"/>
                <a:gd name="T43" fmla="*/ 10 h 212"/>
                <a:gd name="T44" fmla="*/ 199 w 344"/>
                <a:gd name="T45" fmla="*/ 31 h 212"/>
                <a:gd name="T46" fmla="*/ 180 w 344"/>
                <a:gd name="T47" fmla="*/ 55 h 212"/>
                <a:gd name="T48" fmla="*/ 55 w 344"/>
                <a:gd name="T49" fmla="*/ 159 h 212"/>
                <a:gd name="T50" fmla="*/ 34 w 344"/>
                <a:gd name="T51" fmla="*/ 165 h 212"/>
                <a:gd name="T52" fmla="*/ 24 w 344"/>
                <a:gd name="T53" fmla="*/ 179 h 212"/>
                <a:gd name="T54" fmla="*/ 0 w 344"/>
                <a:gd name="T55" fmla="*/ 194 h 212"/>
                <a:gd name="T56" fmla="*/ 3 w 344"/>
                <a:gd name="T57"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3" y="202"/>
                  </a:move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lnTo>
                    <a:pt x="3"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0"/>
            <p:cNvSpPr>
              <a:spLocks/>
            </p:cNvSpPr>
            <p:nvPr/>
          </p:nvSpPr>
          <p:spPr bwMode="auto">
            <a:xfrm>
              <a:off x="4317" y="2281"/>
              <a:ext cx="95" cy="216"/>
            </a:xfrm>
            <a:custGeom>
              <a:avLst/>
              <a:gdLst>
                <a:gd name="T0" fmla="*/ 46 w 158"/>
                <a:gd name="T1" fmla="*/ 0 h 360"/>
                <a:gd name="T2" fmla="*/ 46 w 158"/>
                <a:gd name="T3" fmla="*/ 0 h 360"/>
                <a:gd name="T4" fmla="*/ 19 w 158"/>
                <a:gd name="T5" fmla="*/ 8 h 360"/>
                <a:gd name="T6" fmla="*/ 1 w 158"/>
                <a:gd name="T7" fmla="*/ 24 h 360"/>
                <a:gd name="T8" fmla="*/ 0 w 158"/>
                <a:gd name="T9" fmla="*/ 35 h 360"/>
                <a:gd name="T10" fmla="*/ 6 w 158"/>
                <a:gd name="T11" fmla="*/ 43 h 360"/>
                <a:gd name="T12" fmla="*/ 22 w 158"/>
                <a:gd name="T13" fmla="*/ 78 h 360"/>
                <a:gd name="T14" fmla="*/ 19 w 158"/>
                <a:gd name="T15" fmla="*/ 92 h 360"/>
                <a:gd name="T16" fmla="*/ 11 w 158"/>
                <a:gd name="T17" fmla="*/ 104 h 360"/>
                <a:gd name="T18" fmla="*/ 11 w 158"/>
                <a:gd name="T19" fmla="*/ 122 h 360"/>
                <a:gd name="T20" fmla="*/ 27 w 158"/>
                <a:gd name="T21" fmla="*/ 130 h 360"/>
                <a:gd name="T22" fmla="*/ 38 w 158"/>
                <a:gd name="T23" fmla="*/ 134 h 360"/>
                <a:gd name="T24" fmla="*/ 25 w 158"/>
                <a:gd name="T25" fmla="*/ 155 h 360"/>
                <a:gd name="T26" fmla="*/ 25 w 158"/>
                <a:gd name="T27" fmla="*/ 181 h 360"/>
                <a:gd name="T28" fmla="*/ 31 w 158"/>
                <a:gd name="T29" fmla="*/ 191 h 360"/>
                <a:gd name="T30" fmla="*/ 45 w 158"/>
                <a:gd name="T31" fmla="*/ 201 h 360"/>
                <a:gd name="T32" fmla="*/ 65 w 158"/>
                <a:gd name="T33" fmla="*/ 199 h 360"/>
                <a:gd name="T34" fmla="*/ 75 w 158"/>
                <a:gd name="T35" fmla="*/ 203 h 360"/>
                <a:gd name="T36" fmla="*/ 72 w 158"/>
                <a:gd name="T37" fmla="*/ 218 h 360"/>
                <a:gd name="T38" fmla="*/ 51 w 158"/>
                <a:gd name="T39" fmla="*/ 229 h 360"/>
                <a:gd name="T40" fmla="*/ 46 w 158"/>
                <a:gd name="T41" fmla="*/ 240 h 360"/>
                <a:gd name="T42" fmla="*/ 28 w 158"/>
                <a:gd name="T43" fmla="*/ 256 h 360"/>
                <a:gd name="T44" fmla="*/ 27 w 158"/>
                <a:gd name="T45" fmla="*/ 261 h 360"/>
                <a:gd name="T46" fmla="*/ 40 w 158"/>
                <a:gd name="T47" fmla="*/ 279 h 360"/>
                <a:gd name="T48" fmla="*/ 121 w 158"/>
                <a:gd name="T49" fmla="*/ 341 h 360"/>
                <a:gd name="T50" fmla="*/ 133 w 158"/>
                <a:gd name="T51" fmla="*/ 360 h 360"/>
                <a:gd name="T52" fmla="*/ 141 w 158"/>
                <a:gd name="T53" fmla="*/ 359 h 360"/>
                <a:gd name="T54" fmla="*/ 158 w 158"/>
                <a:gd name="T55" fmla="*/ 335 h 360"/>
                <a:gd name="T56" fmla="*/ 155 w 158"/>
                <a:gd name="T57" fmla="*/ 320 h 360"/>
                <a:gd name="T58" fmla="*/ 145 w 158"/>
                <a:gd name="T59" fmla="*/ 299 h 360"/>
                <a:gd name="T60" fmla="*/ 147 w 158"/>
                <a:gd name="T61" fmla="*/ 276 h 360"/>
                <a:gd name="T62" fmla="*/ 105 w 158"/>
                <a:gd name="T63" fmla="*/ 224 h 360"/>
                <a:gd name="T64" fmla="*/ 96 w 158"/>
                <a:gd name="T65" fmla="*/ 198 h 360"/>
                <a:gd name="T66" fmla="*/ 87 w 158"/>
                <a:gd name="T67" fmla="*/ 185 h 360"/>
                <a:gd name="T68" fmla="*/ 87 w 158"/>
                <a:gd name="T69" fmla="*/ 171 h 360"/>
                <a:gd name="T70" fmla="*/ 108 w 158"/>
                <a:gd name="T71" fmla="*/ 136 h 360"/>
                <a:gd name="T72" fmla="*/ 107 w 158"/>
                <a:gd name="T73" fmla="*/ 104 h 360"/>
                <a:gd name="T74" fmla="*/ 126 w 158"/>
                <a:gd name="T75" fmla="*/ 41 h 360"/>
                <a:gd name="T76" fmla="*/ 121 w 158"/>
                <a:gd name="T77" fmla="*/ 32 h 360"/>
                <a:gd name="T78" fmla="*/ 87 w 158"/>
                <a:gd name="T79" fmla="*/ 12 h 360"/>
                <a:gd name="T80" fmla="*/ 59 w 158"/>
                <a:gd name="T81" fmla="*/ 8 h 360"/>
                <a:gd name="T82" fmla="*/ 46 w 158"/>
                <a:gd name="T8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46" y="0"/>
                  </a:move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lnTo>
                    <a:pt x="46"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1"/>
            <p:cNvSpPr>
              <a:spLocks/>
            </p:cNvSpPr>
            <p:nvPr/>
          </p:nvSpPr>
          <p:spPr bwMode="auto">
            <a:xfrm>
              <a:off x="4485" y="2358"/>
              <a:ext cx="69" cy="65"/>
            </a:xfrm>
            <a:custGeom>
              <a:avLst/>
              <a:gdLst>
                <a:gd name="T0" fmla="*/ 43 w 115"/>
                <a:gd name="T1" fmla="*/ 12 h 107"/>
                <a:gd name="T2" fmla="*/ 43 w 115"/>
                <a:gd name="T3" fmla="*/ 12 h 107"/>
                <a:gd name="T4" fmla="*/ 36 w 115"/>
                <a:gd name="T5" fmla="*/ 1 h 107"/>
                <a:gd name="T6" fmla="*/ 22 w 115"/>
                <a:gd name="T7" fmla="*/ 4 h 107"/>
                <a:gd name="T8" fmla="*/ 7 w 115"/>
                <a:gd name="T9" fmla="*/ 0 h 107"/>
                <a:gd name="T10" fmla="*/ 0 w 115"/>
                <a:gd name="T11" fmla="*/ 1 h 107"/>
                <a:gd name="T12" fmla="*/ 5 w 115"/>
                <a:gd name="T13" fmla="*/ 9 h 107"/>
                <a:gd name="T14" fmla="*/ 15 w 115"/>
                <a:gd name="T15" fmla="*/ 15 h 107"/>
                <a:gd name="T16" fmla="*/ 18 w 115"/>
                <a:gd name="T17" fmla="*/ 34 h 107"/>
                <a:gd name="T18" fmla="*/ 10 w 115"/>
                <a:gd name="T19" fmla="*/ 41 h 107"/>
                <a:gd name="T20" fmla="*/ 9 w 115"/>
                <a:gd name="T21" fmla="*/ 45 h 107"/>
                <a:gd name="T22" fmla="*/ 30 w 115"/>
                <a:gd name="T23" fmla="*/ 48 h 107"/>
                <a:gd name="T24" fmla="*/ 79 w 115"/>
                <a:gd name="T25" fmla="*/ 72 h 107"/>
                <a:gd name="T26" fmla="*/ 79 w 115"/>
                <a:gd name="T27" fmla="*/ 91 h 107"/>
                <a:gd name="T28" fmla="*/ 91 w 115"/>
                <a:gd name="T29" fmla="*/ 104 h 107"/>
                <a:gd name="T30" fmla="*/ 98 w 115"/>
                <a:gd name="T31" fmla="*/ 107 h 107"/>
                <a:gd name="T32" fmla="*/ 109 w 115"/>
                <a:gd name="T33" fmla="*/ 101 h 107"/>
                <a:gd name="T34" fmla="*/ 115 w 115"/>
                <a:gd name="T35" fmla="*/ 69 h 107"/>
                <a:gd name="T36" fmla="*/ 102 w 115"/>
                <a:gd name="T37" fmla="*/ 53 h 107"/>
                <a:gd name="T38" fmla="*/ 95 w 115"/>
                <a:gd name="T39" fmla="*/ 36 h 107"/>
                <a:gd name="T40" fmla="*/ 87 w 115"/>
                <a:gd name="T41" fmla="*/ 24 h 107"/>
                <a:gd name="T42" fmla="*/ 66 w 115"/>
                <a:gd name="T43" fmla="*/ 15 h 107"/>
                <a:gd name="T44" fmla="*/ 56 w 115"/>
                <a:gd name="T45" fmla="*/ 19 h 107"/>
                <a:gd name="T46" fmla="*/ 43 w 115"/>
                <a:gd name="T47"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43" y="12"/>
                  </a:move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lnTo>
                    <a:pt x="43" y="1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2"/>
            <p:cNvSpPr>
              <a:spLocks/>
            </p:cNvSpPr>
            <p:nvPr/>
          </p:nvSpPr>
          <p:spPr bwMode="auto">
            <a:xfrm>
              <a:off x="4137" y="2463"/>
              <a:ext cx="400" cy="349"/>
            </a:xfrm>
            <a:custGeom>
              <a:avLst/>
              <a:gdLst>
                <a:gd name="T0" fmla="*/ 317 w 666"/>
                <a:gd name="T1" fmla="*/ 264 h 581"/>
                <a:gd name="T2" fmla="*/ 235 w 666"/>
                <a:gd name="T3" fmla="*/ 290 h 581"/>
                <a:gd name="T4" fmla="*/ 250 w 666"/>
                <a:gd name="T5" fmla="*/ 321 h 581"/>
                <a:gd name="T6" fmla="*/ 340 w 666"/>
                <a:gd name="T7" fmla="*/ 333 h 581"/>
                <a:gd name="T8" fmla="*/ 396 w 666"/>
                <a:gd name="T9" fmla="*/ 361 h 581"/>
                <a:gd name="T10" fmla="*/ 457 w 666"/>
                <a:gd name="T11" fmla="*/ 340 h 581"/>
                <a:gd name="T12" fmla="*/ 588 w 666"/>
                <a:gd name="T13" fmla="*/ 280 h 581"/>
                <a:gd name="T14" fmla="*/ 605 w 666"/>
                <a:gd name="T15" fmla="*/ 296 h 581"/>
                <a:gd name="T16" fmla="*/ 601 w 666"/>
                <a:gd name="T17" fmla="*/ 346 h 581"/>
                <a:gd name="T18" fmla="*/ 592 w 666"/>
                <a:gd name="T19" fmla="*/ 478 h 581"/>
                <a:gd name="T20" fmla="*/ 600 w 666"/>
                <a:gd name="T21" fmla="*/ 519 h 581"/>
                <a:gd name="T22" fmla="*/ 616 w 666"/>
                <a:gd name="T23" fmla="*/ 580 h 581"/>
                <a:gd name="T24" fmla="*/ 626 w 666"/>
                <a:gd name="T25" fmla="*/ 570 h 581"/>
                <a:gd name="T26" fmla="*/ 666 w 666"/>
                <a:gd name="T27" fmla="*/ 540 h 581"/>
                <a:gd name="T28" fmla="*/ 640 w 666"/>
                <a:gd name="T29" fmla="*/ 471 h 581"/>
                <a:gd name="T30" fmla="*/ 655 w 666"/>
                <a:gd name="T31" fmla="*/ 405 h 581"/>
                <a:gd name="T32" fmla="*/ 642 w 666"/>
                <a:gd name="T33" fmla="*/ 362 h 581"/>
                <a:gd name="T34" fmla="*/ 634 w 666"/>
                <a:gd name="T35" fmla="*/ 296 h 581"/>
                <a:gd name="T36" fmla="*/ 596 w 666"/>
                <a:gd name="T37" fmla="*/ 261 h 581"/>
                <a:gd name="T38" fmla="*/ 556 w 666"/>
                <a:gd name="T39" fmla="*/ 247 h 581"/>
                <a:gd name="T40" fmla="*/ 481 w 666"/>
                <a:gd name="T41" fmla="*/ 283 h 581"/>
                <a:gd name="T42" fmla="*/ 389 w 666"/>
                <a:gd name="T43" fmla="*/ 275 h 581"/>
                <a:gd name="T44" fmla="*/ 354 w 666"/>
                <a:gd name="T45" fmla="*/ 265 h 581"/>
                <a:gd name="T46" fmla="*/ 371 w 666"/>
                <a:gd name="T47" fmla="*/ 239 h 581"/>
                <a:gd name="T48" fmla="*/ 335 w 666"/>
                <a:gd name="T49" fmla="*/ 177 h 581"/>
                <a:gd name="T50" fmla="*/ 269 w 666"/>
                <a:gd name="T51" fmla="*/ 154 h 581"/>
                <a:gd name="T52" fmla="*/ 197 w 666"/>
                <a:gd name="T53" fmla="*/ 171 h 581"/>
                <a:gd name="T54" fmla="*/ 201 w 666"/>
                <a:gd name="T55" fmla="*/ 136 h 581"/>
                <a:gd name="T56" fmla="*/ 248 w 666"/>
                <a:gd name="T57" fmla="*/ 89 h 581"/>
                <a:gd name="T58" fmla="*/ 265 w 666"/>
                <a:gd name="T59" fmla="*/ 23 h 581"/>
                <a:gd name="T60" fmla="*/ 264 w 666"/>
                <a:gd name="T61" fmla="*/ 0 h 581"/>
                <a:gd name="T62" fmla="*/ 222 w 666"/>
                <a:gd name="T63" fmla="*/ 57 h 581"/>
                <a:gd name="T64" fmla="*/ 117 w 666"/>
                <a:gd name="T65" fmla="*/ 150 h 581"/>
                <a:gd name="T66" fmla="*/ 97 w 666"/>
                <a:gd name="T67" fmla="*/ 135 h 581"/>
                <a:gd name="T68" fmla="*/ 11 w 666"/>
                <a:gd name="T69" fmla="*/ 89 h 581"/>
                <a:gd name="T70" fmla="*/ 47 w 666"/>
                <a:gd name="T71" fmla="*/ 130 h 581"/>
                <a:gd name="T72" fmla="*/ 62 w 666"/>
                <a:gd name="T73" fmla="*/ 181 h 581"/>
                <a:gd name="T74" fmla="*/ 50 w 666"/>
                <a:gd name="T75" fmla="*/ 250 h 581"/>
                <a:gd name="T76" fmla="*/ 24 w 666"/>
                <a:gd name="T77" fmla="*/ 218 h 581"/>
                <a:gd name="T78" fmla="*/ 0 w 666"/>
                <a:gd name="T79" fmla="*/ 230 h 581"/>
                <a:gd name="T80" fmla="*/ 24 w 666"/>
                <a:gd name="T81" fmla="*/ 285 h 581"/>
                <a:gd name="T82" fmla="*/ 17 w 666"/>
                <a:gd name="T83" fmla="*/ 313 h 581"/>
                <a:gd name="T84" fmla="*/ 51 w 666"/>
                <a:gd name="T85" fmla="*/ 307 h 581"/>
                <a:gd name="T86" fmla="*/ 89 w 666"/>
                <a:gd name="T87" fmla="*/ 302 h 581"/>
                <a:gd name="T88" fmla="*/ 131 w 666"/>
                <a:gd name="T89" fmla="*/ 239 h 581"/>
                <a:gd name="T90" fmla="*/ 184 w 666"/>
                <a:gd name="T91" fmla="*/ 236 h 581"/>
                <a:gd name="T92" fmla="*/ 317 w 666"/>
                <a:gd name="T93" fmla="*/ 26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17" y="264"/>
                  </a:move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lnTo>
                    <a:pt x="317" y="26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3"/>
            <p:cNvSpPr>
              <a:spLocks/>
            </p:cNvSpPr>
            <p:nvPr/>
          </p:nvSpPr>
          <p:spPr bwMode="auto">
            <a:xfrm>
              <a:off x="4483" y="2527"/>
              <a:ext cx="46" cy="34"/>
            </a:xfrm>
            <a:custGeom>
              <a:avLst/>
              <a:gdLst>
                <a:gd name="T0" fmla="*/ 25 w 77"/>
                <a:gd name="T1" fmla="*/ 11 h 57"/>
                <a:gd name="T2" fmla="*/ 25 w 77"/>
                <a:gd name="T3" fmla="*/ 11 h 57"/>
                <a:gd name="T4" fmla="*/ 21 w 77"/>
                <a:gd name="T5" fmla="*/ 24 h 57"/>
                <a:gd name="T6" fmla="*/ 42 w 77"/>
                <a:gd name="T7" fmla="*/ 23 h 57"/>
                <a:gd name="T8" fmla="*/ 59 w 77"/>
                <a:gd name="T9" fmla="*/ 32 h 57"/>
                <a:gd name="T10" fmla="*/ 71 w 77"/>
                <a:gd name="T11" fmla="*/ 26 h 57"/>
                <a:gd name="T12" fmla="*/ 77 w 77"/>
                <a:gd name="T13" fmla="*/ 37 h 57"/>
                <a:gd name="T14" fmla="*/ 77 w 77"/>
                <a:gd name="T15" fmla="*/ 50 h 57"/>
                <a:gd name="T16" fmla="*/ 58 w 77"/>
                <a:gd name="T17" fmla="*/ 57 h 57"/>
                <a:gd name="T18" fmla="*/ 49 w 77"/>
                <a:gd name="T19" fmla="*/ 56 h 57"/>
                <a:gd name="T20" fmla="*/ 42 w 77"/>
                <a:gd name="T21" fmla="*/ 45 h 57"/>
                <a:gd name="T22" fmla="*/ 26 w 77"/>
                <a:gd name="T23" fmla="*/ 41 h 57"/>
                <a:gd name="T24" fmla="*/ 7 w 77"/>
                <a:gd name="T25" fmla="*/ 40 h 57"/>
                <a:gd name="T26" fmla="*/ 0 w 77"/>
                <a:gd name="T27" fmla="*/ 30 h 57"/>
                <a:gd name="T28" fmla="*/ 6 w 77"/>
                <a:gd name="T29" fmla="*/ 16 h 57"/>
                <a:gd name="T30" fmla="*/ 6 w 77"/>
                <a:gd name="T31" fmla="*/ 2 h 57"/>
                <a:gd name="T32" fmla="*/ 15 w 77"/>
                <a:gd name="T33" fmla="*/ 0 h 57"/>
                <a:gd name="T34" fmla="*/ 24 w 77"/>
                <a:gd name="T35" fmla="*/ 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1" y="24"/>
                  </a:lnTo>
                  <a:lnTo>
                    <a:pt x="42" y="23"/>
                  </a:lnTo>
                  <a:lnTo>
                    <a:pt x="59" y="32"/>
                  </a:lnTo>
                  <a:lnTo>
                    <a:pt x="71" y="26"/>
                  </a:lnTo>
                  <a:lnTo>
                    <a:pt x="77" y="37"/>
                  </a:lnTo>
                  <a:lnTo>
                    <a:pt x="77" y="50"/>
                  </a:lnTo>
                  <a:lnTo>
                    <a:pt x="58" y="57"/>
                  </a:lnTo>
                  <a:lnTo>
                    <a:pt x="49" y="56"/>
                  </a:lnTo>
                  <a:lnTo>
                    <a:pt x="42" y="45"/>
                  </a:lnTo>
                  <a:lnTo>
                    <a:pt x="26" y="41"/>
                  </a:lnTo>
                  <a:lnTo>
                    <a:pt x="7" y="40"/>
                  </a:lnTo>
                  <a:lnTo>
                    <a:pt x="0" y="30"/>
                  </a:lnTo>
                  <a:lnTo>
                    <a:pt x="6" y="16"/>
                  </a:lnTo>
                  <a:lnTo>
                    <a:pt x="6" y="2"/>
                  </a:lnTo>
                  <a:lnTo>
                    <a:pt x="15" y="0"/>
                  </a:lnTo>
                  <a:lnTo>
                    <a:pt x="24" y="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4"/>
            <p:cNvSpPr>
              <a:spLocks/>
            </p:cNvSpPr>
            <p:nvPr/>
          </p:nvSpPr>
          <p:spPr bwMode="auto">
            <a:xfrm>
              <a:off x="4055" y="2218"/>
              <a:ext cx="42" cy="72"/>
            </a:xfrm>
            <a:custGeom>
              <a:avLst/>
              <a:gdLst>
                <a:gd name="T0" fmla="*/ 31 w 71"/>
                <a:gd name="T1" fmla="*/ 80 h 120"/>
                <a:gd name="T2" fmla="*/ 31 w 71"/>
                <a:gd name="T3" fmla="*/ 80 h 120"/>
                <a:gd name="T4" fmla="*/ 55 w 71"/>
                <a:gd name="T5" fmla="*/ 116 h 120"/>
                <a:gd name="T6" fmla="*/ 61 w 71"/>
                <a:gd name="T7" fmla="*/ 120 h 120"/>
                <a:gd name="T8" fmla="*/ 68 w 71"/>
                <a:gd name="T9" fmla="*/ 111 h 120"/>
                <a:gd name="T10" fmla="*/ 71 w 71"/>
                <a:gd name="T11" fmla="*/ 100 h 120"/>
                <a:gd name="T12" fmla="*/ 67 w 71"/>
                <a:gd name="T13" fmla="*/ 87 h 120"/>
                <a:gd name="T14" fmla="*/ 55 w 71"/>
                <a:gd name="T15" fmla="*/ 63 h 120"/>
                <a:gd name="T16" fmla="*/ 43 w 71"/>
                <a:gd name="T17" fmla="*/ 15 h 120"/>
                <a:gd name="T18" fmla="*/ 31 w 71"/>
                <a:gd name="T19" fmla="*/ 3 h 120"/>
                <a:gd name="T20" fmla="*/ 9 w 71"/>
                <a:gd name="T21" fmla="*/ 0 h 120"/>
                <a:gd name="T22" fmla="*/ 4 w 71"/>
                <a:gd name="T23" fmla="*/ 2 h 120"/>
                <a:gd name="T24" fmla="*/ 4 w 71"/>
                <a:gd name="T25" fmla="*/ 12 h 120"/>
                <a:gd name="T26" fmla="*/ 0 w 71"/>
                <a:gd name="T27" fmla="*/ 27 h 120"/>
                <a:gd name="T28" fmla="*/ 18 w 71"/>
                <a:gd name="T29" fmla="*/ 54 h 120"/>
                <a:gd name="T30" fmla="*/ 31 w 71"/>
                <a:gd name="T31" fmla="*/ 8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31" y="80"/>
                  </a:move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lnTo>
                    <a:pt x="31" y="8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5"/>
            <p:cNvSpPr>
              <a:spLocks/>
            </p:cNvSpPr>
            <p:nvPr/>
          </p:nvSpPr>
          <p:spPr bwMode="auto">
            <a:xfrm>
              <a:off x="3904" y="2299"/>
              <a:ext cx="88" cy="101"/>
            </a:xfrm>
            <a:custGeom>
              <a:avLst/>
              <a:gdLst>
                <a:gd name="T0" fmla="*/ 7 w 146"/>
                <a:gd name="T1" fmla="*/ 0 h 168"/>
                <a:gd name="T2" fmla="*/ 7 w 146"/>
                <a:gd name="T3" fmla="*/ 0 h 168"/>
                <a:gd name="T4" fmla="*/ 0 w 146"/>
                <a:gd name="T5" fmla="*/ 4 h 168"/>
                <a:gd name="T6" fmla="*/ 2 w 146"/>
                <a:gd name="T7" fmla="*/ 57 h 168"/>
                <a:gd name="T8" fmla="*/ 6 w 146"/>
                <a:gd name="T9" fmla="*/ 71 h 168"/>
                <a:gd name="T10" fmla="*/ 53 w 146"/>
                <a:gd name="T11" fmla="*/ 122 h 168"/>
                <a:gd name="T12" fmla="*/ 119 w 146"/>
                <a:gd name="T13" fmla="*/ 168 h 168"/>
                <a:gd name="T14" fmla="*/ 130 w 146"/>
                <a:gd name="T15" fmla="*/ 166 h 168"/>
                <a:gd name="T16" fmla="*/ 146 w 146"/>
                <a:gd name="T17" fmla="*/ 139 h 168"/>
                <a:gd name="T18" fmla="*/ 144 w 146"/>
                <a:gd name="T19" fmla="*/ 122 h 168"/>
                <a:gd name="T20" fmla="*/ 130 w 146"/>
                <a:gd name="T21" fmla="*/ 99 h 168"/>
                <a:gd name="T22" fmla="*/ 69 w 146"/>
                <a:gd name="T23" fmla="*/ 54 h 168"/>
                <a:gd name="T24" fmla="*/ 23 w 146"/>
                <a:gd name="T25" fmla="*/ 7 h 168"/>
                <a:gd name="T26" fmla="*/ 7 w 146"/>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7" y="0"/>
                  </a:move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lnTo>
                    <a:pt x="7"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6"/>
            <p:cNvSpPr>
              <a:spLocks/>
            </p:cNvSpPr>
            <p:nvPr/>
          </p:nvSpPr>
          <p:spPr bwMode="auto">
            <a:xfrm>
              <a:off x="4106" y="2650"/>
              <a:ext cx="72" cy="53"/>
            </a:xfrm>
            <a:custGeom>
              <a:avLst/>
              <a:gdLst>
                <a:gd name="T0" fmla="*/ 101 w 119"/>
                <a:gd name="T1" fmla="*/ 23 h 88"/>
                <a:gd name="T2" fmla="*/ 101 w 119"/>
                <a:gd name="T3" fmla="*/ 23 h 88"/>
                <a:gd name="T4" fmla="*/ 41 w 119"/>
                <a:gd name="T5" fmla="*/ 42 h 88"/>
                <a:gd name="T6" fmla="*/ 5 w 119"/>
                <a:gd name="T7" fmla="*/ 67 h 88"/>
                <a:gd name="T8" fmla="*/ 0 w 119"/>
                <a:gd name="T9" fmla="*/ 79 h 88"/>
                <a:gd name="T10" fmla="*/ 8 w 119"/>
                <a:gd name="T11" fmla="*/ 82 h 88"/>
                <a:gd name="T12" fmla="*/ 20 w 119"/>
                <a:gd name="T13" fmla="*/ 76 h 88"/>
                <a:gd name="T14" fmla="*/ 32 w 119"/>
                <a:gd name="T15" fmla="*/ 88 h 88"/>
                <a:gd name="T16" fmla="*/ 100 w 119"/>
                <a:gd name="T17" fmla="*/ 45 h 88"/>
                <a:gd name="T18" fmla="*/ 116 w 119"/>
                <a:gd name="T19" fmla="*/ 32 h 88"/>
                <a:gd name="T20" fmla="*/ 119 w 119"/>
                <a:gd name="T21" fmla="*/ 21 h 88"/>
                <a:gd name="T22" fmla="*/ 110 w 119"/>
                <a:gd name="T23" fmla="*/ 4 h 88"/>
                <a:gd name="T24" fmla="*/ 103 w 119"/>
                <a:gd name="T25" fmla="*/ 0 h 88"/>
                <a:gd name="T26" fmla="*/ 106 w 119"/>
                <a:gd name="T27" fmla="*/ 14 h 88"/>
                <a:gd name="T28" fmla="*/ 101 w 119"/>
                <a:gd name="T2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1" y="23"/>
                  </a:move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lnTo>
                    <a:pt x="101" y="2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7"/>
            <p:cNvSpPr>
              <a:spLocks/>
            </p:cNvSpPr>
            <p:nvPr/>
          </p:nvSpPr>
          <p:spPr bwMode="auto">
            <a:xfrm>
              <a:off x="3994" y="2816"/>
              <a:ext cx="67" cy="80"/>
            </a:xfrm>
            <a:custGeom>
              <a:avLst/>
              <a:gdLst>
                <a:gd name="T0" fmla="*/ 111 w 111"/>
                <a:gd name="T1" fmla="*/ 29 h 133"/>
                <a:gd name="T2" fmla="*/ 111 w 111"/>
                <a:gd name="T3" fmla="*/ 29 h 133"/>
                <a:gd name="T4" fmla="*/ 111 w 111"/>
                <a:gd name="T5" fmla="*/ 12 h 133"/>
                <a:gd name="T6" fmla="*/ 106 w 111"/>
                <a:gd name="T7" fmla="*/ 0 h 133"/>
                <a:gd name="T8" fmla="*/ 91 w 111"/>
                <a:gd name="T9" fmla="*/ 4 h 133"/>
                <a:gd name="T10" fmla="*/ 74 w 111"/>
                <a:gd name="T11" fmla="*/ 36 h 133"/>
                <a:gd name="T12" fmla="*/ 57 w 111"/>
                <a:gd name="T13" fmla="*/ 52 h 133"/>
                <a:gd name="T14" fmla="*/ 14 w 111"/>
                <a:gd name="T15" fmla="*/ 74 h 133"/>
                <a:gd name="T16" fmla="*/ 0 w 111"/>
                <a:gd name="T17" fmla="*/ 105 h 133"/>
                <a:gd name="T18" fmla="*/ 3 w 111"/>
                <a:gd name="T19" fmla="*/ 115 h 133"/>
                <a:gd name="T20" fmla="*/ 23 w 111"/>
                <a:gd name="T21" fmla="*/ 133 h 133"/>
                <a:gd name="T22" fmla="*/ 32 w 111"/>
                <a:gd name="T23" fmla="*/ 132 h 133"/>
                <a:gd name="T24" fmla="*/ 48 w 111"/>
                <a:gd name="T25" fmla="*/ 112 h 133"/>
                <a:gd name="T26" fmla="*/ 50 w 111"/>
                <a:gd name="T27" fmla="*/ 99 h 133"/>
                <a:gd name="T28" fmla="*/ 106 w 111"/>
                <a:gd name="T29" fmla="*/ 51 h 133"/>
                <a:gd name="T30" fmla="*/ 111 w 111"/>
                <a:gd name="T31" fmla="*/ 2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11" y="29"/>
                  </a:move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lnTo>
                    <a:pt x="111"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8"/>
            <p:cNvSpPr>
              <a:spLocks/>
            </p:cNvSpPr>
            <p:nvPr/>
          </p:nvSpPr>
          <p:spPr bwMode="auto">
            <a:xfrm>
              <a:off x="3947" y="2956"/>
              <a:ext cx="30" cy="54"/>
            </a:xfrm>
            <a:custGeom>
              <a:avLst/>
              <a:gdLst>
                <a:gd name="T0" fmla="*/ 49 w 49"/>
                <a:gd name="T1" fmla="*/ 11 h 90"/>
                <a:gd name="T2" fmla="*/ 49 w 49"/>
                <a:gd name="T3" fmla="*/ 11 h 90"/>
                <a:gd name="T4" fmla="*/ 37 w 49"/>
                <a:gd name="T5" fmla="*/ 22 h 90"/>
                <a:gd name="T6" fmla="*/ 39 w 49"/>
                <a:gd name="T7" fmla="*/ 38 h 90"/>
                <a:gd name="T8" fmla="*/ 25 w 49"/>
                <a:gd name="T9" fmla="*/ 46 h 90"/>
                <a:gd name="T10" fmla="*/ 28 w 49"/>
                <a:gd name="T11" fmla="*/ 53 h 90"/>
                <a:gd name="T12" fmla="*/ 28 w 49"/>
                <a:gd name="T13" fmla="*/ 66 h 90"/>
                <a:gd name="T14" fmla="*/ 10 w 49"/>
                <a:gd name="T15" fmla="*/ 90 h 90"/>
                <a:gd name="T16" fmla="*/ 0 w 49"/>
                <a:gd name="T17" fmla="*/ 72 h 90"/>
                <a:gd name="T18" fmla="*/ 20 w 49"/>
                <a:gd name="T19" fmla="*/ 19 h 90"/>
                <a:gd name="T20" fmla="*/ 33 w 49"/>
                <a:gd name="T21" fmla="*/ 17 h 90"/>
                <a:gd name="T22" fmla="*/ 37 w 49"/>
                <a:gd name="T23" fmla="*/ 0 h 90"/>
                <a:gd name="T24" fmla="*/ 49 w 49"/>
                <a:gd name="T25" fmla="*/ 1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37" y="22"/>
                  </a:lnTo>
                  <a:lnTo>
                    <a:pt x="39" y="38"/>
                  </a:lnTo>
                  <a:lnTo>
                    <a:pt x="25" y="46"/>
                  </a:lnTo>
                  <a:lnTo>
                    <a:pt x="28" y="53"/>
                  </a:lnTo>
                  <a:lnTo>
                    <a:pt x="28" y="66"/>
                  </a:lnTo>
                  <a:lnTo>
                    <a:pt x="10" y="90"/>
                  </a:lnTo>
                  <a:lnTo>
                    <a:pt x="0" y="72"/>
                  </a:lnTo>
                  <a:lnTo>
                    <a:pt x="20" y="19"/>
                  </a:lnTo>
                  <a:lnTo>
                    <a:pt x="33" y="17"/>
                  </a:lnTo>
                  <a:lnTo>
                    <a:pt x="37" y="0"/>
                  </a:lnTo>
                  <a:lnTo>
                    <a:pt x="49" y="1"/>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59"/>
            <p:cNvSpPr>
              <a:spLocks/>
            </p:cNvSpPr>
            <p:nvPr/>
          </p:nvSpPr>
          <p:spPr bwMode="auto">
            <a:xfrm>
              <a:off x="2048" y="2597"/>
              <a:ext cx="520" cy="411"/>
            </a:xfrm>
            <a:custGeom>
              <a:avLst/>
              <a:gdLst>
                <a:gd name="T0" fmla="*/ 722 w 866"/>
                <a:gd name="T1" fmla="*/ 0 h 684"/>
                <a:gd name="T2" fmla="*/ 722 w 866"/>
                <a:gd name="T3" fmla="*/ 0 h 684"/>
                <a:gd name="T4" fmla="*/ 698 w 866"/>
                <a:gd name="T5" fmla="*/ 16 h 684"/>
                <a:gd name="T6" fmla="*/ 672 w 866"/>
                <a:gd name="T7" fmla="*/ 48 h 684"/>
                <a:gd name="T8" fmla="*/ 544 w 866"/>
                <a:gd name="T9" fmla="*/ 98 h 684"/>
                <a:gd name="T10" fmla="*/ 501 w 866"/>
                <a:gd name="T11" fmla="*/ 127 h 684"/>
                <a:gd name="T12" fmla="*/ 503 w 866"/>
                <a:gd name="T13" fmla="*/ 168 h 684"/>
                <a:gd name="T14" fmla="*/ 494 w 866"/>
                <a:gd name="T15" fmla="*/ 201 h 684"/>
                <a:gd name="T16" fmla="*/ 472 w 866"/>
                <a:gd name="T17" fmla="*/ 214 h 684"/>
                <a:gd name="T18" fmla="*/ 443 w 866"/>
                <a:gd name="T19" fmla="*/ 222 h 684"/>
                <a:gd name="T20" fmla="*/ 428 w 866"/>
                <a:gd name="T21" fmla="*/ 240 h 684"/>
                <a:gd name="T22" fmla="*/ 429 w 866"/>
                <a:gd name="T23" fmla="*/ 255 h 684"/>
                <a:gd name="T24" fmla="*/ 423 w 866"/>
                <a:gd name="T25" fmla="*/ 260 h 684"/>
                <a:gd name="T26" fmla="*/ 411 w 866"/>
                <a:gd name="T27" fmla="*/ 257 h 684"/>
                <a:gd name="T28" fmla="*/ 358 w 866"/>
                <a:gd name="T29" fmla="*/ 292 h 684"/>
                <a:gd name="T30" fmla="*/ 311 w 866"/>
                <a:gd name="T31" fmla="*/ 349 h 684"/>
                <a:gd name="T32" fmla="*/ 285 w 866"/>
                <a:gd name="T33" fmla="*/ 368 h 684"/>
                <a:gd name="T34" fmla="*/ 251 w 866"/>
                <a:gd name="T35" fmla="*/ 426 h 684"/>
                <a:gd name="T36" fmla="*/ 248 w 866"/>
                <a:gd name="T37" fmla="*/ 444 h 684"/>
                <a:gd name="T38" fmla="*/ 201 w 866"/>
                <a:gd name="T39" fmla="*/ 483 h 684"/>
                <a:gd name="T40" fmla="*/ 169 w 866"/>
                <a:gd name="T41" fmla="*/ 496 h 684"/>
                <a:gd name="T42" fmla="*/ 142 w 866"/>
                <a:gd name="T43" fmla="*/ 532 h 684"/>
                <a:gd name="T44" fmla="*/ 109 w 866"/>
                <a:gd name="T45" fmla="*/ 548 h 684"/>
                <a:gd name="T46" fmla="*/ 100 w 866"/>
                <a:gd name="T47" fmla="*/ 566 h 684"/>
                <a:gd name="T48" fmla="*/ 52 w 866"/>
                <a:gd name="T49" fmla="*/ 593 h 684"/>
                <a:gd name="T50" fmla="*/ 0 w 866"/>
                <a:gd name="T51" fmla="*/ 634 h 684"/>
                <a:gd name="T52" fmla="*/ 3 w 866"/>
                <a:gd name="T53" fmla="*/ 660 h 684"/>
                <a:gd name="T54" fmla="*/ 25 w 866"/>
                <a:gd name="T55" fmla="*/ 684 h 684"/>
                <a:gd name="T56" fmla="*/ 50 w 866"/>
                <a:gd name="T57" fmla="*/ 681 h 684"/>
                <a:gd name="T58" fmla="*/ 171 w 866"/>
                <a:gd name="T59" fmla="*/ 620 h 684"/>
                <a:gd name="T60" fmla="*/ 220 w 866"/>
                <a:gd name="T61" fmla="*/ 619 h 684"/>
                <a:gd name="T62" fmla="*/ 238 w 866"/>
                <a:gd name="T63" fmla="*/ 633 h 684"/>
                <a:gd name="T64" fmla="*/ 257 w 866"/>
                <a:gd name="T65" fmla="*/ 632 h 684"/>
                <a:gd name="T66" fmla="*/ 359 w 866"/>
                <a:gd name="T67" fmla="*/ 529 h 684"/>
                <a:gd name="T68" fmla="*/ 409 w 866"/>
                <a:gd name="T69" fmla="*/ 506 h 684"/>
                <a:gd name="T70" fmla="*/ 439 w 866"/>
                <a:gd name="T71" fmla="*/ 472 h 684"/>
                <a:gd name="T72" fmla="*/ 478 w 866"/>
                <a:gd name="T73" fmla="*/ 444 h 684"/>
                <a:gd name="T74" fmla="*/ 534 w 866"/>
                <a:gd name="T75" fmla="*/ 377 h 684"/>
                <a:gd name="T76" fmla="*/ 552 w 866"/>
                <a:gd name="T77" fmla="*/ 352 h 684"/>
                <a:gd name="T78" fmla="*/ 601 w 866"/>
                <a:gd name="T79" fmla="*/ 322 h 684"/>
                <a:gd name="T80" fmla="*/ 683 w 866"/>
                <a:gd name="T81" fmla="*/ 256 h 684"/>
                <a:gd name="T82" fmla="*/ 723 w 866"/>
                <a:gd name="T83" fmla="*/ 208 h 684"/>
                <a:gd name="T84" fmla="*/ 816 w 866"/>
                <a:gd name="T85" fmla="*/ 152 h 684"/>
                <a:gd name="T86" fmla="*/ 844 w 866"/>
                <a:gd name="T87" fmla="*/ 111 h 684"/>
                <a:gd name="T88" fmla="*/ 847 w 866"/>
                <a:gd name="T89" fmla="*/ 99 h 684"/>
                <a:gd name="T90" fmla="*/ 855 w 866"/>
                <a:gd name="T91" fmla="*/ 85 h 684"/>
                <a:gd name="T92" fmla="*/ 866 w 866"/>
                <a:gd name="T93" fmla="*/ 76 h 684"/>
                <a:gd name="T94" fmla="*/ 847 w 866"/>
                <a:gd name="T95" fmla="*/ 40 h 684"/>
                <a:gd name="T96" fmla="*/ 825 w 866"/>
                <a:gd name="T97" fmla="*/ 17 h 684"/>
                <a:gd name="T98" fmla="*/ 796 w 866"/>
                <a:gd name="T99" fmla="*/ 23 h 684"/>
                <a:gd name="T100" fmla="*/ 786 w 866"/>
                <a:gd name="T101" fmla="*/ 30 h 684"/>
                <a:gd name="T102" fmla="*/ 756 w 866"/>
                <a:gd name="T103" fmla="*/ 22 h 684"/>
                <a:gd name="T104" fmla="*/ 749 w 866"/>
                <a:gd name="T105" fmla="*/ 11 h 684"/>
                <a:gd name="T106" fmla="*/ 722 w 866"/>
                <a:gd name="T10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22" y="0"/>
                  </a:move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lnTo>
                    <a:pt x="72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0"/>
            <p:cNvSpPr>
              <a:spLocks/>
            </p:cNvSpPr>
            <p:nvPr/>
          </p:nvSpPr>
          <p:spPr bwMode="auto">
            <a:xfrm>
              <a:off x="2598" y="2376"/>
              <a:ext cx="203" cy="174"/>
            </a:xfrm>
            <a:custGeom>
              <a:avLst/>
              <a:gdLst>
                <a:gd name="T0" fmla="*/ 71 w 338"/>
                <a:gd name="T1" fmla="*/ 209 h 290"/>
                <a:gd name="T2" fmla="*/ 71 w 338"/>
                <a:gd name="T3" fmla="*/ 209 h 290"/>
                <a:gd name="T4" fmla="*/ 30 w 338"/>
                <a:gd name="T5" fmla="*/ 229 h 290"/>
                <a:gd name="T6" fmla="*/ 21 w 338"/>
                <a:gd name="T7" fmla="*/ 229 h 290"/>
                <a:gd name="T8" fmla="*/ 3 w 338"/>
                <a:gd name="T9" fmla="*/ 238 h 290"/>
                <a:gd name="T10" fmla="*/ 0 w 338"/>
                <a:gd name="T11" fmla="*/ 244 h 290"/>
                <a:gd name="T12" fmla="*/ 13 w 338"/>
                <a:gd name="T13" fmla="*/ 263 h 290"/>
                <a:gd name="T14" fmla="*/ 24 w 338"/>
                <a:gd name="T15" fmla="*/ 265 h 290"/>
                <a:gd name="T16" fmla="*/ 50 w 338"/>
                <a:gd name="T17" fmla="*/ 263 h 290"/>
                <a:gd name="T18" fmla="*/ 124 w 338"/>
                <a:gd name="T19" fmla="*/ 211 h 290"/>
                <a:gd name="T20" fmla="*/ 138 w 338"/>
                <a:gd name="T21" fmla="*/ 185 h 290"/>
                <a:gd name="T22" fmla="*/ 137 w 338"/>
                <a:gd name="T23" fmla="*/ 179 h 290"/>
                <a:gd name="T24" fmla="*/ 142 w 338"/>
                <a:gd name="T25" fmla="*/ 172 h 290"/>
                <a:gd name="T26" fmla="*/ 155 w 338"/>
                <a:gd name="T27" fmla="*/ 179 h 290"/>
                <a:gd name="T28" fmla="*/ 157 w 338"/>
                <a:gd name="T29" fmla="*/ 185 h 290"/>
                <a:gd name="T30" fmla="*/ 150 w 338"/>
                <a:gd name="T31" fmla="*/ 196 h 290"/>
                <a:gd name="T32" fmla="*/ 125 w 338"/>
                <a:gd name="T33" fmla="*/ 224 h 290"/>
                <a:gd name="T34" fmla="*/ 61 w 338"/>
                <a:gd name="T35" fmla="*/ 268 h 290"/>
                <a:gd name="T36" fmla="*/ 59 w 338"/>
                <a:gd name="T37" fmla="*/ 272 h 290"/>
                <a:gd name="T38" fmla="*/ 69 w 338"/>
                <a:gd name="T39" fmla="*/ 286 h 290"/>
                <a:gd name="T40" fmla="*/ 75 w 338"/>
                <a:gd name="T41" fmla="*/ 290 h 290"/>
                <a:gd name="T42" fmla="*/ 97 w 338"/>
                <a:gd name="T43" fmla="*/ 289 h 290"/>
                <a:gd name="T44" fmla="*/ 137 w 338"/>
                <a:gd name="T45" fmla="*/ 274 h 290"/>
                <a:gd name="T46" fmla="*/ 151 w 338"/>
                <a:gd name="T47" fmla="*/ 263 h 290"/>
                <a:gd name="T48" fmla="*/ 159 w 338"/>
                <a:gd name="T49" fmla="*/ 261 h 290"/>
                <a:gd name="T50" fmla="*/ 171 w 338"/>
                <a:gd name="T51" fmla="*/ 261 h 290"/>
                <a:gd name="T52" fmla="*/ 188 w 338"/>
                <a:gd name="T53" fmla="*/ 254 h 290"/>
                <a:gd name="T54" fmla="*/ 211 w 338"/>
                <a:gd name="T55" fmla="*/ 229 h 290"/>
                <a:gd name="T56" fmla="*/ 213 w 338"/>
                <a:gd name="T57" fmla="*/ 212 h 290"/>
                <a:gd name="T58" fmla="*/ 216 w 338"/>
                <a:gd name="T59" fmla="*/ 208 h 290"/>
                <a:gd name="T60" fmla="*/ 226 w 338"/>
                <a:gd name="T61" fmla="*/ 212 h 290"/>
                <a:gd name="T62" fmla="*/ 242 w 338"/>
                <a:gd name="T63" fmla="*/ 192 h 290"/>
                <a:gd name="T64" fmla="*/ 263 w 338"/>
                <a:gd name="T65" fmla="*/ 156 h 290"/>
                <a:gd name="T66" fmla="*/ 270 w 338"/>
                <a:gd name="T67" fmla="*/ 148 h 290"/>
                <a:gd name="T68" fmla="*/ 272 w 338"/>
                <a:gd name="T69" fmla="*/ 140 h 290"/>
                <a:gd name="T70" fmla="*/ 270 w 338"/>
                <a:gd name="T71" fmla="*/ 133 h 290"/>
                <a:gd name="T72" fmla="*/ 271 w 338"/>
                <a:gd name="T73" fmla="*/ 121 h 290"/>
                <a:gd name="T74" fmla="*/ 284 w 338"/>
                <a:gd name="T75" fmla="*/ 106 h 290"/>
                <a:gd name="T76" fmla="*/ 289 w 338"/>
                <a:gd name="T77" fmla="*/ 91 h 290"/>
                <a:gd name="T78" fmla="*/ 299 w 338"/>
                <a:gd name="T79" fmla="*/ 81 h 290"/>
                <a:gd name="T80" fmla="*/ 306 w 338"/>
                <a:gd name="T81" fmla="*/ 55 h 290"/>
                <a:gd name="T82" fmla="*/ 338 w 338"/>
                <a:gd name="T83" fmla="*/ 11 h 290"/>
                <a:gd name="T84" fmla="*/ 337 w 338"/>
                <a:gd name="T85" fmla="*/ 4 h 290"/>
                <a:gd name="T86" fmla="*/ 332 w 338"/>
                <a:gd name="T87" fmla="*/ 0 h 290"/>
                <a:gd name="T88" fmla="*/ 312 w 338"/>
                <a:gd name="T89" fmla="*/ 9 h 290"/>
                <a:gd name="T90" fmla="*/ 261 w 338"/>
                <a:gd name="T91" fmla="*/ 58 h 290"/>
                <a:gd name="T92" fmla="*/ 236 w 338"/>
                <a:gd name="T93" fmla="*/ 75 h 290"/>
                <a:gd name="T94" fmla="*/ 216 w 338"/>
                <a:gd name="T95" fmla="*/ 100 h 290"/>
                <a:gd name="T96" fmla="*/ 87 w 338"/>
                <a:gd name="T97" fmla="*/ 180 h 290"/>
                <a:gd name="T98" fmla="*/ 82 w 338"/>
                <a:gd name="T99" fmla="*/ 196 h 290"/>
                <a:gd name="T100" fmla="*/ 71 w 338"/>
                <a:gd name="T101" fmla="*/ 20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71" y="209"/>
                  </a:move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lnTo>
                    <a:pt x="71" y="20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1"/>
            <p:cNvSpPr>
              <a:spLocks/>
            </p:cNvSpPr>
            <p:nvPr/>
          </p:nvSpPr>
          <p:spPr bwMode="auto">
            <a:xfrm>
              <a:off x="2546" y="2697"/>
              <a:ext cx="125" cy="96"/>
            </a:xfrm>
            <a:custGeom>
              <a:avLst/>
              <a:gdLst>
                <a:gd name="T0" fmla="*/ 207 w 207"/>
                <a:gd name="T1" fmla="*/ 35 h 160"/>
                <a:gd name="T2" fmla="*/ 207 w 207"/>
                <a:gd name="T3" fmla="*/ 35 h 160"/>
                <a:gd name="T4" fmla="*/ 185 w 207"/>
                <a:gd name="T5" fmla="*/ 4 h 160"/>
                <a:gd name="T6" fmla="*/ 166 w 207"/>
                <a:gd name="T7" fmla="*/ 0 h 160"/>
                <a:gd name="T8" fmla="*/ 64 w 207"/>
                <a:gd name="T9" fmla="*/ 50 h 160"/>
                <a:gd name="T10" fmla="*/ 55 w 207"/>
                <a:gd name="T11" fmla="*/ 66 h 160"/>
                <a:gd name="T12" fmla="*/ 34 w 207"/>
                <a:gd name="T13" fmla="*/ 76 h 160"/>
                <a:gd name="T14" fmla="*/ 0 w 207"/>
                <a:gd name="T15" fmla="*/ 111 h 160"/>
                <a:gd name="T16" fmla="*/ 3 w 207"/>
                <a:gd name="T17" fmla="*/ 127 h 160"/>
                <a:gd name="T18" fmla="*/ 16 w 207"/>
                <a:gd name="T19" fmla="*/ 145 h 160"/>
                <a:gd name="T20" fmla="*/ 31 w 207"/>
                <a:gd name="T21" fmla="*/ 157 h 160"/>
                <a:gd name="T22" fmla="*/ 46 w 207"/>
                <a:gd name="T23" fmla="*/ 160 h 160"/>
                <a:gd name="T24" fmla="*/ 67 w 207"/>
                <a:gd name="T25" fmla="*/ 160 h 160"/>
                <a:gd name="T26" fmla="*/ 108 w 207"/>
                <a:gd name="T27" fmla="*/ 137 h 160"/>
                <a:gd name="T28" fmla="*/ 118 w 207"/>
                <a:gd name="T29" fmla="*/ 122 h 160"/>
                <a:gd name="T30" fmla="*/ 116 w 207"/>
                <a:gd name="T31" fmla="*/ 111 h 160"/>
                <a:gd name="T32" fmla="*/ 119 w 207"/>
                <a:gd name="T33" fmla="*/ 108 h 160"/>
                <a:gd name="T34" fmla="*/ 128 w 207"/>
                <a:gd name="T35" fmla="*/ 113 h 160"/>
                <a:gd name="T36" fmla="*/ 141 w 207"/>
                <a:gd name="T37" fmla="*/ 111 h 160"/>
                <a:gd name="T38" fmla="*/ 207 w 207"/>
                <a:gd name="T39" fmla="*/ 46 h 160"/>
                <a:gd name="T40" fmla="*/ 207 w 207"/>
                <a:gd name="T41" fmla="*/ 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35"/>
                  </a:move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lnTo>
                    <a:pt x="207" y="3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2"/>
            <p:cNvSpPr>
              <a:spLocks/>
            </p:cNvSpPr>
            <p:nvPr/>
          </p:nvSpPr>
          <p:spPr bwMode="auto">
            <a:xfrm>
              <a:off x="2681" y="2834"/>
              <a:ext cx="63" cy="102"/>
            </a:xfrm>
            <a:custGeom>
              <a:avLst/>
              <a:gdLst>
                <a:gd name="T0" fmla="*/ 87 w 104"/>
                <a:gd name="T1" fmla="*/ 7 h 170"/>
                <a:gd name="T2" fmla="*/ 87 w 104"/>
                <a:gd name="T3" fmla="*/ 7 h 170"/>
                <a:gd name="T4" fmla="*/ 88 w 104"/>
                <a:gd name="T5" fmla="*/ 22 h 170"/>
                <a:gd name="T6" fmla="*/ 52 w 104"/>
                <a:gd name="T7" fmla="*/ 61 h 170"/>
                <a:gd name="T8" fmla="*/ 51 w 104"/>
                <a:gd name="T9" fmla="*/ 77 h 170"/>
                <a:gd name="T10" fmla="*/ 11 w 104"/>
                <a:gd name="T11" fmla="*/ 96 h 170"/>
                <a:gd name="T12" fmla="*/ 0 w 104"/>
                <a:gd name="T13" fmla="*/ 103 h 170"/>
                <a:gd name="T14" fmla="*/ 5 w 104"/>
                <a:gd name="T15" fmla="*/ 138 h 170"/>
                <a:gd name="T16" fmla="*/ 32 w 104"/>
                <a:gd name="T17" fmla="*/ 169 h 170"/>
                <a:gd name="T18" fmla="*/ 56 w 104"/>
                <a:gd name="T19" fmla="*/ 170 h 170"/>
                <a:gd name="T20" fmla="*/ 15 w 104"/>
                <a:gd name="T21" fmla="*/ 138 h 170"/>
                <a:gd name="T22" fmla="*/ 16 w 104"/>
                <a:gd name="T23" fmla="*/ 111 h 170"/>
                <a:gd name="T24" fmla="*/ 45 w 104"/>
                <a:gd name="T25" fmla="*/ 101 h 170"/>
                <a:gd name="T26" fmla="*/ 61 w 104"/>
                <a:gd name="T27" fmla="*/ 83 h 170"/>
                <a:gd name="T28" fmla="*/ 76 w 104"/>
                <a:gd name="T29" fmla="*/ 56 h 170"/>
                <a:gd name="T30" fmla="*/ 102 w 104"/>
                <a:gd name="T31" fmla="*/ 30 h 170"/>
                <a:gd name="T32" fmla="*/ 104 w 104"/>
                <a:gd name="T33" fmla="*/ 8 h 170"/>
                <a:gd name="T34" fmla="*/ 99 w 104"/>
                <a:gd name="T35" fmla="*/ 0 h 170"/>
                <a:gd name="T36" fmla="*/ 87 w 104"/>
                <a:gd name="T37" fmla="*/ 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87" y="7"/>
                  </a:moveTo>
                  <a:lnTo>
                    <a:pt x="87" y="7"/>
                  </a:lnTo>
                  <a:lnTo>
                    <a:pt x="88" y="22"/>
                  </a:lnTo>
                  <a:lnTo>
                    <a:pt x="52" y="61"/>
                  </a:lnTo>
                  <a:lnTo>
                    <a:pt x="51" y="77"/>
                  </a:lnTo>
                  <a:lnTo>
                    <a:pt x="11" y="96"/>
                  </a:lnTo>
                  <a:lnTo>
                    <a:pt x="0" y="103"/>
                  </a:lnTo>
                  <a:lnTo>
                    <a:pt x="5" y="138"/>
                  </a:lnTo>
                  <a:lnTo>
                    <a:pt x="32" y="169"/>
                  </a:lnTo>
                  <a:lnTo>
                    <a:pt x="56" y="170"/>
                  </a:lnTo>
                  <a:lnTo>
                    <a:pt x="15" y="138"/>
                  </a:lnTo>
                  <a:lnTo>
                    <a:pt x="16" y="111"/>
                  </a:lnTo>
                  <a:lnTo>
                    <a:pt x="45" y="101"/>
                  </a:lnTo>
                  <a:lnTo>
                    <a:pt x="61" y="83"/>
                  </a:lnTo>
                  <a:lnTo>
                    <a:pt x="76" y="56"/>
                  </a:lnTo>
                  <a:lnTo>
                    <a:pt x="102" y="30"/>
                  </a:lnTo>
                  <a:lnTo>
                    <a:pt x="104" y="8"/>
                  </a:lnTo>
                  <a:lnTo>
                    <a:pt x="99" y="0"/>
                  </a:lnTo>
                  <a:lnTo>
                    <a:pt x="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3"/>
            <p:cNvSpPr>
              <a:spLocks/>
            </p:cNvSpPr>
            <p:nvPr/>
          </p:nvSpPr>
          <p:spPr bwMode="auto">
            <a:xfrm>
              <a:off x="2605" y="3135"/>
              <a:ext cx="50" cy="191"/>
            </a:xfrm>
            <a:custGeom>
              <a:avLst/>
              <a:gdLst>
                <a:gd name="T0" fmla="*/ 47 w 83"/>
                <a:gd name="T1" fmla="*/ 15 h 318"/>
                <a:gd name="T2" fmla="*/ 47 w 83"/>
                <a:gd name="T3" fmla="*/ 15 h 318"/>
                <a:gd name="T4" fmla="*/ 18 w 83"/>
                <a:gd name="T5" fmla="*/ 33 h 318"/>
                <a:gd name="T6" fmla="*/ 28 w 83"/>
                <a:gd name="T7" fmla="*/ 48 h 318"/>
                <a:gd name="T8" fmla="*/ 20 w 83"/>
                <a:gd name="T9" fmla="*/ 72 h 318"/>
                <a:gd name="T10" fmla="*/ 46 w 83"/>
                <a:gd name="T11" fmla="*/ 83 h 318"/>
                <a:gd name="T12" fmla="*/ 11 w 83"/>
                <a:gd name="T13" fmla="*/ 124 h 318"/>
                <a:gd name="T14" fmla="*/ 0 w 83"/>
                <a:gd name="T15" fmla="*/ 156 h 318"/>
                <a:gd name="T16" fmla="*/ 11 w 83"/>
                <a:gd name="T17" fmla="*/ 160 h 318"/>
                <a:gd name="T18" fmla="*/ 15 w 83"/>
                <a:gd name="T19" fmla="*/ 150 h 318"/>
                <a:gd name="T20" fmla="*/ 28 w 83"/>
                <a:gd name="T21" fmla="*/ 158 h 318"/>
                <a:gd name="T22" fmla="*/ 18 w 83"/>
                <a:gd name="T23" fmla="*/ 178 h 318"/>
                <a:gd name="T24" fmla="*/ 24 w 83"/>
                <a:gd name="T25" fmla="*/ 196 h 318"/>
                <a:gd name="T26" fmla="*/ 18 w 83"/>
                <a:gd name="T27" fmla="*/ 268 h 318"/>
                <a:gd name="T28" fmla="*/ 30 w 83"/>
                <a:gd name="T29" fmla="*/ 316 h 318"/>
                <a:gd name="T30" fmla="*/ 51 w 83"/>
                <a:gd name="T31" fmla="*/ 318 h 318"/>
                <a:gd name="T32" fmla="*/ 47 w 83"/>
                <a:gd name="T33" fmla="*/ 250 h 318"/>
                <a:gd name="T34" fmla="*/ 33 w 83"/>
                <a:gd name="T35" fmla="*/ 189 h 318"/>
                <a:gd name="T36" fmla="*/ 43 w 83"/>
                <a:gd name="T37" fmla="*/ 164 h 318"/>
                <a:gd name="T38" fmla="*/ 35 w 83"/>
                <a:gd name="T39" fmla="*/ 141 h 318"/>
                <a:gd name="T40" fmla="*/ 55 w 83"/>
                <a:gd name="T41" fmla="*/ 114 h 318"/>
                <a:gd name="T42" fmla="*/ 77 w 83"/>
                <a:gd name="T43" fmla="*/ 98 h 318"/>
                <a:gd name="T44" fmla="*/ 83 w 83"/>
                <a:gd name="T45" fmla="*/ 94 h 318"/>
                <a:gd name="T46" fmla="*/ 82 w 83"/>
                <a:gd name="T47" fmla="*/ 84 h 318"/>
                <a:gd name="T48" fmla="*/ 66 w 83"/>
                <a:gd name="T49" fmla="*/ 89 h 318"/>
                <a:gd name="T50" fmla="*/ 60 w 83"/>
                <a:gd name="T51" fmla="*/ 72 h 318"/>
                <a:gd name="T52" fmla="*/ 40 w 83"/>
                <a:gd name="T53" fmla="*/ 51 h 318"/>
                <a:gd name="T54" fmla="*/ 37 w 83"/>
                <a:gd name="T55" fmla="*/ 31 h 318"/>
                <a:gd name="T56" fmla="*/ 57 w 83"/>
                <a:gd name="T57" fmla="*/ 25 h 318"/>
                <a:gd name="T58" fmla="*/ 60 w 83"/>
                <a:gd name="T59" fmla="*/ 0 h 318"/>
                <a:gd name="T60" fmla="*/ 47 w 83"/>
                <a:gd name="T61" fmla="*/ 5 h 318"/>
                <a:gd name="T62" fmla="*/ 47 w 83"/>
                <a:gd name="T63" fmla="*/ 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15"/>
                  </a:move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lnTo>
                    <a:pt x="4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4"/>
            <p:cNvSpPr>
              <a:spLocks/>
            </p:cNvSpPr>
            <p:nvPr/>
          </p:nvSpPr>
          <p:spPr bwMode="auto">
            <a:xfrm>
              <a:off x="1419" y="3495"/>
              <a:ext cx="994" cy="565"/>
            </a:xfrm>
            <a:custGeom>
              <a:avLst/>
              <a:gdLst>
                <a:gd name="T0" fmla="*/ 1150 w 1655"/>
                <a:gd name="T1" fmla="*/ 56 h 940"/>
                <a:gd name="T2" fmla="*/ 1096 w 1655"/>
                <a:gd name="T3" fmla="*/ 40 h 940"/>
                <a:gd name="T4" fmla="*/ 974 w 1655"/>
                <a:gd name="T5" fmla="*/ 17 h 940"/>
                <a:gd name="T6" fmla="*/ 907 w 1655"/>
                <a:gd name="T7" fmla="*/ 14 h 940"/>
                <a:gd name="T8" fmla="*/ 802 w 1655"/>
                <a:gd name="T9" fmla="*/ 9 h 940"/>
                <a:gd name="T10" fmla="*/ 745 w 1655"/>
                <a:gd name="T11" fmla="*/ 40 h 940"/>
                <a:gd name="T12" fmla="*/ 709 w 1655"/>
                <a:gd name="T13" fmla="*/ 80 h 940"/>
                <a:gd name="T14" fmla="*/ 672 w 1655"/>
                <a:gd name="T15" fmla="*/ 115 h 940"/>
                <a:gd name="T16" fmla="*/ 644 w 1655"/>
                <a:gd name="T17" fmla="*/ 131 h 940"/>
                <a:gd name="T18" fmla="*/ 561 w 1655"/>
                <a:gd name="T19" fmla="*/ 162 h 940"/>
                <a:gd name="T20" fmla="*/ 524 w 1655"/>
                <a:gd name="T21" fmla="*/ 169 h 940"/>
                <a:gd name="T22" fmla="*/ 440 w 1655"/>
                <a:gd name="T23" fmla="*/ 167 h 940"/>
                <a:gd name="T24" fmla="*/ 402 w 1655"/>
                <a:gd name="T25" fmla="*/ 198 h 940"/>
                <a:gd name="T26" fmla="*/ 350 w 1655"/>
                <a:gd name="T27" fmla="*/ 253 h 940"/>
                <a:gd name="T28" fmla="*/ 309 w 1655"/>
                <a:gd name="T29" fmla="*/ 308 h 940"/>
                <a:gd name="T30" fmla="*/ 282 w 1655"/>
                <a:gd name="T31" fmla="*/ 364 h 940"/>
                <a:gd name="T32" fmla="*/ 243 w 1655"/>
                <a:gd name="T33" fmla="*/ 372 h 940"/>
                <a:gd name="T34" fmla="*/ 174 w 1655"/>
                <a:gd name="T35" fmla="*/ 451 h 940"/>
                <a:gd name="T36" fmla="*/ 132 w 1655"/>
                <a:gd name="T37" fmla="*/ 533 h 940"/>
                <a:gd name="T38" fmla="*/ 64 w 1655"/>
                <a:gd name="T39" fmla="*/ 655 h 940"/>
                <a:gd name="T40" fmla="*/ 54 w 1655"/>
                <a:gd name="T41" fmla="*/ 722 h 940"/>
                <a:gd name="T42" fmla="*/ 24 w 1655"/>
                <a:gd name="T43" fmla="*/ 786 h 940"/>
                <a:gd name="T44" fmla="*/ 5 w 1655"/>
                <a:gd name="T45" fmla="*/ 872 h 940"/>
                <a:gd name="T46" fmla="*/ 0 w 1655"/>
                <a:gd name="T47" fmla="*/ 933 h 940"/>
                <a:gd name="T48" fmla="*/ 98 w 1655"/>
                <a:gd name="T49" fmla="*/ 837 h 940"/>
                <a:gd name="T50" fmla="*/ 110 w 1655"/>
                <a:gd name="T51" fmla="*/ 760 h 940"/>
                <a:gd name="T52" fmla="*/ 174 w 1655"/>
                <a:gd name="T53" fmla="*/ 695 h 940"/>
                <a:gd name="T54" fmla="*/ 279 w 1655"/>
                <a:gd name="T55" fmla="*/ 514 h 940"/>
                <a:gd name="T56" fmla="*/ 384 w 1655"/>
                <a:gd name="T57" fmla="*/ 443 h 940"/>
                <a:gd name="T58" fmla="*/ 437 w 1655"/>
                <a:gd name="T59" fmla="*/ 477 h 940"/>
                <a:gd name="T60" fmla="*/ 534 w 1655"/>
                <a:gd name="T61" fmla="*/ 506 h 940"/>
                <a:gd name="T62" fmla="*/ 602 w 1655"/>
                <a:gd name="T63" fmla="*/ 475 h 940"/>
                <a:gd name="T64" fmla="*/ 712 w 1655"/>
                <a:gd name="T65" fmla="*/ 383 h 940"/>
                <a:gd name="T66" fmla="*/ 756 w 1655"/>
                <a:gd name="T67" fmla="*/ 351 h 940"/>
                <a:gd name="T68" fmla="*/ 794 w 1655"/>
                <a:gd name="T69" fmla="*/ 345 h 940"/>
                <a:gd name="T70" fmla="*/ 926 w 1655"/>
                <a:gd name="T71" fmla="*/ 354 h 940"/>
                <a:gd name="T72" fmla="*/ 1074 w 1655"/>
                <a:gd name="T73" fmla="*/ 340 h 940"/>
                <a:gd name="T74" fmla="*/ 1122 w 1655"/>
                <a:gd name="T75" fmla="*/ 336 h 940"/>
                <a:gd name="T76" fmla="*/ 1274 w 1655"/>
                <a:gd name="T77" fmla="*/ 346 h 940"/>
                <a:gd name="T78" fmla="*/ 1365 w 1655"/>
                <a:gd name="T79" fmla="*/ 382 h 940"/>
                <a:gd name="T80" fmla="*/ 1430 w 1655"/>
                <a:gd name="T81" fmla="*/ 401 h 940"/>
                <a:gd name="T82" fmla="*/ 1490 w 1655"/>
                <a:gd name="T83" fmla="*/ 402 h 940"/>
                <a:gd name="T84" fmla="*/ 1501 w 1655"/>
                <a:gd name="T85" fmla="*/ 381 h 940"/>
                <a:gd name="T86" fmla="*/ 1523 w 1655"/>
                <a:gd name="T87" fmla="*/ 381 h 940"/>
                <a:gd name="T88" fmla="*/ 1577 w 1655"/>
                <a:gd name="T89" fmla="*/ 381 h 940"/>
                <a:gd name="T90" fmla="*/ 1639 w 1655"/>
                <a:gd name="T91" fmla="*/ 371 h 940"/>
                <a:gd name="T92" fmla="*/ 1639 w 1655"/>
                <a:gd name="T93" fmla="*/ 300 h 940"/>
                <a:gd name="T94" fmla="*/ 1615 w 1655"/>
                <a:gd name="T95" fmla="*/ 278 h 940"/>
                <a:gd name="T96" fmla="*/ 1593 w 1655"/>
                <a:gd name="T97" fmla="*/ 243 h 940"/>
                <a:gd name="T98" fmla="*/ 1544 w 1655"/>
                <a:gd name="T99" fmla="*/ 224 h 940"/>
                <a:gd name="T100" fmla="*/ 1490 w 1655"/>
                <a:gd name="T101" fmla="*/ 191 h 940"/>
                <a:gd name="T102" fmla="*/ 1449 w 1655"/>
                <a:gd name="T103" fmla="*/ 160 h 940"/>
                <a:gd name="T104" fmla="*/ 1295 w 1655"/>
                <a:gd name="T105" fmla="*/ 120 h 940"/>
                <a:gd name="T106" fmla="*/ 1247 w 1655"/>
                <a:gd name="T107" fmla="*/ 91 h 940"/>
                <a:gd name="T108" fmla="*/ 1177 w 1655"/>
                <a:gd name="T109" fmla="*/ 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177" y="69"/>
                  </a:move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1"/>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5"/>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lnTo>
                    <a:pt x="1177" y="6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5"/>
            <p:cNvSpPr>
              <a:spLocks/>
            </p:cNvSpPr>
            <p:nvPr/>
          </p:nvSpPr>
          <p:spPr bwMode="auto">
            <a:xfrm>
              <a:off x="2376" y="4259"/>
              <a:ext cx="37" cy="67"/>
            </a:xfrm>
            <a:custGeom>
              <a:avLst/>
              <a:gdLst>
                <a:gd name="T0" fmla="*/ 5 w 62"/>
                <a:gd name="T1" fmla="*/ 15 h 111"/>
                <a:gd name="T2" fmla="*/ 5 w 62"/>
                <a:gd name="T3" fmla="*/ 15 h 111"/>
                <a:gd name="T4" fmla="*/ 1 w 62"/>
                <a:gd name="T5" fmla="*/ 20 h 111"/>
                <a:gd name="T6" fmla="*/ 0 w 62"/>
                <a:gd name="T7" fmla="*/ 53 h 111"/>
                <a:gd name="T8" fmla="*/ 22 w 62"/>
                <a:gd name="T9" fmla="*/ 67 h 111"/>
                <a:gd name="T10" fmla="*/ 17 w 62"/>
                <a:gd name="T11" fmla="*/ 109 h 111"/>
                <a:gd name="T12" fmla="*/ 35 w 62"/>
                <a:gd name="T13" fmla="*/ 104 h 111"/>
                <a:gd name="T14" fmla="*/ 42 w 62"/>
                <a:gd name="T15" fmla="*/ 111 h 111"/>
                <a:gd name="T16" fmla="*/ 62 w 62"/>
                <a:gd name="T17" fmla="*/ 98 h 111"/>
                <a:gd name="T18" fmla="*/ 35 w 62"/>
                <a:gd name="T19" fmla="*/ 81 h 111"/>
                <a:gd name="T20" fmla="*/ 37 w 62"/>
                <a:gd name="T21" fmla="*/ 67 h 111"/>
                <a:gd name="T22" fmla="*/ 23 w 62"/>
                <a:gd name="T23" fmla="*/ 27 h 111"/>
                <a:gd name="T24" fmla="*/ 13 w 62"/>
                <a:gd name="T25" fmla="*/ 15 h 111"/>
                <a:gd name="T26" fmla="*/ 8 w 62"/>
                <a:gd name="T27" fmla="*/ 0 h 111"/>
                <a:gd name="T28" fmla="*/ 5 w 62"/>
                <a:gd name="T29"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5" y="15"/>
                  </a:move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lnTo>
                    <a:pt x="5"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6"/>
            <p:cNvSpPr>
              <a:spLocks/>
            </p:cNvSpPr>
            <p:nvPr/>
          </p:nvSpPr>
          <p:spPr bwMode="auto">
            <a:xfrm>
              <a:off x="1549" y="3218"/>
              <a:ext cx="112" cy="101"/>
            </a:xfrm>
            <a:custGeom>
              <a:avLst/>
              <a:gdLst>
                <a:gd name="T0" fmla="*/ 187 w 187"/>
                <a:gd name="T1" fmla="*/ 7 h 168"/>
                <a:gd name="T2" fmla="*/ 187 w 187"/>
                <a:gd name="T3" fmla="*/ 7 h 168"/>
                <a:gd name="T4" fmla="*/ 184 w 187"/>
                <a:gd name="T5" fmla="*/ 1 h 168"/>
                <a:gd name="T6" fmla="*/ 177 w 187"/>
                <a:gd name="T7" fmla="*/ 0 h 168"/>
                <a:gd name="T8" fmla="*/ 166 w 187"/>
                <a:gd name="T9" fmla="*/ 15 h 168"/>
                <a:gd name="T10" fmla="*/ 30 w 187"/>
                <a:gd name="T11" fmla="*/ 118 h 168"/>
                <a:gd name="T12" fmla="*/ 0 w 187"/>
                <a:gd name="T13" fmla="*/ 154 h 168"/>
                <a:gd name="T14" fmla="*/ 0 w 187"/>
                <a:gd name="T15" fmla="*/ 163 h 168"/>
                <a:gd name="T16" fmla="*/ 5 w 187"/>
                <a:gd name="T17" fmla="*/ 168 h 168"/>
                <a:gd name="T18" fmla="*/ 27 w 187"/>
                <a:gd name="T19" fmla="*/ 158 h 168"/>
                <a:gd name="T20" fmla="*/ 60 w 187"/>
                <a:gd name="T21" fmla="*/ 131 h 168"/>
                <a:gd name="T22" fmla="*/ 75 w 187"/>
                <a:gd name="T23" fmla="*/ 127 h 168"/>
                <a:gd name="T24" fmla="*/ 151 w 187"/>
                <a:gd name="T25" fmla="*/ 60 h 168"/>
                <a:gd name="T26" fmla="*/ 170 w 187"/>
                <a:gd name="T27" fmla="*/ 48 h 168"/>
                <a:gd name="T28" fmla="*/ 174 w 187"/>
                <a:gd name="T29" fmla="*/ 41 h 168"/>
                <a:gd name="T30" fmla="*/ 173 w 187"/>
                <a:gd name="T31" fmla="*/ 27 h 168"/>
                <a:gd name="T32" fmla="*/ 187 w 187"/>
                <a:gd name="T33"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87" y="7"/>
                  </a:move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lnTo>
                    <a:pt x="1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7"/>
            <p:cNvSpPr>
              <a:spLocks/>
            </p:cNvSpPr>
            <p:nvPr/>
          </p:nvSpPr>
          <p:spPr bwMode="auto">
            <a:xfrm>
              <a:off x="4091" y="3391"/>
              <a:ext cx="98" cy="32"/>
            </a:xfrm>
            <a:custGeom>
              <a:avLst/>
              <a:gdLst>
                <a:gd name="T0" fmla="*/ 37 w 163"/>
                <a:gd name="T1" fmla="*/ 52 h 52"/>
                <a:gd name="T2" fmla="*/ 37 w 163"/>
                <a:gd name="T3" fmla="*/ 52 h 52"/>
                <a:gd name="T4" fmla="*/ 112 w 163"/>
                <a:gd name="T5" fmla="*/ 18 h 52"/>
                <a:gd name="T6" fmla="*/ 143 w 163"/>
                <a:gd name="T7" fmla="*/ 20 h 52"/>
                <a:gd name="T8" fmla="*/ 163 w 163"/>
                <a:gd name="T9" fmla="*/ 10 h 52"/>
                <a:gd name="T10" fmla="*/ 163 w 163"/>
                <a:gd name="T11" fmla="*/ 4 h 52"/>
                <a:gd name="T12" fmla="*/ 143 w 163"/>
                <a:gd name="T13" fmla="*/ 5 h 52"/>
                <a:gd name="T14" fmla="*/ 121 w 163"/>
                <a:gd name="T15" fmla="*/ 0 h 52"/>
                <a:gd name="T16" fmla="*/ 38 w 163"/>
                <a:gd name="T17" fmla="*/ 34 h 52"/>
                <a:gd name="T18" fmla="*/ 3 w 163"/>
                <a:gd name="T19" fmla="*/ 20 h 52"/>
                <a:gd name="T20" fmla="*/ 0 w 163"/>
                <a:gd name="T21" fmla="*/ 29 h 52"/>
                <a:gd name="T22" fmla="*/ 37 w 163"/>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37" y="52"/>
                  </a:moveTo>
                  <a:lnTo>
                    <a:pt x="37" y="52"/>
                  </a:lnTo>
                  <a:lnTo>
                    <a:pt x="112" y="18"/>
                  </a:lnTo>
                  <a:lnTo>
                    <a:pt x="143" y="20"/>
                  </a:lnTo>
                  <a:lnTo>
                    <a:pt x="163" y="10"/>
                  </a:lnTo>
                  <a:lnTo>
                    <a:pt x="163" y="4"/>
                  </a:lnTo>
                  <a:lnTo>
                    <a:pt x="143" y="5"/>
                  </a:lnTo>
                  <a:lnTo>
                    <a:pt x="121" y="0"/>
                  </a:lnTo>
                  <a:lnTo>
                    <a:pt x="38" y="34"/>
                  </a:lnTo>
                  <a:lnTo>
                    <a:pt x="3" y="20"/>
                  </a:lnTo>
                  <a:lnTo>
                    <a:pt x="0" y="29"/>
                  </a:lnTo>
                  <a:lnTo>
                    <a:pt x="37" y="5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8"/>
            <p:cNvSpPr>
              <a:spLocks/>
            </p:cNvSpPr>
            <p:nvPr/>
          </p:nvSpPr>
          <p:spPr bwMode="auto">
            <a:xfrm>
              <a:off x="2990" y="4298"/>
              <a:ext cx="30" cy="90"/>
            </a:xfrm>
            <a:custGeom>
              <a:avLst/>
              <a:gdLst>
                <a:gd name="T0" fmla="*/ 8 w 49"/>
                <a:gd name="T1" fmla="*/ 81 h 150"/>
                <a:gd name="T2" fmla="*/ 8 w 49"/>
                <a:gd name="T3" fmla="*/ 81 h 150"/>
                <a:gd name="T4" fmla="*/ 22 w 49"/>
                <a:gd name="T5" fmla="*/ 104 h 150"/>
                <a:gd name="T6" fmla="*/ 31 w 49"/>
                <a:gd name="T7" fmla="*/ 150 h 150"/>
                <a:gd name="T8" fmla="*/ 49 w 49"/>
                <a:gd name="T9" fmla="*/ 144 h 150"/>
                <a:gd name="T10" fmla="*/ 23 w 49"/>
                <a:gd name="T11" fmla="*/ 48 h 150"/>
                <a:gd name="T12" fmla="*/ 41 w 49"/>
                <a:gd name="T13" fmla="*/ 5 h 150"/>
                <a:gd name="T14" fmla="*/ 22 w 49"/>
                <a:gd name="T15" fmla="*/ 0 h 150"/>
                <a:gd name="T16" fmla="*/ 0 w 49"/>
                <a:gd name="T17" fmla="*/ 49 h 150"/>
                <a:gd name="T18" fmla="*/ 8 w 49"/>
                <a:gd name="T19" fmla="*/ 8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8" y="81"/>
                  </a:moveTo>
                  <a:lnTo>
                    <a:pt x="8" y="81"/>
                  </a:lnTo>
                  <a:lnTo>
                    <a:pt x="22" y="104"/>
                  </a:lnTo>
                  <a:lnTo>
                    <a:pt x="31" y="150"/>
                  </a:lnTo>
                  <a:lnTo>
                    <a:pt x="49" y="144"/>
                  </a:lnTo>
                  <a:lnTo>
                    <a:pt x="23" y="48"/>
                  </a:lnTo>
                  <a:lnTo>
                    <a:pt x="41" y="5"/>
                  </a:lnTo>
                  <a:lnTo>
                    <a:pt x="22" y="0"/>
                  </a:lnTo>
                  <a:lnTo>
                    <a:pt x="0" y="49"/>
                  </a:lnTo>
                  <a:lnTo>
                    <a:pt x="8" y="8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69"/>
            <p:cNvSpPr>
              <a:spLocks/>
            </p:cNvSpPr>
            <p:nvPr/>
          </p:nvSpPr>
          <p:spPr bwMode="auto">
            <a:xfrm>
              <a:off x="2936" y="4449"/>
              <a:ext cx="16" cy="69"/>
            </a:xfrm>
            <a:custGeom>
              <a:avLst/>
              <a:gdLst>
                <a:gd name="T0" fmla="*/ 8 w 26"/>
                <a:gd name="T1" fmla="*/ 71 h 115"/>
                <a:gd name="T2" fmla="*/ 8 w 26"/>
                <a:gd name="T3" fmla="*/ 71 h 115"/>
                <a:gd name="T4" fmla="*/ 15 w 26"/>
                <a:gd name="T5" fmla="*/ 90 h 115"/>
                <a:gd name="T6" fmla="*/ 18 w 26"/>
                <a:gd name="T7" fmla="*/ 115 h 115"/>
                <a:gd name="T8" fmla="*/ 26 w 26"/>
                <a:gd name="T9" fmla="*/ 82 h 115"/>
                <a:gd name="T10" fmla="*/ 18 w 26"/>
                <a:gd name="T11" fmla="*/ 13 h 115"/>
                <a:gd name="T12" fmla="*/ 9 w 26"/>
                <a:gd name="T13" fmla="*/ 0 h 115"/>
                <a:gd name="T14" fmla="*/ 0 w 26"/>
                <a:gd name="T15" fmla="*/ 3 h 115"/>
                <a:gd name="T16" fmla="*/ 7 w 26"/>
                <a:gd name="T17" fmla="*/ 15 h 115"/>
                <a:gd name="T18" fmla="*/ 8 w 26"/>
                <a:gd name="T19" fmla="*/ 7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8" y="71"/>
                  </a:moveTo>
                  <a:lnTo>
                    <a:pt x="8" y="71"/>
                  </a:lnTo>
                  <a:lnTo>
                    <a:pt x="15" y="90"/>
                  </a:lnTo>
                  <a:lnTo>
                    <a:pt x="18" y="115"/>
                  </a:lnTo>
                  <a:lnTo>
                    <a:pt x="26" y="82"/>
                  </a:lnTo>
                  <a:lnTo>
                    <a:pt x="18" y="13"/>
                  </a:lnTo>
                  <a:lnTo>
                    <a:pt x="9" y="0"/>
                  </a:lnTo>
                  <a:lnTo>
                    <a:pt x="0" y="3"/>
                  </a:lnTo>
                  <a:lnTo>
                    <a:pt x="7" y="15"/>
                  </a:lnTo>
                  <a:lnTo>
                    <a:pt x="8" y="7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5" name="Gruppieren 174"/>
          <p:cNvGrpSpPr/>
          <p:nvPr>
            <p:custDataLst>
              <p:tags r:id="rId4"/>
            </p:custDataLst>
          </p:nvPr>
        </p:nvGrpSpPr>
        <p:grpSpPr>
          <a:xfrm>
            <a:off x="11502180" y="6201593"/>
            <a:ext cx="97200" cy="309746"/>
            <a:chOff x="11502180" y="6201593"/>
            <a:chExt cx="97200" cy="309746"/>
          </a:xfrm>
        </p:grpSpPr>
        <p:sp>
          <p:nvSpPr>
            <p:cNvPr id="176" name="Ellipse 175"/>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7" name="Ellipse 176"/>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 name="Espace réservé du numéro de diapositive 2"/>
          <p:cNvSpPr>
            <a:spLocks noGrp="1"/>
          </p:cNvSpPr>
          <p:nvPr>
            <p:ph type="sldNum" sz="quarter" idx="12"/>
            <p:custDataLst>
              <p:tags r:id="rId5"/>
            </p:custDataLst>
          </p:nvPr>
        </p:nvSpPr>
        <p:spPr/>
        <p:txBody>
          <a:bodyPr/>
          <a:lstStyle/>
          <a:p>
            <a:fld id="{442AD375-037F-43D0-B059-5172DA06796A}" type="slidenum">
              <a:rPr lang="de-CH" smtClean="0"/>
              <a:t>11</a:t>
            </a:fld>
            <a:endParaRPr lang="de-CH" dirty="0"/>
          </a:p>
        </p:txBody>
      </p:sp>
    </p:spTree>
    <p:extLst>
      <p:ext uri="{BB962C8B-B14F-4D97-AF65-F5344CB8AC3E}">
        <p14:creationId xmlns:p14="http://schemas.microsoft.com/office/powerpoint/2010/main" val="82803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custDataLst>
              <p:tags r:id="rId1"/>
            </p:custDataLst>
          </p:nvPr>
        </p:nvSpPr>
        <p:spPr/>
        <p:txBody>
          <a:bodyPr/>
          <a:lstStyle/>
          <a:p>
            <a:r>
              <a:rPr lang="fr-CH" noProof="0" dirty="0">
                <a:solidFill>
                  <a:srgbClr val="000000"/>
                </a:solidFill>
              </a:rPr>
              <a:t>Zurich</a:t>
            </a:r>
          </a:p>
          <a:p>
            <a:r>
              <a:rPr lang="fr-CH" noProof="0" dirty="0">
                <a:solidFill>
                  <a:schemeClr val="accent5"/>
                </a:solidFill>
              </a:rPr>
              <a:t>1 500 000 habitants</a:t>
            </a:r>
          </a:p>
          <a:p>
            <a:r>
              <a:rPr lang="fr-CH" noProof="0" dirty="0">
                <a:solidFill>
                  <a:srgbClr val="000000"/>
                </a:solidFill>
              </a:rPr>
              <a:t>2 sièges</a:t>
            </a:r>
          </a:p>
          <a:p>
            <a:endParaRPr lang="fr-CH" dirty="0">
              <a:solidFill>
                <a:srgbClr val="000000"/>
              </a:solidFill>
            </a:endParaRPr>
          </a:p>
        </p:txBody>
      </p:sp>
      <p:sp>
        <p:nvSpPr>
          <p:cNvPr id="3" name="Datumsplatzhalter 2"/>
          <p:cNvSpPr>
            <a:spLocks noGrp="1"/>
          </p:cNvSpPr>
          <p:nvPr>
            <p:ph type="dt" sz="half" idx="10"/>
            <p:custDataLst>
              <p:tags r:id="rId2"/>
            </p:custDataLst>
          </p:nvPr>
        </p:nvSpPr>
        <p:spPr/>
        <p:txBody>
          <a:bodyPr/>
          <a:lstStyle/>
          <a:p>
            <a:r>
              <a:rPr lang="de-DE" smtClean="0"/>
              <a:t>mai 2021</a:t>
            </a:r>
            <a:endParaRPr lang="de-CH" dirty="0">
              <a:solidFill>
                <a:schemeClr val="tx1"/>
              </a:solidFill>
            </a:endParaRPr>
          </a:p>
        </p:txBody>
      </p:sp>
      <p:sp>
        <p:nvSpPr>
          <p:cNvPr id="5" name="Inhaltsplatzhalter 4"/>
          <p:cNvSpPr>
            <a:spLocks noGrp="1"/>
          </p:cNvSpPr>
          <p:nvPr>
            <p:ph idx="13"/>
            <p:custDataLst>
              <p:tags r:id="rId3"/>
            </p:custDataLst>
          </p:nvPr>
        </p:nvSpPr>
        <p:spPr/>
        <p:txBody>
          <a:bodyPr/>
          <a:lstStyle/>
          <a:p>
            <a:r>
              <a:rPr lang="fr-CH" noProof="0" dirty="0"/>
              <a:t>Uri</a:t>
            </a:r>
          </a:p>
          <a:p>
            <a:r>
              <a:rPr lang="fr-CH" noProof="0" dirty="0">
                <a:solidFill>
                  <a:srgbClr val="969696"/>
                </a:solidFill>
              </a:rPr>
              <a:t>36 000 habitants</a:t>
            </a:r>
          </a:p>
          <a:p>
            <a:r>
              <a:rPr lang="fr-CH" noProof="0" dirty="0"/>
              <a:t>2 sièges</a:t>
            </a:r>
          </a:p>
        </p:txBody>
      </p:sp>
      <p:grpSp>
        <p:nvGrpSpPr>
          <p:cNvPr id="361" name="Gruppieren 360"/>
          <p:cNvGrpSpPr/>
          <p:nvPr>
            <p:custDataLst>
              <p:tags r:id="rId4"/>
            </p:custDataLst>
          </p:nvPr>
        </p:nvGrpSpPr>
        <p:grpSpPr>
          <a:xfrm flipV="1">
            <a:off x="11502180" y="6201593"/>
            <a:ext cx="97200" cy="309746"/>
            <a:chOff x="11502180" y="6201593"/>
            <a:chExt cx="97200" cy="309746"/>
          </a:xfrm>
        </p:grpSpPr>
        <p:sp>
          <p:nvSpPr>
            <p:cNvPr id="362" name="Ellipse 361"/>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3" name="Ellipse 362"/>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64" name="Espace réservé du numéro de diapositive 363"/>
          <p:cNvSpPr>
            <a:spLocks noGrp="1"/>
          </p:cNvSpPr>
          <p:nvPr>
            <p:ph type="sldNum" sz="quarter" idx="12"/>
            <p:custDataLst>
              <p:tags r:id="rId5"/>
            </p:custDataLst>
          </p:nvPr>
        </p:nvSpPr>
        <p:spPr/>
        <p:txBody>
          <a:bodyPr/>
          <a:lstStyle/>
          <a:p>
            <a:fld id="{442AD375-037F-43D0-B059-5172DA06796A}" type="slidenum">
              <a:rPr lang="de-CH" smtClean="0"/>
              <a:t>12</a:t>
            </a:fld>
            <a:endParaRPr lang="de-CH" dirty="0"/>
          </a:p>
        </p:txBody>
      </p:sp>
      <p:grpSp>
        <p:nvGrpSpPr>
          <p:cNvPr id="365" name="Gruppieren 364"/>
          <p:cNvGrpSpPr/>
          <p:nvPr/>
        </p:nvGrpSpPr>
        <p:grpSpPr>
          <a:xfrm>
            <a:off x="911424" y="3028280"/>
            <a:ext cx="10336213" cy="2924175"/>
            <a:chOff x="911424" y="3028280"/>
            <a:chExt cx="10336213" cy="2924175"/>
          </a:xfrm>
        </p:grpSpPr>
        <p:sp>
          <p:nvSpPr>
            <p:cNvPr id="366" name="Freeform 287"/>
            <p:cNvSpPr>
              <a:spLocks/>
            </p:cNvSpPr>
            <p:nvPr/>
          </p:nvSpPr>
          <p:spPr bwMode="auto">
            <a:xfrm>
              <a:off x="1086049" y="376738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7" name="Freeform 285"/>
            <p:cNvSpPr>
              <a:spLocks/>
            </p:cNvSpPr>
            <p:nvPr/>
          </p:nvSpPr>
          <p:spPr bwMode="auto">
            <a:xfrm>
              <a:off x="1008262" y="396106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9" name="Freeform 24"/>
            <p:cNvSpPr>
              <a:spLocks/>
            </p:cNvSpPr>
            <p:nvPr/>
          </p:nvSpPr>
          <p:spPr bwMode="auto">
            <a:xfrm>
              <a:off x="2360812" y="525804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0" name="Freeform 26"/>
            <p:cNvSpPr>
              <a:spLocks/>
            </p:cNvSpPr>
            <p:nvPr/>
          </p:nvSpPr>
          <p:spPr bwMode="auto">
            <a:xfrm>
              <a:off x="2541787" y="531043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1" name="Freeform 28"/>
            <p:cNvSpPr>
              <a:spLocks/>
            </p:cNvSpPr>
            <p:nvPr/>
          </p:nvSpPr>
          <p:spPr bwMode="auto">
            <a:xfrm>
              <a:off x="2719587" y="534059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2" name="Freeform 265"/>
            <p:cNvSpPr>
              <a:spLocks/>
            </p:cNvSpPr>
            <p:nvPr/>
          </p:nvSpPr>
          <p:spPr bwMode="auto">
            <a:xfrm>
              <a:off x="917774" y="438968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3" name="Freeform 291"/>
            <p:cNvSpPr>
              <a:spLocks/>
            </p:cNvSpPr>
            <p:nvPr/>
          </p:nvSpPr>
          <p:spPr bwMode="auto">
            <a:xfrm>
              <a:off x="1451174" y="3734048"/>
              <a:ext cx="6350" cy="3175"/>
            </a:xfrm>
            <a:custGeom>
              <a:avLst/>
              <a:gdLst>
                <a:gd name="T0" fmla="*/ 7 w 7"/>
                <a:gd name="T1" fmla="*/ 4 h 4"/>
                <a:gd name="T2" fmla="*/ 7 w 7"/>
                <a:gd name="T3" fmla="*/ 4 h 4"/>
                <a:gd name="T4" fmla="*/ 0 w 7"/>
                <a:gd name="T5" fmla="*/ 0 h 4"/>
                <a:gd name="T6" fmla="*/ 7 w 7"/>
                <a:gd name="T7" fmla="*/ 4 h 4"/>
              </a:gdLst>
              <a:ahLst/>
              <a:cxnLst>
                <a:cxn ang="0">
                  <a:pos x="T0" y="T1"/>
                </a:cxn>
                <a:cxn ang="0">
                  <a:pos x="T2" y="T3"/>
                </a:cxn>
                <a:cxn ang="0">
                  <a:pos x="T4" y="T5"/>
                </a:cxn>
                <a:cxn ang="0">
                  <a:pos x="T6" y="T7"/>
                </a:cxn>
              </a:cxnLst>
              <a:rect l="0" t="0" r="r" b="b"/>
              <a:pathLst>
                <a:path w="7" h="4">
                  <a:moveTo>
                    <a:pt x="7" y="4"/>
                  </a:moveTo>
                  <a:lnTo>
                    <a:pt x="7" y="4"/>
                  </a:lnTo>
                  <a:lnTo>
                    <a:pt x="0" y="0"/>
                  </a:lnTo>
                  <a:lnTo>
                    <a:pt x="7" y="4"/>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4" name="Freeform 249"/>
            <p:cNvSpPr>
              <a:spLocks/>
            </p:cNvSpPr>
            <p:nvPr/>
          </p:nvSpPr>
          <p:spPr bwMode="auto">
            <a:xfrm>
              <a:off x="2587824" y="328478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5" name="Freeform 251"/>
            <p:cNvSpPr>
              <a:spLocks/>
            </p:cNvSpPr>
            <p:nvPr/>
          </p:nvSpPr>
          <p:spPr bwMode="auto">
            <a:xfrm>
              <a:off x="2881512" y="325303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6" name="Freeform 269"/>
            <p:cNvSpPr>
              <a:spLocks/>
            </p:cNvSpPr>
            <p:nvPr/>
          </p:nvSpPr>
          <p:spPr bwMode="auto">
            <a:xfrm>
              <a:off x="1921074" y="376262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7" name="Freeform 271"/>
            <p:cNvSpPr>
              <a:spLocks/>
            </p:cNvSpPr>
            <p:nvPr/>
          </p:nvSpPr>
          <p:spPr bwMode="auto">
            <a:xfrm>
              <a:off x="2082999" y="354831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8" name="Freeform 293"/>
            <p:cNvSpPr>
              <a:spLocks/>
            </p:cNvSpPr>
            <p:nvPr/>
          </p:nvSpPr>
          <p:spPr bwMode="auto">
            <a:xfrm>
              <a:off x="2308424" y="338003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9" name="Freeform 259"/>
            <p:cNvSpPr>
              <a:spLocks/>
            </p:cNvSpPr>
            <p:nvPr/>
          </p:nvSpPr>
          <p:spPr bwMode="auto">
            <a:xfrm>
              <a:off x="1730574" y="413568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0" name="Freeform 273"/>
            <p:cNvSpPr>
              <a:spLocks/>
            </p:cNvSpPr>
            <p:nvPr/>
          </p:nvSpPr>
          <p:spPr bwMode="auto">
            <a:xfrm>
              <a:off x="1670249" y="439762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1" name="Freeform 275"/>
            <p:cNvSpPr>
              <a:spLocks/>
            </p:cNvSpPr>
            <p:nvPr/>
          </p:nvSpPr>
          <p:spPr bwMode="auto">
            <a:xfrm>
              <a:off x="1294012" y="440873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2" name="Freeform 277"/>
            <p:cNvSpPr>
              <a:spLocks/>
            </p:cNvSpPr>
            <p:nvPr/>
          </p:nvSpPr>
          <p:spPr bwMode="auto">
            <a:xfrm>
              <a:off x="1411487" y="395153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3" name="Freeform 279"/>
            <p:cNvSpPr>
              <a:spLocks/>
            </p:cNvSpPr>
            <p:nvPr/>
          </p:nvSpPr>
          <p:spPr bwMode="auto">
            <a:xfrm>
              <a:off x="1335287" y="416902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4" name="Freeform 311"/>
            <p:cNvSpPr>
              <a:spLocks/>
            </p:cNvSpPr>
            <p:nvPr/>
          </p:nvSpPr>
          <p:spPr bwMode="auto">
            <a:xfrm>
              <a:off x="1381324" y="324509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5" name="Freeform 257"/>
            <p:cNvSpPr>
              <a:spLocks/>
            </p:cNvSpPr>
            <p:nvPr/>
          </p:nvSpPr>
          <p:spPr bwMode="auto">
            <a:xfrm>
              <a:off x="1957587" y="316731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6" name="Freeform 281"/>
            <p:cNvSpPr>
              <a:spLocks/>
            </p:cNvSpPr>
            <p:nvPr/>
          </p:nvSpPr>
          <p:spPr bwMode="auto">
            <a:xfrm>
              <a:off x="1590874" y="356577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7" name="Freeform 297"/>
            <p:cNvSpPr>
              <a:spLocks/>
            </p:cNvSpPr>
            <p:nvPr/>
          </p:nvSpPr>
          <p:spPr bwMode="auto">
            <a:xfrm>
              <a:off x="1259087" y="343401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8" name="Freeform 313"/>
            <p:cNvSpPr>
              <a:spLocks/>
            </p:cNvSpPr>
            <p:nvPr/>
          </p:nvSpPr>
          <p:spPr bwMode="auto">
            <a:xfrm>
              <a:off x="1528962" y="307047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9" name="Freeform 331"/>
            <p:cNvSpPr>
              <a:spLocks/>
            </p:cNvSpPr>
            <p:nvPr/>
          </p:nvSpPr>
          <p:spPr bwMode="auto">
            <a:xfrm>
              <a:off x="2190949" y="303237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0" name="Freeform 333"/>
            <p:cNvSpPr>
              <a:spLocks/>
            </p:cNvSpPr>
            <p:nvPr/>
          </p:nvSpPr>
          <p:spPr bwMode="auto">
            <a:xfrm>
              <a:off x="1754387" y="334987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1" name="Freeform 253"/>
            <p:cNvSpPr>
              <a:spLocks/>
            </p:cNvSpPr>
            <p:nvPr/>
          </p:nvSpPr>
          <p:spPr bwMode="auto">
            <a:xfrm>
              <a:off x="3592712" y="328478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2" name="Freeform 255"/>
            <p:cNvSpPr>
              <a:spLocks/>
            </p:cNvSpPr>
            <p:nvPr/>
          </p:nvSpPr>
          <p:spPr bwMode="auto">
            <a:xfrm>
              <a:off x="3340299" y="325303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3" name="Freeform 261"/>
            <p:cNvSpPr>
              <a:spLocks/>
            </p:cNvSpPr>
            <p:nvPr/>
          </p:nvSpPr>
          <p:spPr bwMode="auto">
            <a:xfrm>
              <a:off x="4264224" y="376262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4" name="Freeform 263"/>
            <p:cNvSpPr>
              <a:spLocks/>
            </p:cNvSpPr>
            <p:nvPr/>
          </p:nvSpPr>
          <p:spPr bwMode="auto">
            <a:xfrm>
              <a:off x="4073724" y="354831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5" name="Freeform 295"/>
            <p:cNvSpPr>
              <a:spLocks/>
            </p:cNvSpPr>
            <p:nvPr/>
          </p:nvSpPr>
          <p:spPr bwMode="auto">
            <a:xfrm>
              <a:off x="3838774" y="338003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6" name="Freeform 335"/>
            <p:cNvSpPr>
              <a:spLocks/>
            </p:cNvSpPr>
            <p:nvPr/>
          </p:nvSpPr>
          <p:spPr bwMode="auto">
            <a:xfrm>
              <a:off x="3989587" y="303237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7" name="Freeform 337"/>
            <p:cNvSpPr>
              <a:spLocks/>
            </p:cNvSpPr>
            <p:nvPr/>
          </p:nvSpPr>
          <p:spPr bwMode="auto">
            <a:xfrm>
              <a:off x="4588074" y="356577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8" name="Freeform 339"/>
            <p:cNvSpPr>
              <a:spLocks/>
            </p:cNvSpPr>
            <p:nvPr/>
          </p:nvSpPr>
          <p:spPr bwMode="auto">
            <a:xfrm>
              <a:off x="4410274" y="334987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9" name="Freeform 341"/>
            <p:cNvSpPr>
              <a:spLocks/>
            </p:cNvSpPr>
            <p:nvPr/>
          </p:nvSpPr>
          <p:spPr bwMode="auto">
            <a:xfrm>
              <a:off x="4205487" y="316731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0" name="Freeform 343"/>
            <p:cNvSpPr>
              <a:spLocks/>
            </p:cNvSpPr>
            <p:nvPr/>
          </p:nvSpPr>
          <p:spPr bwMode="auto">
            <a:xfrm>
              <a:off x="4821437" y="324509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1" name="Freeform 345"/>
            <p:cNvSpPr>
              <a:spLocks/>
            </p:cNvSpPr>
            <p:nvPr/>
          </p:nvSpPr>
          <p:spPr bwMode="auto">
            <a:xfrm>
              <a:off x="4667449" y="307047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2" name="Freeform 347"/>
            <p:cNvSpPr>
              <a:spLocks/>
            </p:cNvSpPr>
            <p:nvPr/>
          </p:nvSpPr>
          <p:spPr bwMode="auto">
            <a:xfrm>
              <a:off x="4953199" y="343401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3" name="Freeform 301"/>
            <p:cNvSpPr>
              <a:spLocks/>
            </p:cNvSpPr>
            <p:nvPr/>
          </p:nvSpPr>
          <p:spPr bwMode="auto">
            <a:xfrm>
              <a:off x="4476949" y="413568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4" name="Freeform 303"/>
            <p:cNvSpPr>
              <a:spLocks/>
            </p:cNvSpPr>
            <p:nvPr/>
          </p:nvSpPr>
          <p:spPr bwMode="auto">
            <a:xfrm>
              <a:off x="4572199" y="439762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5" name="Freeform 305"/>
            <p:cNvSpPr>
              <a:spLocks/>
            </p:cNvSpPr>
            <p:nvPr/>
          </p:nvSpPr>
          <p:spPr bwMode="auto">
            <a:xfrm>
              <a:off x="4964312" y="440873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6" name="Freeform 307"/>
            <p:cNvSpPr>
              <a:spLocks/>
            </p:cNvSpPr>
            <p:nvPr/>
          </p:nvSpPr>
          <p:spPr bwMode="auto">
            <a:xfrm>
              <a:off x="4808737" y="395153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7" name="Freeform 309"/>
            <p:cNvSpPr>
              <a:spLocks/>
            </p:cNvSpPr>
            <p:nvPr/>
          </p:nvSpPr>
          <p:spPr bwMode="auto">
            <a:xfrm>
              <a:off x="4897637" y="416902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8" name="Freeform 315"/>
            <p:cNvSpPr>
              <a:spLocks/>
            </p:cNvSpPr>
            <p:nvPr/>
          </p:nvSpPr>
          <p:spPr bwMode="auto">
            <a:xfrm>
              <a:off x="5296099" y="417219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9" name="Freeform 317"/>
            <p:cNvSpPr>
              <a:spLocks/>
            </p:cNvSpPr>
            <p:nvPr/>
          </p:nvSpPr>
          <p:spPr bwMode="auto">
            <a:xfrm>
              <a:off x="5346899" y="438968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0" name="Freeform 321"/>
            <p:cNvSpPr>
              <a:spLocks/>
            </p:cNvSpPr>
            <p:nvPr/>
          </p:nvSpPr>
          <p:spPr bwMode="auto">
            <a:xfrm>
              <a:off x="5138937" y="376738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1" name="Freeform 319"/>
            <p:cNvSpPr>
              <a:spLocks/>
            </p:cNvSpPr>
            <p:nvPr/>
          </p:nvSpPr>
          <p:spPr bwMode="auto">
            <a:xfrm>
              <a:off x="5226249" y="396106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2" name="Freeform 8"/>
            <p:cNvSpPr>
              <a:spLocks/>
            </p:cNvSpPr>
            <p:nvPr/>
          </p:nvSpPr>
          <p:spPr bwMode="auto">
            <a:xfrm>
              <a:off x="3083124" y="497071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3" name="Freeform 10"/>
            <p:cNvSpPr>
              <a:spLocks/>
            </p:cNvSpPr>
            <p:nvPr/>
          </p:nvSpPr>
          <p:spPr bwMode="auto">
            <a:xfrm>
              <a:off x="3260924" y="497071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4" name="Freeform 299"/>
            <p:cNvSpPr>
              <a:spLocks/>
            </p:cNvSpPr>
            <p:nvPr/>
          </p:nvSpPr>
          <p:spPr bwMode="auto">
            <a:xfrm>
              <a:off x="3260924" y="535171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5" name="Freeform 327"/>
            <p:cNvSpPr>
              <a:spLocks/>
            </p:cNvSpPr>
            <p:nvPr/>
          </p:nvSpPr>
          <p:spPr bwMode="auto">
            <a:xfrm>
              <a:off x="3083124" y="535171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6" name="Freeform 12"/>
            <p:cNvSpPr>
              <a:spLocks/>
            </p:cNvSpPr>
            <p:nvPr/>
          </p:nvSpPr>
          <p:spPr bwMode="auto">
            <a:xfrm>
              <a:off x="3922912" y="525804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7" name="Freeform 14"/>
            <p:cNvSpPr>
              <a:spLocks/>
            </p:cNvSpPr>
            <p:nvPr/>
          </p:nvSpPr>
          <p:spPr bwMode="auto">
            <a:xfrm>
              <a:off x="3772099" y="531043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8" name="Freeform 16"/>
            <p:cNvSpPr>
              <a:spLocks/>
            </p:cNvSpPr>
            <p:nvPr/>
          </p:nvSpPr>
          <p:spPr bwMode="auto">
            <a:xfrm>
              <a:off x="3613349" y="534059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9" name="Freeform 18"/>
            <p:cNvSpPr>
              <a:spLocks/>
            </p:cNvSpPr>
            <p:nvPr/>
          </p:nvSpPr>
          <p:spPr bwMode="auto">
            <a:xfrm>
              <a:off x="3764162" y="570096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0" name="Freeform 20"/>
            <p:cNvSpPr>
              <a:spLocks/>
            </p:cNvSpPr>
            <p:nvPr/>
          </p:nvSpPr>
          <p:spPr bwMode="auto">
            <a:xfrm>
              <a:off x="2559249" y="570096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1" name="Freeform 22"/>
            <p:cNvSpPr>
              <a:spLocks/>
            </p:cNvSpPr>
            <p:nvPr/>
          </p:nvSpPr>
          <p:spPr bwMode="auto">
            <a:xfrm>
              <a:off x="2733874" y="572318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2" name="Freeform 267"/>
            <p:cNvSpPr>
              <a:spLocks/>
            </p:cNvSpPr>
            <p:nvPr/>
          </p:nvSpPr>
          <p:spPr bwMode="auto">
            <a:xfrm>
              <a:off x="3083124" y="573271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3" name="Freeform 329"/>
            <p:cNvSpPr>
              <a:spLocks/>
            </p:cNvSpPr>
            <p:nvPr/>
          </p:nvSpPr>
          <p:spPr bwMode="auto">
            <a:xfrm>
              <a:off x="3613349" y="572318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4" name="AutoShape 3"/>
            <p:cNvSpPr>
              <a:spLocks noChangeAspect="1" noChangeArrowheads="1" noTextEdit="1"/>
            </p:cNvSpPr>
            <p:nvPr/>
          </p:nvSpPr>
          <p:spPr bwMode="auto">
            <a:xfrm>
              <a:off x="911424" y="3028280"/>
              <a:ext cx="10325100" cy="2921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25" name="Freeform 287"/>
            <p:cNvSpPr>
              <a:spLocks/>
            </p:cNvSpPr>
            <p:nvPr/>
          </p:nvSpPr>
          <p:spPr bwMode="auto">
            <a:xfrm>
              <a:off x="6731199" y="376805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6" name="Freeform 285"/>
            <p:cNvSpPr>
              <a:spLocks/>
            </p:cNvSpPr>
            <p:nvPr/>
          </p:nvSpPr>
          <p:spPr bwMode="auto">
            <a:xfrm>
              <a:off x="6653412" y="396173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7" name="Freeform 283"/>
            <p:cNvSpPr>
              <a:spLocks/>
            </p:cNvSpPr>
            <p:nvPr/>
          </p:nvSpPr>
          <p:spPr bwMode="auto">
            <a:xfrm>
              <a:off x="6596262" y="417286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8" name="Freeform 24"/>
            <p:cNvSpPr>
              <a:spLocks/>
            </p:cNvSpPr>
            <p:nvPr/>
          </p:nvSpPr>
          <p:spPr bwMode="auto">
            <a:xfrm>
              <a:off x="8005962" y="525871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9" name="Freeform 26"/>
            <p:cNvSpPr>
              <a:spLocks/>
            </p:cNvSpPr>
            <p:nvPr/>
          </p:nvSpPr>
          <p:spPr bwMode="auto">
            <a:xfrm>
              <a:off x="8186937" y="531110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0" name="Freeform 28"/>
            <p:cNvSpPr>
              <a:spLocks/>
            </p:cNvSpPr>
            <p:nvPr/>
          </p:nvSpPr>
          <p:spPr bwMode="auto">
            <a:xfrm>
              <a:off x="8364737" y="534126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1" name="Freeform 265"/>
            <p:cNvSpPr>
              <a:spLocks/>
            </p:cNvSpPr>
            <p:nvPr/>
          </p:nvSpPr>
          <p:spPr bwMode="auto">
            <a:xfrm>
              <a:off x="6562924" y="439035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2" name="Freeform 249"/>
            <p:cNvSpPr>
              <a:spLocks/>
            </p:cNvSpPr>
            <p:nvPr/>
          </p:nvSpPr>
          <p:spPr bwMode="auto">
            <a:xfrm>
              <a:off x="8232974" y="328545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3" name="Freeform 251"/>
            <p:cNvSpPr>
              <a:spLocks/>
            </p:cNvSpPr>
            <p:nvPr/>
          </p:nvSpPr>
          <p:spPr bwMode="auto">
            <a:xfrm>
              <a:off x="8526662" y="325370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4" name="Freeform 269"/>
            <p:cNvSpPr>
              <a:spLocks/>
            </p:cNvSpPr>
            <p:nvPr/>
          </p:nvSpPr>
          <p:spPr bwMode="auto">
            <a:xfrm>
              <a:off x="7566224" y="376329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pattFill prst="wdUpDiag">
              <a:fgClr>
                <a:schemeClr val="bg1"/>
              </a:fgClr>
              <a:bgClr>
                <a:schemeClr val="bg1"/>
              </a:bgClr>
            </a:pattFill>
            <a:ln w="1270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5" name="Freeform 271"/>
            <p:cNvSpPr>
              <a:spLocks/>
            </p:cNvSpPr>
            <p:nvPr/>
          </p:nvSpPr>
          <p:spPr bwMode="auto">
            <a:xfrm>
              <a:off x="7728149" y="354898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293"/>
            <p:cNvSpPr>
              <a:spLocks/>
            </p:cNvSpPr>
            <p:nvPr/>
          </p:nvSpPr>
          <p:spPr bwMode="auto">
            <a:xfrm>
              <a:off x="7953574" y="338070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7" name="Freeform 259"/>
            <p:cNvSpPr>
              <a:spLocks/>
            </p:cNvSpPr>
            <p:nvPr/>
          </p:nvSpPr>
          <p:spPr bwMode="auto">
            <a:xfrm>
              <a:off x="7375724" y="413635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8" name="Freeform 273"/>
            <p:cNvSpPr>
              <a:spLocks/>
            </p:cNvSpPr>
            <p:nvPr/>
          </p:nvSpPr>
          <p:spPr bwMode="auto">
            <a:xfrm>
              <a:off x="7315399" y="439829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9" name="Freeform 275"/>
            <p:cNvSpPr>
              <a:spLocks/>
            </p:cNvSpPr>
            <p:nvPr/>
          </p:nvSpPr>
          <p:spPr bwMode="auto">
            <a:xfrm>
              <a:off x="6939162" y="440940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0" name="Freeform 277"/>
            <p:cNvSpPr>
              <a:spLocks/>
            </p:cNvSpPr>
            <p:nvPr/>
          </p:nvSpPr>
          <p:spPr bwMode="auto">
            <a:xfrm>
              <a:off x="7056637" y="395220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1" name="Freeform 279"/>
            <p:cNvSpPr>
              <a:spLocks/>
            </p:cNvSpPr>
            <p:nvPr/>
          </p:nvSpPr>
          <p:spPr bwMode="auto">
            <a:xfrm>
              <a:off x="6980437" y="416969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2" name="Freeform 311"/>
            <p:cNvSpPr>
              <a:spLocks/>
            </p:cNvSpPr>
            <p:nvPr/>
          </p:nvSpPr>
          <p:spPr bwMode="auto">
            <a:xfrm>
              <a:off x="7026474" y="324576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3" name="Freeform 257"/>
            <p:cNvSpPr>
              <a:spLocks/>
            </p:cNvSpPr>
            <p:nvPr/>
          </p:nvSpPr>
          <p:spPr bwMode="auto">
            <a:xfrm>
              <a:off x="7602737" y="316798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4" name="Freeform 281"/>
            <p:cNvSpPr>
              <a:spLocks/>
            </p:cNvSpPr>
            <p:nvPr/>
          </p:nvSpPr>
          <p:spPr bwMode="auto">
            <a:xfrm>
              <a:off x="7236024" y="356644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5" name="Freeform 297"/>
            <p:cNvSpPr>
              <a:spLocks/>
            </p:cNvSpPr>
            <p:nvPr/>
          </p:nvSpPr>
          <p:spPr bwMode="auto">
            <a:xfrm>
              <a:off x="6904237" y="343468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6" name="Freeform 313"/>
            <p:cNvSpPr>
              <a:spLocks/>
            </p:cNvSpPr>
            <p:nvPr/>
          </p:nvSpPr>
          <p:spPr bwMode="auto">
            <a:xfrm>
              <a:off x="7174112" y="307114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7" name="Freeform 331"/>
            <p:cNvSpPr>
              <a:spLocks/>
            </p:cNvSpPr>
            <p:nvPr/>
          </p:nvSpPr>
          <p:spPr bwMode="auto">
            <a:xfrm>
              <a:off x="7836099" y="303304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8" name="Freeform 333"/>
            <p:cNvSpPr>
              <a:spLocks/>
            </p:cNvSpPr>
            <p:nvPr/>
          </p:nvSpPr>
          <p:spPr bwMode="auto">
            <a:xfrm>
              <a:off x="7399537" y="335054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9" name="Freeform 253"/>
            <p:cNvSpPr>
              <a:spLocks/>
            </p:cNvSpPr>
            <p:nvPr/>
          </p:nvSpPr>
          <p:spPr bwMode="auto">
            <a:xfrm>
              <a:off x="9237862" y="328545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0" name="Freeform 255"/>
            <p:cNvSpPr>
              <a:spLocks/>
            </p:cNvSpPr>
            <p:nvPr/>
          </p:nvSpPr>
          <p:spPr bwMode="auto">
            <a:xfrm>
              <a:off x="8985449" y="325370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1" name="Freeform 261"/>
            <p:cNvSpPr>
              <a:spLocks/>
            </p:cNvSpPr>
            <p:nvPr/>
          </p:nvSpPr>
          <p:spPr bwMode="auto">
            <a:xfrm>
              <a:off x="9909374" y="376329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2" name="Freeform 263"/>
            <p:cNvSpPr>
              <a:spLocks/>
            </p:cNvSpPr>
            <p:nvPr/>
          </p:nvSpPr>
          <p:spPr bwMode="auto">
            <a:xfrm>
              <a:off x="9718874" y="354898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3" name="Freeform 295"/>
            <p:cNvSpPr>
              <a:spLocks/>
            </p:cNvSpPr>
            <p:nvPr/>
          </p:nvSpPr>
          <p:spPr bwMode="auto">
            <a:xfrm>
              <a:off x="9483924" y="338070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4" name="Freeform 335"/>
            <p:cNvSpPr>
              <a:spLocks/>
            </p:cNvSpPr>
            <p:nvPr/>
          </p:nvSpPr>
          <p:spPr bwMode="auto">
            <a:xfrm>
              <a:off x="9634737" y="303304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6" name="Freeform 339"/>
            <p:cNvSpPr>
              <a:spLocks/>
            </p:cNvSpPr>
            <p:nvPr/>
          </p:nvSpPr>
          <p:spPr bwMode="auto">
            <a:xfrm>
              <a:off x="10055424" y="335054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7" name="Freeform 341"/>
            <p:cNvSpPr>
              <a:spLocks/>
            </p:cNvSpPr>
            <p:nvPr/>
          </p:nvSpPr>
          <p:spPr bwMode="auto">
            <a:xfrm>
              <a:off x="9850637" y="316798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8" name="Freeform 343"/>
            <p:cNvSpPr>
              <a:spLocks/>
            </p:cNvSpPr>
            <p:nvPr/>
          </p:nvSpPr>
          <p:spPr bwMode="auto">
            <a:xfrm>
              <a:off x="10466587" y="324576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9" name="Freeform 345"/>
            <p:cNvSpPr>
              <a:spLocks/>
            </p:cNvSpPr>
            <p:nvPr/>
          </p:nvSpPr>
          <p:spPr bwMode="auto">
            <a:xfrm>
              <a:off x="10312599" y="307114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0" name="Freeform 347"/>
            <p:cNvSpPr>
              <a:spLocks/>
            </p:cNvSpPr>
            <p:nvPr/>
          </p:nvSpPr>
          <p:spPr bwMode="auto">
            <a:xfrm>
              <a:off x="10598349" y="343468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1" name="Freeform 301"/>
            <p:cNvSpPr>
              <a:spLocks/>
            </p:cNvSpPr>
            <p:nvPr/>
          </p:nvSpPr>
          <p:spPr bwMode="auto">
            <a:xfrm>
              <a:off x="10122099" y="413635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2" name="Freeform 303"/>
            <p:cNvSpPr>
              <a:spLocks/>
            </p:cNvSpPr>
            <p:nvPr/>
          </p:nvSpPr>
          <p:spPr bwMode="auto">
            <a:xfrm>
              <a:off x="10217349" y="439829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4" name="Freeform 307"/>
            <p:cNvSpPr>
              <a:spLocks/>
            </p:cNvSpPr>
            <p:nvPr/>
          </p:nvSpPr>
          <p:spPr bwMode="auto">
            <a:xfrm>
              <a:off x="10453887" y="395220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5" name="Freeform 309"/>
            <p:cNvSpPr>
              <a:spLocks/>
            </p:cNvSpPr>
            <p:nvPr/>
          </p:nvSpPr>
          <p:spPr bwMode="auto">
            <a:xfrm>
              <a:off x="10542787" y="416969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6" name="Freeform 315"/>
            <p:cNvSpPr>
              <a:spLocks/>
            </p:cNvSpPr>
            <p:nvPr/>
          </p:nvSpPr>
          <p:spPr bwMode="auto">
            <a:xfrm>
              <a:off x="10941249" y="417286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7" name="Freeform 317"/>
            <p:cNvSpPr>
              <a:spLocks/>
            </p:cNvSpPr>
            <p:nvPr/>
          </p:nvSpPr>
          <p:spPr bwMode="auto">
            <a:xfrm>
              <a:off x="10992049" y="439035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8" name="Freeform 321"/>
            <p:cNvSpPr>
              <a:spLocks/>
            </p:cNvSpPr>
            <p:nvPr/>
          </p:nvSpPr>
          <p:spPr bwMode="auto">
            <a:xfrm>
              <a:off x="10784087" y="376805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9" name="Freeform 319"/>
            <p:cNvSpPr>
              <a:spLocks/>
            </p:cNvSpPr>
            <p:nvPr/>
          </p:nvSpPr>
          <p:spPr bwMode="auto">
            <a:xfrm>
              <a:off x="10871399" y="396173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bg1"/>
              </a:fgClr>
              <a:bgClr>
                <a:schemeClr val="bg1"/>
              </a:bgClr>
            </a:pattFill>
            <a:ln w="1270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0" name="Freeform 8"/>
            <p:cNvSpPr>
              <a:spLocks/>
            </p:cNvSpPr>
            <p:nvPr/>
          </p:nvSpPr>
          <p:spPr bwMode="auto">
            <a:xfrm>
              <a:off x="8728274" y="497138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1" name="Freeform 10"/>
            <p:cNvSpPr>
              <a:spLocks/>
            </p:cNvSpPr>
            <p:nvPr/>
          </p:nvSpPr>
          <p:spPr bwMode="auto">
            <a:xfrm>
              <a:off x="8906074" y="497138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299"/>
            <p:cNvSpPr>
              <a:spLocks/>
            </p:cNvSpPr>
            <p:nvPr/>
          </p:nvSpPr>
          <p:spPr bwMode="auto">
            <a:xfrm>
              <a:off x="8906074" y="535238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327"/>
            <p:cNvSpPr>
              <a:spLocks/>
            </p:cNvSpPr>
            <p:nvPr/>
          </p:nvSpPr>
          <p:spPr bwMode="auto">
            <a:xfrm>
              <a:off x="8728274" y="535238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12"/>
            <p:cNvSpPr>
              <a:spLocks/>
            </p:cNvSpPr>
            <p:nvPr/>
          </p:nvSpPr>
          <p:spPr bwMode="auto">
            <a:xfrm>
              <a:off x="9568062" y="525871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14"/>
            <p:cNvSpPr>
              <a:spLocks/>
            </p:cNvSpPr>
            <p:nvPr/>
          </p:nvSpPr>
          <p:spPr bwMode="auto">
            <a:xfrm>
              <a:off x="9417249" y="531110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16"/>
            <p:cNvSpPr>
              <a:spLocks/>
            </p:cNvSpPr>
            <p:nvPr/>
          </p:nvSpPr>
          <p:spPr bwMode="auto">
            <a:xfrm>
              <a:off x="9258499" y="534126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18"/>
            <p:cNvSpPr>
              <a:spLocks/>
            </p:cNvSpPr>
            <p:nvPr/>
          </p:nvSpPr>
          <p:spPr bwMode="auto">
            <a:xfrm>
              <a:off x="9409312" y="570163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20"/>
            <p:cNvSpPr>
              <a:spLocks/>
            </p:cNvSpPr>
            <p:nvPr/>
          </p:nvSpPr>
          <p:spPr bwMode="auto">
            <a:xfrm>
              <a:off x="8204399" y="570163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22"/>
            <p:cNvSpPr>
              <a:spLocks/>
            </p:cNvSpPr>
            <p:nvPr/>
          </p:nvSpPr>
          <p:spPr bwMode="auto">
            <a:xfrm>
              <a:off x="8379024" y="572385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267"/>
            <p:cNvSpPr>
              <a:spLocks/>
            </p:cNvSpPr>
            <p:nvPr/>
          </p:nvSpPr>
          <p:spPr bwMode="auto">
            <a:xfrm>
              <a:off x="8728274" y="573338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329"/>
            <p:cNvSpPr>
              <a:spLocks/>
            </p:cNvSpPr>
            <p:nvPr/>
          </p:nvSpPr>
          <p:spPr bwMode="auto">
            <a:xfrm>
              <a:off x="9258499" y="572385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5" name="Freeform 337"/>
            <p:cNvSpPr>
              <a:spLocks/>
            </p:cNvSpPr>
            <p:nvPr/>
          </p:nvSpPr>
          <p:spPr bwMode="auto">
            <a:xfrm>
              <a:off x="10233224" y="356644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3" name="Freeform 305"/>
            <p:cNvSpPr>
              <a:spLocks/>
            </p:cNvSpPr>
            <p:nvPr/>
          </p:nvSpPr>
          <p:spPr bwMode="auto">
            <a:xfrm>
              <a:off x="10609462" y="440940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sp>
        <p:nvSpPr>
          <p:cNvPr id="126" name="Freeform 283">
            <a:extLst>
              <a:ext uri="{FF2B5EF4-FFF2-40B4-BE49-F238E27FC236}">
                <a16:creationId xmlns:a16="http://schemas.microsoft.com/office/drawing/2014/main" id="{2133CD8A-11E9-492B-A0FB-DBF116156C18}"/>
              </a:ext>
            </a:extLst>
          </p:cNvPr>
          <p:cNvSpPr>
            <a:spLocks/>
          </p:cNvSpPr>
          <p:nvPr/>
        </p:nvSpPr>
        <p:spPr bwMode="auto">
          <a:xfrm>
            <a:off x="951112" y="417219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371897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solidFill>
                  <a:schemeClr val="bg1"/>
                </a:solidFill>
              </a:rPr>
              <a:t>Bicaméralisme parfait</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pPr/>
              <a:t>13</a:t>
            </a:fld>
            <a:endParaRPr lang="de-CH" dirty="0"/>
          </a:p>
        </p:txBody>
      </p:sp>
    </p:spTree>
    <p:extLst>
      <p:ext uri="{BB962C8B-B14F-4D97-AF65-F5344CB8AC3E}">
        <p14:creationId xmlns:p14="http://schemas.microsoft.com/office/powerpoint/2010/main" val="425653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Bicaméralisme parfait</a:t>
            </a:r>
          </a:p>
        </p:txBody>
      </p:sp>
      <p:sp>
        <p:nvSpPr>
          <p:cNvPr id="3" name="Inhaltsplatzhalter 2"/>
          <p:cNvSpPr>
            <a:spLocks noGrp="1"/>
          </p:cNvSpPr>
          <p:nvPr>
            <p:ph idx="1"/>
            <p:custDataLst>
              <p:tags r:id="rId2"/>
            </p:custDataLst>
          </p:nvPr>
        </p:nvSpPr>
        <p:spPr/>
        <p:txBody>
          <a:bodyPr/>
          <a:lstStyle/>
          <a:p>
            <a:r>
              <a:rPr lang="fr-CH" noProof="0" dirty="0"/>
              <a:t>Les compétences et les tâches</a:t>
            </a:r>
            <a:r>
              <a:rPr lang="fr-CH" baseline="0" noProof="0" dirty="0"/>
              <a:t> des </a:t>
            </a:r>
            <a:r>
              <a:rPr lang="fr-CH" noProof="0" dirty="0"/>
              <a:t>deux conseils</a:t>
            </a:r>
            <a:br>
              <a:rPr lang="fr-CH" noProof="0" dirty="0"/>
            </a:br>
            <a:r>
              <a:rPr lang="fr-CH" noProof="0" dirty="0"/>
              <a:t>sont </a:t>
            </a:r>
            <a:r>
              <a:rPr lang="fr-CH" baseline="0" noProof="0" dirty="0"/>
              <a:t>exactement les mêmes : tous deux traitent les mêmes dossiers de manière identique. Pour qu’elles entrent en vigueur, leurs décisions respectives doivent concorder.</a:t>
            </a:r>
            <a:endParaRPr lang="fr-CH" noProof="0" dirty="0"/>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14</a:t>
            </a:fld>
            <a:endParaRPr lang="de-CH" dirty="0"/>
          </a:p>
        </p:txBody>
      </p:sp>
    </p:spTree>
    <p:extLst>
      <p:ext uri="{BB962C8B-B14F-4D97-AF65-F5344CB8AC3E}">
        <p14:creationId xmlns:p14="http://schemas.microsoft.com/office/powerpoint/2010/main" val="223203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custDataLst>
              <p:tags r:id="rId1"/>
            </p:custDataLst>
          </p:nvPr>
        </p:nvSpPr>
        <p:spPr/>
        <p:txBody>
          <a:bodyPr/>
          <a:lstStyle/>
          <a:p>
            <a:r>
              <a:rPr lang="de-DE" smtClean="0"/>
              <a:t>mai 2021</a:t>
            </a:r>
            <a:endParaRPr lang="de-CH" dirty="0">
              <a:solidFill>
                <a:srgbClr val="000000"/>
              </a:solidFill>
            </a:endParaRPr>
          </a:p>
        </p:txBody>
      </p:sp>
      <p:sp>
        <p:nvSpPr>
          <p:cNvPr id="3296" name="Ellipse 3295"/>
          <p:cNvSpPr/>
          <p:nvPr>
            <p:custDataLst>
              <p:tags r:id="rId2"/>
            </p:custDataLst>
          </p:nvPr>
        </p:nvSpPr>
        <p:spPr>
          <a:xfrm>
            <a:off x="1964715" y="5790592"/>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dirty="0">
                <a:solidFill>
                  <a:schemeClr val="bg1"/>
                </a:solidFill>
              </a:rPr>
              <a:t>Non</a:t>
            </a:r>
          </a:p>
        </p:txBody>
      </p:sp>
      <p:sp>
        <p:nvSpPr>
          <p:cNvPr id="3297" name="Ellipse 3296"/>
          <p:cNvSpPr/>
          <p:nvPr>
            <p:custDataLst>
              <p:tags r:id="rId3"/>
            </p:custDataLst>
          </p:nvPr>
        </p:nvSpPr>
        <p:spPr>
          <a:xfrm>
            <a:off x="5725808" y="5787554"/>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H" sz="1700" dirty="0">
                <a:solidFill>
                  <a:schemeClr val="bg1"/>
                </a:solidFill>
              </a:rPr>
              <a:t>Non</a:t>
            </a:r>
            <a:endParaRPr lang="de-CH" sz="1700" dirty="0">
              <a:solidFill>
                <a:schemeClr val="bg1"/>
              </a:solidFill>
            </a:endParaRPr>
          </a:p>
        </p:txBody>
      </p:sp>
      <p:sp>
        <p:nvSpPr>
          <p:cNvPr id="3298" name="Ellipse 3297"/>
          <p:cNvSpPr/>
          <p:nvPr>
            <p:custDataLst>
              <p:tags r:id="rId4"/>
            </p:custDataLst>
          </p:nvPr>
        </p:nvSpPr>
        <p:spPr>
          <a:xfrm>
            <a:off x="9491054" y="5796338"/>
            <a:ext cx="729761" cy="7297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H" sz="1700" dirty="0">
                <a:solidFill>
                  <a:schemeClr val="bg1"/>
                </a:solidFill>
              </a:rPr>
              <a:t>Oui</a:t>
            </a:r>
          </a:p>
        </p:txBody>
      </p:sp>
      <p:sp>
        <p:nvSpPr>
          <p:cNvPr id="6" name="Espace réservé du numéro de diapositive 5"/>
          <p:cNvSpPr>
            <a:spLocks noGrp="1"/>
          </p:cNvSpPr>
          <p:nvPr>
            <p:ph type="sldNum" sz="quarter" idx="12"/>
            <p:custDataLst>
              <p:tags r:id="rId5"/>
            </p:custDataLst>
          </p:nvPr>
        </p:nvSpPr>
        <p:spPr/>
        <p:txBody>
          <a:bodyPr/>
          <a:lstStyle/>
          <a:p>
            <a:fld id="{442AD375-037F-43D0-B059-5172DA06796A}" type="slidenum">
              <a:rPr lang="de-CH" smtClean="0"/>
              <a:t>15</a:t>
            </a:fld>
            <a:endParaRPr lang="de-CH" dirty="0"/>
          </a:p>
        </p:txBody>
      </p: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151" y="1301315"/>
            <a:ext cx="11016000" cy="4069118"/>
          </a:xfrm>
          <a:prstGeom prst="rect">
            <a:avLst/>
          </a:prstGeom>
        </p:spPr>
      </p:pic>
    </p:spTree>
    <p:extLst>
      <p:ext uri="{BB962C8B-B14F-4D97-AF65-F5344CB8AC3E}">
        <p14:creationId xmlns:p14="http://schemas.microsoft.com/office/powerpoint/2010/main" val="23317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custDataLst>
              <p:tags r:id="rId1"/>
            </p:custDataLst>
          </p:nvPr>
        </p:nvPicPr>
        <p:blipFill>
          <a:blip r:embed="rId7" cstate="print">
            <a:extLst>
              <a:ext uri="{28A0092B-C50C-407E-A947-70E740481C1C}">
                <a14:useLocalDpi xmlns:a14="http://schemas.microsoft.com/office/drawing/2010/main"/>
              </a:ext>
            </a:extLst>
          </a:blip>
          <a:stretch>
            <a:fillRect/>
          </a:stretch>
        </p:blipFill>
        <p:spPr>
          <a:xfrm>
            <a:off x="908067" y="1610677"/>
            <a:ext cx="10383440" cy="3934486"/>
          </a:xfrm>
          <a:prstGeom prst="rect">
            <a:avLst/>
          </a:prstGeom>
        </p:spPr>
      </p:pic>
      <p:sp>
        <p:nvSpPr>
          <p:cNvPr id="3" name="Datumsplatzhalter 2"/>
          <p:cNvSpPr>
            <a:spLocks noGrp="1"/>
          </p:cNvSpPr>
          <p:nvPr>
            <p:ph type="dt" sz="half" idx="10"/>
            <p:custDataLst>
              <p:tags r:id="rId2"/>
            </p:custDataLst>
          </p:nvPr>
        </p:nvSpPr>
        <p:spPr/>
        <p:txBody>
          <a:bodyPr/>
          <a:lstStyle/>
          <a:p>
            <a:r>
              <a:rPr lang="de-DE" smtClean="0"/>
              <a:t>mai 2021</a:t>
            </a:r>
            <a:endParaRPr lang="de-CH" dirty="0">
              <a:solidFill>
                <a:srgbClr val="000000"/>
              </a:solidFill>
            </a:endParaRPr>
          </a:p>
        </p:txBody>
      </p:sp>
      <p:sp>
        <p:nvSpPr>
          <p:cNvPr id="621" name="Textfeld 620"/>
          <p:cNvSpPr txBox="1"/>
          <p:nvPr>
            <p:custDataLst>
              <p:tags r:id="rId3"/>
            </p:custDataLst>
          </p:nvPr>
        </p:nvSpPr>
        <p:spPr>
          <a:xfrm>
            <a:off x="5303912" y="6021288"/>
            <a:ext cx="2162450" cy="261610"/>
          </a:xfrm>
          <a:prstGeom prst="rect">
            <a:avLst/>
          </a:prstGeom>
          <a:noFill/>
        </p:spPr>
        <p:txBody>
          <a:bodyPr wrap="square" lIns="0" tIns="0" rIns="0" bIns="0" rtlCol="0">
            <a:spAutoFit/>
          </a:bodyPr>
          <a:lstStyle/>
          <a:p>
            <a:r>
              <a:rPr lang="fr-CH" sz="1700" dirty="0"/>
              <a:t>3 fois au maximum</a:t>
            </a:r>
          </a:p>
        </p:txBody>
      </p:sp>
      <p:sp>
        <p:nvSpPr>
          <p:cNvPr id="6" name="Espace réservé du numéro de diapositive 5"/>
          <p:cNvSpPr>
            <a:spLocks noGrp="1"/>
          </p:cNvSpPr>
          <p:nvPr>
            <p:ph type="sldNum" sz="quarter" idx="12"/>
            <p:custDataLst>
              <p:tags r:id="rId4"/>
            </p:custDataLst>
          </p:nvPr>
        </p:nvSpPr>
        <p:spPr/>
        <p:txBody>
          <a:bodyPr/>
          <a:lstStyle/>
          <a:p>
            <a:fld id="{442AD375-037F-43D0-B059-5172DA06796A}" type="slidenum">
              <a:rPr lang="de-CH" smtClean="0"/>
              <a:t>16</a:t>
            </a:fld>
            <a:endParaRPr lang="de-CH" dirty="0"/>
          </a:p>
        </p:txBody>
      </p:sp>
    </p:spTree>
    <p:extLst>
      <p:ext uri="{BB962C8B-B14F-4D97-AF65-F5344CB8AC3E}">
        <p14:creationId xmlns:p14="http://schemas.microsoft.com/office/powerpoint/2010/main" val="3126908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4">
            <a:extLst>
              <a:ext uri="{FF2B5EF4-FFF2-40B4-BE49-F238E27FC236}">
                <a16:creationId xmlns:a16="http://schemas.microsoft.com/office/drawing/2014/main" id="{11CF1A9D-3DBD-401A-A5D5-B2AC36C09AA7}"/>
              </a:ext>
            </a:extLst>
          </p:cNvPr>
          <p:cNvPicPr>
            <a:picLocks noGrp="1" noChangeAspect="1"/>
          </p:cNvPicPr>
          <p:nvPr>
            <p:ph type="pic" sz="quarter" idx="10"/>
          </p:nvPr>
        </p:nvPicPr>
        <p:blipFill>
          <a:blip r:embed="rId9" cstate="print">
            <a:extLst>
              <a:ext uri="{28A0092B-C50C-407E-A947-70E740481C1C}">
                <a14:useLocalDpi xmlns:a14="http://schemas.microsoft.com/office/drawing/2010/main" val="0"/>
              </a:ext>
            </a:extLst>
          </a:blip>
          <a:srcRect t="6" b="6"/>
          <a:stretch>
            <a:fillRect/>
          </a:stretch>
        </p:blipFill>
        <p:spPr/>
      </p:pic>
      <p:grpSp>
        <p:nvGrpSpPr>
          <p:cNvPr id="4" name="Gruppieren 3"/>
          <p:cNvGrpSpPr/>
          <p:nvPr>
            <p:custDataLst>
              <p:tags r:id="rId1"/>
            </p:custDataLst>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10" action="ppaction://hlinksldjump"/>
          </p:cNvPr>
          <p:cNvSpPr/>
          <p:nvPr>
            <p:custDataLst>
              <p:tags r:id="rId2"/>
            </p:custDataLst>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custDataLst>
              <p:tags r:id="rId3"/>
            </p:custDataLst>
          </p:nvPr>
        </p:nvSpPr>
        <p:spPr>
          <a:xfrm>
            <a:off x="11208567" y="413934"/>
            <a:ext cx="399547" cy="107722"/>
          </a:xfrm>
          <a:prstGeom prst="rect">
            <a:avLst/>
          </a:prstGeom>
          <a:noFill/>
        </p:spPr>
        <p:txBody>
          <a:bodyPr wrap="square" lIns="0" tIns="0" rIns="0" bIns="0" rtlCol="0">
            <a:spAutoFit/>
          </a:bodyPr>
          <a:lstStyle/>
          <a:p>
            <a:pPr algn="r"/>
            <a:r>
              <a:rPr lang="de-CH" sz="700" spc="10" dirty="0">
                <a:solidFill>
                  <a:schemeClr val="bg1"/>
                </a:solidFill>
              </a:rPr>
              <a:t>sur</a:t>
            </a:r>
            <a:r>
              <a:rPr lang="de-CH" sz="700" spc="10" baseline="0" dirty="0">
                <a:solidFill>
                  <a:schemeClr val="bg1"/>
                </a:solidFill>
              </a:rPr>
              <a:t> 90</a:t>
            </a:r>
          </a:p>
        </p:txBody>
      </p:sp>
      <p:sp>
        <p:nvSpPr>
          <p:cNvPr id="10" name="Textfeld 9"/>
          <p:cNvSpPr txBox="1"/>
          <p:nvPr>
            <p:custDataLst>
              <p:tags r:id="rId4"/>
            </p:custDataLst>
          </p:nvPr>
        </p:nvSpPr>
        <p:spPr>
          <a:xfrm>
            <a:off x="2459641" y="294556"/>
            <a:ext cx="1188088" cy="227819"/>
          </a:xfrm>
          <a:prstGeom prst="rect">
            <a:avLst/>
          </a:prstGeom>
          <a:noFill/>
        </p:spPr>
        <p:txBody>
          <a:bodyPr wrap="square" lIns="0" tIns="0" rIns="0" bIns="0" rtlCol="0">
            <a:spAutoFit/>
          </a:bodyPr>
          <a:lstStyle/>
          <a:p>
            <a:pPr>
              <a:lnSpc>
                <a:spcPct val="110000"/>
              </a:lnSpc>
            </a:pPr>
            <a:r>
              <a:rPr lang="fr-FR" sz="700" spc="10" dirty="0">
                <a:solidFill>
                  <a:schemeClr val="bg1"/>
                </a:solidFill>
              </a:rPr>
              <a:t>Services du Parlement</a:t>
            </a:r>
          </a:p>
          <a:p>
            <a:pPr>
              <a:lnSpc>
                <a:spcPct val="110000"/>
              </a:lnSpc>
            </a:pPr>
            <a:r>
              <a:rPr lang="fr-FR" sz="700" spc="10" dirty="0">
                <a:solidFill>
                  <a:schemeClr val="bg1"/>
                </a:solidFill>
              </a:rPr>
              <a:t>Le Parlement suisse</a:t>
            </a:r>
            <a:endParaRPr lang="de-CH" sz="700" spc="10" baseline="0" dirty="0">
              <a:solidFill>
                <a:schemeClr val="bg1"/>
              </a:solidFill>
            </a:endParaRPr>
          </a:p>
        </p:txBody>
      </p:sp>
      <p:sp>
        <p:nvSpPr>
          <p:cNvPr id="11" name="Datumsplatzhalter 10"/>
          <p:cNvSpPr>
            <a:spLocks noGrp="1"/>
          </p:cNvSpPr>
          <p:nvPr>
            <p:ph type="dt" sz="half" idx="11"/>
            <p:custDataLst>
              <p:tags r:id="rId5"/>
            </p:custDataLst>
          </p:nvPr>
        </p:nvSpPr>
        <p:spPr/>
        <p:txBody>
          <a:bodyPr/>
          <a:lstStyle/>
          <a:p>
            <a:r>
              <a:rPr lang="de-DE" smtClean="0"/>
              <a:t>mai 2021</a:t>
            </a:r>
            <a:endParaRPr lang="de-CH" dirty="0"/>
          </a:p>
        </p:txBody>
      </p:sp>
      <p:sp>
        <p:nvSpPr>
          <p:cNvPr id="13" name="Espace réservé du numéro de diapositive 12"/>
          <p:cNvSpPr>
            <a:spLocks noGrp="1"/>
          </p:cNvSpPr>
          <p:nvPr>
            <p:ph type="sldNum" sz="quarter" idx="13"/>
            <p:custDataLst>
              <p:tags r:id="rId6"/>
            </p:custDataLst>
          </p:nvPr>
        </p:nvSpPr>
        <p:spPr/>
        <p:txBody>
          <a:bodyPr/>
          <a:lstStyle/>
          <a:p>
            <a:fld id="{442AD375-037F-43D0-B059-5172DA06796A}" type="slidenum">
              <a:rPr lang="de-CH" smtClean="0"/>
              <a:pPr/>
              <a:t>17</a:t>
            </a:fld>
            <a:endParaRPr lang="de-CH" dirty="0"/>
          </a:p>
        </p:txBody>
      </p:sp>
    </p:spTree>
    <p:extLst>
      <p:ext uri="{BB962C8B-B14F-4D97-AF65-F5344CB8AC3E}">
        <p14:creationId xmlns:p14="http://schemas.microsoft.com/office/powerpoint/2010/main" val="482429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B768C339-03D1-403E-A818-BD10A9DFD323}"/>
              </a:ext>
            </a:extLst>
          </p:cNvPr>
          <p:cNvPicPr>
            <a:picLocks noGrp="1" noChangeAspect="1"/>
          </p:cNvPicPr>
          <p:nvPr>
            <p:ph type="pic" sz="quarter" idx="10"/>
          </p:nvPr>
        </p:nvPicPr>
        <p:blipFill rotWithShape="1">
          <a:blip r:embed="rId9" cstate="print">
            <a:extLst>
              <a:ext uri="{28A0092B-C50C-407E-A947-70E740481C1C}">
                <a14:useLocalDpi xmlns:a14="http://schemas.microsoft.com/office/drawing/2010/main" val="0"/>
              </a:ext>
            </a:extLst>
          </a:blip>
          <a:srcRect t="39501" r="32281" b="2"/>
          <a:stretch/>
        </p:blipFill>
        <p:spPr>
          <a:xfrm>
            <a:off x="-960784" y="4192"/>
            <a:ext cx="13152784" cy="6858000"/>
          </a:xfrm>
        </p:spPr>
      </p:pic>
      <p:sp>
        <p:nvSpPr>
          <p:cNvPr id="3" name="Datumsplatzhalter 2"/>
          <p:cNvSpPr>
            <a:spLocks noGrp="1"/>
          </p:cNvSpPr>
          <p:nvPr>
            <p:ph type="dt" sz="half" idx="11"/>
            <p:custDataLst>
              <p:tags r:id="rId1"/>
            </p:custDataLst>
          </p:nvPr>
        </p:nvSpPr>
        <p:spPr/>
        <p:txBody>
          <a:bodyPr/>
          <a:lstStyle/>
          <a:p>
            <a:r>
              <a:rPr lang="de-DE" smtClean="0"/>
              <a:t>mai 2021</a:t>
            </a:r>
            <a:endParaRPr lang="de-CH" dirty="0"/>
          </a:p>
        </p:txBody>
      </p:sp>
      <p:grpSp>
        <p:nvGrpSpPr>
          <p:cNvPr id="6" name="Gruppieren 5"/>
          <p:cNvGrpSpPr/>
          <p:nvPr>
            <p:custDataLst>
              <p:tags r:id="rId2"/>
            </p:custDataLst>
          </p:nvPr>
        </p:nvGrpSpPr>
        <p:grpSpPr>
          <a:xfrm>
            <a:off x="575767" y="325512"/>
            <a:ext cx="180000" cy="66799"/>
            <a:chOff x="575767" y="325512"/>
            <a:chExt cx="180000" cy="66799"/>
          </a:xfrm>
        </p:grpSpPr>
        <p:cxnSp>
          <p:nvCxnSpPr>
            <p:cNvPr id="7" name="Gerader Verbinder 6"/>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hteck 9">
            <a:hlinkClick r:id="rId10" action="ppaction://hlinksldjump"/>
          </p:cNvPr>
          <p:cNvSpPr/>
          <p:nvPr>
            <p:custDataLst>
              <p:tags r:id="rId3"/>
            </p:custDataLst>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p:cNvSpPr txBox="1"/>
          <p:nvPr>
            <p:custDataLst>
              <p:tags r:id="rId4"/>
            </p:custDataLst>
          </p:nvPr>
        </p:nvSpPr>
        <p:spPr>
          <a:xfrm>
            <a:off x="11208567" y="413934"/>
            <a:ext cx="399547" cy="107722"/>
          </a:xfrm>
          <a:prstGeom prst="rect">
            <a:avLst/>
          </a:prstGeom>
          <a:noFill/>
        </p:spPr>
        <p:txBody>
          <a:bodyPr wrap="square" lIns="0" tIns="0" rIns="0" bIns="0" rtlCol="0">
            <a:spAutoFit/>
          </a:bodyPr>
          <a:lstStyle/>
          <a:p>
            <a:pPr algn="r"/>
            <a:r>
              <a:rPr lang="de-CH" sz="700" spc="10" baseline="0" dirty="0"/>
              <a:t>sur 90</a:t>
            </a:r>
          </a:p>
        </p:txBody>
      </p:sp>
      <p:sp>
        <p:nvSpPr>
          <p:cNvPr id="12" name="Textfeld 11"/>
          <p:cNvSpPr txBox="1"/>
          <p:nvPr>
            <p:custDataLst>
              <p:tags r:id="rId5"/>
            </p:custDataLst>
          </p:nvPr>
        </p:nvSpPr>
        <p:spPr>
          <a:xfrm>
            <a:off x="2459641" y="294556"/>
            <a:ext cx="1188088" cy="227819"/>
          </a:xfrm>
          <a:prstGeom prst="rect">
            <a:avLst/>
          </a:prstGeom>
          <a:noFill/>
        </p:spPr>
        <p:txBody>
          <a:bodyPr wrap="square" lIns="0" tIns="0" rIns="0" bIns="0" rtlCol="0">
            <a:spAutoFit/>
          </a:bodyPr>
          <a:lstStyle/>
          <a:p>
            <a:pPr>
              <a:lnSpc>
                <a:spcPct val="110000"/>
              </a:lnSpc>
            </a:pPr>
            <a:r>
              <a:rPr lang="fr-FR" sz="700" spc="10" dirty="0">
                <a:solidFill>
                  <a:schemeClr val="bg1"/>
                </a:solidFill>
              </a:rPr>
              <a:t>Services du Parlement</a:t>
            </a:r>
          </a:p>
          <a:p>
            <a:pPr>
              <a:lnSpc>
                <a:spcPct val="110000"/>
              </a:lnSpc>
            </a:pPr>
            <a:r>
              <a:rPr lang="fr-FR" sz="700" spc="10" dirty="0">
                <a:solidFill>
                  <a:schemeClr val="bg1"/>
                </a:solidFill>
              </a:rPr>
              <a:t>Le Parlement suisse</a:t>
            </a:r>
            <a:endParaRPr lang="fr-CH" sz="700" spc="10" baseline="0" dirty="0">
              <a:solidFill>
                <a:schemeClr val="bg1"/>
              </a:solidFill>
            </a:endParaRPr>
          </a:p>
        </p:txBody>
      </p:sp>
      <p:sp>
        <p:nvSpPr>
          <p:cNvPr id="13" name="Espace réservé du numéro de diapositive 12"/>
          <p:cNvSpPr>
            <a:spLocks noGrp="1"/>
          </p:cNvSpPr>
          <p:nvPr>
            <p:ph type="sldNum" sz="quarter" idx="13"/>
            <p:custDataLst>
              <p:tags r:id="rId6"/>
            </p:custDataLst>
          </p:nvPr>
        </p:nvSpPr>
        <p:spPr/>
        <p:txBody>
          <a:bodyPr/>
          <a:lstStyle/>
          <a:p>
            <a:fld id="{442AD375-037F-43D0-B059-5172DA06796A}" type="slidenum">
              <a:rPr lang="de-CH" smtClean="0">
                <a:solidFill>
                  <a:schemeClr val="tx1"/>
                </a:solidFill>
              </a:rPr>
              <a:pPr/>
              <a:t>18</a:t>
            </a:fld>
            <a:endParaRPr lang="de-CH" dirty="0">
              <a:solidFill>
                <a:schemeClr val="tx1"/>
              </a:solidFill>
            </a:endParaRPr>
          </a:p>
        </p:txBody>
      </p:sp>
    </p:spTree>
    <p:extLst>
      <p:ext uri="{BB962C8B-B14F-4D97-AF65-F5344CB8AC3E}">
        <p14:creationId xmlns:p14="http://schemas.microsoft.com/office/powerpoint/2010/main" val="195036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Composition</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pPr/>
              <a:t>19</a:t>
            </a:fld>
            <a:endParaRPr lang="de-CH" dirty="0"/>
          </a:p>
        </p:txBody>
      </p:sp>
    </p:spTree>
    <p:extLst>
      <p:ext uri="{BB962C8B-B14F-4D97-AF65-F5344CB8AC3E}">
        <p14:creationId xmlns:p14="http://schemas.microsoft.com/office/powerpoint/2010/main" val="3154825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Sommaire</a:t>
            </a:r>
          </a:p>
        </p:txBody>
      </p:sp>
      <p:sp>
        <p:nvSpPr>
          <p:cNvPr id="3" name="Inhaltsplatzhalter 2"/>
          <p:cNvSpPr>
            <a:spLocks noGrp="1"/>
          </p:cNvSpPr>
          <p:nvPr>
            <p:ph idx="1"/>
            <p:custDataLst>
              <p:tags r:id="rId2"/>
            </p:custDataLst>
          </p:nvPr>
        </p:nvSpPr>
        <p:spPr/>
        <p:txBody>
          <a:bodyPr/>
          <a:lstStyle/>
          <a:p>
            <a:r>
              <a:rPr lang="fr-CH" noProof="0" dirty="0"/>
              <a:t>Qu’est-ce que le Parlement ?</a:t>
            </a:r>
          </a:p>
          <a:p>
            <a:r>
              <a:rPr lang="fr-CH" dirty="0">
                <a:solidFill>
                  <a:srgbClr val="AEC6BC"/>
                </a:solidFill>
              </a:rPr>
              <a:t>Conseil national</a:t>
            </a:r>
          </a:p>
          <a:p>
            <a:r>
              <a:rPr lang="fr-CH" dirty="0">
                <a:solidFill>
                  <a:srgbClr val="AEC6BC"/>
                </a:solidFill>
              </a:rPr>
              <a:t>Conseil des États</a:t>
            </a:r>
          </a:p>
          <a:p>
            <a:r>
              <a:rPr lang="fr-CH" dirty="0">
                <a:solidFill>
                  <a:srgbClr val="AEC6BC"/>
                </a:solidFill>
              </a:rPr>
              <a:t>Bicaméralisme parfait</a:t>
            </a:r>
          </a:p>
          <a:p>
            <a:r>
              <a:rPr lang="fr-CH" dirty="0">
                <a:solidFill>
                  <a:srgbClr val="AEC6BC"/>
                </a:solidFill>
              </a:rPr>
              <a:t>Composition</a:t>
            </a:r>
          </a:p>
          <a:p>
            <a:endParaRPr lang="fr-CH" dirty="0">
              <a:solidFill>
                <a:srgbClr val="969696"/>
              </a:solidFill>
            </a:endParaRPr>
          </a:p>
          <a:p>
            <a:r>
              <a:rPr lang="fr-CH" noProof="0" dirty="0">
                <a:solidFill>
                  <a:schemeClr val="bg1"/>
                </a:solidFill>
              </a:rPr>
              <a:t>Que fait le Parlement ?</a:t>
            </a:r>
          </a:p>
          <a:p>
            <a:r>
              <a:rPr lang="fr-CH" dirty="0">
                <a:solidFill>
                  <a:srgbClr val="AEC6BC"/>
                </a:solidFill>
              </a:rPr>
              <a:t>Législation</a:t>
            </a:r>
          </a:p>
          <a:p>
            <a:r>
              <a:rPr lang="fr-CH" dirty="0">
                <a:solidFill>
                  <a:srgbClr val="AEC6BC"/>
                </a:solidFill>
              </a:rPr>
              <a:t>Budget</a:t>
            </a:r>
          </a:p>
          <a:p>
            <a:r>
              <a:rPr lang="fr-CH" dirty="0">
                <a:solidFill>
                  <a:srgbClr val="AEC6BC"/>
                </a:solidFill>
              </a:rPr>
              <a:t>Haute surveillance sur les autorités fédérales</a:t>
            </a:r>
          </a:p>
          <a:p>
            <a:r>
              <a:rPr lang="fr-CH" dirty="0">
                <a:solidFill>
                  <a:srgbClr val="AEC6BC"/>
                </a:solidFill>
              </a:rPr>
              <a:t>Élections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Inhaltsplatzhalter 5"/>
          <p:cNvSpPr>
            <a:spLocks noGrp="1"/>
          </p:cNvSpPr>
          <p:nvPr>
            <p:ph idx="13"/>
            <p:custDataLst>
              <p:tags r:id="rId4"/>
            </p:custDataLst>
          </p:nvPr>
        </p:nvSpPr>
        <p:spPr>
          <a:xfrm>
            <a:off x="6240015" y="2419263"/>
            <a:ext cx="5688633" cy="3773096"/>
          </a:xfrm>
        </p:spPr>
        <p:txBody>
          <a:bodyPr/>
          <a:lstStyle/>
          <a:p>
            <a:r>
              <a:rPr lang="fr-CH" noProof="0" dirty="0">
                <a:solidFill>
                  <a:schemeClr val="bg1"/>
                </a:solidFill>
              </a:rPr>
              <a:t>Comment le Parlement travaille-t-il ?</a:t>
            </a:r>
          </a:p>
          <a:p>
            <a:r>
              <a:rPr lang="fr-CH" dirty="0">
                <a:solidFill>
                  <a:srgbClr val="AEC6BC"/>
                </a:solidFill>
              </a:rPr>
              <a:t>Sessions</a:t>
            </a:r>
          </a:p>
          <a:p>
            <a:r>
              <a:rPr lang="fr-CH" noProof="0" dirty="0">
                <a:solidFill>
                  <a:srgbClr val="AEC6BC"/>
                </a:solidFill>
              </a:rPr>
              <a:t>Commissions et délégations</a:t>
            </a:r>
          </a:p>
          <a:p>
            <a:r>
              <a:rPr lang="fr-CH" noProof="0" dirty="0">
                <a:solidFill>
                  <a:srgbClr val="AEC6BC"/>
                </a:solidFill>
              </a:rPr>
              <a:t>Interventions</a:t>
            </a:r>
          </a:p>
          <a:p>
            <a:r>
              <a:rPr lang="fr-CH" noProof="0" dirty="0">
                <a:solidFill>
                  <a:srgbClr val="AEC6BC"/>
                </a:solidFill>
              </a:rPr>
              <a:t>Interdiction des mandats impératifs</a:t>
            </a:r>
          </a:p>
          <a:p>
            <a:r>
              <a:rPr lang="fr-CH" dirty="0">
                <a:solidFill>
                  <a:srgbClr val="AEC6BC"/>
                </a:solidFill>
              </a:rPr>
              <a:t>Système de milice</a:t>
            </a:r>
          </a:p>
          <a:p>
            <a:r>
              <a:rPr lang="fr-CH" noProof="0" dirty="0">
                <a:solidFill>
                  <a:srgbClr val="AEC6BC"/>
                </a:solidFill>
              </a:rPr>
              <a:t>Appui et budget</a:t>
            </a:r>
          </a:p>
          <a:p>
            <a:endParaRPr lang="fr-CH" dirty="0">
              <a:solidFill>
                <a:srgbClr val="969696"/>
              </a:solidFill>
            </a:endParaRPr>
          </a:p>
          <a:p>
            <a:r>
              <a:rPr lang="fr-CH" noProof="0" dirty="0">
                <a:solidFill>
                  <a:schemeClr val="bg1"/>
                </a:solidFill>
              </a:rPr>
              <a:t>Quel pouvoir le Parlement détient-il ?</a:t>
            </a:r>
          </a:p>
          <a:p>
            <a:r>
              <a:rPr lang="fr-CH" noProof="0" dirty="0">
                <a:solidFill>
                  <a:srgbClr val="AEC6BC"/>
                </a:solidFill>
              </a:rPr>
              <a:t>Les rapports entre le Parlement et le gouvernement</a:t>
            </a:r>
          </a:p>
          <a:p>
            <a:r>
              <a:rPr lang="fr-CH" noProof="0" dirty="0">
                <a:solidFill>
                  <a:srgbClr val="AEC6BC"/>
                </a:solidFill>
              </a:rPr>
              <a:t>Le Parlement dans la</a:t>
            </a:r>
            <a:r>
              <a:rPr lang="fr-CH" baseline="0" noProof="0" dirty="0">
                <a:solidFill>
                  <a:srgbClr val="AEC6BC"/>
                </a:solidFill>
              </a:rPr>
              <a:t> structure </a:t>
            </a:r>
            <a:r>
              <a:rPr lang="fr-CH" noProof="0" dirty="0">
                <a:solidFill>
                  <a:srgbClr val="AEC6BC"/>
                </a:solidFill>
              </a:rPr>
              <a:t>fédéraliste suisse</a:t>
            </a:r>
          </a:p>
          <a:p>
            <a:r>
              <a:rPr lang="fr-CH" dirty="0">
                <a:solidFill>
                  <a:srgbClr val="AEC6BC"/>
                </a:solidFill>
              </a:rPr>
              <a:t>Le plurilinguisme</a:t>
            </a:r>
          </a:p>
          <a:p>
            <a:r>
              <a:rPr lang="fr-CH" dirty="0">
                <a:solidFill>
                  <a:srgbClr val="AEC6BC"/>
                </a:solidFill>
              </a:rPr>
              <a:t>Le Parlement et la démocratie directe</a:t>
            </a:r>
          </a:p>
        </p:txBody>
      </p:sp>
      <p:sp>
        <p:nvSpPr>
          <p:cNvPr id="7" name="Rechteck 6">
            <a:hlinkClick r:id="rId29" action="ppaction://hlinksldjump"/>
          </p:cNvPr>
          <p:cNvSpPr/>
          <p:nvPr>
            <p:custDataLst>
              <p:tags r:id="rId5"/>
            </p:custDataLst>
          </p:nvPr>
        </p:nvSpPr>
        <p:spPr>
          <a:xfrm>
            <a:off x="278139" y="270891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Rechteck 7">
            <a:hlinkClick r:id="rId30" action="ppaction://hlinksldjump"/>
          </p:cNvPr>
          <p:cNvSpPr/>
          <p:nvPr>
            <p:custDataLst>
              <p:tags r:id="rId6"/>
            </p:custDataLst>
          </p:nvPr>
        </p:nvSpPr>
        <p:spPr>
          <a:xfrm>
            <a:off x="278139" y="325684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31" action="ppaction://hlinksldjump"/>
          </p:cNvPr>
          <p:cNvSpPr/>
          <p:nvPr>
            <p:custDataLst>
              <p:tags r:id="rId7"/>
            </p:custDataLst>
          </p:nvPr>
        </p:nvSpPr>
        <p:spPr>
          <a:xfrm>
            <a:off x="278139" y="2982880"/>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Rechteck 9">
            <a:hlinkClick r:id="rId32" action="ppaction://hlinksldjump"/>
          </p:cNvPr>
          <p:cNvSpPr/>
          <p:nvPr>
            <p:custDataLst>
              <p:tags r:id="rId8"/>
            </p:custDataLst>
          </p:nvPr>
        </p:nvSpPr>
        <p:spPr>
          <a:xfrm>
            <a:off x="261516" y="3496808"/>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 name="Rechteck 10">
            <a:hlinkClick r:id="rId33" action="ppaction://hlinksldjump"/>
          </p:cNvPr>
          <p:cNvSpPr/>
          <p:nvPr>
            <p:custDataLst>
              <p:tags r:id="rId9"/>
            </p:custDataLst>
          </p:nvPr>
        </p:nvSpPr>
        <p:spPr>
          <a:xfrm>
            <a:off x="287957" y="436306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hlinkClick r:id="rId34" action="ppaction://hlinksldjump"/>
          </p:cNvPr>
          <p:cNvSpPr/>
          <p:nvPr>
            <p:custDataLst>
              <p:tags r:id="rId10"/>
            </p:custDataLst>
          </p:nvPr>
        </p:nvSpPr>
        <p:spPr>
          <a:xfrm>
            <a:off x="287957" y="491098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3" name="Rechteck 12">
            <a:hlinkClick r:id="rId35" action="ppaction://hlinksldjump"/>
          </p:cNvPr>
          <p:cNvSpPr/>
          <p:nvPr>
            <p:custDataLst>
              <p:tags r:id="rId11"/>
            </p:custDataLst>
          </p:nvPr>
        </p:nvSpPr>
        <p:spPr>
          <a:xfrm>
            <a:off x="287957" y="4637028"/>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a:hlinkClick r:id="rId36" action="ppaction://hlinksldjump"/>
          </p:cNvPr>
          <p:cNvSpPr/>
          <p:nvPr>
            <p:custDataLst>
              <p:tags r:id="rId12"/>
            </p:custDataLst>
          </p:nvPr>
        </p:nvSpPr>
        <p:spPr>
          <a:xfrm>
            <a:off x="287957" y="518494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a:hlinkClick r:id="rId37" action="ppaction://hlinksldjump"/>
          </p:cNvPr>
          <p:cNvSpPr/>
          <p:nvPr>
            <p:custDataLst>
              <p:tags r:id="rId13"/>
            </p:custDataLst>
          </p:nvPr>
        </p:nvSpPr>
        <p:spPr>
          <a:xfrm>
            <a:off x="6081213" y="4910006"/>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a:hlinkClick r:id="rId38" action="ppaction://hlinksldjump"/>
          </p:cNvPr>
          <p:cNvSpPr/>
          <p:nvPr>
            <p:custDataLst>
              <p:tags r:id="rId14"/>
            </p:custDataLst>
          </p:nvPr>
        </p:nvSpPr>
        <p:spPr>
          <a:xfrm>
            <a:off x="6081213" y="545792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hlinkClick r:id="rId39" action="ppaction://hlinksldjump"/>
          </p:cNvPr>
          <p:cNvSpPr/>
          <p:nvPr>
            <p:custDataLst>
              <p:tags r:id="rId15"/>
            </p:custDataLst>
          </p:nvPr>
        </p:nvSpPr>
        <p:spPr>
          <a:xfrm>
            <a:off x="6081213" y="518396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hlinkClick r:id="rId40" action="ppaction://hlinksldjump"/>
          </p:cNvPr>
          <p:cNvSpPr/>
          <p:nvPr>
            <p:custDataLst>
              <p:tags r:id="rId16"/>
            </p:custDataLst>
          </p:nvPr>
        </p:nvSpPr>
        <p:spPr>
          <a:xfrm>
            <a:off x="6081213" y="573188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hlinkClick r:id="rId41" action="ppaction://hlinksldjump"/>
          </p:cNvPr>
          <p:cNvSpPr/>
          <p:nvPr>
            <p:custDataLst>
              <p:tags r:id="rId17"/>
            </p:custDataLst>
          </p:nvPr>
        </p:nvSpPr>
        <p:spPr>
          <a:xfrm>
            <a:off x="6097836" y="326760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hlinkClick r:id="rId42" action="ppaction://hlinksldjump"/>
          </p:cNvPr>
          <p:cNvSpPr/>
          <p:nvPr>
            <p:custDataLst>
              <p:tags r:id="rId18"/>
            </p:custDataLst>
          </p:nvPr>
        </p:nvSpPr>
        <p:spPr>
          <a:xfrm>
            <a:off x="6097836" y="381552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a:hlinkClick r:id="rId43" action="ppaction://hlinksldjump"/>
          </p:cNvPr>
          <p:cNvSpPr/>
          <p:nvPr>
            <p:custDataLst>
              <p:tags r:id="rId19"/>
            </p:custDataLst>
          </p:nvPr>
        </p:nvSpPr>
        <p:spPr>
          <a:xfrm>
            <a:off x="6097836" y="354156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hlinkClick r:id="rId44" action="ppaction://hlinksldjump"/>
          </p:cNvPr>
          <p:cNvSpPr/>
          <p:nvPr>
            <p:custDataLst>
              <p:tags r:id="rId20"/>
            </p:custDataLst>
          </p:nvPr>
        </p:nvSpPr>
        <p:spPr>
          <a:xfrm>
            <a:off x="6097836" y="408948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45" action="ppaction://hlinksldjump"/>
          </p:cNvPr>
          <p:cNvSpPr/>
          <p:nvPr>
            <p:custDataLst>
              <p:tags r:id="rId21"/>
            </p:custDataLst>
          </p:nvPr>
        </p:nvSpPr>
        <p:spPr>
          <a:xfrm>
            <a:off x="6096000" y="2721050"/>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hteck 23">
            <a:hlinkClick r:id="rId46" action="ppaction://hlinksldjump"/>
          </p:cNvPr>
          <p:cNvSpPr/>
          <p:nvPr>
            <p:custDataLst>
              <p:tags r:id="rId22"/>
            </p:custDataLst>
          </p:nvPr>
        </p:nvSpPr>
        <p:spPr>
          <a:xfrm>
            <a:off x="6096000" y="2995011"/>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25">
            <a:hlinkClick r:id="rId33" action="ppaction://hlinksldjump"/>
          </p:cNvPr>
          <p:cNvSpPr/>
          <p:nvPr>
            <p:custDataLst>
              <p:tags r:id="rId23"/>
            </p:custDataLst>
          </p:nvPr>
        </p:nvSpPr>
        <p:spPr>
          <a:xfrm>
            <a:off x="278138" y="408114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a:hlinkClick r:id="rId47" action="ppaction://hlinksldjump"/>
          </p:cNvPr>
          <p:cNvSpPr/>
          <p:nvPr>
            <p:custDataLst>
              <p:tags r:id="rId24"/>
            </p:custDataLst>
          </p:nvPr>
        </p:nvSpPr>
        <p:spPr>
          <a:xfrm>
            <a:off x="6096000" y="242699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hteck 27">
            <a:hlinkClick r:id="rId48" action="ppaction://hlinksldjump"/>
          </p:cNvPr>
          <p:cNvSpPr/>
          <p:nvPr>
            <p:custDataLst>
              <p:tags r:id="rId25"/>
            </p:custDataLst>
          </p:nvPr>
        </p:nvSpPr>
        <p:spPr>
          <a:xfrm>
            <a:off x="6096000" y="463702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Espace réservé du numéro de diapositive 28"/>
          <p:cNvSpPr>
            <a:spLocks noGrp="1"/>
          </p:cNvSpPr>
          <p:nvPr>
            <p:ph type="sldNum" sz="quarter" idx="12"/>
            <p:custDataLst>
              <p:tags r:id="rId26"/>
            </p:custDataLst>
          </p:nvPr>
        </p:nvSpPr>
        <p:spPr/>
        <p:txBody>
          <a:bodyPr/>
          <a:lstStyle/>
          <a:p>
            <a:fld id="{442AD375-037F-43D0-B059-5172DA06796A}" type="slidenum">
              <a:rPr lang="de-CH" smtClean="0"/>
              <a:pPr/>
              <a:t>2</a:t>
            </a:fld>
            <a:endParaRPr lang="de-CH" dirty="0"/>
          </a:p>
        </p:txBody>
      </p:sp>
    </p:spTree>
    <p:extLst>
      <p:ext uri="{BB962C8B-B14F-4D97-AF65-F5344CB8AC3E}">
        <p14:creationId xmlns:p14="http://schemas.microsoft.com/office/powerpoint/2010/main" val="1209787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Les partis</a:t>
            </a:r>
          </a:p>
        </p:txBody>
      </p:sp>
      <p:sp>
        <p:nvSpPr>
          <p:cNvPr id="3" name="Inhaltsplatzhalter 2"/>
          <p:cNvSpPr>
            <a:spLocks noGrp="1"/>
          </p:cNvSpPr>
          <p:nvPr>
            <p:ph idx="1"/>
            <p:custDataLst>
              <p:tags r:id="rId2"/>
            </p:custDataLst>
          </p:nvPr>
        </p:nvSpPr>
        <p:spPr/>
        <p:txBody>
          <a:bodyPr/>
          <a:lstStyle/>
          <a:p>
            <a:r>
              <a:rPr lang="fr-CH" noProof="0" dirty="0" smtClean="0"/>
              <a:t>11</a:t>
            </a:r>
            <a:r>
              <a:rPr lang="fr-CH" baseline="0" noProof="0" dirty="0" smtClean="0"/>
              <a:t> </a:t>
            </a:r>
            <a:r>
              <a:rPr lang="fr-CH" baseline="0" noProof="0" dirty="0"/>
              <a:t>partis sont représentés au Parlement</a:t>
            </a:r>
            <a:r>
              <a:rPr lang="fr-CH" noProof="0" dirty="0"/>
              <a:t>.</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20</a:t>
            </a:fld>
            <a:endParaRPr lang="de-CH" dirty="0"/>
          </a:p>
        </p:txBody>
      </p:sp>
    </p:spTree>
    <p:extLst>
      <p:ext uri="{BB962C8B-B14F-4D97-AF65-F5344CB8AC3E}">
        <p14:creationId xmlns:p14="http://schemas.microsoft.com/office/powerpoint/2010/main" val="197311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custDataLst>
              <p:tags r:id="rId1"/>
            </p:custDataLst>
            <p:extLst>
              <p:ext uri="{D42A27DB-BD31-4B8C-83A1-F6EECF244321}">
                <p14:modId xmlns:p14="http://schemas.microsoft.com/office/powerpoint/2010/main" val="4053766374"/>
              </p:ext>
            </p:extLst>
          </p:nvPr>
        </p:nvGraphicFramePr>
        <p:xfrm>
          <a:off x="432079" y="980729"/>
          <a:ext cx="11175720" cy="5040303"/>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fr-CH" sz="1250" noProof="0" dirty="0">
                          <a:solidFill>
                            <a:schemeClr val="tx1"/>
                          </a:solidFill>
                        </a:rPr>
                        <a:t>Parti</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50" dirty="0">
                          <a:solidFill>
                            <a:schemeClr val="tx1"/>
                          </a:solidFill>
                        </a:rPr>
                        <a:t>Sigle</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H" sz="1250" dirty="0">
                          <a:solidFill>
                            <a:schemeClr val="tx1"/>
                          </a:solidFill>
                        </a:rPr>
                        <a:t>Nombre</a:t>
                      </a:r>
                      <a:r>
                        <a:rPr lang="fr-CH" sz="1250" baseline="0" dirty="0">
                          <a:solidFill>
                            <a:schemeClr val="tx1"/>
                          </a:solidFill>
                        </a:rPr>
                        <a:t> de sièges</a:t>
                      </a:r>
                      <a:endParaRPr lang="de-CH" sz="1250" dirty="0">
                        <a:solidFill>
                          <a:schemeClr val="tx1"/>
                        </a:solidFill>
                      </a:endParaRP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fr-CH" sz="2600" spc="50" baseline="0" noProof="0" dirty="0">
                          <a:solidFill>
                            <a:schemeClr val="tx1"/>
                          </a:solidFill>
                        </a:rPr>
                        <a:t>Union démocratique du centre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UDC</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solidFill>
                            <a:schemeClr val="tx1"/>
                          </a:solidFill>
                        </a:rPr>
                        <a:t>59</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fr-CH" sz="2600" spc="50" baseline="0" noProof="0" dirty="0">
                          <a:solidFill>
                            <a:schemeClr val="tx1"/>
                          </a:solidFill>
                        </a:rPr>
                        <a:t>Parti socialiste suisse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PS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48</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CH" sz="2600" kern="1200" spc="50" baseline="0" dirty="0" smtClean="0">
                          <a:solidFill>
                            <a:schemeClr val="tx1"/>
                          </a:solidFill>
                          <a:latin typeface="+mn-lt"/>
                          <a:ea typeface="+mn-ea"/>
                          <a:cs typeface="+mn-cs"/>
                        </a:rPr>
                        <a:t>LE CENTRE. PEV.</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solidFill>
                            <a:schemeClr val="tx1"/>
                          </a:solidFill>
                        </a:rPr>
                        <a:t>M-E</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solidFill>
                            <a:schemeClr val="tx1"/>
                          </a:solidFill>
                        </a:rPr>
                        <a:t>41</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4830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H" sz="2600" spc="50" baseline="0" noProof="0" dirty="0" smtClean="0">
                          <a:solidFill>
                            <a:schemeClr val="tx1"/>
                          </a:solidFill>
                        </a:rPr>
                        <a:t>PLR. Les Libéraux-Radicaux</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CH" sz="2600" spc="50" baseline="0" dirty="0" smtClean="0">
                          <a:solidFill>
                            <a:schemeClr val="tx1"/>
                          </a:solidFill>
                        </a:rPr>
                        <a:t>PLR</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solidFill>
                            <a:schemeClr val="tx1"/>
                          </a:solidFill>
                        </a:rPr>
                        <a:t>41</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fr-CH" sz="2600" kern="1200" spc="50" baseline="0" noProof="0" dirty="0">
                          <a:solidFill>
                            <a:schemeClr val="tx1"/>
                          </a:solidFill>
                          <a:latin typeface="+mn-lt"/>
                          <a:ea typeface="+mn-ea"/>
                          <a:cs typeface="+mn-cs"/>
                        </a:rPr>
                        <a:t>Parti écologiste suisse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spc="50" baseline="0" dirty="0">
                          <a:solidFill>
                            <a:schemeClr val="tx1"/>
                          </a:solidFill>
                        </a:rPr>
                        <a:t>PES</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solidFill>
                            <a:schemeClr val="tx1"/>
                          </a:solidFill>
                        </a:rPr>
                        <a:t>33</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r>
                        <a:rPr lang="fr-CH" sz="2600" spc="50" baseline="0" noProof="0" dirty="0">
                          <a:solidFill>
                            <a:schemeClr val="tx1"/>
                          </a:solidFill>
                        </a:rPr>
                        <a:t>Parti </a:t>
                      </a:r>
                      <a:r>
                        <a:rPr lang="fr-CH" sz="2600" spc="50" baseline="0" noProof="0" dirty="0" err="1">
                          <a:solidFill>
                            <a:schemeClr val="tx1"/>
                          </a:solidFill>
                        </a:rPr>
                        <a:t>vert’libéral</a:t>
                      </a:r>
                      <a:endParaRPr lang="fr-CH" sz="2600" spc="50" baseline="0" noProof="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PVL</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16</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H" sz="2600" kern="1200" spc="50" baseline="0" noProof="0" dirty="0" smtClean="0">
                          <a:solidFill>
                            <a:schemeClr val="accent6"/>
                          </a:solidFill>
                          <a:latin typeface="+mn-lt"/>
                          <a:ea typeface="+mn-ea"/>
                          <a:cs typeface="+mn-cs"/>
                        </a:rPr>
                        <a:t>Autres partis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76000">
                <a:tc>
                  <a:txBody>
                    <a:bodyPr/>
                    <a:lstStyle/>
                    <a:p>
                      <a:pPr>
                        <a:lnSpc>
                          <a:spcPct val="107000"/>
                        </a:lnSpc>
                        <a:spcAft>
                          <a:spcPts val="0"/>
                        </a:spcAft>
                      </a:pPr>
                      <a:endParaRPr lang="fr-CH" sz="2600" kern="1200" spc="50" baseline="0" noProof="0" dirty="0">
                        <a:solidFill>
                          <a:schemeClr val="accent6"/>
                        </a:solidFill>
                        <a:latin typeface="+mn-lt"/>
                        <a:ea typeface="+mn-ea"/>
                        <a:cs typeface="+mn-cs"/>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4" name="Datumsplatzhalter 3"/>
          <p:cNvSpPr>
            <a:spLocks noGrp="1"/>
          </p:cNvSpPr>
          <p:nvPr>
            <p:ph type="dt" sz="half" idx="10"/>
            <p:custDataLst>
              <p:tags r:id="rId2"/>
            </p:custDataLst>
          </p:nvPr>
        </p:nvSpPr>
        <p:spPr/>
        <p:txBody>
          <a:bodyPr/>
          <a:lstStyle/>
          <a:p>
            <a:r>
              <a:rPr lang="de-DE" smtClean="0"/>
              <a:t>mai 2021</a:t>
            </a:r>
            <a:endParaRPr lang="de-CH" dirty="0">
              <a:solidFill>
                <a:srgbClr val="000000"/>
              </a:solidFill>
            </a:endParaRPr>
          </a:p>
        </p:txBody>
      </p:sp>
      <p:grpSp>
        <p:nvGrpSpPr>
          <p:cNvPr id="10" name="Gruppieren 9"/>
          <p:cNvGrpSpPr/>
          <p:nvPr>
            <p:custDataLst>
              <p:tags r:id="rId3"/>
            </p:custDataLst>
          </p:nvPr>
        </p:nvGrpSpPr>
        <p:grpSpPr>
          <a:xfrm>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 name="Espace réservé du numéro de diapositive 2"/>
          <p:cNvSpPr>
            <a:spLocks noGrp="1"/>
          </p:cNvSpPr>
          <p:nvPr>
            <p:ph type="sldNum" sz="quarter" idx="12"/>
            <p:custDataLst>
              <p:tags r:id="rId4"/>
            </p:custDataLst>
          </p:nvPr>
        </p:nvSpPr>
        <p:spPr/>
        <p:txBody>
          <a:bodyPr/>
          <a:lstStyle/>
          <a:p>
            <a:fld id="{442AD375-037F-43D0-B059-5172DA06796A}" type="slidenum">
              <a:rPr lang="de-CH" smtClean="0"/>
              <a:t>21</a:t>
            </a:fld>
            <a:endParaRPr lang="de-CH" dirty="0"/>
          </a:p>
        </p:txBody>
      </p:sp>
    </p:spTree>
    <p:extLst>
      <p:ext uri="{BB962C8B-B14F-4D97-AF65-F5344CB8AC3E}">
        <p14:creationId xmlns:p14="http://schemas.microsoft.com/office/powerpoint/2010/main" val="3946415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custDataLst>
              <p:tags r:id="rId1"/>
            </p:custDataLst>
            <p:extLst>
              <p:ext uri="{D42A27DB-BD31-4B8C-83A1-F6EECF244321}">
                <p14:modId xmlns:p14="http://schemas.microsoft.com/office/powerpoint/2010/main" val="4092919100"/>
              </p:ext>
            </p:extLst>
          </p:nvPr>
        </p:nvGraphicFramePr>
        <p:xfrm>
          <a:off x="429803" y="980729"/>
          <a:ext cx="11175720" cy="3816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fr-CH" sz="1250" noProof="0" dirty="0">
                          <a:solidFill>
                            <a:schemeClr val="tx1"/>
                          </a:solidFill>
                        </a:rPr>
                        <a:t>Parti</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H" sz="1250" noProof="0" dirty="0">
                          <a:solidFill>
                            <a:schemeClr val="tx1"/>
                          </a:solidFill>
                        </a:rPr>
                        <a:t>Sigle</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H" sz="1250" noProof="0" dirty="0">
                          <a:solidFill>
                            <a:schemeClr val="tx1"/>
                          </a:solidFill>
                        </a:rPr>
                        <a:t>Nombre de sièges</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fr-CH" sz="2600" noProof="0" dirty="0">
                          <a:solidFill>
                            <a:schemeClr val="tx1"/>
                          </a:solidFill>
                        </a:rPr>
                        <a:t>Parti évangélique suisse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PEV</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3</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fr-CH" sz="2600" noProof="0" dirty="0">
                          <a:solidFill>
                            <a:schemeClr val="tx1"/>
                          </a:solidFill>
                        </a:rPr>
                        <a:t>Lega dei </a:t>
                      </a:r>
                      <a:r>
                        <a:rPr lang="fr-CH" sz="2600" noProof="0" dirty="0" err="1">
                          <a:solidFill>
                            <a:schemeClr val="tx1"/>
                          </a:solidFill>
                        </a:rPr>
                        <a:t>Ticinesi</a:t>
                      </a:r>
                      <a:r>
                        <a:rPr lang="fr-CH" sz="2600" noProof="0" dirty="0">
                          <a:solidFill>
                            <a:schemeClr val="tx1"/>
                          </a:solidFill>
                        </a:rPr>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Lega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H" sz="2600" noProof="0" dirty="0">
                          <a:solidFill>
                            <a:schemeClr val="tx1"/>
                          </a:solidFill>
                        </a:rPr>
                        <a:t>Parti suisse du Travail</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H" sz="2600" noProof="0" dirty="0">
                          <a:solidFill>
                            <a:schemeClr val="tx1"/>
                          </a:solidFill>
                        </a:rPr>
                        <a:t>PST</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pPr>
                        <a:lnSpc>
                          <a:spcPct val="107000"/>
                        </a:lnSpc>
                        <a:spcAft>
                          <a:spcPts val="0"/>
                        </a:spcAft>
                      </a:pPr>
                      <a:r>
                        <a:rPr lang="fr-CH" sz="2600" noProof="0" dirty="0">
                          <a:solidFill>
                            <a:schemeClr val="tx1"/>
                          </a:solidFill>
                        </a:rPr>
                        <a:t>Union démocratique fédérale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UDF</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fr-CH" sz="2600" noProof="0" dirty="0">
                          <a:solidFill>
                            <a:schemeClr val="tx1"/>
                          </a:solidFill>
                        </a:rPr>
                        <a:t>Ensemble à Gauche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err="1">
                          <a:solidFill>
                            <a:schemeClr val="tx1"/>
                          </a:solidFill>
                        </a:rPr>
                        <a:t>EàG</a:t>
                      </a:r>
                      <a:endParaRPr lang="fr-CH" sz="2600" noProof="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endParaRPr lang="fr-CH" sz="2600" noProof="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endParaRPr lang="fr-CH" sz="2600" noProof="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endParaRPr lang="fr-CH" sz="2600" noProof="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0180248"/>
                  </a:ext>
                </a:extLst>
              </a:tr>
            </a:tbl>
          </a:graphicData>
        </a:graphic>
      </p:graphicFrame>
      <p:sp>
        <p:nvSpPr>
          <p:cNvPr id="4" name="Datumsplatzhalter 3"/>
          <p:cNvSpPr>
            <a:spLocks noGrp="1"/>
          </p:cNvSpPr>
          <p:nvPr>
            <p:ph type="dt" sz="half" idx="10"/>
            <p:custDataLst>
              <p:tags r:id="rId2"/>
            </p:custDataLst>
          </p:nvPr>
        </p:nvSpPr>
        <p:spPr/>
        <p:txBody>
          <a:bodyPr/>
          <a:lstStyle/>
          <a:p>
            <a:r>
              <a:rPr lang="de-DE" smtClean="0"/>
              <a:t>mai 2021</a:t>
            </a:r>
            <a:endParaRPr lang="de-CH" dirty="0">
              <a:solidFill>
                <a:srgbClr val="000000"/>
              </a:solidFill>
            </a:endParaRPr>
          </a:p>
        </p:txBody>
      </p:sp>
      <p:grpSp>
        <p:nvGrpSpPr>
          <p:cNvPr id="10" name="Gruppieren 9"/>
          <p:cNvGrpSpPr/>
          <p:nvPr>
            <p:custDataLst>
              <p:tags r:id="rId3"/>
            </p:custDataLst>
          </p:nvPr>
        </p:nvGrpSpPr>
        <p:grpSpPr>
          <a:xfrm flipV="1">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 name="Espace réservé du numéro de diapositive 2"/>
          <p:cNvSpPr>
            <a:spLocks noGrp="1"/>
          </p:cNvSpPr>
          <p:nvPr>
            <p:ph type="sldNum" sz="quarter" idx="12"/>
            <p:custDataLst>
              <p:tags r:id="rId4"/>
            </p:custDataLst>
          </p:nvPr>
        </p:nvSpPr>
        <p:spPr/>
        <p:txBody>
          <a:bodyPr/>
          <a:lstStyle/>
          <a:p>
            <a:fld id="{442AD375-037F-43D0-B059-5172DA06796A}" type="slidenum">
              <a:rPr lang="de-CH" smtClean="0"/>
              <a:t>22</a:t>
            </a:fld>
            <a:endParaRPr lang="de-CH" dirty="0"/>
          </a:p>
        </p:txBody>
      </p:sp>
      <p:cxnSp>
        <p:nvCxnSpPr>
          <p:cNvPr id="11" name="Connecteur droit 10"/>
          <p:cNvCxnSpPr/>
          <p:nvPr/>
        </p:nvCxnSpPr>
        <p:spPr>
          <a:xfrm>
            <a:off x="407368" y="4293096"/>
            <a:ext cx="0" cy="0"/>
          </a:xfrm>
          <a:prstGeom prst="line">
            <a:avLst/>
          </a:prstGeom>
          <a:ln>
            <a:solidFill>
              <a:srgbClr val="C7D7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429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2458528" y="2348880"/>
            <a:ext cx="9149586" cy="438355"/>
          </a:xfrm>
        </p:spPr>
        <p:txBody>
          <a:bodyPr/>
          <a:lstStyle/>
          <a:p>
            <a:r>
              <a:rPr lang="fr-CH" dirty="0"/>
              <a:t>Les groupes parlementaires</a:t>
            </a:r>
          </a:p>
        </p:txBody>
      </p:sp>
      <p:sp>
        <p:nvSpPr>
          <p:cNvPr id="3" name="Inhaltsplatzhalter 2"/>
          <p:cNvSpPr>
            <a:spLocks noGrp="1"/>
          </p:cNvSpPr>
          <p:nvPr>
            <p:ph idx="1"/>
            <p:custDataLst>
              <p:tags r:id="rId2"/>
            </p:custDataLst>
          </p:nvPr>
        </p:nvSpPr>
        <p:spPr>
          <a:xfrm>
            <a:off x="2458528" y="3461688"/>
            <a:ext cx="9149586" cy="3873709"/>
          </a:xfrm>
        </p:spPr>
        <p:txBody>
          <a:bodyPr/>
          <a:lstStyle/>
          <a:p>
            <a:r>
              <a:rPr lang="fr-CH" dirty="0"/>
              <a:t>Au sein du Parlement, les groupes parlementaires ont plus de poids que les partis. Un groupe parlementaire est composé de membres d’un même parti ou de plusieurs</a:t>
            </a:r>
            <a:br>
              <a:rPr lang="fr-CH" dirty="0"/>
            </a:br>
            <a:r>
              <a:rPr lang="fr-CH" dirty="0"/>
              <a:t>partis partageant les mêmes affinités politiques.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pPr/>
              <a:t>23</a:t>
            </a:fld>
            <a:endParaRPr lang="de-CH" dirty="0"/>
          </a:p>
        </p:txBody>
      </p:sp>
    </p:spTree>
    <p:extLst>
      <p:ext uri="{BB962C8B-B14F-4D97-AF65-F5344CB8AC3E}">
        <p14:creationId xmlns:p14="http://schemas.microsoft.com/office/powerpoint/2010/main" val="128787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UDC</a:t>
            </a:r>
          </a:p>
          <a:p>
            <a:r>
              <a:rPr lang="fr-CH" dirty="0">
                <a:solidFill>
                  <a:schemeClr val="accent5"/>
                </a:solidFill>
              </a:rPr>
              <a:t>55 députés au</a:t>
            </a:r>
          </a:p>
          <a:p>
            <a:r>
              <a:rPr lang="fr-CH" dirty="0">
                <a:solidFill>
                  <a:schemeClr val="accent5"/>
                </a:solidFill>
              </a:rPr>
              <a:t>Conseil national</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sp>
        <p:nvSpPr>
          <p:cNvPr id="975"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1"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2"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6"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1"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3"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5"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7"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0"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044"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0"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1"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2"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3"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4"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5"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6"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7"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8"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9"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0"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1"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2"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3"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4"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5"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6"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7"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8"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9"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0"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1"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2"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3"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4"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5"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6"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7"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8"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9"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0"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1"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2"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3"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4"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5"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6"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7"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8"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9"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0"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1"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2"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3"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4"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5"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6"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7"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8"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9"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0"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1"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2"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3"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4"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5"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6"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7"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8"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9"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0"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1"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2"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3"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4"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5"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6"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7"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8"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9"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0"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1"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2"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3"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4"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5"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6"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7"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8"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9"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1"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2"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3"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4"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5"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6"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7"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8"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9"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0"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1"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2"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4"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5"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6"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7"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8"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9"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0"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1"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9"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0"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62"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4"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5"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6"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7"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8"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9"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0"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1"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2"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3"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4"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5"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6"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7"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8"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9"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0"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1"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2"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3"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4"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3"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23" name="Gruppieren 222">
            <a:extLst>
              <a:ext uri="{FF2B5EF4-FFF2-40B4-BE49-F238E27FC236}">
                <a16:creationId xmlns:a16="http://schemas.microsoft.com/office/drawing/2014/main" id="{78F225F2-A40A-46AE-8081-9C281EF12651}"/>
              </a:ext>
            </a:extLst>
          </p:cNvPr>
          <p:cNvGrpSpPr/>
          <p:nvPr/>
        </p:nvGrpSpPr>
        <p:grpSpPr>
          <a:xfrm>
            <a:off x="11498983" y="5373098"/>
            <a:ext cx="97200" cy="1138241"/>
            <a:chOff x="11498983" y="5373098"/>
            <a:chExt cx="97200" cy="1138241"/>
          </a:xfrm>
        </p:grpSpPr>
        <p:sp>
          <p:nvSpPr>
            <p:cNvPr id="224" name="Ellipse 223">
              <a:extLst>
                <a:ext uri="{FF2B5EF4-FFF2-40B4-BE49-F238E27FC236}">
                  <a16:creationId xmlns:a16="http://schemas.microsoft.com/office/drawing/2014/main" id="{1891EF2D-2390-45FA-ABBB-8A9FDD72EF03}"/>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5" name="Ellipse 224">
              <a:extLst>
                <a:ext uri="{FF2B5EF4-FFF2-40B4-BE49-F238E27FC236}">
                  <a16:creationId xmlns:a16="http://schemas.microsoft.com/office/drawing/2014/main" id="{9E25DFFD-F29D-4F11-823D-9448E19B5D57}"/>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6" name="Ellipse 225">
              <a:extLst>
                <a:ext uri="{FF2B5EF4-FFF2-40B4-BE49-F238E27FC236}">
                  <a16:creationId xmlns:a16="http://schemas.microsoft.com/office/drawing/2014/main" id="{86799269-658D-42C6-BD52-4C6BCFE47796}"/>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7" name="Ellipse 226">
              <a:extLst>
                <a:ext uri="{FF2B5EF4-FFF2-40B4-BE49-F238E27FC236}">
                  <a16:creationId xmlns:a16="http://schemas.microsoft.com/office/drawing/2014/main" id="{E9A057D1-7FAC-4833-B231-953E77366590}"/>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8" name="Ellipse 227">
              <a:extLst>
                <a:ext uri="{FF2B5EF4-FFF2-40B4-BE49-F238E27FC236}">
                  <a16:creationId xmlns:a16="http://schemas.microsoft.com/office/drawing/2014/main" id="{D669679E-4CC8-40D8-97DD-FA1885E06027}"/>
                </a:ext>
              </a:extLst>
            </p:cNvPr>
            <p:cNvSpPr>
              <a:spLocks noChangeAspect="1"/>
            </p:cNvSpPr>
            <p:nvPr/>
          </p:nvSpPr>
          <p:spPr>
            <a:xfrm>
              <a:off x="11498983" y="5373098"/>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9" name="Ellipse 228">
              <a:extLst>
                <a:ext uri="{FF2B5EF4-FFF2-40B4-BE49-F238E27FC236}">
                  <a16:creationId xmlns:a16="http://schemas.microsoft.com/office/drawing/2014/main" id="{7B7748CA-A08E-43CA-9C86-60EFF68B14F8}"/>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104435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PS</a:t>
            </a:r>
          </a:p>
          <a:p>
            <a:r>
              <a:rPr lang="fr-CH" dirty="0">
                <a:solidFill>
                  <a:schemeClr val="accent5"/>
                </a:solidFill>
              </a:rPr>
              <a:t>39 députés au</a:t>
            </a:r>
          </a:p>
          <a:p>
            <a:r>
              <a:rPr lang="fr-CH" dirty="0">
                <a:solidFill>
                  <a:schemeClr val="accent5"/>
                </a:solidFill>
              </a:rPr>
              <a:t>Conseil national</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243289" y="722498"/>
            <a:ext cx="7716536" cy="5778296"/>
            <a:chOff x="2243289" y="722498"/>
            <a:chExt cx="7716536" cy="5778296"/>
          </a:xfrm>
        </p:grpSpPr>
        <p:sp>
          <p:nvSpPr>
            <p:cNvPr id="117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4" name="Gruppieren 223">
            <a:extLst>
              <a:ext uri="{FF2B5EF4-FFF2-40B4-BE49-F238E27FC236}">
                <a16:creationId xmlns:a16="http://schemas.microsoft.com/office/drawing/2014/main" id="{EB05D429-DF90-4B77-BC67-E402580958CA}"/>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1AB6BC9E-AD2D-4841-AA5D-243548034B2F}"/>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6" name="Ellipse 225">
              <a:extLst>
                <a:ext uri="{FF2B5EF4-FFF2-40B4-BE49-F238E27FC236}">
                  <a16:creationId xmlns:a16="http://schemas.microsoft.com/office/drawing/2014/main" id="{D6720EFB-1905-434D-AD46-0EFFE864B0C7}"/>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7" name="Ellipse 226">
              <a:extLst>
                <a:ext uri="{FF2B5EF4-FFF2-40B4-BE49-F238E27FC236}">
                  <a16:creationId xmlns:a16="http://schemas.microsoft.com/office/drawing/2014/main" id="{092EF8E1-B6A5-4E64-99A2-B4198FE50A7B}"/>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8" name="Ellipse 227">
              <a:extLst>
                <a:ext uri="{FF2B5EF4-FFF2-40B4-BE49-F238E27FC236}">
                  <a16:creationId xmlns:a16="http://schemas.microsoft.com/office/drawing/2014/main" id="{C5E95709-E613-4922-812F-FE9BBEBF60A5}"/>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9" name="Ellipse 228">
              <a:extLst>
                <a:ext uri="{FF2B5EF4-FFF2-40B4-BE49-F238E27FC236}">
                  <a16:creationId xmlns:a16="http://schemas.microsoft.com/office/drawing/2014/main" id="{21F250DF-D8BB-4B60-976A-06ABC2C84E27}"/>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0" name="Ellipse 229">
              <a:extLst>
                <a:ext uri="{FF2B5EF4-FFF2-40B4-BE49-F238E27FC236}">
                  <a16:creationId xmlns:a16="http://schemas.microsoft.com/office/drawing/2014/main" id="{F79B7EC0-9D97-4907-88E2-D8D0C2D1D575}"/>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530549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Le Groupe du </a:t>
            </a:r>
            <a:r>
              <a:rPr lang="fr-CH" dirty="0" smtClean="0"/>
              <a:t>Centre.</a:t>
            </a:r>
          </a:p>
          <a:p>
            <a:r>
              <a:rPr lang="it-IT" dirty="0" smtClean="0"/>
              <a:t>Le Centre. PEV.</a:t>
            </a:r>
          </a:p>
          <a:p>
            <a:r>
              <a:rPr lang="it-IT" dirty="0" smtClean="0"/>
              <a:t>M-E</a:t>
            </a:r>
            <a:endParaRPr lang="fr-CH" dirty="0"/>
          </a:p>
          <a:p>
            <a:r>
              <a:rPr lang="fr-CH" dirty="0" smtClean="0">
                <a:solidFill>
                  <a:schemeClr val="accent5"/>
                </a:solidFill>
              </a:rPr>
              <a:t>31 </a:t>
            </a:r>
            <a:r>
              <a:rPr lang="fr-CH" dirty="0">
                <a:solidFill>
                  <a:schemeClr val="accent5"/>
                </a:solidFill>
              </a:rPr>
              <a:t>députés au </a:t>
            </a:r>
          </a:p>
          <a:p>
            <a:r>
              <a:rPr lang="fr-CH" dirty="0">
                <a:solidFill>
                  <a:schemeClr val="accent5"/>
                </a:solidFill>
              </a:rPr>
              <a:t>Conseil national</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4" name="Gruppieren 223">
            <a:extLst>
              <a:ext uri="{FF2B5EF4-FFF2-40B4-BE49-F238E27FC236}">
                <a16:creationId xmlns:a16="http://schemas.microsoft.com/office/drawing/2014/main" id="{0F1E704D-6C7D-44C1-9794-544820C9C8FC}"/>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01ED4BB0-D6FC-4B93-934D-104E9947CF12}"/>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6" name="Ellipse 225">
              <a:extLst>
                <a:ext uri="{FF2B5EF4-FFF2-40B4-BE49-F238E27FC236}">
                  <a16:creationId xmlns:a16="http://schemas.microsoft.com/office/drawing/2014/main" id="{23A4A645-7339-45AA-9541-E0C35C0D1B45}"/>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7" name="Ellipse 226">
              <a:extLst>
                <a:ext uri="{FF2B5EF4-FFF2-40B4-BE49-F238E27FC236}">
                  <a16:creationId xmlns:a16="http://schemas.microsoft.com/office/drawing/2014/main" id="{BD2CA8AB-D8B2-4530-8B12-D850329E4336}"/>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8" name="Ellipse 227">
              <a:extLst>
                <a:ext uri="{FF2B5EF4-FFF2-40B4-BE49-F238E27FC236}">
                  <a16:creationId xmlns:a16="http://schemas.microsoft.com/office/drawing/2014/main" id="{04FCA020-D4DE-4774-8B92-01CD0F738097}"/>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9" name="Ellipse 228">
              <a:extLst>
                <a:ext uri="{FF2B5EF4-FFF2-40B4-BE49-F238E27FC236}">
                  <a16:creationId xmlns:a16="http://schemas.microsoft.com/office/drawing/2014/main" id="{F19BCBEA-C375-4822-9A78-E38B9D9F2396}"/>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0" name="Ellipse 229">
              <a:extLst>
                <a:ext uri="{FF2B5EF4-FFF2-40B4-BE49-F238E27FC236}">
                  <a16:creationId xmlns:a16="http://schemas.microsoft.com/office/drawing/2014/main" id="{68338670-ACB1-4523-8DEF-1E96D6C48F55}"/>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83951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Verts</a:t>
            </a:r>
          </a:p>
          <a:p>
            <a:r>
              <a:rPr lang="fr-CH" dirty="0">
                <a:solidFill>
                  <a:schemeClr val="accent5"/>
                </a:solidFill>
              </a:rPr>
              <a:t>30 députés au</a:t>
            </a:r>
          </a:p>
          <a:p>
            <a:r>
              <a:rPr lang="fr-CH" dirty="0">
                <a:solidFill>
                  <a:schemeClr val="accent5"/>
                </a:solidFill>
              </a:rPr>
              <a:t>Conseil national</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4" name="Gruppieren 223">
            <a:extLst>
              <a:ext uri="{FF2B5EF4-FFF2-40B4-BE49-F238E27FC236}">
                <a16:creationId xmlns:a16="http://schemas.microsoft.com/office/drawing/2014/main" id="{B5A3FD79-3148-451B-B6D0-081DD5B168A2}"/>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80273B63-EC73-462D-B5A9-3683A34BE796}"/>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6" name="Ellipse 225">
              <a:extLst>
                <a:ext uri="{FF2B5EF4-FFF2-40B4-BE49-F238E27FC236}">
                  <a16:creationId xmlns:a16="http://schemas.microsoft.com/office/drawing/2014/main" id="{42DBE58E-FB83-4BE5-A61C-004B6FD6D24C}"/>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7" name="Ellipse 226">
              <a:extLst>
                <a:ext uri="{FF2B5EF4-FFF2-40B4-BE49-F238E27FC236}">
                  <a16:creationId xmlns:a16="http://schemas.microsoft.com/office/drawing/2014/main" id="{696D8855-12A9-4615-82B9-1C22E3D9444A}"/>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8" name="Ellipse 227">
              <a:extLst>
                <a:ext uri="{FF2B5EF4-FFF2-40B4-BE49-F238E27FC236}">
                  <a16:creationId xmlns:a16="http://schemas.microsoft.com/office/drawing/2014/main" id="{A34898AC-B288-44ED-91A1-931247228512}"/>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9" name="Ellipse 228">
              <a:extLst>
                <a:ext uri="{FF2B5EF4-FFF2-40B4-BE49-F238E27FC236}">
                  <a16:creationId xmlns:a16="http://schemas.microsoft.com/office/drawing/2014/main" id="{B7F52839-36A0-4882-A1A4-FF3A21D93A65}"/>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0" name="Ellipse 229">
              <a:extLst>
                <a:ext uri="{FF2B5EF4-FFF2-40B4-BE49-F238E27FC236}">
                  <a16:creationId xmlns:a16="http://schemas.microsoft.com/office/drawing/2014/main" id="{3CF46666-A7C9-406E-95FD-FCFF69DD93D0}"/>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4630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PLR</a:t>
            </a:r>
          </a:p>
          <a:p>
            <a:r>
              <a:rPr lang="fr-CH" dirty="0">
                <a:solidFill>
                  <a:schemeClr val="accent5"/>
                </a:solidFill>
              </a:rPr>
              <a:t>29 députés au</a:t>
            </a:r>
          </a:p>
          <a:p>
            <a:r>
              <a:rPr lang="fr-CH" dirty="0">
                <a:solidFill>
                  <a:schemeClr val="accent5"/>
                </a:solidFill>
              </a:rPr>
              <a:t>Conseil national</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243289" y="722498"/>
            <a:ext cx="7716536" cy="5778296"/>
            <a:chOff x="2243289" y="722498"/>
            <a:chExt cx="7716536" cy="5778296"/>
          </a:xfrm>
        </p:grpSpPr>
        <p:sp>
          <p:nvSpPr>
            <p:cNvPr id="957"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1"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2"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026"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1"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3"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5"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7"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0"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4"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0"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1"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2"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3"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4"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5"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6"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7"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8"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9"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0"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1"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2"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3"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4"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5"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6"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7"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8"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9"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0"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1"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2"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3"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4"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5"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6"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7"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8"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9"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0"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1"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2"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3"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4"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5"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6"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7"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8"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9"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0"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1"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2"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3"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4"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5"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6"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7"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8"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9"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0"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1"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2"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3"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4"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5"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6"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7"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8"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9"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0"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1"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2"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3"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4"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5"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6"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7"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8"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9"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0"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1"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2"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3"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4"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5"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6"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7"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8"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9"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1"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2"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3"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4"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5"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6"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7"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8"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9"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0"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1"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2"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3"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4"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5"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6"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7"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8"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9"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0"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1"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9"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0"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2"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4"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5"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6"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7"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8"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4" name="Gruppieren 223">
            <a:extLst>
              <a:ext uri="{FF2B5EF4-FFF2-40B4-BE49-F238E27FC236}">
                <a16:creationId xmlns:a16="http://schemas.microsoft.com/office/drawing/2014/main" id="{C91E2514-27B5-48EC-8468-E076C0F39107}"/>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05A3589E-FA9F-420C-800A-83AD74D32EF6}"/>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6" name="Ellipse 225">
              <a:extLst>
                <a:ext uri="{FF2B5EF4-FFF2-40B4-BE49-F238E27FC236}">
                  <a16:creationId xmlns:a16="http://schemas.microsoft.com/office/drawing/2014/main" id="{9A280981-C708-46F0-9EC8-9E373F99E849}"/>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7" name="Ellipse 226">
              <a:extLst>
                <a:ext uri="{FF2B5EF4-FFF2-40B4-BE49-F238E27FC236}">
                  <a16:creationId xmlns:a16="http://schemas.microsoft.com/office/drawing/2014/main" id="{8C11C432-CEFE-4349-A8C3-E8C06DD153E8}"/>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8" name="Ellipse 227">
              <a:extLst>
                <a:ext uri="{FF2B5EF4-FFF2-40B4-BE49-F238E27FC236}">
                  <a16:creationId xmlns:a16="http://schemas.microsoft.com/office/drawing/2014/main" id="{D7EC3A28-C6BB-4869-8294-6A8354EF5CD2}"/>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9" name="Ellipse 228">
              <a:extLst>
                <a:ext uri="{FF2B5EF4-FFF2-40B4-BE49-F238E27FC236}">
                  <a16:creationId xmlns:a16="http://schemas.microsoft.com/office/drawing/2014/main" id="{BB4D957C-6F0D-4E3F-8F67-E30FF28C1EA1}"/>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0" name="Ellipse 229">
              <a:extLst>
                <a:ext uri="{FF2B5EF4-FFF2-40B4-BE49-F238E27FC236}">
                  <a16:creationId xmlns:a16="http://schemas.microsoft.com/office/drawing/2014/main" id="{B31AD7AB-4BB4-47AA-8D2F-4264F03701B1}"/>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603647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err="1"/>
              <a:t>Vert’libéraux</a:t>
            </a:r>
            <a:endParaRPr lang="fr-CH" dirty="0"/>
          </a:p>
          <a:p>
            <a:r>
              <a:rPr lang="fr-CH" dirty="0">
                <a:solidFill>
                  <a:schemeClr val="accent5"/>
                </a:solidFill>
              </a:rPr>
              <a:t>16 députés au </a:t>
            </a:r>
          </a:p>
          <a:p>
            <a:r>
              <a:rPr lang="fr-CH" dirty="0">
                <a:solidFill>
                  <a:schemeClr val="accent5"/>
                </a:solidFill>
              </a:rPr>
              <a:t>Conseil national</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grpSp>
      <p:grpSp>
        <p:nvGrpSpPr>
          <p:cNvPr id="6" name="Gruppieren 5">
            <a:extLst>
              <a:ext uri="{FF2B5EF4-FFF2-40B4-BE49-F238E27FC236}">
                <a16:creationId xmlns:a16="http://schemas.microsoft.com/office/drawing/2014/main" id="{06BB51AE-87EF-4E75-81D9-4473856548E2}"/>
              </a:ext>
            </a:extLst>
          </p:cNvPr>
          <p:cNvGrpSpPr/>
          <p:nvPr/>
        </p:nvGrpSpPr>
        <p:grpSpPr>
          <a:xfrm>
            <a:off x="11498983" y="5373098"/>
            <a:ext cx="97200" cy="1138241"/>
            <a:chOff x="11498983" y="5373098"/>
            <a:chExt cx="97200" cy="1138241"/>
          </a:xfrm>
        </p:grpSpPr>
        <p:sp>
          <p:nvSpPr>
            <p:cNvPr id="7" name="Ellipse 6"/>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Ellipse 8"/>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Ellipse 10"/>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Ellipse 12"/>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4" name="Ellipse 223">
              <a:extLst>
                <a:ext uri="{FF2B5EF4-FFF2-40B4-BE49-F238E27FC236}">
                  <a16:creationId xmlns:a16="http://schemas.microsoft.com/office/drawing/2014/main" id="{490F075C-8AF6-4A6D-BCEF-3ACBB0F142D9}"/>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5" name="Ellipse 224">
              <a:extLst>
                <a:ext uri="{FF2B5EF4-FFF2-40B4-BE49-F238E27FC236}">
                  <a16:creationId xmlns:a16="http://schemas.microsoft.com/office/drawing/2014/main" id="{4F52A5D7-1DBA-4834-BE6F-9010B954DE57}"/>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92274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pPr marL="0" indent="0" algn="l" rtl="0" eaLnBrk="1" latinLnBrk="0" hangingPunct="1">
              <a:spcBef>
                <a:spcPts val="0"/>
              </a:spcBef>
              <a:spcAft>
                <a:spcPts val="0"/>
              </a:spcAft>
              <a:tabLst>
                <a:tab pos="361950" algn="l"/>
              </a:tabLst>
            </a:pPr>
            <a:r>
              <a:rPr lang="fr-CH" dirty="0"/>
              <a:t>Qu’est-ce que le Parlement ?</a:t>
            </a:r>
          </a:p>
        </p:txBody>
      </p:sp>
      <p:sp>
        <p:nvSpPr>
          <p:cNvPr id="3" name="Inhaltsplatzhalter 2"/>
          <p:cNvSpPr>
            <a:spLocks noGrp="1"/>
          </p:cNvSpPr>
          <p:nvPr>
            <p:ph idx="1"/>
            <p:custDataLst>
              <p:tags r:id="rId2"/>
            </p:custDataLst>
          </p:nvPr>
        </p:nvSpPr>
        <p:spPr>
          <a:xfrm>
            <a:off x="2095130" y="2303253"/>
            <a:ext cx="9512984" cy="3873709"/>
          </a:xfrm>
        </p:spPr>
        <p:txBody>
          <a:bodyPr/>
          <a:lstStyle/>
          <a:p>
            <a:pPr lvl="1"/>
            <a:r>
              <a:rPr lang="fr-CH" dirty="0">
                <a:solidFill>
                  <a:srgbClr val="AEC6BC"/>
                </a:solidFill>
              </a:rPr>
              <a:t>Conseil </a:t>
            </a:r>
            <a:r>
              <a:rPr lang="fr-CH" dirty="0" smtClean="0">
                <a:solidFill>
                  <a:srgbClr val="AEC6BC"/>
                </a:solidFill>
              </a:rPr>
              <a:t>national</a:t>
            </a:r>
            <a:endParaRPr lang="fr-CH" dirty="0">
              <a:solidFill>
                <a:srgbClr val="AEC6BC"/>
              </a:solidFill>
            </a:endParaRPr>
          </a:p>
          <a:p>
            <a:pPr lvl="1"/>
            <a:r>
              <a:rPr lang="fr-CH" dirty="0">
                <a:solidFill>
                  <a:srgbClr val="AEC6BC"/>
                </a:solidFill>
              </a:rPr>
              <a:t>Conseil des États</a:t>
            </a:r>
          </a:p>
          <a:p>
            <a:pPr lvl="1"/>
            <a:r>
              <a:rPr lang="fr-CH" dirty="0">
                <a:solidFill>
                  <a:srgbClr val="AEC6BC"/>
                </a:solidFill>
              </a:rPr>
              <a:t>Bicaméralisme parfait</a:t>
            </a:r>
          </a:p>
          <a:p>
            <a:pPr lvl="1"/>
            <a:r>
              <a:rPr lang="fr-CH" dirty="0">
                <a:solidFill>
                  <a:srgbClr val="AEC6BC"/>
                </a:solidFill>
              </a:rPr>
              <a:t>Composition</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11" name="Espace réservé du numéro de diapositive 10"/>
          <p:cNvSpPr>
            <a:spLocks noGrp="1"/>
          </p:cNvSpPr>
          <p:nvPr>
            <p:ph type="sldNum" sz="quarter" idx="12"/>
            <p:custDataLst>
              <p:tags r:id="rId4"/>
            </p:custDataLst>
          </p:nvPr>
        </p:nvSpPr>
        <p:spPr/>
        <p:txBody>
          <a:bodyPr/>
          <a:lstStyle/>
          <a:p>
            <a:fld id="{442AD375-037F-43D0-B059-5172DA06796A}" type="slidenum">
              <a:rPr lang="de-CH" smtClean="0"/>
              <a:pPr/>
              <a:t>3</a:t>
            </a:fld>
            <a:endParaRPr lang="de-CH" dirty="0"/>
          </a:p>
        </p:txBody>
      </p:sp>
      <p:sp>
        <p:nvSpPr>
          <p:cNvPr id="6" name="Rechteck 5">
            <a:hlinkClick r:id="rId11" action="ppaction://hlinksldjump"/>
          </p:cNvPr>
          <p:cNvSpPr/>
          <p:nvPr>
            <p:custDataLst>
              <p:tags r:id="rId5"/>
            </p:custDataLst>
          </p:nvPr>
        </p:nvSpPr>
        <p:spPr>
          <a:xfrm>
            <a:off x="1703512" y="2303252"/>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12" action="ppaction://hlinksldjump"/>
          </p:cNvPr>
          <p:cNvSpPr/>
          <p:nvPr>
            <p:custDataLst>
              <p:tags r:id="rId6"/>
            </p:custDataLst>
          </p:nvPr>
        </p:nvSpPr>
        <p:spPr>
          <a:xfrm>
            <a:off x="1703512" y="319993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13" action="ppaction://hlinksldjump"/>
          </p:cNvPr>
          <p:cNvSpPr/>
          <p:nvPr>
            <p:custDataLst>
              <p:tags r:id="rId7"/>
            </p:custDataLst>
          </p:nvPr>
        </p:nvSpPr>
        <p:spPr>
          <a:xfrm>
            <a:off x="1703512" y="2751593"/>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14" action="ppaction://hlinksldjump"/>
          </p:cNvPr>
          <p:cNvSpPr/>
          <p:nvPr>
            <p:custDataLst>
              <p:tags r:id="rId8"/>
            </p:custDataLst>
          </p:nvPr>
        </p:nvSpPr>
        <p:spPr>
          <a:xfrm>
            <a:off x="1703512" y="364827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73142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Le Groupe du Centre.</a:t>
            </a:r>
          </a:p>
          <a:p>
            <a:r>
              <a:rPr lang="it-IT" dirty="0"/>
              <a:t>Le </a:t>
            </a:r>
            <a:r>
              <a:rPr lang="it-IT" dirty="0" smtClean="0"/>
              <a:t>Centre. PEV.</a:t>
            </a:r>
          </a:p>
          <a:p>
            <a:r>
              <a:rPr lang="it-IT" dirty="0" smtClean="0"/>
              <a:t>M-E</a:t>
            </a:r>
            <a:endParaRPr lang="fr-CH" dirty="0"/>
          </a:p>
          <a:p>
            <a:r>
              <a:rPr lang="fr-CH" dirty="0">
                <a:solidFill>
                  <a:schemeClr val="accent5"/>
                </a:solidFill>
              </a:rPr>
              <a:t>13 députés au </a:t>
            </a:r>
          </a:p>
          <a:p>
            <a:r>
              <a:rPr lang="fr-CH" dirty="0">
                <a:solidFill>
                  <a:schemeClr val="accent5"/>
                </a:solidFill>
              </a:rPr>
              <a:t>Conseil des États</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874245" y="2499245"/>
            <a:ext cx="6447555" cy="4017977"/>
            <a:chOff x="2874245" y="2499245"/>
            <a:chExt cx="6447555" cy="4017977"/>
          </a:xfrm>
        </p:grpSpPr>
        <p:sp>
          <p:nvSpPr>
            <p:cNvPr id="152"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200"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201"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Gruppieren 5">
            <a:extLst>
              <a:ext uri="{FF2B5EF4-FFF2-40B4-BE49-F238E27FC236}">
                <a16:creationId xmlns:a16="http://schemas.microsoft.com/office/drawing/2014/main" id="{9927827B-9E88-4CB1-8CF7-A439FBAA1DB5}"/>
              </a:ext>
            </a:extLst>
          </p:cNvPr>
          <p:cNvGrpSpPr/>
          <p:nvPr/>
        </p:nvGrpSpPr>
        <p:grpSpPr>
          <a:xfrm>
            <a:off x="11498983" y="5581306"/>
            <a:ext cx="97200" cy="930033"/>
            <a:chOff x="11498983" y="5581306"/>
            <a:chExt cx="97200" cy="930033"/>
          </a:xfrm>
        </p:grpSpPr>
        <p:sp>
          <p:nvSpPr>
            <p:cNvPr id="69" name="Ellipse 68">
              <a:extLst>
                <a:ext uri="{FF2B5EF4-FFF2-40B4-BE49-F238E27FC236}">
                  <a16:creationId xmlns:a16="http://schemas.microsoft.com/office/drawing/2014/main" id="{4EBD6230-EF10-4432-B946-6A5C3BD6D969}"/>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Ellipse 69">
              <a:extLst>
                <a:ext uri="{FF2B5EF4-FFF2-40B4-BE49-F238E27FC236}">
                  <a16:creationId xmlns:a16="http://schemas.microsoft.com/office/drawing/2014/main" id="{C6A3DB35-31F5-4C63-9CCB-152B71651D52}"/>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Ellipse 70">
              <a:extLst>
                <a:ext uri="{FF2B5EF4-FFF2-40B4-BE49-F238E27FC236}">
                  <a16:creationId xmlns:a16="http://schemas.microsoft.com/office/drawing/2014/main" id="{4EE5DFEE-2FC5-4071-94EE-553AEB2BDCF4}"/>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Ellipse 71">
              <a:extLst>
                <a:ext uri="{FF2B5EF4-FFF2-40B4-BE49-F238E27FC236}">
                  <a16:creationId xmlns:a16="http://schemas.microsoft.com/office/drawing/2014/main" id="{F46DB0D6-3FF2-42F6-AE6B-EC0BD8F970BA}"/>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Ellipse 72">
              <a:extLst>
                <a:ext uri="{FF2B5EF4-FFF2-40B4-BE49-F238E27FC236}">
                  <a16:creationId xmlns:a16="http://schemas.microsoft.com/office/drawing/2014/main" id="{43A300B0-6363-40E6-A567-2890CF0177EA}"/>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931117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PLR</a:t>
            </a:r>
          </a:p>
          <a:p>
            <a:r>
              <a:rPr lang="fr-CH" dirty="0">
                <a:solidFill>
                  <a:schemeClr val="accent5"/>
                </a:solidFill>
              </a:rPr>
              <a:t>12 députés au </a:t>
            </a:r>
            <a:br>
              <a:rPr lang="fr-CH" dirty="0">
                <a:solidFill>
                  <a:schemeClr val="accent5"/>
                </a:solidFill>
              </a:rPr>
            </a:br>
            <a:r>
              <a:rPr lang="fr-CH" dirty="0">
                <a:solidFill>
                  <a:schemeClr val="accent5"/>
                </a:solidFill>
              </a:rPr>
              <a:t>Conseil des États</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874245" y="2499245"/>
            <a:ext cx="6447555" cy="4017977"/>
            <a:chOff x="2874245" y="2499245"/>
            <a:chExt cx="6447555" cy="4017977"/>
          </a:xfrm>
        </p:grpSpPr>
        <p:sp>
          <p:nvSpPr>
            <p:cNvPr id="152"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76"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grpSp>
      <p:grpSp>
        <p:nvGrpSpPr>
          <p:cNvPr id="69" name="Gruppieren 68">
            <a:extLst>
              <a:ext uri="{FF2B5EF4-FFF2-40B4-BE49-F238E27FC236}">
                <a16:creationId xmlns:a16="http://schemas.microsoft.com/office/drawing/2014/main" id="{779A83F8-48D9-4B5F-9D25-9AE3507BE713}"/>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68F99514-53FC-4848-9841-5CBC8B3F1865}"/>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Ellipse 70">
              <a:extLst>
                <a:ext uri="{FF2B5EF4-FFF2-40B4-BE49-F238E27FC236}">
                  <a16:creationId xmlns:a16="http://schemas.microsoft.com/office/drawing/2014/main" id="{9BC9B9E8-0C1C-48AC-AA67-D1D275417293}"/>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Ellipse 71">
              <a:extLst>
                <a:ext uri="{FF2B5EF4-FFF2-40B4-BE49-F238E27FC236}">
                  <a16:creationId xmlns:a16="http://schemas.microsoft.com/office/drawing/2014/main" id="{B23CFDFF-24EB-40FA-B540-91A3D46A3768}"/>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Ellipse 72">
              <a:extLst>
                <a:ext uri="{FF2B5EF4-FFF2-40B4-BE49-F238E27FC236}">
                  <a16:creationId xmlns:a16="http://schemas.microsoft.com/office/drawing/2014/main" id="{6CB284D7-9458-41D9-9290-D78D23EDAC06}"/>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Ellipse 73">
              <a:extLst>
                <a:ext uri="{FF2B5EF4-FFF2-40B4-BE49-F238E27FC236}">
                  <a16:creationId xmlns:a16="http://schemas.microsoft.com/office/drawing/2014/main" id="{74D805FA-D614-4047-B21D-5844BE97F25E}"/>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372001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PS</a:t>
            </a:r>
          </a:p>
          <a:p>
            <a:r>
              <a:rPr lang="fr-CH" dirty="0">
                <a:solidFill>
                  <a:schemeClr val="accent5"/>
                </a:solidFill>
              </a:rPr>
              <a:t>9 députés au </a:t>
            </a:r>
          </a:p>
          <a:p>
            <a:r>
              <a:rPr lang="fr-CH" dirty="0">
                <a:solidFill>
                  <a:schemeClr val="accent5"/>
                </a:solidFill>
              </a:rPr>
              <a:t>Conseil des États</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874245" y="2499245"/>
            <a:ext cx="6447555" cy="4017977"/>
            <a:chOff x="2874245" y="2499245"/>
            <a:chExt cx="6447555" cy="4017977"/>
          </a:xfrm>
        </p:grpSpPr>
        <p:sp>
          <p:nvSpPr>
            <p:cNvPr id="150"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99"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206"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uppieren 68">
            <a:extLst>
              <a:ext uri="{FF2B5EF4-FFF2-40B4-BE49-F238E27FC236}">
                <a16:creationId xmlns:a16="http://schemas.microsoft.com/office/drawing/2014/main" id="{14FEB6BE-FE02-48F6-9A62-965E306B1731}"/>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7823D0D7-1EF5-4F80-B406-4AA8897EC021}"/>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Ellipse 70">
              <a:extLst>
                <a:ext uri="{FF2B5EF4-FFF2-40B4-BE49-F238E27FC236}">
                  <a16:creationId xmlns:a16="http://schemas.microsoft.com/office/drawing/2014/main" id="{5A22185F-06A8-49C9-933A-01B8BC1D858B}"/>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Ellipse 71">
              <a:extLst>
                <a:ext uri="{FF2B5EF4-FFF2-40B4-BE49-F238E27FC236}">
                  <a16:creationId xmlns:a16="http://schemas.microsoft.com/office/drawing/2014/main" id="{3CE8874F-4D98-45C9-BEAB-8C0912C5B309}"/>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Ellipse 72">
              <a:extLst>
                <a:ext uri="{FF2B5EF4-FFF2-40B4-BE49-F238E27FC236}">
                  <a16:creationId xmlns:a16="http://schemas.microsoft.com/office/drawing/2014/main" id="{D74E38C8-02EE-47A4-ACA2-0F51869392F5}"/>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Ellipse 73">
              <a:extLst>
                <a:ext uri="{FF2B5EF4-FFF2-40B4-BE49-F238E27FC236}">
                  <a16:creationId xmlns:a16="http://schemas.microsoft.com/office/drawing/2014/main" id="{FAAF9B42-40B5-4F6A-95AA-288A79DFC6B9}"/>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697782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UDC</a:t>
            </a:r>
          </a:p>
          <a:p>
            <a:r>
              <a:rPr lang="fr-CH" dirty="0">
                <a:solidFill>
                  <a:schemeClr val="accent5"/>
                </a:solidFill>
              </a:rPr>
              <a:t>7 députés au</a:t>
            </a:r>
          </a:p>
          <a:p>
            <a:r>
              <a:rPr lang="fr-CH" dirty="0">
                <a:solidFill>
                  <a:schemeClr val="accent5"/>
                </a:solidFill>
              </a:rPr>
              <a:t>Conseil des États</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874245" y="2499245"/>
            <a:ext cx="6447555" cy="4017977"/>
            <a:chOff x="2874245" y="2499245"/>
            <a:chExt cx="6447555" cy="4017977"/>
          </a:xfrm>
        </p:grpSpPr>
        <p:sp>
          <p:nvSpPr>
            <p:cNvPr id="144"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200"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73"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uppieren 68">
            <a:extLst>
              <a:ext uri="{FF2B5EF4-FFF2-40B4-BE49-F238E27FC236}">
                <a16:creationId xmlns:a16="http://schemas.microsoft.com/office/drawing/2014/main" id="{2233F6DC-0769-46F0-99C3-E9FC52B0D23D}"/>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4828611D-ECE2-4894-AA68-25B6E2A27429}"/>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Ellipse 70">
              <a:extLst>
                <a:ext uri="{FF2B5EF4-FFF2-40B4-BE49-F238E27FC236}">
                  <a16:creationId xmlns:a16="http://schemas.microsoft.com/office/drawing/2014/main" id="{DE443DE4-1F47-481A-8144-A9CFC449D835}"/>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Ellipse 71">
              <a:extLst>
                <a:ext uri="{FF2B5EF4-FFF2-40B4-BE49-F238E27FC236}">
                  <a16:creationId xmlns:a16="http://schemas.microsoft.com/office/drawing/2014/main" id="{DEE3A59C-E4DD-421E-8202-D38870EBDEEA}"/>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Ellipse 72">
              <a:extLst>
                <a:ext uri="{FF2B5EF4-FFF2-40B4-BE49-F238E27FC236}">
                  <a16:creationId xmlns:a16="http://schemas.microsoft.com/office/drawing/2014/main" id="{54B13E55-A107-4CA8-8279-5A15849E7435}"/>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4" name="Ellipse 73">
              <a:extLst>
                <a:ext uri="{FF2B5EF4-FFF2-40B4-BE49-F238E27FC236}">
                  <a16:creationId xmlns:a16="http://schemas.microsoft.com/office/drawing/2014/main" id="{4A27BAE3-0F89-4643-AE63-1C4DB2D30A71}"/>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245098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Verts</a:t>
            </a:r>
          </a:p>
          <a:p>
            <a:r>
              <a:rPr lang="fr-CH" dirty="0">
                <a:solidFill>
                  <a:schemeClr val="accent5"/>
                </a:solidFill>
              </a:rPr>
              <a:t>5 députés au</a:t>
            </a:r>
          </a:p>
          <a:p>
            <a:r>
              <a:rPr lang="fr-CH" dirty="0">
                <a:solidFill>
                  <a:schemeClr val="accent5"/>
                </a:solidFill>
              </a:rPr>
              <a:t>Conseil des États</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grpSp>
        <p:nvGrpSpPr>
          <p:cNvPr id="5" name="Gruppieren 4"/>
          <p:cNvGrpSpPr/>
          <p:nvPr/>
        </p:nvGrpSpPr>
        <p:grpSpPr>
          <a:xfrm>
            <a:off x="2874245" y="2499245"/>
            <a:ext cx="6447555" cy="4017977"/>
            <a:chOff x="2874245" y="2499245"/>
            <a:chExt cx="6447555" cy="4017977"/>
          </a:xfrm>
        </p:grpSpPr>
        <p:sp>
          <p:nvSpPr>
            <p:cNvPr id="144"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uppieren 68">
            <a:extLst>
              <a:ext uri="{FF2B5EF4-FFF2-40B4-BE49-F238E27FC236}">
                <a16:creationId xmlns:a16="http://schemas.microsoft.com/office/drawing/2014/main" id="{2B956041-4CC6-46E7-89A0-3DE69CD6FC28}"/>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8AED725B-12F7-4AFB-8DC9-D181969B6FE7}"/>
                </a:ext>
              </a:extLst>
            </p:cNvPr>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Ellipse 70">
              <a:extLst>
                <a:ext uri="{FF2B5EF4-FFF2-40B4-BE49-F238E27FC236}">
                  <a16:creationId xmlns:a16="http://schemas.microsoft.com/office/drawing/2014/main" id="{C43AD1EA-FDBE-4F55-8C10-15AE9539ED9F}"/>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Ellipse 71">
              <a:extLst>
                <a:ext uri="{FF2B5EF4-FFF2-40B4-BE49-F238E27FC236}">
                  <a16:creationId xmlns:a16="http://schemas.microsoft.com/office/drawing/2014/main" id="{BB03216D-FFE0-4E52-915D-AEE03EEEA3B9}"/>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Ellipse 72">
              <a:extLst>
                <a:ext uri="{FF2B5EF4-FFF2-40B4-BE49-F238E27FC236}">
                  <a16:creationId xmlns:a16="http://schemas.microsoft.com/office/drawing/2014/main" id="{76903484-32C6-4EF4-B5E0-825B17E4471B}"/>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Ellipse 73">
              <a:extLst>
                <a:ext uri="{FF2B5EF4-FFF2-40B4-BE49-F238E27FC236}">
                  <a16:creationId xmlns:a16="http://schemas.microsoft.com/office/drawing/2014/main" id="{EB0F88B6-770F-4554-99B4-87872C17478F}"/>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16657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custDataLst>
              <p:tags r:id="rId1"/>
            </p:custDataLst>
          </p:nvPr>
        </p:nvSpPr>
        <p:spPr>
          <a:xfrm>
            <a:off x="551384" y="1115367"/>
            <a:ext cx="1728192" cy="2673673"/>
          </a:xfrm>
        </p:spPr>
        <p:txBody>
          <a:bodyPr/>
          <a:lstStyle/>
          <a:p>
            <a:endParaRPr lang="fr-CH" dirty="0">
              <a:solidFill>
                <a:srgbClr val="000000"/>
              </a:solidFill>
            </a:endParaRPr>
          </a:p>
          <a:p>
            <a:endParaRPr lang="fr-CH" dirty="0">
              <a:solidFill>
                <a:srgbClr val="000000"/>
              </a:solidFill>
            </a:endParaRPr>
          </a:p>
          <a:p>
            <a:r>
              <a:rPr lang="fr-CH" dirty="0">
                <a:solidFill>
                  <a:schemeClr val="accent1">
                    <a:lumMod val="40000"/>
                    <a:lumOff val="60000"/>
                  </a:schemeClr>
                </a:solidFill>
              </a:rPr>
              <a:t>UDC</a:t>
            </a:r>
          </a:p>
          <a:p>
            <a:r>
              <a:rPr lang="fr-CH" dirty="0">
                <a:solidFill>
                  <a:schemeClr val="accent1">
                    <a:lumMod val="40000"/>
                    <a:lumOff val="60000"/>
                  </a:schemeClr>
                </a:solidFill>
              </a:rPr>
              <a:t>PS</a:t>
            </a:r>
          </a:p>
          <a:p>
            <a:r>
              <a:rPr lang="fr-CH" dirty="0" smtClean="0">
                <a:solidFill>
                  <a:schemeClr val="accent1">
                    <a:lumMod val="40000"/>
                    <a:lumOff val="60000"/>
                  </a:schemeClr>
                </a:solidFill>
              </a:rPr>
              <a:t>M-E</a:t>
            </a:r>
            <a:endParaRPr lang="fr-CH" dirty="0">
              <a:solidFill>
                <a:schemeClr val="accent1">
                  <a:lumMod val="40000"/>
                  <a:lumOff val="60000"/>
                </a:schemeClr>
              </a:solidFill>
            </a:endParaRPr>
          </a:p>
          <a:p>
            <a:r>
              <a:rPr lang="fr-CH" dirty="0">
                <a:solidFill>
                  <a:schemeClr val="accent1">
                    <a:lumMod val="40000"/>
                    <a:lumOff val="60000"/>
                  </a:schemeClr>
                </a:solidFill>
              </a:rPr>
              <a:t>Verts</a:t>
            </a:r>
          </a:p>
          <a:p>
            <a:r>
              <a:rPr lang="fr-CH" dirty="0">
                <a:solidFill>
                  <a:schemeClr val="accent1">
                    <a:lumMod val="40000"/>
                    <a:lumOff val="60000"/>
                  </a:schemeClr>
                </a:solidFill>
              </a:rPr>
              <a:t>PLR</a:t>
            </a:r>
          </a:p>
          <a:p>
            <a:r>
              <a:rPr lang="fr-CH" dirty="0" err="1">
                <a:solidFill>
                  <a:schemeClr val="accent1">
                    <a:lumMod val="40000"/>
                    <a:lumOff val="60000"/>
                  </a:schemeClr>
                </a:solidFill>
              </a:rPr>
              <a:t>Vert’libéraux</a:t>
            </a:r>
            <a:endParaRPr lang="fr-CH" dirty="0">
              <a:solidFill>
                <a:schemeClr val="accent1">
                  <a:lumMod val="40000"/>
                  <a:lumOff val="60000"/>
                </a:schemeClr>
              </a:solidFill>
            </a:endParaRPr>
          </a:p>
          <a:p>
            <a:endParaRPr lang="fr-CH" dirty="0">
              <a:solidFill>
                <a:schemeClr val="accent1">
                  <a:lumMod val="40000"/>
                  <a:lumOff val="60000"/>
                </a:schemeClr>
              </a:solidFill>
            </a:endParaRP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9" name="Inhaltsplatzhalter 5"/>
          <p:cNvSpPr txBox="1">
            <a:spLocks/>
          </p:cNvSpPr>
          <p:nvPr>
            <p:custDataLst>
              <p:tags r:id="rId3"/>
            </p:custDataLst>
          </p:nvPr>
        </p:nvSpPr>
        <p:spPr>
          <a:xfrm>
            <a:off x="24235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Conseil national</a:t>
            </a:r>
          </a:p>
          <a:p>
            <a:endParaRPr lang="de-CH" dirty="0"/>
          </a:p>
          <a:p>
            <a:r>
              <a:rPr lang="de-CH" dirty="0"/>
              <a:t>55</a:t>
            </a:r>
          </a:p>
          <a:p>
            <a:r>
              <a:rPr lang="de-CH" dirty="0"/>
              <a:t>39</a:t>
            </a:r>
          </a:p>
          <a:p>
            <a:r>
              <a:rPr lang="de-CH" dirty="0"/>
              <a:t>31</a:t>
            </a:r>
          </a:p>
          <a:p>
            <a:r>
              <a:rPr lang="de-CH" dirty="0"/>
              <a:t>30</a:t>
            </a:r>
          </a:p>
          <a:p>
            <a:r>
              <a:rPr lang="de-CH" dirty="0"/>
              <a:t>29</a:t>
            </a:r>
          </a:p>
          <a:p>
            <a:r>
              <a:rPr lang="de-CH" dirty="0"/>
              <a:t>16</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de-CH" dirty="0"/>
              <a:t>200</a:t>
            </a:r>
          </a:p>
        </p:txBody>
      </p:sp>
      <p:grpSp>
        <p:nvGrpSpPr>
          <p:cNvPr id="11" name="Gruppieren 10"/>
          <p:cNvGrpSpPr/>
          <p:nvPr>
            <p:custDataLst>
              <p:tags r:id="rId4"/>
            </p:custDataLst>
          </p:nvPr>
        </p:nvGrpSpPr>
        <p:grpSpPr>
          <a:xfrm>
            <a:off x="1919536" y="1844824"/>
            <a:ext cx="8236192" cy="5112568"/>
            <a:chOff x="2773363" y="585788"/>
            <a:chExt cx="8020051" cy="4978400"/>
          </a:xfrm>
          <a:solidFill>
            <a:schemeClr val="bg1"/>
          </a:solidFill>
        </p:grpSpPr>
        <p:sp>
          <p:nvSpPr>
            <p:cNvPr id="12" name="Freeform 5"/>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3" name="Freeform 6"/>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7"/>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8"/>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9"/>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7" name="Freeform 10"/>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1"/>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2"/>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3"/>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4"/>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5"/>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6"/>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7"/>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18"/>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19"/>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0"/>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1"/>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2"/>
            <p:cNvSpPr>
              <a:spLocks/>
            </p:cNvSpPr>
            <p:nvPr/>
          </p:nvSpPr>
          <p:spPr bwMode="auto">
            <a:xfrm>
              <a:off x="7683501" y="1873250"/>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3"/>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4"/>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5"/>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6"/>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7"/>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8"/>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2"/>
            <p:cNvSpPr>
              <a:spLocks/>
            </p:cNvSpPr>
            <p:nvPr/>
          </p:nvSpPr>
          <p:spPr bwMode="auto">
            <a:xfrm>
              <a:off x="6797676" y="585788"/>
              <a:ext cx="3827463"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3"/>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4"/>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5"/>
            <p:cNvSpPr>
              <a:spLocks/>
            </p:cNvSpPr>
            <p:nvPr/>
          </p:nvSpPr>
          <p:spPr bwMode="auto">
            <a:xfrm>
              <a:off x="6797676" y="1433513"/>
              <a:ext cx="1905000" cy="669925"/>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 name="Espace réservé du numéro de diapositive 2"/>
          <p:cNvSpPr>
            <a:spLocks noGrp="1"/>
          </p:cNvSpPr>
          <p:nvPr>
            <p:ph type="sldNum" sz="quarter" idx="12"/>
            <p:custDataLst>
              <p:tags r:id="rId5"/>
            </p:custDataLst>
          </p:nvPr>
        </p:nvSpPr>
        <p:spPr/>
        <p:txBody>
          <a:bodyPr/>
          <a:lstStyle/>
          <a:p>
            <a:fld id="{442AD375-037F-43D0-B059-5172DA06796A}" type="slidenum">
              <a:rPr lang="de-CH" smtClean="0"/>
              <a:pPr/>
              <a:t>35</a:t>
            </a:fld>
            <a:endParaRPr lang="de-CH" dirty="0"/>
          </a:p>
        </p:txBody>
      </p:sp>
      <p:sp>
        <p:nvSpPr>
          <p:cNvPr id="46" name="Freeform 35">
            <a:extLst>
              <a:ext uri="{FF2B5EF4-FFF2-40B4-BE49-F238E27FC236}">
                <a16:creationId xmlns:a16="http://schemas.microsoft.com/office/drawing/2014/main" id="{0769E05E-A98D-4101-A146-7B6C478E38B6}"/>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Bogen 46">
            <a:extLst>
              <a:ext uri="{FF2B5EF4-FFF2-40B4-BE49-F238E27FC236}">
                <a16:creationId xmlns:a16="http://schemas.microsoft.com/office/drawing/2014/main" id="{561BC307-3521-4DD1-B6E6-31656168D81A}"/>
              </a:ext>
            </a:extLst>
          </p:cNvPr>
          <p:cNvSpPr/>
          <p:nvPr/>
        </p:nvSpPr>
        <p:spPr>
          <a:xfrm>
            <a:off x="3952106" y="3318466"/>
            <a:ext cx="4257563" cy="3859667"/>
          </a:xfrm>
          <a:prstGeom prst="arc">
            <a:avLst>
              <a:gd name="adj1" fmla="val 16200000"/>
              <a:gd name="adj2" fmla="val 17451193"/>
            </a:avLst>
          </a:prstGeom>
          <a:ln w="476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9218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Freeform 15">
            <a:extLst>
              <a:ext uri="{FF2B5EF4-FFF2-40B4-BE49-F238E27FC236}">
                <a16:creationId xmlns:a16="http://schemas.microsoft.com/office/drawing/2014/main" id="{3DF2D4AB-A1AF-46AB-8C27-8B510684FFE6}"/>
              </a:ext>
            </a:extLst>
          </p:cNvPr>
          <p:cNvSpPr>
            <a:spLocks/>
          </p:cNvSpPr>
          <p:nvPr/>
        </p:nvSpPr>
        <p:spPr bwMode="auto">
          <a:xfrm>
            <a:off x="8292314" y="3253389"/>
            <a:ext cx="652113" cy="722216"/>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46" name="Gruppieren 45"/>
          <p:cNvGrpSpPr/>
          <p:nvPr>
            <p:custDataLst>
              <p:tags r:id="rId1"/>
            </p:custDataLst>
          </p:nvPr>
        </p:nvGrpSpPr>
        <p:grpSpPr>
          <a:xfrm>
            <a:off x="1919537" y="1845245"/>
            <a:ext cx="8235514" cy="5112147"/>
            <a:chOff x="2344738" y="438151"/>
            <a:chExt cx="8020051" cy="4978400"/>
          </a:xfrm>
          <a:solidFill>
            <a:schemeClr val="bg1"/>
          </a:solidFill>
        </p:grpSpPr>
        <p:sp>
          <p:nvSpPr>
            <p:cNvPr id="47" name="Freeform 5"/>
            <p:cNvSpPr>
              <a:spLocks/>
            </p:cNvSpPr>
            <p:nvPr/>
          </p:nvSpPr>
          <p:spPr bwMode="auto">
            <a:xfrm>
              <a:off x="2344738" y="455613"/>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6"/>
            <p:cNvSpPr>
              <a:spLocks/>
            </p:cNvSpPr>
            <p:nvPr/>
          </p:nvSpPr>
          <p:spPr bwMode="auto">
            <a:xfrm>
              <a:off x="10185401" y="3775076"/>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7"/>
            <p:cNvSpPr>
              <a:spLocks/>
            </p:cNvSpPr>
            <p:nvPr/>
          </p:nvSpPr>
          <p:spPr bwMode="auto">
            <a:xfrm>
              <a:off x="10163176" y="3305176"/>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8"/>
            <p:cNvSpPr>
              <a:spLocks/>
            </p:cNvSpPr>
            <p:nvPr/>
          </p:nvSpPr>
          <p:spPr bwMode="auto">
            <a:xfrm>
              <a:off x="6394451" y="455613"/>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9"/>
            <p:cNvSpPr>
              <a:spLocks/>
            </p:cNvSpPr>
            <p:nvPr/>
          </p:nvSpPr>
          <p:spPr bwMode="auto">
            <a:xfrm>
              <a:off x="2646363" y="738188"/>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10"/>
            <p:cNvSpPr>
              <a:spLocks/>
            </p:cNvSpPr>
            <p:nvPr/>
          </p:nvSpPr>
          <p:spPr bwMode="auto">
            <a:xfrm>
              <a:off x="9690101" y="2846388"/>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11"/>
            <p:cNvSpPr>
              <a:spLocks/>
            </p:cNvSpPr>
            <p:nvPr/>
          </p:nvSpPr>
          <p:spPr bwMode="auto">
            <a:xfrm>
              <a:off x="9221788" y="2092326"/>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12"/>
            <p:cNvSpPr>
              <a:spLocks/>
            </p:cNvSpPr>
            <p:nvPr/>
          </p:nvSpPr>
          <p:spPr bwMode="auto">
            <a:xfrm>
              <a:off x="6394451" y="738188"/>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13"/>
            <p:cNvSpPr>
              <a:spLocks/>
            </p:cNvSpPr>
            <p:nvPr/>
          </p:nvSpPr>
          <p:spPr bwMode="auto">
            <a:xfrm>
              <a:off x="2967038" y="1020763"/>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16"/>
            <p:cNvSpPr>
              <a:spLocks/>
            </p:cNvSpPr>
            <p:nvPr/>
          </p:nvSpPr>
          <p:spPr bwMode="auto">
            <a:xfrm>
              <a:off x="6394451" y="1020763"/>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17"/>
            <p:cNvSpPr>
              <a:spLocks/>
            </p:cNvSpPr>
            <p:nvPr/>
          </p:nvSpPr>
          <p:spPr bwMode="auto">
            <a:xfrm>
              <a:off x="3251201" y="1304926"/>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18"/>
            <p:cNvSpPr>
              <a:spLocks/>
            </p:cNvSpPr>
            <p:nvPr/>
          </p:nvSpPr>
          <p:spPr bwMode="auto">
            <a:xfrm>
              <a:off x="8847138" y="2532063"/>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19"/>
            <p:cNvSpPr>
              <a:spLocks/>
            </p:cNvSpPr>
            <p:nvPr/>
          </p:nvSpPr>
          <p:spPr bwMode="auto">
            <a:xfrm>
              <a:off x="8242301" y="1925638"/>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20"/>
            <p:cNvSpPr>
              <a:spLocks/>
            </p:cNvSpPr>
            <p:nvPr/>
          </p:nvSpPr>
          <p:spPr bwMode="auto">
            <a:xfrm>
              <a:off x="6394451" y="1304926"/>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21"/>
            <p:cNvSpPr>
              <a:spLocks/>
            </p:cNvSpPr>
            <p:nvPr/>
          </p:nvSpPr>
          <p:spPr bwMode="auto">
            <a:xfrm>
              <a:off x="3529013" y="1587501"/>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22"/>
            <p:cNvSpPr>
              <a:spLocks/>
            </p:cNvSpPr>
            <p:nvPr/>
          </p:nvSpPr>
          <p:spPr bwMode="auto">
            <a:xfrm>
              <a:off x="7254876" y="1725613"/>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23"/>
            <p:cNvSpPr>
              <a:spLocks/>
            </p:cNvSpPr>
            <p:nvPr/>
          </p:nvSpPr>
          <p:spPr bwMode="auto">
            <a:xfrm>
              <a:off x="7162801" y="1695451"/>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24"/>
            <p:cNvSpPr>
              <a:spLocks/>
            </p:cNvSpPr>
            <p:nvPr/>
          </p:nvSpPr>
          <p:spPr bwMode="auto">
            <a:xfrm>
              <a:off x="6394451" y="1587501"/>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25"/>
            <p:cNvSpPr>
              <a:spLocks/>
            </p:cNvSpPr>
            <p:nvPr/>
          </p:nvSpPr>
          <p:spPr bwMode="auto">
            <a:xfrm>
              <a:off x="3825876" y="1871663"/>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26"/>
            <p:cNvSpPr>
              <a:spLocks/>
            </p:cNvSpPr>
            <p:nvPr/>
          </p:nvSpPr>
          <p:spPr bwMode="auto">
            <a:xfrm>
              <a:off x="6872288" y="1917701"/>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27"/>
            <p:cNvSpPr>
              <a:spLocks/>
            </p:cNvSpPr>
            <p:nvPr/>
          </p:nvSpPr>
          <p:spPr bwMode="auto">
            <a:xfrm>
              <a:off x="6786563" y="1901826"/>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28"/>
            <p:cNvSpPr>
              <a:spLocks/>
            </p:cNvSpPr>
            <p:nvPr/>
          </p:nvSpPr>
          <p:spPr bwMode="auto">
            <a:xfrm>
              <a:off x="6394451" y="1871663"/>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32"/>
            <p:cNvSpPr>
              <a:spLocks/>
            </p:cNvSpPr>
            <p:nvPr/>
          </p:nvSpPr>
          <p:spPr bwMode="auto">
            <a:xfrm>
              <a:off x="6369051" y="438151"/>
              <a:ext cx="3827463"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33"/>
            <p:cNvSpPr>
              <a:spLocks/>
            </p:cNvSpPr>
            <p:nvPr/>
          </p:nvSpPr>
          <p:spPr bwMode="auto">
            <a:xfrm>
              <a:off x="6369051" y="720726"/>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35"/>
            <p:cNvSpPr>
              <a:spLocks/>
            </p:cNvSpPr>
            <p:nvPr/>
          </p:nvSpPr>
          <p:spPr bwMode="auto">
            <a:xfrm>
              <a:off x="6369051" y="1285876"/>
              <a:ext cx="1905000" cy="669925"/>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8" name="Inhaltsplatzhalter 5"/>
          <p:cNvSpPr>
            <a:spLocks noGrp="1"/>
          </p:cNvSpPr>
          <p:nvPr>
            <p:ph idx="1"/>
            <p:custDataLst>
              <p:tags r:id="rId3"/>
            </p:custDataLst>
          </p:nvPr>
        </p:nvSpPr>
        <p:spPr>
          <a:xfrm>
            <a:off x="551384" y="1115367"/>
            <a:ext cx="1728192" cy="2673673"/>
          </a:xfrm>
        </p:spPr>
        <p:txBody>
          <a:bodyPr/>
          <a:lstStyle/>
          <a:p>
            <a:endParaRPr lang="fr-CH" dirty="0">
              <a:solidFill>
                <a:srgbClr val="969696"/>
              </a:solidFill>
            </a:endParaRPr>
          </a:p>
          <a:p>
            <a:endParaRPr lang="fr-CH" dirty="0">
              <a:solidFill>
                <a:srgbClr val="969696"/>
              </a:solidFill>
            </a:endParaRPr>
          </a:p>
          <a:p>
            <a:r>
              <a:rPr lang="fr-CH" dirty="0">
                <a:solidFill>
                  <a:schemeClr val="accent1">
                    <a:lumMod val="40000"/>
                    <a:lumOff val="60000"/>
                  </a:schemeClr>
                </a:solidFill>
              </a:rPr>
              <a:t>UDC</a:t>
            </a:r>
          </a:p>
          <a:p>
            <a:r>
              <a:rPr lang="fr-CH" dirty="0">
                <a:solidFill>
                  <a:schemeClr val="accent1">
                    <a:lumMod val="40000"/>
                    <a:lumOff val="60000"/>
                  </a:schemeClr>
                </a:solidFill>
              </a:rPr>
              <a:t>PS</a:t>
            </a:r>
          </a:p>
          <a:p>
            <a:r>
              <a:rPr lang="fr-CH" dirty="0" smtClean="0">
                <a:solidFill>
                  <a:schemeClr val="accent1">
                    <a:lumMod val="40000"/>
                    <a:lumOff val="60000"/>
                  </a:schemeClr>
                </a:solidFill>
              </a:rPr>
              <a:t>M-E</a:t>
            </a:r>
            <a:endParaRPr lang="fr-CH" dirty="0">
              <a:solidFill>
                <a:schemeClr val="accent1">
                  <a:lumMod val="40000"/>
                  <a:lumOff val="60000"/>
                </a:schemeClr>
              </a:solidFill>
            </a:endParaRPr>
          </a:p>
          <a:p>
            <a:r>
              <a:rPr lang="fr-CH" dirty="0">
                <a:solidFill>
                  <a:schemeClr val="accent1">
                    <a:lumMod val="40000"/>
                    <a:lumOff val="60000"/>
                  </a:schemeClr>
                </a:solidFill>
              </a:rPr>
              <a:t>Verts</a:t>
            </a:r>
          </a:p>
          <a:p>
            <a:r>
              <a:rPr lang="fr-CH" dirty="0">
                <a:solidFill>
                  <a:schemeClr val="accent1">
                    <a:lumMod val="40000"/>
                    <a:lumOff val="60000"/>
                  </a:schemeClr>
                </a:solidFill>
              </a:rPr>
              <a:t>PLR</a:t>
            </a:r>
          </a:p>
          <a:p>
            <a:r>
              <a:rPr lang="fr-CH" dirty="0" err="1">
                <a:solidFill>
                  <a:schemeClr val="accent1">
                    <a:lumMod val="40000"/>
                    <a:lumOff val="60000"/>
                  </a:schemeClr>
                </a:solidFill>
              </a:rPr>
              <a:t>Vert’libéraux</a:t>
            </a:r>
            <a:endParaRPr lang="fr-CH" dirty="0">
              <a:solidFill>
                <a:schemeClr val="accent1">
                  <a:lumMod val="40000"/>
                  <a:lumOff val="60000"/>
                </a:schemeClr>
              </a:solidFill>
            </a:endParaRPr>
          </a:p>
          <a:p>
            <a:endParaRPr lang="fr-CH" dirty="0">
              <a:solidFill>
                <a:schemeClr val="accent1">
                  <a:lumMod val="40000"/>
                  <a:lumOff val="60000"/>
                </a:schemeClr>
              </a:solidFill>
            </a:endParaRPr>
          </a:p>
        </p:txBody>
      </p:sp>
      <p:sp>
        <p:nvSpPr>
          <p:cNvPr id="9" name="Inhaltsplatzhalter 5"/>
          <p:cNvSpPr txBox="1">
            <a:spLocks/>
          </p:cNvSpPr>
          <p:nvPr>
            <p:custDataLst>
              <p:tags r:id="rId4"/>
            </p:custDataLst>
          </p:nvPr>
        </p:nvSpPr>
        <p:spPr>
          <a:xfrm>
            <a:off x="24235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solidFill>
                  <a:schemeClr val="accent1">
                    <a:lumMod val="40000"/>
                    <a:lumOff val="60000"/>
                  </a:schemeClr>
                </a:solidFill>
              </a:rPr>
              <a:t>Conseil national</a:t>
            </a:r>
          </a:p>
          <a:p>
            <a:endParaRPr lang="de-CH" dirty="0">
              <a:solidFill>
                <a:schemeClr val="accent1">
                  <a:lumMod val="40000"/>
                  <a:lumOff val="60000"/>
                </a:schemeClr>
              </a:solidFill>
            </a:endParaRPr>
          </a:p>
          <a:p>
            <a:r>
              <a:rPr lang="de-CH" dirty="0">
                <a:solidFill>
                  <a:schemeClr val="accent1">
                    <a:lumMod val="40000"/>
                    <a:lumOff val="60000"/>
                  </a:schemeClr>
                </a:solidFill>
              </a:rPr>
              <a:t>55</a:t>
            </a:r>
          </a:p>
          <a:p>
            <a:r>
              <a:rPr lang="de-CH" dirty="0">
                <a:solidFill>
                  <a:schemeClr val="accent1">
                    <a:lumMod val="40000"/>
                    <a:lumOff val="60000"/>
                  </a:schemeClr>
                </a:solidFill>
              </a:rPr>
              <a:t>39</a:t>
            </a:r>
          </a:p>
          <a:p>
            <a:r>
              <a:rPr lang="de-CH" dirty="0">
                <a:solidFill>
                  <a:schemeClr val="accent1">
                    <a:lumMod val="40000"/>
                    <a:lumOff val="60000"/>
                  </a:schemeClr>
                </a:solidFill>
              </a:rPr>
              <a:t>31</a:t>
            </a:r>
          </a:p>
          <a:p>
            <a:r>
              <a:rPr lang="de-CH" dirty="0">
                <a:solidFill>
                  <a:schemeClr val="accent1">
                    <a:lumMod val="40000"/>
                    <a:lumOff val="60000"/>
                  </a:schemeClr>
                </a:solidFill>
              </a:rPr>
              <a:t>30</a:t>
            </a:r>
          </a:p>
          <a:p>
            <a:r>
              <a:rPr lang="de-CH" dirty="0">
                <a:solidFill>
                  <a:schemeClr val="accent1">
                    <a:lumMod val="40000"/>
                    <a:lumOff val="60000"/>
                  </a:schemeClr>
                </a:solidFill>
              </a:rPr>
              <a:t>29</a:t>
            </a:r>
          </a:p>
          <a:p>
            <a:r>
              <a:rPr lang="de-CH" dirty="0">
                <a:solidFill>
                  <a:schemeClr val="accent1">
                    <a:lumMod val="40000"/>
                    <a:lumOff val="60000"/>
                  </a:schemeClr>
                </a:solidFill>
              </a:rPr>
              <a:t>16</a:t>
            </a: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r>
              <a:rPr lang="de-CH" dirty="0">
                <a:solidFill>
                  <a:schemeClr val="accent1">
                    <a:lumMod val="40000"/>
                    <a:lumOff val="60000"/>
                  </a:schemeClr>
                </a:solidFill>
              </a:rPr>
              <a:t>200</a:t>
            </a:r>
          </a:p>
        </p:txBody>
      </p:sp>
      <p:sp>
        <p:nvSpPr>
          <p:cNvPr id="45" name="Inhaltsplatzhalter 5"/>
          <p:cNvSpPr txBox="1">
            <a:spLocks/>
          </p:cNvSpPr>
          <p:nvPr>
            <p:custDataLst>
              <p:tags r:id="rId5"/>
            </p:custDataLst>
          </p:nvPr>
        </p:nvSpPr>
        <p:spPr>
          <a:xfrm>
            <a:off x="4357291" y="1115367"/>
            <a:ext cx="1756619"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Conseil des États</a:t>
            </a:r>
          </a:p>
          <a:p>
            <a:endParaRPr lang="sv-SE" dirty="0"/>
          </a:p>
          <a:p>
            <a:r>
              <a:rPr lang="sv-SE" dirty="0"/>
              <a:t>7</a:t>
            </a:r>
          </a:p>
          <a:p>
            <a:r>
              <a:rPr lang="sv-SE" dirty="0"/>
              <a:t>9</a:t>
            </a:r>
          </a:p>
          <a:p>
            <a:r>
              <a:rPr lang="sv-SE" dirty="0"/>
              <a:t>13</a:t>
            </a:r>
          </a:p>
          <a:p>
            <a:r>
              <a:rPr lang="sv-SE" dirty="0"/>
              <a:t>5</a:t>
            </a:r>
          </a:p>
          <a:p>
            <a:r>
              <a:rPr lang="sv-SE" dirty="0"/>
              <a:t>12</a:t>
            </a:r>
          </a:p>
          <a:p>
            <a:r>
              <a:rPr lang="sv-SE" dirty="0"/>
              <a:t>0</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r>
              <a:rPr lang="sv-SE" dirty="0"/>
              <a:t>46</a:t>
            </a:r>
            <a:endParaRPr lang="de-CH" dirty="0"/>
          </a:p>
        </p:txBody>
      </p:sp>
      <p:sp>
        <p:nvSpPr>
          <p:cNvPr id="3" name="Espace réservé du numéro de diapositive 2"/>
          <p:cNvSpPr>
            <a:spLocks noGrp="1"/>
          </p:cNvSpPr>
          <p:nvPr>
            <p:ph type="sldNum" sz="quarter" idx="12"/>
            <p:custDataLst>
              <p:tags r:id="rId6"/>
            </p:custDataLst>
          </p:nvPr>
        </p:nvSpPr>
        <p:spPr/>
        <p:txBody>
          <a:bodyPr/>
          <a:lstStyle/>
          <a:p>
            <a:fld id="{442AD375-037F-43D0-B059-5172DA06796A}" type="slidenum">
              <a:rPr lang="de-CH" smtClean="0"/>
              <a:pPr/>
              <a:t>36</a:t>
            </a:fld>
            <a:endParaRPr lang="de-CH" dirty="0"/>
          </a:p>
        </p:txBody>
      </p:sp>
      <p:grpSp>
        <p:nvGrpSpPr>
          <p:cNvPr id="87" name="Gruppieren 86">
            <a:extLst>
              <a:ext uri="{FF2B5EF4-FFF2-40B4-BE49-F238E27FC236}">
                <a16:creationId xmlns:a16="http://schemas.microsoft.com/office/drawing/2014/main" id="{F7830C67-8E84-4C84-B750-4B54500FD398}"/>
              </a:ext>
            </a:extLst>
          </p:cNvPr>
          <p:cNvGrpSpPr/>
          <p:nvPr/>
        </p:nvGrpSpPr>
        <p:grpSpPr>
          <a:xfrm>
            <a:off x="1919536" y="1844823"/>
            <a:ext cx="8236192" cy="5112569"/>
            <a:chOff x="2773363" y="585787"/>
            <a:chExt cx="8020051" cy="4978401"/>
          </a:xfrm>
          <a:solidFill>
            <a:schemeClr val="bg1"/>
          </a:solidFill>
        </p:grpSpPr>
        <p:sp>
          <p:nvSpPr>
            <p:cNvPr id="88" name="Freeform 5">
              <a:extLst>
                <a:ext uri="{FF2B5EF4-FFF2-40B4-BE49-F238E27FC236}">
                  <a16:creationId xmlns:a16="http://schemas.microsoft.com/office/drawing/2014/main" id="{90A307DF-D356-4728-8F21-C475E427343D}"/>
                </a:ext>
              </a:extLst>
            </p:cNvPr>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6">
              <a:extLst>
                <a:ext uri="{FF2B5EF4-FFF2-40B4-BE49-F238E27FC236}">
                  <a16:creationId xmlns:a16="http://schemas.microsoft.com/office/drawing/2014/main" id="{FDEADCEE-A3AE-420E-A45F-EC8F8D2A388E}"/>
                </a:ext>
              </a:extLst>
            </p:cNvPr>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7">
              <a:extLst>
                <a:ext uri="{FF2B5EF4-FFF2-40B4-BE49-F238E27FC236}">
                  <a16:creationId xmlns:a16="http://schemas.microsoft.com/office/drawing/2014/main" id="{6BA23EC4-DC6E-4C78-8D1E-3E115ABB21EB}"/>
                </a:ext>
              </a:extLst>
            </p:cNvPr>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
              <a:extLst>
                <a:ext uri="{FF2B5EF4-FFF2-40B4-BE49-F238E27FC236}">
                  <a16:creationId xmlns:a16="http://schemas.microsoft.com/office/drawing/2014/main" id="{B98666B9-9BBF-4120-8A5D-662539072A14}"/>
                </a:ext>
              </a:extLst>
            </p:cNvPr>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9">
              <a:extLst>
                <a:ext uri="{FF2B5EF4-FFF2-40B4-BE49-F238E27FC236}">
                  <a16:creationId xmlns:a16="http://schemas.microsoft.com/office/drawing/2014/main" id="{21383610-FA34-48E8-B40B-DDD0AC52BEBD}"/>
                </a:ext>
              </a:extLst>
            </p:cNvPr>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10">
              <a:extLst>
                <a:ext uri="{FF2B5EF4-FFF2-40B4-BE49-F238E27FC236}">
                  <a16:creationId xmlns:a16="http://schemas.microsoft.com/office/drawing/2014/main" id="{F6A31D90-D185-468E-B402-00388FFDFDF2}"/>
                </a:ext>
              </a:extLst>
            </p:cNvPr>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11">
              <a:extLst>
                <a:ext uri="{FF2B5EF4-FFF2-40B4-BE49-F238E27FC236}">
                  <a16:creationId xmlns:a16="http://schemas.microsoft.com/office/drawing/2014/main" id="{0095A31A-4ECD-41DF-A6AA-C5B3744E8C21}"/>
                </a:ext>
              </a:extLst>
            </p:cNvPr>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12">
              <a:extLst>
                <a:ext uri="{FF2B5EF4-FFF2-40B4-BE49-F238E27FC236}">
                  <a16:creationId xmlns:a16="http://schemas.microsoft.com/office/drawing/2014/main" id="{7D8554F4-C5B6-4550-86FD-27415923E42C}"/>
                </a:ext>
              </a:extLst>
            </p:cNvPr>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13">
              <a:extLst>
                <a:ext uri="{FF2B5EF4-FFF2-40B4-BE49-F238E27FC236}">
                  <a16:creationId xmlns:a16="http://schemas.microsoft.com/office/drawing/2014/main" id="{661E38D9-72B2-43FA-AE18-CFE0B3515C8F}"/>
                </a:ext>
              </a:extLst>
            </p:cNvPr>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17">
              <a:extLst>
                <a:ext uri="{FF2B5EF4-FFF2-40B4-BE49-F238E27FC236}">
                  <a16:creationId xmlns:a16="http://schemas.microsoft.com/office/drawing/2014/main" id="{7F9A357A-BDF9-4EB2-AAF9-1A47CB863524}"/>
                </a:ext>
              </a:extLst>
            </p:cNvPr>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18">
              <a:extLst>
                <a:ext uri="{FF2B5EF4-FFF2-40B4-BE49-F238E27FC236}">
                  <a16:creationId xmlns:a16="http://schemas.microsoft.com/office/drawing/2014/main" id="{1976CD29-EEF1-4BB0-91B7-8BA677E7C596}"/>
                </a:ext>
              </a:extLst>
            </p:cNvPr>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19">
              <a:extLst>
                <a:ext uri="{FF2B5EF4-FFF2-40B4-BE49-F238E27FC236}">
                  <a16:creationId xmlns:a16="http://schemas.microsoft.com/office/drawing/2014/main" id="{669ADE8F-4BD2-4BC7-BABB-D6AF202DF460}"/>
                </a:ext>
              </a:extLst>
            </p:cNvPr>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20">
              <a:extLst>
                <a:ext uri="{FF2B5EF4-FFF2-40B4-BE49-F238E27FC236}">
                  <a16:creationId xmlns:a16="http://schemas.microsoft.com/office/drawing/2014/main" id="{675365C0-2758-449F-BCD3-D417C163168A}"/>
                </a:ext>
              </a:extLst>
            </p:cNvPr>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21">
              <a:extLst>
                <a:ext uri="{FF2B5EF4-FFF2-40B4-BE49-F238E27FC236}">
                  <a16:creationId xmlns:a16="http://schemas.microsoft.com/office/drawing/2014/main" id="{8899B920-EE5C-42F2-9F7C-3F44AE1692A1}"/>
                </a:ext>
              </a:extLst>
            </p:cNvPr>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22">
              <a:extLst>
                <a:ext uri="{FF2B5EF4-FFF2-40B4-BE49-F238E27FC236}">
                  <a16:creationId xmlns:a16="http://schemas.microsoft.com/office/drawing/2014/main" id="{F71F9744-14D6-4C2A-B926-633D60A8D80D}"/>
                </a:ext>
              </a:extLst>
            </p:cNvPr>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24">
              <a:extLst>
                <a:ext uri="{FF2B5EF4-FFF2-40B4-BE49-F238E27FC236}">
                  <a16:creationId xmlns:a16="http://schemas.microsoft.com/office/drawing/2014/main" id="{CDCEF92A-AD8B-47C6-9A96-DED5809F509A}"/>
                </a:ext>
              </a:extLst>
            </p:cNvPr>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25">
              <a:extLst>
                <a:ext uri="{FF2B5EF4-FFF2-40B4-BE49-F238E27FC236}">
                  <a16:creationId xmlns:a16="http://schemas.microsoft.com/office/drawing/2014/main" id="{20EDFB64-286E-47B1-A079-AB66F3786D08}"/>
                </a:ext>
              </a:extLst>
            </p:cNvPr>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26">
              <a:extLst>
                <a:ext uri="{FF2B5EF4-FFF2-40B4-BE49-F238E27FC236}">
                  <a16:creationId xmlns:a16="http://schemas.microsoft.com/office/drawing/2014/main" id="{A228CE09-AC74-4516-B1C7-5AD4C980136A}"/>
                </a:ext>
              </a:extLst>
            </p:cNvPr>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27">
              <a:extLst>
                <a:ext uri="{FF2B5EF4-FFF2-40B4-BE49-F238E27FC236}">
                  <a16:creationId xmlns:a16="http://schemas.microsoft.com/office/drawing/2014/main" id="{BCDC6B1E-3C0B-4A44-A34B-8F2D355F2A1E}"/>
                </a:ext>
              </a:extLst>
            </p:cNvPr>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32">
              <a:extLst>
                <a:ext uri="{FF2B5EF4-FFF2-40B4-BE49-F238E27FC236}">
                  <a16:creationId xmlns:a16="http://schemas.microsoft.com/office/drawing/2014/main" id="{635F9E6A-1047-4A4C-B45F-92251A1BEE89}"/>
                </a:ext>
              </a:extLst>
            </p:cNvPr>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33">
              <a:extLst>
                <a:ext uri="{FF2B5EF4-FFF2-40B4-BE49-F238E27FC236}">
                  <a16:creationId xmlns:a16="http://schemas.microsoft.com/office/drawing/2014/main" id="{87793DE2-6DD5-4F6C-A8E8-ADE68379691A}"/>
                </a:ext>
              </a:extLst>
            </p:cNvPr>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35">
              <a:extLst>
                <a:ext uri="{FF2B5EF4-FFF2-40B4-BE49-F238E27FC236}">
                  <a16:creationId xmlns:a16="http://schemas.microsoft.com/office/drawing/2014/main" id="{B13A3FD5-DB6F-443B-BA06-C2F07C97413C}"/>
                </a:ext>
              </a:extLst>
            </p:cNvPr>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16" name="Freeform 39">
            <a:extLst>
              <a:ext uri="{FF2B5EF4-FFF2-40B4-BE49-F238E27FC236}">
                <a16:creationId xmlns:a16="http://schemas.microsoft.com/office/drawing/2014/main" id="{4E2DA2E9-CC52-4DDF-B8D7-D62DD5B44579}"/>
              </a:ext>
            </a:extLst>
          </p:cNvPr>
          <p:cNvSpPr>
            <a:spLocks/>
          </p:cNvSpPr>
          <p:nvPr/>
        </p:nvSpPr>
        <p:spPr bwMode="auto">
          <a:xfrm rot="20175640">
            <a:off x="9067232" y="3480386"/>
            <a:ext cx="163195" cy="59077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39">
            <a:extLst>
              <a:ext uri="{FF2B5EF4-FFF2-40B4-BE49-F238E27FC236}">
                <a16:creationId xmlns:a16="http://schemas.microsoft.com/office/drawing/2014/main" id="{E74C165F-08A1-49D8-9746-78F4B6203854}"/>
              </a:ext>
            </a:extLst>
          </p:cNvPr>
          <p:cNvSpPr>
            <a:spLocks/>
          </p:cNvSpPr>
          <p:nvPr/>
        </p:nvSpPr>
        <p:spPr bwMode="auto">
          <a:xfrm>
            <a:off x="9927512" y="4768639"/>
            <a:ext cx="153234" cy="500456"/>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39">
            <a:extLst>
              <a:ext uri="{FF2B5EF4-FFF2-40B4-BE49-F238E27FC236}">
                <a16:creationId xmlns:a16="http://schemas.microsoft.com/office/drawing/2014/main" id="{A67FA65D-31EF-4A08-887C-ACB0A77CC2B9}"/>
              </a:ext>
            </a:extLst>
          </p:cNvPr>
          <p:cNvSpPr>
            <a:spLocks/>
          </p:cNvSpPr>
          <p:nvPr/>
        </p:nvSpPr>
        <p:spPr bwMode="auto">
          <a:xfrm rot="19588829">
            <a:off x="8100991" y="3332530"/>
            <a:ext cx="157640" cy="43073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35">
            <a:extLst>
              <a:ext uri="{FF2B5EF4-FFF2-40B4-BE49-F238E27FC236}">
                <a16:creationId xmlns:a16="http://schemas.microsoft.com/office/drawing/2014/main" id="{038794D5-0022-4C37-BBB1-250C05F77A90}"/>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42">
            <a:extLst>
              <a:ext uri="{FF2B5EF4-FFF2-40B4-BE49-F238E27FC236}">
                <a16:creationId xmlns:a16="http://schemas.microsoft.com/office/drawing/2014/main" id="{FB28BAFB-E52B-4942-BB55-D7D4B77E2E28}"/>
              </a:ext>
            </a:extLst>
          </p:cNvPr>
          <p:cNvSpPr>
            <a:spLocks/>
          </p:cNvSpPr>
          <p:nvPr/>
        </p:nvSpPr>
        <p:spPr bwMode="auto">
          <a:xfrm>
            <a:off x="7744661" y="3562843"/>
            <a:ext cx="663531" cy="655320"/>
          </a:xfrm>
          <a:custGeom>
            <a:avLst/>
            <a:gdLst>
              <a:gd name="T0" fmla="*/ 647 w 677"/>
              <a:gd name="T1" fmla="*/ 680 h 680"/>
              <a:gd name="T2" fmla="*/ 647 w 677"/>
              <a:gd name="T3" fmla="*/ 680 h 680"/>
              <a:gd name="T4" fmla="*/ 626 w 677"/>
              <a:gd name="T5" fmla="*/ 669 h 680"/>
              <a:gd name="T6" fmla="*/ 14 w 677"/>
              <a:gd name="T7" fmla="*/ 51 h 680"/>
              <a:gd name="T8" fmla="*/ 9 w 677"/>
              <a:gd name="T9" fmla="*/ 13 h 680"/>
              <a:gd name="T10" fmla="*/ 47 w 677"/>
              <a:gd name="T11" fmla="*/ 8 h 680"/>
              <a:gd name="T12" fmla="*/ 668 w 677"/>
              <a:gd name="T13" fmla="*/ 637 h 680"/>
              <a:gd name="T14" fmla="*/ 663 w 677"/>
              <a:gd name="T15" fmla="*/ 675 h 680"/>
              <a:gd name="T16" fmla="*/ 647 w 677"/>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7" h="680">
                <a:moveTo>
                  <a:pt x="647" y="680"/>
                </a:moveTo>
                <a:lnTo>
                  <a:pt x="647" y="680"/>
                </a:lnTo>
                <a:cubicBezTo>
                  <a:pt x="639" y="680"/>
                  <a:pt x="631" y="676"/>
                  <a:pt x="626" y="669"/>
                </a:cubicBezTo>
                <a:cubicBezTo>
                  <a:pt x="439" y="422"/>
                  <a:pt x="256" y="237"/>
                  <a:pt x="14" y="51"/>
                </a:cubicBezTo>
                <a:cubicBezTo>
                  <a:pt x="3" y="42"/>
                  <a:pt x="0" y="25"/>
                  <a:pt x="9" y="13"/>
                </a:cubicBezTo>
                <a:cubicBezTo>
                  <a:pt x="18" y="2"/>
                  <a:pt x="35" y="0"/>
                  <a:pt x="47" y="8"/>
                </a:cubicBezTo>
                <a:cubicBezTo>
                  <a:pt x="293" y="197"/>
                  <a:pt x="479" y="385"/>
                  <a:pt x="668" y="637"/>
                </a:cubicBezTo>
                <a:cubicBezTo>
                  <a:pt x="677" y="649"/>
                  <a:pt x="675" y="666"/>
                  <a:pt x="663" y="675"/>
                </a:cubicBezTo>
                <a:cubicBezTo>
                  <a:pt x="658" y="678"/>
                  <a:pt x="653" y="680"/>
                  <a:pt x="647" y="68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21" name="Bogen 120">
            <a:extLst>
              <a:ext uri="{FF2B5EF4-FFF2-40B4-BE49-F238E27FC236}">
                <a16:creationId xmlns:a16="http://schemas.microsoft.com/office/drawing/2014/main" id="{CB2E3EBC-B4B8-48ED-A32A-BDEB9E91AFB3}"/>
              </a:ext>
            </a:extLst>
          </p:cNvPr>
          <p:cNvSpPr/>
          <p:nvPr/>
        </p:nvSpPr>
        <p:spPr>
          <a:xfrm>
            <a:off x="3952106" y="3318466"/>
            <a:ext cx="4257563" cy="3859667"/>
          </a:xfrm>
          <a:prstGeom prst="arc">
            <a:avLst>
              <a:gd name="adj1" fmla="val 16200000"/>
              <a:gd name="adj2" fmla="val 17451193"/>
            </a:avLst>
          </a:prstGeom>
          <a:ln w="47625" cap="rnd">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3" name="Freeform 34">
            <a:extLst>
              <a:ext uri="{FF2B5EF4-FFF2-40B4-BE49-F238E27FC236}">
                <a16:creationId xmlns:a16="http://schemas.microsoft.com/office/drawing/2014/main" id="{8E1869C6-40A4-41C1-95A9-FF89932F4F69}"/>
              </a:ext>
            </a:extLst>
          </p:cNvPr>
          <p:cNvSpPr>
            <a:spLocks/>
          </p:cNvSpPr>
          <p:nvPr/>
        </p:nvSpPr>
        <p:spPr bwMode="auto">
          <a:xfrm>
            <a:off x="6052305" y="2423574"/>
            <a:ext cx="2272615" cy="86079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41">
            <a:extLst>
              <a:ext uri="{FF2B5EF4-FFF2-40B4-BE49-F238E27FC236}">
                <a16:creationId xmlns:a16="http://schemas.microsoft.com/office/drawing/2014/main" id="{AD0D792C-67F6-499B-B8FB-F450A88D4822}"/>
              </a:ext>
            </a:extLst>
          </p:cNvPr>
          <p:cNvSpPr>
            <a:spLocks/>
          </p:cNvSpPr>
          <p:nvPr/>
        </p:nvSpPr>
        <p:spPr bwMode="auto">
          <a:xfrm>
            <a:off x="8274497" y="3236273"/>
            <a:ext cx="629223" cy="674956"/>
          </a:xfrm>
          <a:custGeom>
            <a:avLst/>
            <a:gdLst>
              <a:gd name="T0" fmla="*/ 667 w 697"/>
              <a:gd name="T1" fmla="*/ 772 h 772"/>
              <a:gd name="T2" fmla="*/ 667 w 697"/>
              <a:gd name="T3" fmla="*/ 772 h 772"/>
              <a:gd name="T4" fmla="*/ 644 w 697"/>
              <a:gd name="T5" fmla="*/ 760 h 772"/>
              <a:gd name="T6" fmla="*/ 12 w 697"/>
              <a:gd name="T7" fmla="*/ 50 h 772"/>
              <a:gd name="T8" fmla="*/ 9 w 697"/>
              <a:gd name="T9" fmla="*/ 12 h 772"/>
              <a:gd name="T10" fmla="*/ 47 w 697"/>
              <a:gd name="T11" fmla="*/ 10 h 772"/>
              <a:gd name="T12" fmla="*/ 689 w 697"/>
              <a:gd name="T13" fmla="*/ 731 h 772"/>
              <a:gd name="T14" fmla="*/ 681 w 697"/>
              <a:gd name="T15" fmla="*/ 768 h 772"/>
              <a:gd name="T16" fmla="*/ 667 w 697"/>
              <a:gd name="T17"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7" h="772">
                <a:moveTo>
                  <a:pt x="667" y="772"/>
                </a:moveTo>
                <a:lnTo>
                  <a:pt x="667" y="772"/>
                </a:lnTo>
                <a:cubicBezTo>
                  <a:pt x="658" y="772"/>
                  <a:pt x="650" y="768"/>
                  <a:pt x="644" y="760"/>
                </a:cubicBezTo>
                <a:cubicBezTo>
                  <a:pt x="455" y="479"/>
                  <a:pt x="266" y="267"/>
                  <a:pt x="12" y="50"/>
                </a:cubicBezTo>
                <a:cubicBezTo>
                  <a:pt x="1" y="40"/>
                  <a:pt x="0" y="24"/>
                  <a:pt x="9" y="12"/>
                </a:cubicBezTo>
                <a:cubicBezTo>
                  <a:pt x="19" y="1"/>
                  <a:pt x="36" y="0"/>
                  <a:pt x="47" y="10"/>
                </a:cubicBezTo>
                <a:cubicBezTo>
                  <a:pt x="304" y="230"/>
                  <a:pt x="496" y="445"/>
                  <a:pt x="689" y="731"/>
                </a:cubicBezTo>
                <a:cubicBezTo>
                  <a:pt x="697" y="743"/>
                  <a:pt x="694" y="759"/>
                  <a:pt x="681" y="768"/>
                </a:cubicBezTo>
                <a:cubicBezTo>
                  <a:pt x="677" y="771"/>
                  <a:pt x="672" y="772"/>
                  <a:pt x="667" y="7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4">
            <a:extLst>
              <a:ext uri="{FF2B5EF4-FFF2-40B4-BE49-F238E27FC236}">
                <a16:creationId xmlns:a16="http://schemas.microsoft.com/office/drawing/2014/main" id="{C680BA3E-131E-4D61-BAF7-01F78360E7BB}"/>
              </a:ext>
            </a:extLst>
          </p:cNvPr>
          <p:cNvSpPr>
            <a:spLocks/>
          </p:cNvSpPr>
          <p:nvPr/>
        </p:nvSpPr>
        <p:spPr bwMode="auto">
          <a:xfrm>
            <a:off x="8934645" y="3969082"/>
            <a:ext cx="759712" cy="2970376"/>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566495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uppieren 86"/>
          <p:cNvGrpSpPr/>
          <p:nvPr/>
        </p:nvGrpSpPr>
        <p:grpSpPr>
          <a:xfrm>
            <a:off x="430904" y="747575"/>
            <a:ext cx="11331575" cy="5355912"/>
            <a:chOff x="430904" y="747575"/>
            <a:chExt cx="11331575" cy="5355912"/>
          </a:xfrm>
        </p:grpSpPr>
        <p:grpSp>
          <p:nvGrpSpPr>
            <p:cNvPr id="86" name="Gruppieren 85"/>
            <p:cNvGrpSpPr/>
            <p:nvPr/>
          </p:nvGrpSpPr>
          <p:grpSpPr>
            <a:xfrm>
              <a:off x="430904" y="747575"/>
              <a:ext cx="11331575" cy="5184576"/>
              <a:chOff x="430904" y="747575"/>
              <a:chExt cx="11331575" cy="5184576"/>
            </a:xfrm>
          </p:grpSpPr>
          <p:cxnSp>
            <p:nvCxnSpPr>
              <p:cNvPr id="61" name="Gerader Verbinder 60"/>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Gerader Verbinder 66"/>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Gerader Verbinder 67"/>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p:nvGrpSpPr>
          <p:grpSpPr>
            <a:xfrm>
              <a:off x="11260951" y="818440"/>
              <a:ext cx="343789" cy="5285047"/>
              <a:chOff x="10913919" y="818440"/>
              <a:chExt cx="343789" cy="5285047"/>
            </a:xfrm>
          </p:grpSpPr>
          <p:sp>
            <p:nvSpPr>
              <p:cNvPr id="75" name="Textfeld 74"/>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200</a:t>
                </a:r>
              </a:p>
            </p:txBody>
          </p:sp>
          <p:sp>
            <p:nvSpPr>
              <p:cNvPr id="76" name="Textfeld 75"/>
              <p:cNvSpPr txBox="1"/>
              <p:nvPr/>
            </p:nvSpPr>
            <p:spPr>
              <a:xfrm>
                <a:off x="10913919" y="1393698"/>
                <a:ext cx="343789" cy="107722"/>
              </a:xfrm>
              <a:prstGeom prst="rect">
                <a:avLst/>
              </a:prstGeom>
              <a:noFill/>
            </p:spPr>
            <p:txBody>
              <a:bodyPr wrap="square" lIns="0" tIns="0" rIns="0" bIns="0" rtlCol="0">
                <a:spAutoFit/>
              </a:bodyPr>
              <a:lstStyle/>
              <a:p>
                <a:pPr algn="r"/>
                <a:r>
                  <a:rPr lang="de-CH" sz="700" dirty="0">
                    <a:solidFill>
                      <a:schemeClr val="accent5"/>
                    </a:solidFill>
                  </a:rPr>
                  <a:t>180</a:t>
                </a:r>
              </a:p>
            </p:txBody>
          </p:sp>
          <p:sp>
            <p:nvSpPr>
              <p:cNvPr id="77" name="Textfeld 76"/>
              <p:cNvSpPr txBox="1"/>
              <p:nvPr/>
            </p:nvSpPr>
            <p:spPr>
              <a:xfrm>
                <a:off x="10913919" y="1968956"/>
                <a:ext cx="343789" cy="107722"/>
              </a:xfrm>
              <a:prstGeom prst="rect">
                <a:avLst/>
              </a:prstGeom>
              <a:noFill/>
            </p:spPr>
            <p:txBody>
              <a:bodyPr wrap="square" lIns="0" tIns="0" rIns="0" bIns="0" rtlCol="0">
                <a:spAutoFit/>
              </a:bodyPr>
              <a:lstStyle/>
              <a:p>
                <a:pPr algn="r"/>
                <a:r>
                  <a:rPr lang="de-CH" sz="700" dirty="0">
                    <a:solidFill>
                      <a:schemeClr val="accent5"/>
                    </a:solidFill>
                  </a:rPr>
                  <a:t>160</a:t>
                </a:r>
              </a:p>
            </p:txBody>
          </p:sp>
          <p:sp>
            <p:nvSpPr>
              <p:cNvPr id="78" name="Textfeld 77"/>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140</a:t>
                </a:r>
              </a:p>
            </p:txBody>
          </p:sp>
          <p:sp>
            <p:nvSpPr>
              <p:cNvPr id="79" name="Textfeld 78"/>
              <p:cNvSpPr txBox="1"/>
              <p:nvPr/>
            </p:nvSpPr>
            <p:spPr>
              <a:xfrm>
                <a:off x="10913919" y="3119472"/>
                <a:ext cx="343789" cy="107722"/>
              </a:xfrm>
              <a:prstGeom prst="rect">
                <a:avLst/>
              </a:prstGeom>
              <a:noFill/>
            </p:spPr>
            <p:txBody>
              <a:bodyPr wrap="square" lIns="0" tIns="0" rIns="0" bIns="0" rtlCol="0">
                <a:spAutoFit/>
              </a:bodyPr>
              <a:lstStyle/>
              <a:p>
                <a:pPr algn="r"/>
                <a:r>
                  <a:rPr lang="de-CH" sz="700" dirty="0">
                    <a:solidFill>
                      <a:schemeClr val="accent5"/>
                    </a:solidFill>
                  </a:rPr>
                  <a:t>120</a:t>
                </a:r>
              </a:p>
            </p:txBody>
          </p:sp>
          <p:sp>
            <p:nvSpPr>
              <p:cNvPr id="80" name="Textfeld 79"/>
              <p:cNvSpPr txBox="1"/>
              <p:nvPr/>
            </p:nvSpPr>
            <p:spPr>
              <a:xfrm>
                <a:off x="10913919" y="3694730"/>
                <a:ext cx="343789" cy="107722"/>
              </a:xfrm>
              <a:prstGeom prst="rect">
                <a:avLst/>
              </a:prstGeom>
              <a:noFill/>
            </p:spPr>
            <p:txBody>
              <a:bodyPr wrap="square" lIns="0" tIns="0" rIns="0" bIns="0" rtlCol="0">
                <a:spAutoFit/>
              </a:bodyPr>
              <a:lstStyle/>
              <a:p>
                <a:pPr algn="r"/>
                <a:r>
                  <a:rPr lang="de-CH" sz="700" dirty="0">
                    <a:solidFill>
                      <a:schemeClr val="accent5"/>
                    </a:solidFill>
                  </a:rPr>
                  <a:t>100</a:t>
                </a:r>
              </a:p>
            </p:txBody>
          </p:sp>
          <p:sp>
            <p:nvSpPr>
              <p:cNvPr id="81" name="Textfeld 80"/>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80</a:t>
                </a:r>
              </a:p>
            </p:txBody>
          </p:sp>
          <p:sp>
            <p:nvSpPr>
              <p:cNvPr id="82" name="Textfeld 81"/>
              <p:cNvSpPr txBox="1"/>
              <p:nvPr/>
            </p:nvSpPr>
            <p:spPr>
              <a:xfrm>
                <a:off x="10913919" y="4845246"/>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83" name="Textfeld 82"/>
              <p:cNvSpPr txBox="1"/>
              <p:nvPr/>
            </p:nvSpPr>
            <p:spPr>
              <a:xfrm>
                <a:off x="10913919" y="542050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84" name="Textfeld 83"/>
              <p:cNvSpPr txBox="1"/>
              <p:nvPr/>
            </p:nvSpPr>
            <p:spPr>
              <a:xfrm>
                <a:off x="10913919" y="5995765"/>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58" name="Rechteck 57"/>
          <p:cNvSpPr/>
          <p:nvPr/>
        </p:nvSpPr>
        <p:spPr>
          <a:xfrm>
            <a:off x="352852" y="1022763"/>
            <a:ext cx="2502788"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p:txBody>
          <a:bodyPr/>
          <a:lstStyle/>
          <a:p>
            <a:r>
              <a:rPr lang="de-DE" smtClean="0"/>
              <a:t>mai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37</a:t>
            </a:fld>
            <a:endParaRPr lang="de-CH"/>
          </a:p>
        </p:txBody>
      </p:sp>
      <p:sp>
        <p:nvSpPr>
          <p:cNvPr id="57" name="Rechteck 56"/>
          <p:cNvSpPr/>
          <p:nvPr/>
        </p:nvSpPr>
        <p:spPr>
          <a:xfrm>
            <a:off x="6096000" y="1383560"/>
            <a:ext cx="1944215"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xfrm>
            <a:off x="424329" y="1115367"/>
            <a:ext cx="5112568" cy="873473"/>
          </a:xfrm>
        </p:spPr>
        <p:txBody>
          <a:bodyPr/>
          <a:lstStyle/>
          <a:p>
            <a:r>
              <a:rPr lang="fr-CH" dirty="0"/>
              <a:t>Répartition par sexe</a:t>
            </a:r>
          </a:p>
          <a:p>
            <a:r>
              <a:rPr lang="fr-CH" dirty="0" smtClean="0"/>
              <a:t>Mars 2021</a:t>
            </a:r>
            <a:endParaRPr lang="fr-CH" dirty="0"/>
          </a:p>
          <a:p>
            <a:r>
              <a:rPr lang="fr-CH" dirty="0"/>
              <a:t>Conseil national</a:t>
            </a:r>
          </a:p>
          <a:p>
            <a:r>
              <a:rPr lang="fr-CH" dirty="0">
                <a:solidFill>
                  <a:srgbClr val="969696"/>
                </a:solidFill>
              </a:rPr>
              <a:t>200 sièges</a:t>
            </a:r>
          </a:p>
        </p:txBody>
      </p:sp>
      <p:sp>
        <p:nvSpPr>
          <p:cNvPr id="5" name="Inhaltsplatzhalter 4"/>
          <p:cNvSpPr>
            <a:spLocks noGrp="1"/>
          </p:cNvSpPr>
          <p:nvPr>
            <p:ph idx="13"/>
          </p:nvPr>
        </p:nvSpPr>
        <p:spPr/>
        <p:txBody>
          <a:bodyPr/>
          <a:lstStyle/>
          <a:p>
            <a:endParaRPr lang="fr-CH" dirty="0">
              <a:solidFill>
                <a:srgbClr val="969696"/>
              </a:solidFill>
            </a:endParaRPr>
          </a:p>
          <a:p>
            <a:endParaRPr lang="fr-CH" dirty="0"/>
          </a:p>
          <a:p>
            <a:r>
              <a:rPr lang="fr-CH" dirty="0"/>
              <a:t>Conseil des États</a:t>
            </a:r>
          </a:p>
          <a:p>
            <a:r>
              <a:rPr lang="fr-CH" dirty="0">
                <a:solidFill>
                  <a:srgbClr val="969696"/>
                </a:solidFill>
              </a:rPr>
              <a:t>46 sièges</a:t>
            </a:r>
          </a:p>
        </p:txBody>
      </p:sp>
      <p:sp>
        <p:nvSpPr>
          <p:cNvPr id="40" name="Freeform 16"/>
          <p:cNvSpPr>
            <a:spLocks/>
          </p:cNvSpPr>
          <p:nvPr/>
        </p:nvSpPr>
        <p:spPr bwMode="auto">
          <a:xfrm>
            <a:off x="2467667" y="3119471"/>
            <a:ext cx="654050" cy="3379383"/>
          </a:xfrm>
          <a:custGeom>
            <a:avLst/>
            <a:gdLst>
              <a:gd name="T0" fmla="*/ 685 w 685"/>
              <a:gd name="T1" fmla="*/ 0 h 4052"/>
              <a:gd name="T2" fmla="*/ 685 w 685"/>
              <a:gd name="T3" fmla="*/ 0 h 4052"/>
              <a:gd name="T4" fmla="*/ 0 w 685"/>
              <a:gd name="T5" fmla="*/ 0 h 4052"/>
              <a:gd name="T6" fmla="*/ 0 w 685"/>
              <a:gd name="T7" fmla="*/ 4052 h 4052"/>
              <a:gd name="T8" fmla="*/ 685 w 685"/>
              <a:gd name="T9" fmla="*/ 4052 h 4052"/>
              <a:gd name="T10" fmla="*/ 685 w 685"/>
              <a:gd name="T11" fmla="*/ 0 h 4052"/>
            </a:gdLst>
            <a:ahLst/>
            <a:cxnLst>
              <a:cxn ang="0">
                <a:pos x="T0" y="T1"/>
              </a:cxn>
              <a:cxn ang="0">
                <a:pos x="T2" y="T3"/>
              </a:cxn>
              <a:cxn ang="0">
                <a:pos x="T4" y="T5"/>
              </a:cxn>
              <a:cxn ang="0">
                <a:pos x="T6" y="T7"/>
              </a:cxn>
              <a:cxn ang="0">
                <a:pos x="T8" y="T9"/>
              </a:cxn>
              <a:cxn ang="0">
                <a:pos x="T10" y="T11"/>
              </a:cxn>
            </a:cxnLst>
            <a:rect l="0" t="0" r="r" b="b"/>
            <a:pathLst>
              <a:path w="685" h="4052">
                <a:moveTo>
                  <a:pt x="685" y="0"/>
                </a:moveTo>
                <a:lnTo>
                  <a:pt x="685" y="0"/>
                </a:lnTo>
                <a:lnTo>
                  <a:pt x="0" y="0"/>
                </a:lnTo>
                <a:lnTo>
                  <a:pt x="0" y="4052"/>
                </a:lnTo>
                <a:lnTo>
                  <a:pt x="685" y="4052"/>
                </a:lnTo>
                <a:lnTo>
                  <a:pt x="685"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41" name="Freeform 18"/>
          <p:cNvSpPr>
            <a:spLocks/>
          </p:cNvSpPr>
          <p:nvPr/>
        </p:nvSpPr>
        <p:spPr bwMode="auto">
          <a:xfrm>
            <a:off x="3483245" y="4028598"/>
            <a:ext cx="655638" cy="2444420"/>
          </a:xfrm>
          <a:custGeom>
            <a:avLst/>
            <a:gdLst>
              <a:gd name="T0" fmla="*/ 687 w 687"/>
              <a:gd name="T1" fmla="*/ 0 h 1996"/>
              <a:gd name="T2" fmla="*/ 687 w 687"/>
              <a:gd name="T3" fmla="*/ 0 h 1996"/>
              <a:gd name="T4" fmla="*/ 0 w 687"/>
              <a:gd name="T5" fmla="*/ 0 h 1996"/>
              <a:gd name="T6" fmla="*/ 0 w 687"/>
              <a:gd name="T7" fmla="*/ 1996 h 1996"/>
              <a:gd name="T8" fmla="*/ 687 w 687"/>
              <a:gd name="T9" fmla="*/ 1996 h 1996"/>
              <a:gd name="T10" fmla="*/ 687 w 687"/>
              <a:gd name="T11" fmla="*/ 0 h 1996"/>
            </a:gdLst>
            <a:ahLst/>
            <a:cxnLst>
              <a:cxn ang="0">
                <a:pos x="T0" y="T1"/>
              </a:cxn>
              <a:cxn ang="0">
                <a:pos x="T2" y="T3"/>
              </a:cxn>
              <a:cxn ang="0">
                <a:pos x="T4" y="T5"/>
              </a:cxn>
              <a:cxn ang="0">
                <a:pos x="T6" y="T7"/>
              </a:cxn>
              <a:cxn ang="0">
                <a:pos x="T8" y="T9"/>
              </a:cxn>
              <a:cxn ang="0">
                <a:pos x="T10" y="T11"/>
              </a:cxn>
            </a:cxnLst>
            <a:rect l="0" t="0" r="r" b="b"/>
            <a:pathLst>
              <a:path w="687" h="1996">
                <a:moveTo>
                  <a:pt x="687" y="0"/>
                </a:moveTo>
                <a:lnTo>
                  <a:pt x="687" y="0"/>
                </a:lnTo>
                <a:lnTo>
                  <a:pt x="0" y="0"/>
                </a:lnTo>
                <a:lnTo>
                  <a:pt x="0" y="1996"/>
                </a:lnTo>
                <a:lnTo>
                  <a:pt x="687" y="1996"/>
                </a:lnTo>
                <a:lnTo>
                  <a:pt x="687"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42" name="Freeform 20"/>
          <p:cNvSpPr>
            <a:spLocks/>
          </p:cNvSpPr>
          <p:nvPr/>
        </p:nvSpPr>
        <p:spPr bwMode="auto">
          <a:xfrm>
            <a:off x="8130279" y="5528226"/>
            <a:ext cx="655638" cy="968038"/>
          </a:xfrm>
          <a:custGeom>
            <a:avLst/>
            <a:gdLst>
              <a:gd name="T0" fmla="*/ 688 w 688"/>
              <a:gd name="T1" fmla="*/ 0 h 1158"/>
              <a:gd name="T2" fmla="*/ 688 w 688"/>
              <a:gd name="T3" fmla="*/ 0 h 1158"/>
              <a:gd name="T4" fmla="*/ 0 w 688"/>
              <a:gd name="T5" fmla="*/ 0 h 1158"/>
              <a:gd name="T6" fmla="*/ 0 w 688"/>
              <a:gd name="T7" fmla="*/ 1158 h 1158"/>
              <a:gd name="T8" fmla="*/ 688 w 688"/>
              <a:gd name="T9" fmla="*/ 1158 h 1158"/>
              <a:gd name="T10" fmla="*/ 688 w 688"/>
              <a:gd name="T11" fmla="*/ 0 h 1158"/>
            </a:gdLst>
            <a:ahLst/>
            <a:cxnLst>
              <a:cxn ang="0">
                <a:pos x="T0" y="T1"/>
              </a:cxn>
              <a:cxn ang="0">
                <a:pos x="T2" y="T3"/>
              </a:cxn>
              <a:cxn ang="0">
                <a:pos x="T4" y="T5"/>
              </a:cxn>
              <a:cxn ang="0">
                <a:pos x="T6" y="T7"/>
              </a:cxn>
              <a:cxn ang="0">
                <a:pos x="T8" y="T9"/>
              </a:cxn>
              <a:cxn ang="0">
                <a:pos x="T10" y="T11"/>
              </a:cxn>
            </a:cxnLst>
            <a:rect l="0" t="0" r="r" b="b"/>
            <a:pathLst>
              <a:path w="688" h="1158">
                <a:moveTo>
                  <a:pt x="688" y="0"/>
                </a:moveTo>
                <a:lnTo>
                  <a:pt x="688" y="0"/>
                </a:lnTo>
                <a:lnTo>
                  <a:pt x="0" y="0"/>
                </a:lnTo>
                <a:lnTo>
                  <a:pt x="0" y="1158"/>
                </a:lnTo>
                <a:lnTo>
                  <a:pt x="688" y="1158"/>
                </a:lnTo>
                <a:lnTo>
                  <a:pt x="688"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43" name="Freeform 22"/>
          <p:cNvSpPr>
            <a:spLocks/>
          </p:cNvSpPr>
          <p:nvPr/>
        </p:nvSpPr>
        <p:spPr bwMode="auto">
          <a:xfrm>
            <a:off x="9073254" y="6201188"/>
            <a:ext cx="655638" cy="295076"/>
          </a:xfrm>
          <a:custGeom>
            <a:avLst/>
            <a:gdLst>
              <a:gd name="T0" fmla="*/ 689 w 689"/>
              <a:gd name="T1" fmla="*/ 0 h 210"/>
              <a:gd name="T2" fmla="*/ 689 w 689"/>
              <a:gd name="T3" fmla="*/ 0 h 210"/>
              <a:gd name="T4" fmla="*/ 0 w 689"/>
              <a:gd name="T5" fmla="*/ 0 h 210"/>
              <a:gd name="T6" fmla="*/ 0 w 689"/>
              <a:gd name="T7" fmla="*/ 210 h 210"/>
              <a:gd name="T8" fmla="*/ 689 w 689"/>
              <a:gd name="T9" fmla="*/ 210 h 210"/>
              <a:gd name="T10" fmla="*/ 689 w 689"/>
              <a:gd name="T11" fmla="*/ 0 h 210"/>
            </a:gdLst>
            <a:ahLst/>
            <a:cxnLst>
              <a:cxn ang="0">
                <a:pos x="T0" y="T1"/>
              </a:cxn>
              <a:cxn ang="0">
                <a:pos x="T2" y="T3"/>
              </a:cxn>
              <a:cxn ang="0">
                <a:pos x="T4" y="T5"/>
              </a:cxn>
              <a:cxn ang="0">
                <a:pos x="T6" y="T7"/>
              </a:cxn>
              <a:cxn ang="0">
                <a:pos x="T8" y="T9"/>
              </a:cxn>
              <a:cxn ang="0">
                <a:pos x="T10" y="T11"/>
              </a:cxn>
            </a:cxnLst>
            <a:rect l="0" t="0" r="r" b="b"/>
            <a:pathLst>
              <a:path w="689" h="210">
                <a:moveTo>
                  <a:pt x="689" y="0"/>
                </a:moveTo>
                <a:lnTo>
                  <a:pt x="689" y="0"/>
                </a:lnTo>
                <a:lnTo>
                  <a:pt x="0" y="0"/>
                </a:lnTo>
                <a:lnTo>
                  <a:pt x="0" y="210"/>
                </a:lnTo>
                <a:lnTo>
                  <a:pt x="689" y="210"/>
                </a:lnTo>
                <a:lnTo>
                  <a:pt x="689"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53" name="Textfeld 52"/>
          <p:cNvSpPr txBox="1"/>
          <p:nvPr/>
        </p:nvSpPr>
        <p:spPr>
          <a:xfrm>
            <a:off x="2362644" y="2779139"/>
            <a:ext cx="864096" cy="600164"/>
          </a:xfrm>
          <a:prstGeom prst="rect">
            <a:avLst/>
          </a:prstGeom>
          <a:noFill/>
        </p:spPr>
        <p:txBody>
          <a:bodyPr wrap="square" lIns="0" tIns="0" rIns="0" bIns="0" rtlCol="0">
            <a:spAutoFit/>
          </a:bodyPr>
          <a:lstStyle/>
          <a:p>
            <a:pPr algn="ctr"/>
            <a:r>
              <a:rPr lang="de-CH" sz="1300" dirty="0">
                <a:solidFill>
                  <a:schemeClr val="accent1"/>
                </a:solidFill>
              </a:rPr>
              <a:t>Hommes</a:t>
            </a:r>
          </a:p>
          <a:p>
            <a:pPr algn="ctr"/>
            <a:endParaRPr lang="de-CH" sz="1300" dirty="0">
              <a:solidFill>
                <a:schemeClr val="accent1"/>
              </a:solidFill>
            </a:endParaRPr>
          </a:p>
          <a:p>
            <a:pPr algn="ctr"/>
            <a:r>
              <a:rPr lang="de-CH" sz="1300" dirty="0" smtClean="0">
                <a:solidFill>
                  <a:schemeClr val="accent1"/>
                </a:solidFill>
              </a:rPr>
              <a:t>116</a:t>
            </a:r>
            <a:endParaRPr lang="de-CH" sz="1300" dirty="0">
              <a:solidFill>
                <a:schemeClr val="accent1"/>
              </a:solidFill>
            </a:endParaRPr>
          </a:p>
        </p:txBody>
      </p:sp>
      <p:sp>
        <p:nvSpPr>
          <p:cNvPr id="54" name="Textfeld 53"/>
          <p:cNvSpPr txBox="1"/>
          <p:nvPr/>
        </p:nvSpPr>
        <p:spPr>
          <a:xfrm>
            <a:off x="3478485" y="3645024"/>
            <a:ext cx="660398" cy="600164"/>
          </a:xfrm>
          <a:prstGeom prst="rect">
            <a:avLst/>
          </a:prstGeom>
          <a:noFill/>
        </p:spPr>
        <p:txBody>
          <a:bodyPr wrap="square" lIns="0" tIns="0" rIns="0" bIns="0" rtlCol="0">
            <a:spAutoFit/>
          </a:bodyPr>
          <a:lstStyle/>
          <a:p>
            <a:pPr algn="ctr"/>
            <a:r>
              <a:rPr lang="fr-CH" sz="1300" dirty="0">
                <a:solidFill>
                  <a:schemeClr val="accent1"/>
                </a:solidFill>
              </a:rPr>
              <a:t>Femmes</a:t>
            </a:r>
            <a:endParaRPr lang="de-CH" sz="1300" dirty="0">
              <a:solidFill>
                <a:schemeClr val="accent1"/>
              </a:solidFill>
            </a:endParaRPr>
          </a:p>
          <a:p>
            <a:pPr algn="ctr"/>
            <a:endParaRPr lang="de-CH" sz="1300" dirty="0">
              <a:solidFill>
                <a:schemeClr val="accent1"/>
              </a:solidFill>
            </a:endParaRPr>
          </a:p>
          <a:p>
            <a:pPr algn="ctr"/>
            <a:r>
              <a:rPr lang="de-CH" sz="1300" dirty="0" smtClean="0">
                <a:solidFill>
                  <a:schemeClr val="accent1"/>
                </a:solidFill>
              </a:rPr>
              <a:t>84                </a:t>
            </a:r>
            <a:endParaRPr lang="de-CH" sz="1300" dirty="0">
              <a:solidFill>
                <a:schemeClr val="accent1"/>
              </a:solidFill>
            </a:endParaRPr>
          </a:p>
        </p:txBody>
      </p:sp>
      <p:sp>
        <p:nvSpPr>
          <p:cNvPr id="56" name="Textfeld 55"/>
          <p:cNvSpPr txBox="1"/>
          <p:nvPr/>
        </p:nvSpPr>
        <p:spPr>
          <a:xfrm>
            <a:off x="8062053" y="5153989"/>
            <a:ext cx="792089" cy="600164"/>
          </a:xfrm>
          <a:prstGeom prst="rect">
            <a:avLst/>
          </a:prstGeom>
          <a:noFill/>
        </p:spPr>
        <p:txBody>
          <a:bodyPr wrap="square" lIns="0" tIns="0" rIns="0" bIns="0" rtlCol="0">
            <a:spAutoFit/>
          </a:bodyPr>
          <a:lstStyle/>
          <a:p>
            <a:pPr algn="ctr"/>
            <a:r>
              <a:rPr lang="de-CH" sz="1300" dirty="0">
                <a:solidFill>
                  <a:schemeClr val="accent1"/>
                </a:solidFill>
              </a:rPr>
              <a:t>Hommes</a:t>
            </a:r>
          </a:p>
          <a:p>
            <a:pPr algn="ctr"/>
            <a:endParaRPr lang="de-CH" sz="1300" dirty="0">
              <a:solidFill>
                <a:schemeClr val="accent1"/>
              </a:solidFill>
            </a:endParaRPr>
          </a:p>
          <a:p>
            <a:pPr algn="ctr"/>
            <a:r>
              <a:rPr lang="de-CH" sz="1300" dirty="0">
                <a:solidFill>
                  <a:schemeClr val="accent1"/>
                </a:solidFill>
              </a:rPr>
              <a:t>34</a:t>
            </a:r>
          </a:p>
        </p:txBody>
      </p:sp>
      <p:sp>
        <p:nvSpPr>
          <p:cNvPr id="55" name="Textfeld 54"/>
          <p:cNvSpPr txBox="1"/>
          <p:nvPr/>
        </p:nvSpPr>
        <p:spPr>
          <a:xfrm>
            <a:off x="9073254" y="5923881"/>
            <a:ext cx="657225" cy="538609"/>
          </a:xfrm>
          <a:prstGeom prst="rect">
            <a:avLst/>
          </a:prstGeom>
          <a:noFill/>
        </p:spPr>
        <p:txBody>
          <a:bodyPr wrap="square" lIns="0" tIns="0" rIns="0" bIns="0" rtlCol="0">
            <a:spAutoFit/>
          </a:bodyPr>
          <a:lstStyle/>
          <a:p>
            <a:pPr algn="ctr"/>
            <a:r>
              <a:rPr lang="fr-CH" sz="1300" dirty="0">
                <a:solidFill>
                  <a:schemeClr val="accent1"/>
                </a:solidFill>
              </a:rPr>
              <a:t>Femmes</a:t>
            </a:r>
            <a:endParaRPr lang="de-CH" sz="1300" dirty="0">
              <a:solidFill>
                <a:schemeClr val="accent1"/>
              </a:solidFill>
            </a:endParaRPr>
          </a:p>
          <a:p>
            <a:pPr algn="ctr"/>
            <a:endParaRPr lang="de-CH" sz="900" dirty="0">
              <a:solidFill>
                <a:schemeClr val="accent1"/>
              </a:solidFill>
            </a:endParaRPr>
          </a:p>
          <a:p>
            <a:pPr algn="ctr"/>
            <a:r>
              <a:rPr lang="de-CH" sz="1300" dirty="0">
                <a:solidFill>
                  <a:schemeClr val="accent1"/>
                </a:solidFill>
              </a:rPr>
              <a:t>12</a:t>
            </a:r>
          </a:p>
        </p:txBody>
      </p:sp>
    </p:spTree>
    <p:extLst>
      <p:ext uri="{BB962C8B-B14F-4D97-AF65-F5344CB8AC3E}">
        <p14:creationId xmlns:p14="http://schemas.microsoft.com/office/powerpoint/2010/main" val="3483927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pieren 180"/>
          <p:cNvGrpSpPr/>
          <p:nvPr/>
        </p:nvGrpSpPr>
        <p:grpSpPr>
          <a:xfrm>
            <a:off x="430904" y="747575"/>
            <a:ext cx="11331575" cy="5184576"/>
            <a:chOff x="430904" y="747575"/>
            <a:chExt cx="11331575" cy="5184576"/>
          </a:xfrm>
        </p:grpSpPr>
        <p:grpSp>
          <p:nvGrpSpPr>
            <p:cNvPr id="193" name="Gruppieren 192"/>
            <p:cNvGrpSpPr/>
            <p:nvPr/>
          </p:nvGrpSpPr>
          <p:grpSpPr>
            <a:xfrm>
              <a:off x="430904" y="747575"/>
              <a:ext cx="11331575" cy="5184576"/>
              <a:chOff x="430904" y="747575"/>
              <a:chExt cx="11331575" cy="5184576"/>
            </a:xfrm>
          </p:grpSpPr>
          <p:cxnSp>
            <p:nvCxnSpPr>
              <p:cNvPr id="205" name="Gerader Verbinder 204"/>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Gerader Verbinder 207"/>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Gerader Verbinder 208"/>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0" name="Gerader Verbinder 209"/>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1" name="Gerader Verbinder 210"/>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Gerader Verbinder 212"/>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4" name="Gerader Verbinder 213"/>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p:cNvGrpSpPr/>
            <p:nvPr/>
          </p:nvGrpSpPr>
          <p:grpSpPr>
            <a:xfrm>
              <a:off x="11260951" y="818440"/>
              <a:ext cx="343789" cy="3559270"/>
              <a:chOff x="10913919" y="818440"/>
              <a:chExt cx="343789" cy="3559270"/>
            </a:xfrm>
          </p:grpSpPr>
          <p:sp>
            <p:nvSpPr>
              <p:cNvPr id="195" name="Textfeld 194"/>
              <p:cNvSpPr txBox="1"/>
              <p:nvPr/>
            </p:nvSpPr>
            <p:spPr>
              <a:xfrm>
                <a:off x="10913919" y="818440"/>
                <a:ext cx="343789"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969696"/>
                    </a:solidFill>
                    <a:effectLst/>
                    <a:uLnTx/>
                    <a:uFillTx/>
                    <a:latin typeface="Arial" panose="020B0604020202020204"/>
                    <a:ea typeface="+mn-ea"/>
                    <a:cs typeface="+mn-cs"/>
                  </a:rPr>
                  <a:t>60</a:t>
                </a:r>
              </a:p>
            </p:txBody>
          </p:sp>
          <p:sp>
            <p:nvSpPr>
              <p:cNvPr id="198" name="Textfeld 197"/>
              <p:cNvSpPr txBox="1"/>
              <p:nvPr/>
            </p:nvSpPr>
            <p:spPr>
              <a:xfrm>
                <a:off x="10913919" y="2544214"/>
                <a:ext cx="343789"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969696"/>
                    </a:solidFill>
                    <a:effectLst/>
                    <a:uLnTx/>
                    <a:uFillTx/>
                    <a:latin typeface="Arial" panose="020B0604020202020204"/>
                    <a:ea typeface="+mn-ea"/>
                    <a:cs typeface="+mn-cs"/>
                  </a:rPr>
                  <a:t>40</a:t>
                </a:r>
              </a:p>
            </p:txBody>
          </p:sp>
          <p:sp>
            <p:nvSpPr>
              <p:cNvPr id="201" name="Textfeld 200"/>
              <p:cNvSpPr txBox="1"/>
              <p:nvPr/>
            </p:nvSpPr>
            <p:spPr>
              <a:xfrm>
                <a:off x="10913919" y="4269988"/>
                <a:ext cx="343789"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969696"/>
                    </a:solidFill>
                    <a:effectLst/>
                    <a:uLnTx/>
                    <a:uFillTx/>
                    <a:latin typeface="Arial" panose="020B0604020202020204"/>
                    <a:ea typeface="+mn-ea"/>
                    <a:cs typeface="+mn-cs"/>
                  </a:rPr>
                  <a:t>20</a:t>
                </a:r>
              </a:p>
            </p:txBody>
          </p:sp>
        </p:grpSp>
      </p:grpSp>
      <p:sp>
        <p:nvSpPr>
          <p:cNvPr id="2" name="Inhaltsplatzhalter 1"/>
          <p:cNvSpPr>
            <a:spLocks noGrp="1"/>
          </p:cNvSpPr>
          <p:nvPr>
            <p:ph idx="1"/>
          </p:nvPr>
        </p:nvSpPr>
        <p:spPr>
          <a:xfrm>
            <a:off x="407368" y="1115367"/>
            <a:ext cx="1728192" cy="729457"/>
          </a:xfrm>
          <a:solidFill>
            <a:schemeClr val="bg2"/>
          </a:solidFill>
        </p:spPr>
        <p:txBody>
          <a:bodyPr/>
          <a:lstStyle/>
          <a:p>
            <a:r>
              <a:rPr lang="fr-CH" dirty="0"/>
              <a:t>Âge des députés</a:t>
            </a:r>
          </a:p>
          <a:p>
            <a:r>
              <a:rPr lang="fr-CH" dirty="0"/>
              <a:t>2020</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sp>
        <p:nvSpPr>
          <p:cNvPr id="95" name="AutoShape 3"/>
          <p:cNvSpPr>
            <a:spLocks noChangeAspect="1" noChangeArrowheads="1" noTextEdit="1"/>
          </p:cNvSpPr>
          <p:nvPr/>
        </p:nvSpPr>
        <p:spPr bwMode="auto">
          <a:xfrm>
            <a:off x="433387" y="743018"/>
            <a:ext cx="11315700" cy="57658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80" name="Diagramm 179"/>
          <p:cNvGraphicFramePr/>
          <p:nvPr/>
        </p:nvGraphicFramePr>
        <p:xfrm>
          <a:off x="1240467" y="595175"/>
          <a:ext cx="9721080" cy="5472609"/>
        </p:xfrm>
        <a:graphic>
          <a:graphicData uri="http://schemas.openxmlformats.org/drawingml/2006/chart">
            <c:chart xmlns:c="http://schemas.openxmlformats.org/drawingml/2006/chart" xmlns:r="http://schemas.openxmlformats.org/officeDocument/2006/relationships" r:id="rId3"/>
          </a:graphicData>
        </a:graphic>
      </p:graphicFrame>
      <p:cxnSp>
        <p:nvCxnSpPr>
          <p:cNvPr id="215" name="Gerader Verbinder 214"/>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67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uppieren 100"/>
          <p:cNvGrpSpPr/>
          <p:nvPr/>
        </p:nvGrpSpPr>
        <p:grpSpPr>
          <a:xfrm>
            <a:off x="430904" y="747575"/>
            <a:ext cx="11331575" cy="5184576"/>
            <a:chOff x="430904" y="747575"/>
            <a:chExt cx="11331575" cy="5184576"/>
          </a:xfrm>
        </p:grpSpPr>
        <p:grpSp>
          <p:nvGrpSpPr>
            <p:cNvPr id="102" name="Gruppieren 101"/>
            <p:cNvGrpSpPr/>
            <p:nvPr/>
          </p:nvGrpSpPr>
          <p:grpSpPr>
            <a:xfrm>
              <a:off x="430904" y="747575"/>
              <a:ext cx="11331575" cy="5184576"/>
              <a:chOff x="430904" y="747575"/>
              <a:chExt cx="11331575" cy="5184576"/>
            </a:xfrm>
          </p:grpSpPr>
          <p:cxnSp>
            <p:nvCxnSpPr>
              <p:cNvPr id="107" name="Gerader Verbinder 106"/>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uppieren 102"/>
            <p:cNvGrpSpPr/>
            <p:nvPr/>
          </p:nvGrpSpPr>
          <p:grpSpPr>
            <a:xfrm>
              <a:off x="11260951" y="818440"/>
              <a:ext cx="343789" cy="3559270"/>
              <a:chOff x="10913919" y="818440"/>
              <a:chExt cx="343789" cy="3559270"/>
            </a:xfrm>
          </p:grpSpPr>
          <p:sp>
            <p:nvSpPr>
              <p:cNvPr id="104" name="Textfeld 103"/>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105" name="Textfeld 104"/>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106" name="Textfeld 105"/>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3" name="Datumsplatzhalter 2"/>
          <p:cNvSpPr>
            <a:spLocks noGrp="1"/>
          </p:cNvSpPr>
          <p:nvPr>
            <p:ph type="dt" sz="half" idx="10"/>
          </p:nvPr>
        </p:nvSpPr>
        <p:spPr/>
        <p:txBody>
          <a:bodyPr/>
          <a:lstStyle/>
          <a:p>
            <a:r>
              <a:rPr lang="de-DE" smtClean="0"/>
              <a:t>mai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39</a:t>
            </a:fld>
            <a:endParaRPr lang="de-CH"/>
          </a:p>
        </p:txBody>
      </p:sp>
      <p:sp>
        <p:nvSpPr>
          <p:cNvPr id="71" name="Freeform 70"/>
          <p:cNvSpPr>
            <a:spLocks/>
          </p:cNvSpPr>
          <p:nvPr/>
        </p:nvSpPr>
        <p:spPr bwMode="auto">
          <a:xfrm>
            <a:off x="1519237" y="5411608"/>
            <a:ext cx="655638" cy="520700"/>
          </a:xfrm>
          <a:custGeom>
            <a:avLst/>
            <a:gdLst>
              <a:gd name="T0" fmla="*/ 688 w 688"/>
              <a:gd name="T1" fmla="*/ 0 h 545"/>
              <a:gd name="T2" fmla="*/ 688 w 688"/>
              <a:gd name="T3" fmla="*/ 0 h 545"/>
              <a:gd name="T4" fmla="*/ 0 w 688"/>
              <a:gd name="T5" fmla="*/ 0 h 545"/>
              <a:gd name="T6" fmla="*/ 0 w 688"/>
              <a:gd name="T7" fmla="*/ 545 h 545"/>
              <a:gd name="T8" fmla="*/ 688 w 688"/>
              <a:gd name="T9" fmla="*/ 545 h 545"/>
              <a:gd name="T10" fmla="*/ 688 w 688"/>
              <a:gd name="T11" fmla="*/ 0 h 545"/>
            </a:gdLst>
            <a:ahLst/>
            <a:cxnLst>
              <a:cxn ang="0">
                <a:pos x="T0" y="T1"/>
              </a:cxn>
              <a:cxn ang="0">
                <a:pos x="T2" y="T3"/>
              </a:cxn>
              <a:cxn ang="0">
                <a:pos x="T4" y="T5"/>
              </a:cxn>
              <a:cxn ang="0">
                <a:pos x="T6" y="T7"/>
              </a:cxn>
              <a:cxn ang="0">
                <a:pos x="T8" y="T9"/>
              </a:cxn>
              <a:cxn ang="0">
                <a:pos x="T10" y="T11"/>
              </a:cxn>
            </a:cxnLst>
            <a:rect l="0" t="0" r="r" b="b"/>
            <a:pathLst>
              <a:path w="688" h="545">
                <a:moveTo>
                  <a:pt x="688" y="0"/>
                </a:moveTo>
                <a:lnTo>
                  <a:pt x="688" y="0"/>
                </a:lnTo>
                <a:lnTo>
                  <a:pt x="0" y="0"/>
                </a:lnTo>
                <a:lnTo>
                  <a:pt x="0" y="545"/>
                </a:lnTo>
                <a:lnTo>
                  <a:pt x="688" y="545"/>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71"/>
          <p:cNvSpPr>
            <a:spLocks noEditPoints="1"/>
          </p:cNvSpPr>
          <p:nvPr/>
        </p:nvSpPr>
        <p:spPr bwMode="auto">
          <a:xfrm>
            <a:off x="1512887" y="5405258"/>
            <a:ext cx="668338" cy="531813"/>
          </a:xfrm>
          <a:custGeom>
            <a:avLst/>
            <a:gdLst>
              <a:gd name="T0" fmla="*/ 701 w 701"/>
              <a:gd name="T1" fmla="*/ 557 h 557"/>
              <a:gd name="T2" fmla="*/ 701 w 701"/>
              <a:gd name="T3" fmla="*/ 557 h 557"/>
              <a:gd name="T4" fmla="*/ 0 w 701"/>
              <a:gd name="T5" fmla="*/ 557 h 557"/>
              <a:gd name="T6" fmla="*/ 0 w 701"/>
              <a:gd name="T7" fmla="*/ 0 h 557"/>
              <a:gd name="T8" fmla="*/ 701 w 701"/>
              <a:gd name="T9" fmla="*/ 0 h 557"/>
              <a:gd name="T10" fmla="*/ 701 w 701"/>
              <a:gd name="T11" fmla="*/ 557 h 557"/>
              <a:gd name="T12" fmla="*/ 13 w 701"/>
              <a:gd name="T13" fmla="*/ 544 h 557"/>
              <a:gd name="T14" fmla="*/ 13 w 701"/>
              <a:gd name="T15" fmla="*/ 544 h 557"/>
              <a:gd name="T16" fmla="*/ 688 w 701"/>
              <a:gd name="T17" fmla="*/ 544 h 557"/>
              <a:gd name="T18" fmla="*/ 688 w 701"/>
              <a:gd name="T19" fmla="*/ 13 h 557"/>
              <a:gd name="T20" fmla="*/ 13 w 701"/>
              <a:gd name="T21" fmla="*/ 13 h 557"/>
              <a:gd name="T22" fmla="*/ 13 w 701"/>
              <a:gd name="T23" fmla="*/ 54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557">
                <a:moveTo>
                  <a:pt x="701" y="557"/>
                </a:moveTo>
                <a:lnTo>
                  <a:pt x="701" y="557"/>
                </a:lnTo>
                <a:lnTo>
                  <a:pt x="0" y="557"/>
                </a:lnTo>
                <a:lnTo>
                  <a:pt x="0" y="0"/>
                </a:lnTo>
                <a:lnTo>
                  <a:pt x="701" y="0"/>
                </a:lnTo>
                <a:lnTo>
                  <a:pt x="701" y="557"/>
                </a:lnTo>
                <a:close/>
                <a:moveTo>
                  <a:pt x="13" y="544"/>
                </a:moveTo>
                <a:lnTo>
                  <a:pt x="13" y="544"/>
                </a:lnTo>
                <a:lnTo>
                  <a:pt x="688" y="544"/>
                </a:lnTo>
                <a:lnTo>
                  <a:pt x="688" y="13"/>
                </a:lnTo>
                <a:lnTo>
                  <a:pt x="13" y="13"/>
                </a:lnTo>
                <a:lnTo>
                  <a:pt x="13" y="5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72"/>
          <p:cNvSpPr>
            <a:spLocks/>
          </p:cNvSpPr>
          <p:nvPr/>
        </p:nvSpPr>
        <p:spPr bwMode="auto">
          <a:xfrm>
            <a:off x="2463800" y="3925708"/>
            <a:ext cx="655638" cy="2006600"/>
          </a:xfrm>
          <a:custGeom>
            <a:avLst/>
            <a:gdLst>
              <a:gd name="T0" fmla="*/ 688 w 688"/>
              <a:gd name="T1" fmla="*/ 0 h 2103"/>
              <a:gd name="T2" fmla="*/ 688 w 688"/>
              <a:gd name="T3" fmla="*/ 0 h 2103"/>
              <a:gd name="T4" fmla="*/ 0 w 688"/>
              <a:gd name="T5" fmla="*/ 0 h 2103"/>
              <a:gd name="T6" fmla="*/ 0 w 688"/>
              <a:gd name="T7" fmla="*/ 2103 h 2103"/>
              <a:gd name="T8" fmla="*/ 688 w 688"/>
              <a:gd name="T9" fmla="*/ 2103 h 2103"/>
              <a:gd name="T10" fmla="*/ 688 w 688"/>
              <a:gd name="T11" fmla="*/ 0 h 2103"/>
            </a:gdLst>
            <a:ahLst/>
            <a:cxnLst>
              <a:cxn ang="0">
                <a:pos x="T0" y="T1"/>
              </a:cxn>
              <a:cxn ang="0">
                <a:pos x="T2" y="T3"/>
              </a:cxn>
              <a:cxn ang="0">
                <a:pos x="T4" y="T5"/>
              </a:cxn>
              <a:cxn ang="0">
                <a:pos x="T6" y="T7"/>
              </a:cxn>
              <a:cxn ang="0">
                <a:pos x="T8" y="T9"/>
              </a:cxn>
              <a:cxn ang="0">
                <a:pos x="T10" y="T11"/>
              </a:cxn>
            </a:cxnLst>
            <a:rect l="0" t="0" r="r" b="b"/>
            <a:pathLst>
              <a:path w="688" h="2103">
                <a:moveTo>
                  <a:pt x="688" y="0"/>
                </a:moveTo>
                <a:lnTo>
                  <a:pt x="688" y="0"/>
                </a:lnTo>
                <a:lnTo>
                  <a:pt x="0" y="0"/>
                </a:lnTo>
                <a:lnTo>
                  <a:pt x="0" y="2103"/>
                </a:lnTo>
                <a:lnTo>
                  <a:pt x="688" y="2103"/>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3"/>
          <p:cNvSpPr>
            <a:spLocks noEditPoints="1"/>
          </p:cNvSpPr>
          <p:nvPr/>
        </p:nvSpPr>
        <p:spPr bwMode="auto">
          <a:xfrm>
            <a:off x="2457450" y="3919358"/>
            <a:ext cx="668338" cy="2017713"/>
          </a:xfrm>
          <a:custGeom>
            <a:avLst/>
            <a:gdLst>
              <a:gd name="T0" fmla="*/ 701 w 701"/>
              <a:gd name="T1" fmla="*/ 2115 h 2115"/>
              <a:gd name="T2" fmla="*/ 701 w 701"/>
              <a:gd name="T3" fmla="*/ 2115 h 2115"/>
              <a:gd name="T4" fmla="*/ 0 w 701"/>
              <a:gd name="T5" fmla="*/ 2115 h 2115"/>
              <a:gd name="T6" fmla="*/ 0 w 701"/>
              <a:gd name="T7" fmla="*/ 0 h 2115"/>
              <a:gd name="T8" fmla="*/ 701 w 701"/>
              <a:gd name="T9" fmla="*/ 0 h 2115"/>
              <a:gd name="T10" fmla="*/ 701 w 701"/>
              <a:gd name="T11" fmla="*/ 2115 h 2115"/>
              <a:gd name="T12" fmla="*/ 13 w 701"/>
              <a:gd name="T13" fmla="*/ 2102 h 2115"/>
              <a:gd name="T14" fmla="*/ 13 w 701"/>
              <a:gd name="T15" fmla="*/ 2102 h 2115"/>
              <a:gd name="T16" fmla="*/ 688 w 701"/>
              <a:gd name="T17" fmla="*/ 2102 h 2115"/>
              <a:gd name="T18" fmla="*/ 688 w 701"/>
              <a:gd name="T19" fmla="*/ 13 h 2115"/>
              <a:gd name="T20" fmla="*/ 13 w 701"/>
              <a:gd name="T21" fmla="*/ 13 h 2115"/>
              <a:gd name="T22" fmla="*/ 13 w 701"/>
              <a:gd name="T23" fmla="*/ 2102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2115">
                <a:moveTo>
                  <a:pt x="701" y="2115"/>
                </a:moveTo>
                <a:lnTo>
                  <a:pt x="701" y="2115"/>
                </a:lnTo>
                <a:lnTo>
                  <a:pt x="0" y="2115"/>
                </a:lnTo>
                <a:lnTo>
                  <a:pt x="0" y="0"/>
                </a:lnTo>
                <a:lnTo>
                  <a:pt x="701" y="0"/>
                </a:lnTo>
                <a:lnTo>
                  <a:pt x="701" y="2115"/>
                </a:lnTo>
                <a:close/>
                <a:moveTo>
                  <a:pt x="13" y="2102"/>
                </a:moveTo>
                <a:lnTo>
                  <a:pt x="13" y="2102"/>
                </a:lnTo>
                <a:lnTo>
                  <a:pt x="688" y="2102"/>
                </a:lnTo>
                <a:lnTo>
                  <a:pt x="688" y="13"/>
                </a:lnTo>
                <a:lnTo>
                  <a:pt x="13" y="13"/>
                </a:lnTo>
                <a:lnTo>
                  <a:pt x="13" y="210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4"/>
          <p:cNvSpPr>
            <a:spLocks/>
          </p:cNvSpPr>
          <p:nvPr/>
        </p:nvSpPr>
        <p:spPr bwMode="auto">
          <a:xfrm>
            <a:off x="3406775" y="3103383"/>
            <a:ext cx="657225" cy="2828925"/>
          </a:xfrm>
          <a:custGeom>
            <a:avLst/>
            <a:gdLst>
              <a:gd name="T0" fmla="*/ 688 w 688"/>
              <a:gd name="T1" fmla="*/ 0 h 2965"/>
              <a:gd name="T2" fmla="*/ 688 w 688"/>
              <a:gd name="T3" fmla="*/ 0 h 2965"/>
              <a:gd name="T4" fmla="*/ 0 w 688"/>
              <a:gd name="T5" fmla="*/ 0 h 2965"/>
              <a:gd name="T6" fmla="*/ 0 w 688"/>
              <a:gd name="T7" fmla="*/ 2965 h 2965"/>
              <a:gd name="T8" fmla="*/ 688 w 688"/>
              <a:gd name="T9" fmla="*/ 2965 h 2965"/>
              <a:gd name="T10" fmla="*/ 688 w 688"/>
              <a:gd name="T11" fmla="*/ 0 h 2965"/>
            </a:gdLst>
            <a:ahLst/>
            <a:cxnLst>
              <a:cxn ang="0">
                <a:pos x="T0" y="T1"/>
              </a:cxn>
              <a:cxn ang="0">
                <a:pos x="T2" y="T3"/>
              </a:cxn>
              <a:cxn ang="0">
                <a:pos x="T4" y="T5"/>
              </a:cxn>
              <a:cxn ang="0">
                <a:pos x="T6" y="T7"/>
              </a:cxn>
              <a:cxn ang="0">
                <a:pos x="T8" y="T9"/>
              </a:cxn>
              <a:cxn ang="0">
                <a:pos x="T10" y="T11"/>
              </a:cxn>
            </a:cxnLst>
            <a:rect l="0" t="0" r="r" b="b"/>
            <a:pathLst>
              <a:path w="688" h="2965">
                <a:moveTo>
                  <a:pt x="688" y="0"/>
                </a:moveTo>
                <a:lnTo>
                  <a:pt x="688" y="0"/>
                </a:lnTo>
                <a:lnTo>
                  <a:pt x="0" y="0"/>
                </a:lnTo>
                <a:lnTo>
                  <a:pt x="0" y="2965"/>
                </a:lnTo>
                <a:lnTo>
                  <a:pt x="688" y="2965"/>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5"/>
          <p:cNvSpPr>
            <a:spLocks noEditPoints="1"/>
          </p:cNvSpPr>
          <p:nvPr/>
        </p:nvSpPr>
        <p:spPr bwMode="auto">
          <a:xfrm>
            <a:off x="3400425" y="3097033"/>
            <a:ext cx="669925" cy="2840038"/>
          </a:xfrm>
          <a:custGeom>
            <a:avLst/>
            <a:gdLst>
              <a:gd name="T0" fmla="*/ 702 w 702"/>
              <a:gd name="T1" fmla="*/ 2978 h 2978"/>
              <a:gd name="T2" fmla="*/ 702 w 702"/>
              <a:gd name="T3" fmla="*/ 2978 h 2978"/>
              <a:gd name="T4" fmla="*/ 0 w 702"/>
              <a:gd name="T5" fmla="*/ 2978 h 2978"/>
              <a:gd name="T6" fmla="*/ 0 w 702"/>
              <a:gd name="T7" fmla="*/ 0 h 2978"/>
              <a:gd name="T8" fmla="*/ 702 w 702"/>
              <a:gd name="T9" fmla="*/ 0 h 2978"/>
              <a:gd name="T10" fmla="*/ 702 w 702"/>
              <a:gd name="T11" fmla="*/ 2978 h 2978"/>
              <a:gd name="T12" fmla="*/ 14 w 702"/>
              <a:gd name="T13" fmla="*/ 2965 h 2978"/>
              <a:gd name="T14" fmla="*/ 14 w 702"/>
              <a:gd name="T15" fmla="*/ 2965 h 2978"/>
              <a:gd name="T16" fmla="*/ 688 w 702"/>
              <a:gd name="T17" fmla="*/ 2965 h 2978"/>
              <a:gd name="T18" fmla="*/ 688 w 702"/>
              <a:gd name="T19" fmla="*/ 14 h 2978"/>
              <a:gd name="T20" fmla="*/ 14 w 702"/>
              <a:gd name="T21" fmla="*/ 14 h 2978"/>
              <a:gd name="T22" fmla="*/ 14 w 702"/>
              <a:gd name="T23" fmla="*/ 2965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2978">
                <a:moveTo>
                  <a:pt x="702" y="2978"/>
                </a:moveTo>
                <a:lnTo>
                  <a:pt x="702" y="2978"/>
                </a:lnTo>
                <a:lnTo>
                  <a:pt x="0" y="2978"/>
                </a:lnTo>
                <a:lnTo>
                  <a:pt x="0" y="0"/>
                </a:lnTo>
                <a:lnTo>
                  <a:pt x="702" y="0"/>
                </a:lnTo>
                <a:lnTo>
                  <a:pt x="702" y="2978"/>
                </a:lnTo>
                <a:close/>
                <a:moveTo>
                  <a:pt x="14" y="2965"/>
                </a:moveTo>
                <a:lnTo>
                  <a:pt x="14" y="2965"/>
                </a:lnTo>
                <a:lnTo>
                  <a:pt x="688" y="2965"/>
                </a:lnTo>
                <a:lnTo>
                  <a:pt x="688" y="14"/>
                </a:lnTo>
                <a:lnTo>
                  <a:pt x="14" y="14"/>
                </a:lnTo>
                <a:lnTo>
                  <a:pt x="14" y="29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6"/>
          <p:cNvSpPr>
            <a:spLocks/>
          </p:cNvSpPr>
          <p:nvPr/>
        </p:nvSpPr>
        <p:spPr bwMode="auto">
          <a:xfrm>
            <a:off x="4351337" y="2325508"/>
            <a:ext cx="655638" cy="3606800"/>
          </a:xfrm>
          <a:custGeom>
            <a:avLst/>
            <a:gdLst>
              <a:gd name="T0" fmla="*/ 688 w 688"/>
              <a:gd name="T1" fmla="*/ 0 h 3780"/>
              <a:gd name="T2" fmla="*/ 688 w 688"/>
              <a:gd name="T3" fmla="*/ 0 h 3780"/>
              <a:gd name="T4" fmla="*/ 0 w 688"/>
              <a:gd name="T5" fmla="*/ 0 h 3780"/>
              <a:gd name="T6" fmla="*/ 0 w 688"/>
              <a:gd name="T7" fmla="*/ 3780 h 3780"/>
              <a:gd name="T8" fmla="*/ 688 w 688"/>
              <a:gd name="T9" fmla="*/ 3780 h 3780"/>
              <a:gd name="T10" fmla="*/ 688 w 688"/>
              <a:gd name="T11" fmla="*/ 0 h 3780"/>
            </a:gdLst>
            <a:ahLst/>
            <a:cxnLst>
              <a:cxn ang="0">
                <a:pos x="T0" y="T1"/>
              </a:cxn>
              <a:cxn ang="0">
                <a:pos x="T2" y="T3"/>
              </a:cxn>
              <a:cxn ang="0">
                <a:pos x="T4" y="T5"/>
              </a:cxn>
              <a:cxn ang="0">
                <a:pos x="T6" y="T7"/>
              </a:cxn>
              <a:cxn ang="0">
                <a:pos x="T8" y="T9"/>
              </a:cxn>
              <a:cxn ang="0">
                <a:pos x="T10" y="T11"/>
              </a:cxn>
            </a:cxnLst>
            <a:rect l="0" t="0" r="r" b="b"/>
            <a:pathLst>
              <a:path w="688" h="3780">
                <a:moveTo>
                  <a:pt x="688" y="0"/>
                </a:moveTo>
                <a:lnTo>
                  <a:pt x="688" y="0"/>
                </a:lnTo>
                <a:lnTo>
                  <a:pt x="0" y="0"/>
                </a:lnTo>
                <a:lnTo>
                  <a:pt x="0" y="3780"/>
                </a:lnTo>
                <a:lnTo>
                  <a:pt x="688" y="3780"/>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7"/>
          <p:cNvSpPr>
            <a:spLocks noEditPoints="1"/>
          </p:cNvSpPr>
          <p:nvPr/>
        </p:nvSpPr>
        <p:spPr bwMode="auto">
          <a:xfrm>
            <a:off x="4346575" y="2320745"/>
            <a:ext cx="668338" cy="3616325"/>
          </a:xfrm>
          <a:custGeom>
            <a:avLst/>
            <a:gdLst>
              <a:gd name="T0" fmla="*/ 701 w 701"/>
              <a:gd name="T1" fmla="*/ 3792 h 3792"/>
              <a:gd name="T2" fmla="*/ 701 w 701"/>
              <a:gd name="T3" fmla="*/ 3792 h 3792"/>
              <a:gd name="T4" fmla="*/ 0 w 701"/>
              <a:gd name="T5" fmla="*/ 3792 h 3792"/>
              <a:gd name="T6" fmla="*/ 0 w 701"/>
              <a:gd name="T7" fmla="*/ 0 h 3792"/>
              <a:gd name="T8" fmla="*/ 701 w 701"/>
              <a:gd name="T9" fmla="*/ 0 h 3792"/>
              <a:gd name="T10" fmla="*/ 701 w 701"/>
              <a:gd name="T11" fmla="*/ 3792 h 3792"/>
              <a:gd name="T12" fmla="*/ 13 w 701"/>
              <a:gd name="T13" fmla="*/ 3779 h 3792"/>
              <a:gd name="T14" fmla="*/ 13 w 701"/>
              <a:gd name="T15" fmla="*/ 3779 h 3792"/>
              <a:gd name="T16" fmla="*/ 688 w 701"/>
              <a:gd name="T17" fmla="*/ 3779 h 3792"/>
              <a:gd name="T18" fmla="*/ 688 w 701"/>
              <a:gd name="T19" fmla="*/ 13 h 3792"/>
              <a:gd name="T20" fmla="*/ 13 w 701"/>
              <a:gd name="T21" fmla="*/ 13 h 3792"/>
              <a:gd name="T22" fmla="*/ 13 w 701"/>
              <a:gd name="T23" fmla="*/ 3779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3792">
                <a:moveTo>
                  <a:pt x="701" y="3792"/>
                </a:moveTo>
                <a:lnTo>
                  <a:pt x="701" y="3792"/>
                </a:lnTo>
                <a:lnTo>
                  <a:pt x="0" y="3792"/>
                </a:lnTo>
                <a:lnTo>
                  <a:pt x="0" y="0"/>
                </a:lnTo>
                <a:lnTo>
                  <a:pt x="701" y="0"/>
                </a:lnTo>
                <a:lnTo>
                  <a:pt x="701" y="3792"/>
                </a:lnTo>
                <a:close/>
                <a:moveTo>
                  <a:pt x="13" y="3779"/>
                </a:moveTo>
                <a:lnTo>
                  <a:pt x="13" y="3779"/>
                </a:lnTo>
                <a:lnTo>
                  <a:pt x="688" y="3779"/>
                </a:lnTo>
                <a:lnTo>
                  <a:pt x="688" y="13"/>
                </a:lnTo>
                <a:lnTo>
                  <a:pt x="13" y="13"/>
                </a:lnTo>
                <a:lnTo>
                  <a:pt x="13" y="37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8"/>
          <p:cNvSpPr>
            <a:spLocks/>
          </p:cNvSpPr>
          <p:nvPr/>
        </p:nvSpPr>
        <p:spPr bwMode="auto">
          <a:xfrm>
            <a:off x="5295900" y="4078108"/>
            <a:ext cx="657225" cy="1854200"/>
          </a:xfrm>
          <a:custGeom>
            <a:avLst/>
            <a:gdLst>
              <a:gd name="T0" fmla="*/ 688 w 688"/>
              <a:gd name="T1" fmla="*/ 0 h 1943"/>
              <a:gd name="T2" fmla="*/ 688 w 688"/>
              <a:gd name="T3" fmla="*/ 0 h 1943"/>
              <a:gd name="T4" fmla="*/ 0 w 688"/>
              <a:gd name="T5" fmla="*/ 0 h 1943"/>
              <a:gd name="T6" fmla="*/ 0 w 688"/>
              <a:gd name="T7" fmla="*/ 1943 h 1943"/>
              <a:gd name="T8" fmla="*/ 688 w 688"/>
              <a:gd name="T9" fmla="*/ 1943 h 1943"/>
              <a:gd name="T10" fmla="*/ 688 w 688"/>
              <a:gd name="T11" fmla="*/ 0 h 1943"/>
            </a:gdLst>
            <a:ahLst/>
            <a:cxnLst>
              <a:cxn ang="0">
                <a:pos x="T0" y="T1"/>
              </a:cxn>
              <a:cxn ang="0">
                <a:pos x="T2" y="T3"/>
              </a:cxn>
              <a:cxn ang="0">
                <a:pos x="T4" y="T5"/>
              </a:cxn>
              <a:cxn ang="0">
                <a:pos x="T6" y="T7"/>
              </a:cxn>
              <a:cxn ang="0">
                <a:pos x="T8" y="T9"/>
              </a:cxn>
              <a:cxn ang="0">
                <a:pos x="T10" y="T11"/>
              </a:cxn>
            </a:cxnLst>
            <a:rect l="0" t="0" r="r" b="b"/>
            <a:pathLst>
              <a:path w="688" h="1943">
                <a:moveTo>
                  <a:pt x="688" y="0"/>
                </a:moveTo>
                <a:lnTo>
                  <a:pt x="688" y="0"/>
                </a:lnTo>
                <a:lnTo>
                  <a:pt x="0" y="0"/>
                </a:lnTo>
                <a:lnTo>
                  <a:pt x="0" y="1943"/>
                </a:lnTo>
                <a:lnTo>
                  <a:pt x="688" y="1943"/>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9"/>
          <p:cNvSpPr>
            <a:spLocks noEditPoints="1"/>
          </p:cNvSpPr>
          <p:nvPr/>
        </p:nvSpPr>
        <p:spPr bwMode="auto">
          <a:xfrm>
            <a:off x="5289550" y="4071758"/>
            <a:ext cx="668338" cy="1865313"/>
          </a:xfrm>
          <a:custGeom>
            <a:avLst/>
            <a:gdLst>
              <a:gd name="T0" fmla="*/ 701 w 701"/>
              <a:gd name="T1" fmla="*/ 1955 h 1955"/>
              <a:gd name="T2" fmla="*/ 701 w 701"/>
              <a:gd name="T3" fmla="*/ 1955 h 1955"/>
              <a:gd name="T4" fmla="*/ 0 w 701"/>
              <a:gd name="T5" fmla="*/ 1955 h 1955"/>
              <a:gd name="T6" fmla="*/ 0 w 701"/>
              <a:gd name="T7" fmla="*/ 0 h 1955"/>
              <a:gd name="T8" fmla="*/ 701 w 701"/>
              <a:gd name="T9" fmla="*/ 0 h 1955"/>
              <a:gd name="T10" fmla="*/ 701 w 701"/>
              <a:gd name="T11" fmla="*/ 1955 h 1955"/>
              <a:gd name="T12" fmla="*/ 13 w 701"/>
              <a:gd name="T13" fmla="*/ 1942 h 1955"/>
              <a:gd name="T14" fmla="*/ 13 w 701"/>
              <a:gd name="T15" fmla="*/ 1942 h 1955"/>
              <a:gd name="T16" fmla="*/ 688 w 701"/>
              <a:gd name="T17" fmla="*/ 1942 h 1955"/>
              <a:gd name="T18" fmla="*/ 688 w 701"/>
              <a:gd name="T19" fmla="*/ 13 h 1955"/>
              <a:gd name="T20" fmla="*/ 13 w 701"/>
              <a:gd name="T21" fmla="*/ 13 h 1955"/>
              <a:gd name="T22" fmla="*/ 13 w 701"/>
              <a:gd name="T23" fmla="*/ 1942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1955">
                <a:moveTo>
                  <a:pt x="701" y="1955"/>
                </a:moveTo>
                <a:lnTo>
                  <a:pt x="701" y="1955"/>
                </a:lnTo>
                <a:lnTo>
                  <a:pt x="0" y="1955"/>
                </a:lnTo>
                <a:lnTo>
                  <a:pt x="0" y="0"/>
                </a:lnTo>
                <a:lnTo>
                  <a:pt x="701" y="0"/>
                </a:lnTo>
                <a:lnTo>
                  <a:pt x="701" y="1955"/>
                </a:lnTo>
                <a:close/>
                <a:moveTo>
                  <a:pt x="13" y="1942"/>
                </a:moveTo>
                <a:lnTo>
                  <a:pt x="13" y="1942"/>
                </a:lnTo>
                <a:lnTo>
                  <a:pt x="688" y="1942"/>
                </a:lnTo>
                <a:lnTo>
                  <a:pt x="688" y="13"/>
                </a:lnTo>
                <a:lnTo>
                  <a:pt x="13" y="13"/>
                </a:lnTo>
                <a:lnTo>
                  <a:pt x="13" y="19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80"/>
          <p:cNvSpPr>
            <a:spLocks/>
          </p:cNvSpPr>
          <p:nvPr/>
        </p:nvSpPr>
        <p:spPr bwMode="auto">
          <a:xfrm>
            <a:off x="6240462" y="4633733"/>
            <a:ext cx="655638" cy="1298575"/>
          </a:xfrm>
          <a:custGeom>
            <a:avLst/>
            <a:gdLst>
              <a:gd name="T0" fmla="*/ 688 w 688"/>
              <a:gd name="T1" fmla="*/ 0 h 1361"/>
              <a:gd name="T2" fmla="*/ 688 w 688"/>
              <a:gd name="T3" fmla="*/ 0 h 1361"/>
              <a:gd name="T4" fmla="*/ 0 w 688"/>
              <a:gd name="T5" fmla="*/ 0 h 1361"/>
              <a:gd name="T6" fmla="*/ 0 w 688"/>
              <a:gd name="T7" fmla="*/ 1361 h 1361"/>
              <a:gd name="T8" fmla="*/ 688 w 688"/>
              <a:gd name="T9" fmla="*/ 1361 h 1361"/>
              <a:gd name="T10" fmla="*/ 688 w 688"/>
              <a:gd name="T11" fmla="*/ 0 h 1361"/>
            </a:gdLst>
            <a:ahLst/>
            <a:cxnLst>
              <a:cxn ang="0">
                <a:pos x="T0" y="T1"/>
              </a:cxn>
              <a:cxn ang="0">
                <a:pos x="T2" y="T3"/>
              </a:cxn>
              <a:cxn ang="0">
                <a:pos x="T4" y="T5"/>
              </a:cxn>
              <a:cxn ang="0">
                <a:pos x="T6" y="T7"/>
              </a:cxn>
              <a:cxn ang="0">
                <a:pos x="T8" y="T9"/>
              </a:cxn>
              <a:cxn ang="0">
                <a:pos x="T10" y="T11"/>
              </a:cxn>
            </a:cxnLst>
            <a:rect l="0" t="0" r="r" b="b"/>
            <a:pathLst>
              <a:path w="688" h="1361">
                <a:moveTo>
                  <a:pt x="688" y="0"/>
                </a:moveTo>
                <a:lnTo>
                  <a:pt x="688" y="0"/>
                </a:lnTo>
                <a:lnTo>
                  <a:pt x="0" y="0"/>
                </a:lnTo>
                <a:lnTo>
                  <a:pt x="0" y="1361"/>
                </a:lnTo>
                <a:lnTo>
                  <a:pt x="688" y="1361"/>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81"/>
          <p:cNvSpPr>
            <a:spLocks noEditPoints="1"/>
          </p:cNvSpPr>
          <p:nvPr/>
        </p:nvSpPr>
        <p:spPr bwMode="auto">
          <a:xfrm>
            <a:off x="6234112" y="4627383"/>
            <a:ext cx="669925" cy="1309688"/>
          </a:xfrm>
          <a:custGeom>
            <a:avLst/>
            <a:gdLst>
              <a:gd name="T0" fmla="*/ 702 w 702"/>
              <a:gd name="T1" fmla="*/ 1374 h 1374"/>
              <a:gd name="T2" fmla="*/ 702 w 702"/>
              <a:gd name="T3" fmla="*/ 1374 h 1374"/>
              <a:gd name="T4" fmla="*/ 0 w 702"/>
              <a:gd name="T5" fmla="*/ 1374 h 1374"/>
              <a:gd name="T6" fmla="*/ 0 w 702"/>
              <a:gd name="T7" fmla="*/ 0 h 1374"/>
              <a:gd name="T8" fmla="*/ 702 w 702"/>
              <a:gd name="T9" fmla="*/ 0 h 1374"/>
              <a:gd name="T10" fmla="*/ 702 w 702"/>
              <a:gd name="T11" fmla="*/ 1374 h 1374"/>
              <a:gd name="T12" fmla="*/ 14 w 702"/>
              <a:gd name="T13" fmla="*/ 1361 h 1374"/>
              <a:gd name="T14" fmla="*/ 14 w 702"/>
              <a:gd name="T15" fmla="*/ 1361 h 1374"/>
              <a:gd name="T16" fmla="*/ 688 w 702"/>
              <a:gd name="T17" fmla="*/ 1361 h 1374"/>
              <a:gd name="T18" fmla="*/ 688 w 702"/>
              <a:gd name="T19" fmla="*/ 14 h 1374"/>
              <a:gd name="T20" fmla="*/ 14 w 702"/>
              <a:gd name="T21" fmla="*/ 14 h 1374"/>
              <a:gd name="T22" fmla="*/ 14 w 702"/>
              <a:gd name="T23" fmla="*/ 136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1374">
                <a:moveTo>
                  <a:pt x="702" y="1374"/>
                </a:moveTo>
                <a:lnTo>
                  <a:pt x="702" y="1374"/>
                </a:lnTo>
                <a:lnTo>
                  <a:pt x="0" y="1374"/>
                </a:lnTo>
                <a:lnTo>
                  <a:pt x="0" y="0"/>
                </a:lnTo>
                <a:lnTo>
                  <a:pt x="702" y="0"/>
                </a:lnTo>
                <a:lnTo>
                  <a:pt x="702" y="1374"/>
                </a:lnTo>
                <a:close/>
                <a:moveTo>
                  <a:pt x="14" y="1361"/>
                </a:moveTo>
                <a:lnTo>
                  <a:pt x="14" y="1361"/>
                </a:lnTo>
                <a:lnTo>
                  <a:pt x="688" y="1361"/>
                </a:lnTo>
                <a:lnTo>
                  <a:pt x="688" y="14"/>
                </a:lnTo>
                <a:lnTo>
                  <a:pt x="14" y="14"/>
                </a:lnTo>
                <a:lnTo>
                  <a:pt x="14" y="13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82"/>
          <p:cNvSpPr>
            <a:spLocks/>
          </p:cNvSpPr>
          <p:nvPr/>
        </p:nvSpPr>
        <p:spPr bwMode="auto">
          <a:xfrm>
            <a:off x="7185025" y="5005208"/>
            <a:ext cx="655638" cy="927100"/>
          </a:xfrm>
          <a:custGeom>
            <a:avLst/>
            <a:gdLst>
              <a:gd name="T0" fmla="*/ 688 w 688"/>
              <a:gd name="T1" fmla="*/ 0 h 971"/>
              <a:gd name="T2" fmla="*/ 688 w 688"/>
              <a:gd name="T3" fmla="*/ 0 h 971"/>
              <a:gd name="T4" fmla="*/ 0 w 688"/>
              <a:gd name="T5" fmla="*/ 0 h 971"/>
              <a:gd name="T6" fmla="*/ 0 w 688"/>
              <a:gd name="T7" fmla="*/ 971 h 971"/>
              <a:gd name="T8" fmla="*/ 688 w 688"/>
              <a:gd name="T9" fmla="*/ 971 h 971"/>
              <a:gd name="T10" fmla="*/ 688 w 688"/>
              <a:gd name="T11" fmla="*/ 0 h 971"/>
            </a:gdLst>
            <a:ahLst/>
            <a:cxnLst>
              <a:cxn ang="0">
                <a:pos x="T0" y="T1"/>
              </a:cxn>
              <a:cxn ang="0">
                <a:pos x="T2" y="T3"/>
              </a:cxn>
              <a:cxn ang="0">
                <a:pos x="T4" y="T5"/>
              </a:cxn>
              <a:cxn ang="0">
                <a:pos x="T6" y="T7"/>
              </a:cxn>
              <a:cxn ang="0">
                <a:pos x="T8" y="T9"/>
              </a:cxn>
              <a:cxn ang="0">
                <a:pos x="T10" y="T11"/>
              </a:cxn>
            </a:cxnLst>
            <a:rect l="0" t="0" r="r" b="b"/>
            <a:pathLst>
              <a:path w="688" h="971">
                <a:moveTo>
                  <a:pt x="688" y="0"/>
                </a:moveTo>
                <a:lnTo>
                  <a:pt x="688" y="0"/>
                </a:lnTo>
                <a:lnTo>
                  <a:pt x="0" y="0"/>
                </a:lnTo>
                <a:lnTo>
                  <a:pt x="0" y="971"/>
                </a:lnTo>
                <a:lnTo>
                  <a:pt x="688" y="971"/>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83"/>
          <p:cNvSpPr>
            <a:spLocks noEditPoints="1"/>
          </p:cNvSpPr>
          <p:nvPr/>
        </p:nvSpPr>
        <p:spPr bwMode="auto">
          <a:xfrm>
            <a:off x="7178675" y="4998858"/>
            <a:ext cx="668338" cy="938213"/>
          </a:xfrm>
          <a:custGeom>
            <a:avLst/>
            <a:gdLst>
              <a:gd name="T0" fmla="*/ 701 w 701"/>
              <a:gd name="T1" fmla="*/ 984 h 984"/>
              <a:gd name="T2" fmla="*/ 701 w 701"/>
              <a:gd name="T3" fmla="*/ 984 h 984"/>
              <a:gd name="T4" fmla="*/ 0 w 701"/>
              <a:gd name="T5" fmla="*/ 984 h 984"/>
              <a:gd name="T6" fmla="*/ 0 w 701"/>
              <a:gd name="T7" fmla="*/ 0 h 984"/>
              <a:gd name="T8" fmla="*/ 701 w 701"/>
              <a:gd name="T9" fmla="*/ 0 h 984"/>
              <a:gd name="T10" fmla="*/ 701 w 701"/>
              <a:gd name="T11" fmla="*/ 984 h 984"/>
              <a:gd name="T12" fmla="*/ 13 w 701"/>
              <a:gd name="T13" fmla="*/ 971 h 984"/>
              <a:gd name="T14" fmla="*/ 13 w 701"/>
              <a:gd name="T15" fmla="*/ 971 h 984"/>
              <a:gd name="T16" fmla="*/ 688 w 701"/>
              <a:gd name="T17" fmla="*/ 971 h 984"/>
              <a:gd name="T18" fmla="*/ 688 w 701"/>
              <a:gd name="T19" fmla="*/ 13 h 984"/>
              <a:gd name="T20" fmla="*/ 13 w 701"/>
              <a:gd name="T21" fmla="*/ 13 h 984"/>
              <a:gd name="T22" fmla="*/ 13 w 701"/>
              <a:gd name="T23" fmla="*/ 971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984">
                <a:moveTo>
                  <a:pt x="701" y="984"/>
                </a:moveTo>
                <a:lnTo>
                  <a:pt x="701" y="984"/>
                </a:lnTo>
                <a:lnTo>
                  <a:pt x="0" y="984"/>
                </a:lnTo>
                <a:lnTo>
                  <a:pt x="0" y="0"/>
                </a:lnTo>
                <a:lnTo>
                  <a:pt x="701" y="0"/>
                </a:lnTo>
                <a:lnTo>
                  <a:pt x="701" y="984"/>
                </a:lnTo>
                <a:close/>
                <a:moveTo>
                  <a:pt x="13" y="971"/>
                </a:moveTo>
                <a:lnTo>
                  <a:pt x="13" y="971"/>
                </a:lnTo>
                <a:lnTo>
                  <a:pt x="688" y="971"/>
                </a:lnTo>
                <a:lnTo>
                  <a:pt x="688" y="13"/>
                </a:lnTo>
                <a:lnTo>
                  <a:pt x="13" y="13"/>
                </a:lnTo>
                <a:lnTo>
                  <a:pt x="13" y="97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4"/>
          <p:cNvSpPr>
            <a:spLocks/>
          </p:cNvSpPr>
          <p:nvPr/>
        </p:nvSpPr>
        <p:spPr bwMode="auto">
          <a:xfrm>
            <a:off x="8129587" y="5765620"/>
            <a:ext cx="655638" cy="166688"/>
          </a:xfrm>
          <a:custGeom>
            <a:avLst/>
            <a:gdLst>
              <a:gd name="T0" fmla="*/ 688 w 688"/>
              <a:gd name="T1" fmla="*/ 0 h 174"/>
              <a:gd name="T2" fmla="*/ 688 w 688"/>
              <a:gd name="T3" fmla="*/ 0 h 174"/>
              <a:gd name="T4" fmla="*/ 0 w 688"/>
              <a:gd name="T5" fmla="*/ 0 h 174"/>
              <a:gd name="T6" fmla="*/ 0 w 688"/>
              <a:gd name="T7" fmla="*/ 174 h 174"/>
              <a:gd name="T8" fmla="*/ 688 w 688"/>
              <a:gd name="T9" fmla="*/ 174 h 174"/>
              <a:gd name="T10" fmla="*/ 688 w 688"/>
              <a:gd name="T11" fmla="*/ 0 h 174"/>
            </a:gdLst>
            <a:ahLst/>
            <a:cxnLst>
              <a:cxn ang="0">
                <a:pos x="T0" y="T1"/>
              </a:cxn>
              <a:cxn ang="0">
                <a:pos x="T2" y="T3"/>
              </a:cxn>
              <a:cxn ang="0">
                <a:pos x="T4" y="T5"/>
              </a:cxn>
              <a:cxn ang="0">
                <a:pos x="T6" y="T7"/>
              </a:cxn>
              <a:cxn ang="0">
                <a:pos x="T8" y="T9"/>
              </a:cxn>
              <a:cxn ang="0">
                <a:pos x="T10" y="T11"/>
              </a:cxn>
            </a:cxnLst>
            <a:rect l="0" t="0" r="r" b="b"/>
            <a:pathLst>
              <a:path w="688" h="174">
                <a:moveTo>
                  <a:pt x="688" y="0"/>
                </a:moveTo>
                <a:lnTo>
                  <a:pt x="688" y="0"/>
                </a:lnTo>
                <a:lnTo>
                  <a:pt x="0" y="0"/>
                </a:lnTo>
                <a:lnTo>
                  <a:pt x="0" y="174"/>
                </a:lnTo>
                <a:lnTo>
                  <a:pt x="688" y="174"/>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5"/>
          <p:cNvSpPr>
            <a:spLocks noEditPoints="1"/>
          </p:cNvSpPr>
          <p:nvPr/>
        </p:nvSpPr>
        <p:spPr bwMode="auto">
          <a:xfrm>
            <a:off x="8123237" y="5759270"/>
            <a:ext cx="668338" cy="177800"/>
          </a:xfrm>
          <a:custGeom>
            <a:avLst/>
            <a:gdLst>
              <a:gd name="T0" fmla="*/ 701 w 701"/>
              <a:gd name="T1" fmla="*/ 186 h 186"/>
              <a:gd name="T2" fmla="*/ 701 w 701"/>
              <a:gd name="T3" fmla="*/ 186 h 186"/>
              <a:gd name="T4" fmla="*/ 0 w 701"/>
              <a:gd name="T5" fmla="*/ 186 h 186"/>
              <a:gd name="T6" fmla="*/ 0 w 701"/>
              <a:gd name="T7" fmla="*/ 0 h 186"/>
              <a:gd name="T8" fmla="*/ 701 w 701"/>
              <a:gd name="T9" fmla="*/ 0 h 186"/>
              <a:gd name="T10" fmla="*/ 701 w 701"/>
              <a:gd name="T11" fmla="*/ 186 h 186"/>
              <a:gd name="T12" fmla="*/ 13 w 701"/>
              <a:gd name="T13" fmla="*/ 173 h 186"/>
              <a:gd name="T14" fmla="*/ 13 w 701"/>
              <a:gd name="T15" fmla="*/ 173 h 186"/>
              <a:gd name="T16" fmla="*/ 688 w 701"/>
              <a:gd name="T17" fmla="*/ 173 h 186"/>
              <a:gd name="T18" fmla="*/ 688 w 701"/>
              <a:gd name="T19" fmla="*/ 13 h 186"/>
              <a:gd name="T20" fmla="*/ 13 w 701"/>
              <a:gd name="T21" fmla="*/ 13 h 186"/>
              <a:gd name="T22" fmla="*/ 13 w 701"/>
              <a:gd name="T23"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186">
                <a:moveTo>
                  <a:pt x="701" y="186"/>
                </a:moveTo>
                <a:lnTo>
                  <a:pt x="701" y="186"/>
                </a:lnTo>
                <a:lnTo>
                  <a:pt x="0" y="186"/>
                </a:lnTo>
                <a:lnTo>
                  <a:pt x="0" y="0"/>
                </a:lnTo>
                <a:lnTo>
                  <a:pt x="701" y="0"/>
                </a:lnTo>
                <a:lnTo>
                  <a:pt x="701" y="186"/>
                </a:lnTo>
                <a:close/>
                <a:moveTo>
                  <a:pt x="13" y="173"/>
                </a:moveTo>
                <a:lnTo>
                  <a:pt x="13" y="173"/>
                </a:lnTo>
                <a:lnTo>
                  <a:pt x="688" y="173"/>
                </a:lnTo>
                <a:lnTo>
                  <a:pt x="688" y="13"/>
                </a:lnTo>
                <a:lnTo>
                  <a:pt x="13" y="13"/>
                </a:lnTo>
                <a:lnTo>
                  <a:pt x="13" y="17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6"/>
          <p:cNvSpPr>
            <a:spLocks/>
          </p:cNvSpPr>
          <p:nvPr/>
        </p:nvSpPr>
        <p:spPr bwMode="auto">
          <a:xfrm>
            <a:off x="9074150" y="5765620"/>
            <a:ext cx="655638" cy="166688"/>
          </a:xfrm>
          <a:custGeom>
            <a:avLst/>
            <a:gdLst>
              <a:gd name="T0" fmla="*/ 688 w 688"/>
              <a:gd name="T1" fmla="*/ 0 h 174"/>
              <a:gd name="T2" fmla="*/ 688 w 688"/>
              <a:gd name="T3" fmla="*/ 0 h 174"/>
              <a:gd name="T4" fmla="*/ 0 w 688"/>
              <a:gd name="T5" fmla="*/ 0 h 174"/>
              <a:gd name="T6" fmla="*/ 0 w 688"/>
              <a:gd name="T7" fmla="*/ 174 h 174"/>
              <a:gd name="T8" fmla="*/ 688 w 688"/>
              <a:gd name="T9" fmla="*/ 174 h 174"/>
              <a:gd name="T10" fmla="*/ 688 w 688"/>
              <a:gd name="T11" fmla="*/ 0 h 174"/>
            </a:gdLst>
            <a:ahLst/>
            <a:cxnLst>
              <a:cxn ang="0">
                <a:pos x="T0" y="T1"/>
              </a:cxn>
              <a:cxn ang="0">
                <a:pos x="T2" y="T3"/>
              </a:cxn>
              <a:cxn ang="0">
                <a:pos x="T4" y="T5"/>
              </a:cxn>
              <a:cxn ang="0">
                <a:pos x="T6" y="T7"/>
              </a:cxn>
              <a:cxn ang="0">
                <a:pos x="T8" y="T9"/>
              </a:cxn>
              <a:cxn ang="0">
                <a:pos x="T10" y="T11"/>
              </a:cxn>
            </a:cxnLst>
            <a:rect l="0" t="0" r="r" b="b"/>
            <a:pathLst>
              <a:path w="688" h="174">
                <a:moveTo>
                  <a:pt x="688" y="0"/>
                </a:moveTo>
                <a:lnTo>
                  <a:pt x="688" y="0"/>
                </a:lnTo>
                <a:lnTo>
                  <a:pt x="0" y="0"/>
                </a:lnTo>
                <a:lnTo>
                  <a:pt x="0" y="174"/>
                </a:lnTo>
                <a:lnTo>
                  <a:pt x="688" y="174"/>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7"/>
          <p:cNvSpPr>
            <a:spLocks noEditPoints="1"/>
          </p:cNvSpPr>
          <p:nvPr/>
        </p:nvSpPr>
        <p:spPr bwMode="auto">
          <a:xfrm>
            <a:off x="9067800" y="5759270"/>
            <a:ext cx="668338" cy="177800"/>
          </a:xfrm>
          <a:custGeom>
            <a:avLst/>
            <a:gdLst>
              <a:gd name="T0" fmla="*/ 702 w 702"/>
              <a:gd name="T1" fmla="*/ 186 h 186"/>
              <a:gd name="T2" fmla="*/ 702 w 702"/>
              <a:gd name="T3" fmla="*/ 186 h 186"/>
              <a:gd name="T4" fmla="*/ 0 w 702"/>
              <a:gd name="T5" fmla="*/ 186 h 186"/>
              <a:gd name="T6" fmla="*/ 0 w 702"/>
              <a:gd name="T7" fmla="*/ 0 h 186"/>
              <a:gd name="T8" fmla="*/ 702 w 702"/>
              <a:gd name="T9" fmla="*/ 0 h 186"/>
              <a:gd name="T10" fmla="*/ 702 w 702"/>
              <a:gd name="T11" fmla="*/ 186 h 186"/>
              <a:gd name="T12" fmla="*/ 14 w 702"/>
              <a:gd name="T13" fmla="*/ 173 h 186"/>
              <a:gd name="T14" fmla="*/ 14 w 702"/>
              <a:gd name="T15" fmla="*/ 173 h 186"/>
              <a:gd name="T16" fmla="*/ 688 w 702"/>
              <a:gd name="T17" fmla="*/ 173 h 186"/>
              <a:gd name="T18" fmla="*/ 688 w 702"/>
              <a:gd name="T19" fmla="*/ 13 h 186"/>
              <a:gd name="T20" fmla="*/ 14 w 702"/>
              <a:gd name="T21" fmla="*/ 13 h 186"/>
              <a:gd name="T22" fmla="*/ 14 w 702"/>
              <a:gd name="T23"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186">
                <a:moveTo>
                  <a:pt x="702" y="186"/>
                </a:moveTo>
                <a:lnTo>
                  <a:pt x="702" y="186"/>
                </a:lnTo>
                <a:lnTo>
                  <a:pt x="0" y="186"/>
                </a:lnTo>
                <a:lnTo>
                  <a:pt x="0" y="0"/>
                </a:lnTo>
                <a:lnTo>
                  <a:pt x="702" y="0"/>
                </a:lnTo>
                <a:lnTo>
                  <a:pt x="702" y="186"/>
                </a:lnTo>
                <a:close/>
                <a:moveTo>
                  <a:pt x="14" y="173"/>
                </a:moveTo>
                <a:lnTo>
                  <a:pt x="14" y="173"/>
                </a:lnTo>
                <a:lnTo>
                  <a:pt x="688" y="173"/>
                </a:lnTo>
                <a:lnTo>
                  <a:pt x="688" y="13"/>
                </a:lnTo>
                <a:lnTo>
                  <a:pt x="14" y="13"/>
                </a:lnTo>
                <a:lnTo>
                  <a:pt x="14" y="17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Rechteck 89"/>
          <p:cNvSpPr/>
          <p:nvPr/>
        </p:nvSpPr>
        <p:spPr>
          <a:xfrm>
            <a:off x="352851" y="1022764"/>
            <a:ext cx="1926725"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2" name="Textfeld 91"/>
          <p:cNvSpPr txBox="1"/>
          <p:nvPr/>
        </p:nvSpPr>
        <p:spPr>
          <a:xfrm>
            <a:off x="1497106" y="5100656"/>
            <a:ext cx="684213" cy="307777"/>
          </a:xfrm>
          <a:prstGeom prst="rect">
            <a:avLst/>
          </a:prstGeom>
          <a:noFill/>
        </p:spPr>
        <p:txBody>
          <a:bodyPr wrap="square" lIns="0" tIns="0" rIns="0" bIns="0" rtlCol="0">
            <a:spAutoFit/>
          </a:bodyPr>
          <a:lstStyle/>
          <a:p>
            <a:pPr algn="ctr"/>
            <a:r>
              <a:rPr lang="de-CH" sz="1300">
                <a:solidFill>
                  <a:schemeClr val="accent1"/>
                </a:solidFill>
              </a:rPr>
              <a:t>6</a:t>
            </a:r>
          </a:p>
          <a:p>
            <a:pPr algn="ctr"/>
            <a:endParaRPr lang="de-CH" sz="700">
              <a:solidFill>
                <a:schemeClr val="accent1"/>
              </a:solidFill>
            </a:endParaRPr>
          </a:p>
        </p:txBody>
      </p:sp>
      <p:sp>
        <p:nvSpPr>
          <p:cNvPr id="93" name="Textfeld 92"/>
          <p:cNvSpPr txBox="1"/>
          <p:nvPr/>
        </p:nvSpPr>
        <p:spPr>
          <a:xfrm>
            <a:off x="2448717" y="3608406"/>
            <a:ext cx="684213" cy="307777"/>
          </a:xfrm>
          <a:prstGeom prst="rect">
            <a:avLst/>
          </a:prstGeom>
          <a:noFill/>
        </p:spPr>
        <p:txBody>
          <a:bodyPr wrap="square" lIns="0" tIns="0" rIns="0" bIns="0" rtlCol="0">
            <a:spAutoFit/>
          </a:bodyPr>
          <a:lstStyle/>
          <a:p>
            <a:pPr algn="ctr"/>
            <a:r>
              <a:rPr lang="de-CH" sz="1300">
                <a:solidFill>
                  <a:schemeClr val="accent1"/>
                </a:solidFill>
              </a:rPr>
              <a:t>23</a:t>
            </a:r>
          </a:p>
          <a:p>
            <a:pPr algn="ctr"/>
            <a:endParaRPr lang="de-CH" sz="700">
              <a:solidFill>
                <a:schemeClr val="accent1"/>
              </a:solidFill>
            </a:endParaRPr>
          </a:p>
        </p:txBody>
      </p:sp>
      <p:sp>
        <p:nvSpPr>
          <p:cNvPr id="94" name="Textfeld 93"/>
          <p:cNvSpPr txBox="1"/>
          <p:nvPr/>
        </p:nvSpPr>
        <p:spPr>
          <a:xfrm>
            <a:off x="3393280" y="2803561"/>
            <a:ext cx="684213" cy="307777"/>
          </a:xfrm>
          <a:prstGeom prst="rect">
            <a:avLst/>
          </a:prstGeom>
          <a:noFill/>
        </p:spPr>
        <p:txBody>
          <a:bodyPr wrap="square" lIns="0" tIns="0" rIns="0" bIns="0" rtlCol="0">
            <a:spAutoFit/>
          </a:bodyPr>
          <a:lstStyle/>
          <a:p>
            <a:pPr algn="ctr"/>
            <a:r>
              <a:rPr lang="de-CH" sz="1300">
                <a:solidFill>
                  <a:schemeClr val="accent1"/>
                </a:solidFill>
              </a:rPr>
              <a:t>32</a:t>
            </a:r>
          </a:p>
          <a:p>
            <a:pPr algn="ctr"/>
            <a:endParaRPr lang="de-CH" sz="700">
              <a:solidFill>
                <a:schemeClr val="accent1"/>
              </a:solidFill>
            </a:endParaRPr>
          </a:p>
        </p:txBody>
      </p:sp>
      <p:sp>
        <p:nvSpPr>
          <p:cNvPr id="95" name="Textfeld 94"/>
          <p:cNvSpPr txBox="1"/>
          <p:nvPr/>
        </p:nvSpPr>
        <p:spPr>
          <a:xfrm>
            <a:off x="4339733" y="2028890"/>
            <a:ext cx="684213" cy="307777"/>
          </a:xfrm>
          <a:prstGeom prst="rect">
            <a:avLst/>
          </a:prstGeom>
          <a:noFill/>
        </p:spPr>
        <p:txBody>
          <a:bodyPr wrap="square" lIns="0" tIns="0" rIns="0" bIns="0" rtlCol="0">
            <a:spAutoFit/>
          </a:bodyPr>
          <a:lstStyle/>
          <a:p>
            <a:pPr algn="ctr"/>
            <a:r>
              <a:rPr lang="de-CH" sz="1300">
                <a:solidFill>
                  <a:schemeClr val="accent1"/>
                </a:solidFill>
              </a:rPr>
              <a:t>41</a:t>
            </a:r>
          </a:p>
          <a:p>
            <a:pPr algn="ctr"/>
            <a:endParaRPr lang="de-CH" sz="700">
              <a:solidFill>
                <a:schemeClr val="accent1"/>
              </a:solidFill>
            </a:endParaRPr>
          </a:p>
        </p:txBody>
      </p:sp>
      <p:sp>
        <p:nvSpPr>
          <p:cNvPr id="96" name="Textfeld 95"/>
          <p:cNvSpPr txBox="1"/>
          <p:nvPr/>
        </p:nvSpPr>
        <p:spPr>
          <a:xfrm>
            <a:off x="5268912" y="3748006"/>
            <a:ext cx="684213" cy="307777"/>
          </a:xfrm>
          <a:prstGeom prst="rect">
            <a:avLst/>
          </a:prstGeom>
          <a:noFill/>
        </p:spPr>
        <p:txBody>
          <a:bodyPr wrap="square" lIns="0" tIns="0" rIns="0" bIns="0" rtlCol="0">
            <a:spAutoFit/>
          </a:bodyPr>
          <a:lstStyle/>
          <a:p>
            <a:pPr algn="ctr"/>
            <a:r>
              <a:rPr lang="de-CH" sz="1300">
                <a:solidFill>
                  <a:schemeClr val="accent1"/>
                </a:solidFill>
              </a:rPr>
              <a:t>21</a:t>
            </a:r>
          </a:p>
          <a:p>
            <a:pPr algn="ctr"/>
            <a:endParaRPr lang="de-CH" sz="700">
              <a:solidFill>
                <a:schemeClr val="accent1"/>
              </a:solidFill>
            </a:endParaRPr>
          </a:p>
        </p:txBody>
      </p:sp>
      <p:sp>
        <p:nvSpPr>
          <p:cNvPr id="97" name="Textfeld 96"/>
          <p:cNvSpPr txBox="1"/>
          <p:nvPr/>
        </p:nvSpPr>
        <p:spPr>
          <a:xfrm>
            <a:off x="6222016" y="4318865"/>
            <a:ext cx="684213" cy="307777"/>
          </a:xfrm>
          <a:prstGeom prst="rect">
            <a:avLst/>
          </a:prstGeom>
          <a:noFill/>
        </p:spPr>
        <p:txBody>
          <a:bodyPr wrap="square" lIns="0" tIns="0" rIns="0" bIns="0" rtlCol="0">
            <a:spAutoFit/>
          </a:bodyPr>
          <a:lstStyle/>
          <a:p>
            <a:pPr algn="ctr"/>
            <a:r>
              <a:rPr lang="de-CH" sz="1300">
                <a:solidFill>
                  <a:schemeClr val="accent1"/>
                </a:solidFill>
              </a:rPr>
              <a:t>16</a:t>
            </a:r>
          </a:p>
          <a:p>
            <a:pPr algn="ctr"/>
            <a:endParaRPr lang="de-CH" sz="700">
              <a:solidFill>
                <a:schemeClr val="accent1"/>
              </a:solidFill>
            </a:endParaRPr>
          </a:p>
        </p:txBody>
      </p:sp>
      <p:sp>
        <p:nvSpPr>
          <p:cNvPr id="98" name="Textfeld 97"/>
          <p:cNvSpPr txBox="1"/>
          <p:nvPr/>
        </p:nvSpPr>
        <p:spPr>
          <a:xfrm>
            <a:off x="7163267" y="4691081"/>
            <a:ext cx="684213" cy="307777"/>
          </a:xfrm>
          <a:prstGeom prst="rect">
            <a:avLst/>
          </a:prstGeom>
          <a:noFill/>
        </p:spPr>
        <p:txBody>
          <a:bodyPr wrap="square" lIns="0" tIns="0" rIns="0" bIns="0" rtlCol="0">
            <a:spAutoFit/>
          </a:bodyPr>
          <a:lstStyle/>
          <a:p>
            <a:pPr algn="ctr"/>
            <a:r>
              <a:rPr lang="de-CH" sz="1300">
                <a:solidFill>
                  <a:schemeClr val="accent1"/>
                </a:solidFill>
              </a:rPr>
              <a:t>13</a:t>
            </a:r>
          </a:p>
          <a:p>
            <a:pPr algn="ctr"/>
            <a:endParaRPr lang="de-CH" sz="700">
              <a:solidFill>
                <a:schemeClr val="accent1"/>
              </a:solidFill>
            </a:endParaRPr>
          </a:p>
        </p:txBody>
      </p:sp>
      <p:sp>
        <p:nvSpPr>
          <p:cNvPr id="99" name="Textfeld 98"/>
          <p:cNvSpPr txBox="1"/>
          <p:nvPr/>
        </p:nvSpPr>
        <p:spPr>
          <a:xfrm>
            <a:off x="8101012" y="5448318"/>
            <a:ext cx="684213" cy="307777"/>
          </a:xfrm>
          <a:prstGeom prst="rect">
            <a:avLst/>
          </a:prstGeom>
          <a:noFill/>
        </p:spPr>
        <p:txBody>
          <a:bodyPr wrap="square" lIns="0" tIns="0" rIns="0" bIns="0" rtlCol="0">
            <a:spAutoFit/>
          </a:bodyPr>
          <a:lstStyle/>
          <a:p>
            <a:pPr algn="ctr"/>
            <a:r>
              <a:rPr lang="de-CH" sz="1300">
                <a:solidFill>
                  <a:schemeClr val="accent1"/>
                </a:solidFill>
              </a:rPr>
              <a:t>2</a:t>
            </a:r>
          </a:p>
          <a:p>
            <a:pPr algn="ctr"/>
            <a:endParaRPr lang="de-CH" sz="700">
              <a:solidFill>
                <a:schemeClr val="accent1"/>
              </a:solidFill>
            </a:endParaRPr>
          </a:p>
        </p:txBody>
      </p:sp>
      <p:sp>
        <p:nvSpPr>
          <p:cNvPr id="100" name="Textfeld 99"/>
          <p:cNvSpPr txBox="1"/>
          <p:nvPr/>
        </p:nvSpPr>
        <p:spPr>
          <a:xfrm>
            <a:off x="9045575" y="5450571"/>
            <a:ext cx="684213" cy="307777"/>
          </a:xfrm>
          <a:prstGeom prst="rect">
            <a:avLst/>
          </a:prstGeom>
          <a:noFill/>
        </p:spPr>
        <p:txBody>
          <a:bodyPr wrap="square" lIns="0" tIns="0" rIns="0" bIns="0" rtlCol="0">
            <a:spAutoFit/>
          </a:bodyPr>
          <a:lstStyle/>
          <a:p>
            <a:pPr algn="ctr"/>
            <a:r>
              <a:rPr lang="de-CH" sz="1300">
                <a:solidFill>
                  <a:schemeClr val="accent1"/>
                </a:solidFill>
              </a:rPr>
              <a:t>2</a:t>
            </a:r>
          </a:p>
          <a:p>
            <a:pPr algn="ctr"/>
            <a:endParaRPr lang="de-CH" sz="700">
              <a:solidFill>
                <a:schemeClr val="accent1"/>
              </a:solidFill>
            </a:endParaRPr>
          </a:p>
        </p:txBody>
      </p:sp>
      <p:cxnSp>
        <p:nvCxnSpPr>
          <p:cNvPr id="117" name="Gerader Verbinder 116"/>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8"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Inhaltsplatzhalter 1">
            <a:extLst>
              <a:ext uri="{FF2B5EF4-FFF2-40B4-BE49-F238E27FC236}">
                <a16:creationId xmlns:a16="http://schemas.microsoft.com/office/drawing/2014/main" id="{5064F688-F3E5-4468-A2C8-A521D28FC979}"/>
              </a:ext>
            </a:extLst>
          </p:cNvPr>
          <p:cNvSpPr txBox="1">
            <a:spLocks/>
          </p:cNvSpPr>
          <p:nvPr/>
        </p:nvSpPr>
        <p:spPr>
          <a:xfrm>
            <a:off x="407368" y="1115368"/>
            <a:ext cx="1728192" cy="720928"/>
          </a:xfrm>
          <a:prstGeom prst="rect">
            <a:avLst/>
          </a:prstGeom>
          <a:solidFill>
            <a:schemeClr val="bg2"/>
          </a:solidFill>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20" baseline="0">
                <a:solidFill>
                  <a:schemeClr val="tx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20" baseline="0">
                <a:solidFill>
                  <a:schemeClr val="tx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20" baseline="0">
                <a:solidFill>
                  <a:schemeClr val="tx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20" baseline="0">
                <a:solidFill>
                  <a:schemeClr val="tx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err="1"/>
              <a:t>Âge</a:t>
            </a:r>
            <a:r>
              <a:rPr lang="de-CH" dirty="0"/>
              <a:t> des </a:t>
            </a:r>
            <a:r>
              <a:rPr lang="de-CH" dirty="0" err="1"/>
              <a:t>députés</a:t>
            </a:r>
            <a:endParaRPr lang="de-CH" dirty="0"/>
          </a:p>
          <a:p>
            <a:r>
              <a:rPr lang="de-CH" dirty="0"/>
              <a:t>1848</a:t>
            </a:r>
          </a:p>
        </p:txBody>
      </p:sp>
    </p:spTree>
    <p:extLst>
      <p:ext uri="{BB962C8B-B14F-4D97-AF65-F5344CB8AC3E}">
        <p14:creationId xmlns:p14="http://schemas.microsoft.com/office/powerpoint/2010/main" val="3317160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custDataLst>
              <p:tags r:id="rId1"/>
            </p:custDataLst>
          </p:nvPr>
        </p:nvPicPr>
        <p:blipFill>
          <a:blip r:embed="rId6" cstate="print">
            <a:extLst>
              <a:ext uri="{28A0092B-C50C-407E-A947-70E740481C1C}">
                <a14:useLocalDpi xmlns:a14="http://schemas.microsoft.com/office/drawing/2010/main"/>
              </a:ext>
            </a:extLst>
          </a:blip>
          <a:stretch>
            <a:fillRect/>
          </a:stretch>
        </p:blipFill>
        <p:spPr>
          <a:xfrm>
            <a:off x="3545391" y="764704"/>
            <a:ext cx="5079496" cy="5905186"/>
          </a:xfrm>
          <a:prstGeom prst="rect">
            <a:avLst/>
          </a:prstGeom>
        </p:spPr>
      </p:pic>
      <p:sp>
        <p:nvSpPr>
          <p:cNvPr id="4" name="Datumsplatzhalter 3"/>
          <p:cNvSpPr>
            <a:spLocks noGrp="1"/>
          </p:cNvSpPr>
          <p:nvPr>
            <p:ph type="dt" sz="half" idx="10"/>
            <p:custDataLst>
              <p:tags r:id="rId2"/>
            </p:custDataLst>
          </p:nvPr>
        </p:nvSpPr>
        <p:spPr/>
        <p:txBody>
          <a:bodyPr/>
          <a:lstStyle/>
          <a:p>
            <a:r>
              <a:rPr lang="de-DE" smtClean="0"/>
              <a:t>mai 2021</a:t>
            </a:r>
            <a:endParaRPr lang="de-CH" dirty="0">
              <a:solidFill>
                <a:srgbClr val="000000"/>
              </a:solidFill>
            </a:endParaRPr>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t>4</a:t>
            </a:fld>
            <a:endParaRPr lang="de-CH" dirty="0"/>
          </a:p>
        </p:txBody>
      </p:sp>
    </p:spTree>
    <p:extLst>
      <p:ext uri="{BB962C8B-B14F-4D97-AF65-F5344CB8AC3E}">
        <p14:creationId xmlns:p14="http://schemas.microsoft.com/office/powerpoint/2010/main" val="30741937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custDataLst>
              <p:tags r:id="rId1"/>
            </p:custDataLst>
          </p:nvPr>
        </p:nvSpPr>
        <p:spPr/>
        <p:txBody>
          <a:bodyPr/>
          <a:lstStyle/>
          <a:p>
            <a:r>
              <a:rPr lang="fr-CH" dirty="0">
                <a:solidFill>
                  <a:schemeClr val="accent6"/>
                </a:solidFill>
              </a:rPr>
              <a:t>Prochaines élections :</a:t>
            </a:r>
          </a:p>
          <a:p>
            <a:r>
              <a:rPr lang="fr-CH" dirty="0"/>
              <a:t>2023</a:t>
            </a:r>
          </a:p>
          <a:p>
            <a:endParaRPr lang="fr-CH" dirty="0">
              <a:solidFill>
                <a:srgbClr val="000000"/>
              </a:solidFill>
            </a:endParaRP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3" name="Espace réservé du numéro de diapositive 2"/>
          <p:cNvSpPr>
            <a:spLocks noGrp="1"/>
          </p:cNvSpPr>
          <p:nvPr>
            <p:ph type="sldNum" sz="quarter" idx="12"/>
            <p:custDataLst>
              <p:tags r:id="rId3"/>
            </p:custDataLst>
          </p:nvPr>
        </p:nvSpPr>
        <p:spPr/>
        <p:txBody>
          <a:bodyPr/>
          <a:lstStyle/>
          <a:p>
            <a:fld id="{442AD375-037F-43D0-B059-5172DA06796A}" type="slidenum">
              <a:rPr lang="de-CH" smtClean="0"/>
              <a:pPr/>
              <a:t>40</a:t>
            </a:fld>
            <a:endParaRPr lang="de-CH" dirty="0"/>
          </a:p>
        </p:txBody>
      </p:sp>
    </p:spTree>
    <p:extLst>
      <p:ext uri="{BB962C8B-B14F-4D97-AF65-F5344CB8AC3E}">
        <p14:creationId xmlns:p14="http://schemas.microsoft.com/office/powerpoint/2010/main" val="284748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fr-CH" dirty="0"/>
              <a:t>Que fait le Parlement ?</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prstClr val="white"/>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CH" sz="700" b="0" i="0" u="none" strike="noStrike" kern="1200" cap="none" spc="1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7070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Que fait le Parlement ?</a:t>
            </a:r>
          </a:p>
        </p:txBody>
      </p:sp>
      <p:sp>
        <p:nvSpPr>
          <p:cNvPr id="3" name="Inhaltsplatzhalter 2"/>
          <p:cNvSpPr>
            <a:spLocks noGrp="1"/>
          </p:cNvSpPr>
          <p:nvPr>
            <p:ph idx="1"/>
            <p:custDataLst>
              <p:tags r:id="rId2"/>
            </p:custDataLst>
          </p:nvPr>
        </p:nvSpPr>
        <p:spPr/>
        <p:txBody>
          <a:bodyPr/>
          <a:lstStyle/>
          <a:p>
            <a:pPr lvl="1"/>
            <a:r>
              <a:rPr lang="fr-CH" dirty="0">
                <a:solidFill>
                  <a:schemeClr val="bg1"/>
                </a:solidFill>
              </a:rPr>
              <a:t>Législation</a:t>
            </a:r>
          </a:p>
          <a:p>
            <a:pPr lvl="1"/>
            <a:r>
              <a:rPr lang="fr-CH" dirty="0">
                <a:solidFill>
                  <a:schemeClr val="accent6"/>
                </a:solidFill>
              </a:rPr>
              <a:t>Budget</a:t>
            </a:r>
          </a:p>
          <a:p>
            <a:pPr lvl="1"/>
            <a:r>
              <a:rPr lang="fr-CH" noProof="0" dirty="0">
                <a:solidFill>
                  <a:schemeClr val="accent6"/>
                </a:solidFill>
              </a:rPr>
              <a:t>Haute surveillance sur les autorités</a:t>
            </a:r>
            <a:r>
              <a:rPr lang="fr-CH" baseline="0" noProof="0" dirty="0">
                <a:solidFill>
                  <a:schemeClr val="accent6"/>
                </a:solidFill>
              </a:rPr>
              <a:t> fédérales</a:t>
            </a:r>
          </a:p>
          <a:p>
            <a:pPr lvl="1"/>
            <a:r>
              <a:rPr lang="fr-CH" noProof="0" dirty="0" smtClean="0">
                <a:solidFill>
                  <a:schemeClr val="accent6"/>
                </a:solidFill>
              </a:rPr>
              <a:t>Élections</a:t>
            </a:r>
          </a:p>
          <a:p>
            <a:pPr lvl="1"/>
            <a:r>
              <a:rPr lang="fr-CH" dirty="0">
                <a:solidFill>
                  <a:schemeClr val="accent6"/>
                </a:solidFill>
              </a:rPr>
              <a:t>Autres tâches</a:t>
            </a:r>
            <a:endParaRPr lang="fr-CH" noProof="0" dirty="0">
              <a:solidFill>
                <a:schemeClr val="accent6"/>
              </a:solidFill>
            </a:endParaRP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Rechteck 5">
            <a:hlinkClick r:id="rId11" action="ppaction://hlinksldjump"/>
          </p:cNvPr>
          <p:cNvSpPr/>
          <p:nvPr>
            <p:custDataLst>
              <p:tags r:id="rId4"/>
            </p:custDataLst>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12" action="ppaction://hlinksldjump"/>
          </p:cNvPr>
          <p:cNvSpPr/>
          <p:nvPr>
            <p:custDataLst>
              <p:tags r:id="rId5"/>
            </p:custDataLst>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13" action="ppaction://hlinksldjump"/>
          </p:cNvPr>
          <p:cNvSpPr/>
          <p:nvPr>
            <p:custDataLst>
              <p:tags r:id="rId6"/>
            </p:custDataLst>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14" action="ppaction://hlinksldjump"/>
          </p:cNvPr>
          <p:cNvSpPr/>
          <p:nvPr>
            <p:custDataLst>
              <p:tags r:id="rId7"/>
            </p:custDataLst>
          </p:nvPr>
        </p:nvSpPr>
        <p:spPr>
          <a:xfrm>
            <a:off x="1949827" y="451484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smtClean="0"/>
          </a:p>
          <a:p>
            <a:pPr algn="ctr"/>
            <a:endParaRPr lang="de-CH" dirty="0"/>
          </a:p>
        </p:txBody>
      </p:sp>
      <p:sp>
        <p:nvSpPr>
          <p:cNvPr id="11" name="Espace réservé du numéro de diapositive 10"/>
          <p:cNvSpPr>
            <a:spLocks noGrp="1"/>
          </p:cNvSpPr>
          <p:nvPr>
            <p:ph type="sldNum" sz="quarter" idx="12"/>
            <p:custDataLst>
              <p:tags r:id="rId8"/>
            </p:custDataLst>
          </p:nvPr>
        </p:nvSpPr>
        <p:spPr/>
        <p:txBody>
          <a:bodyPr/>
          <a:lstStyle/>
          <a:p>
            <a:fld id="{442AD375-037F-43D0-B059-5172DA06796A}" type="slidenum">
              <a:rPr lang="de-CH" smtClean="0"/>
              <a:pPr/>
              <a:t>42</a:t>
            </a:fld>
            <a:endParaRPr lang="de-CH" dirty="0"/>
          </a:p>
        </p:txBody>
      </p:sp>
    </p:spTree>
    <p:extLst>
      <p:ext uri="{BB962C8B-B14F-4D97-AF65-F5344CB8AC3E}">
        <p14:creationId xmlns:p14="http://schemas.microsoft.com/office/powerpoint/2010/main" val="42649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custDataLst>
              <p:tags r:id="rId1"/>
            </p:custDataLst>
          </p:nvPr>
        </p:nvSpPr>
        <p:spPr/>
        <p:txBody>
          <a:bodyPr/>
          <a:lstStyle/>
          <a:p>
            <a:r>
              <a:rPr lang="fr-CH" dirty="0">
                <a:solidFill>
                  <a:srgbClr val="000000"/>
                </a:solidFill>
              </a:rPr>
              <a:t>Législation</a:t>
            </a:r>
          </a:p>
        </p:txBody>
      </p:sp>
      <p:sp>
        <p:nvSpPr>
          <p:cNvPr id="3" name="Datumsplatzhalter 2"/>
          <p:cNvSpPr>
            <a:spLocks noGrp="1"/>
          </p:cNvSpPr>
          <p:nvPr>
            <p:ph type="dt" sz="half" idx="10"/>
            <p:custDataLst>
              <p:tags r:id="rId2"/>
            </p:custDataLst>
          </p:nvPr>
        </p:nvSpPr>
        <p:spPr/>
        <p:txBody>
          <a:bodyPr/>
          <a:lstStyle/>
          <a:p>
            <a:r>
              <a:rPr lang="de-DE" smtClean="0"/>
              <a:t>mai 2021</a:t>
            </a:r>
            <a:endParaRPr lang="de-CH" dirty="0">
              <a:solidFill>
                <a:schemeClr val="tx1"/>
              </a:solidFill>
            </a:endParaRPr>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t>43</a:t>
            </a:fld>
            <a:endParaRPr lang="de-CH" dirty="0"/>
          </a:p>
        </p:txBody>
      </p:sp>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141" y="991097"/>
            <a:ext cx="8900859" cy="5866903"/>
          </a:xfrm>
          <a:prstGeom prst="rect">
            <a:avLst/>
          </a:prstGeom>
        </p:spPr>
      </p:pic>
    </p:spTree>
    <p:extLst>
      <p:ext uri="{BB962C8B-B14F-4D97-AF65-F5344CB8AC3E}">
        <p14:creationId xmlns:p14="http://schemas.microsoft.com/office/powerpoint/2010/main" val="346871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solidFill>
                  <a:schemeClr val="bg1"/>
                </a:solidFill>
              </a:rPr>
              <a:t>Que</a:t>
            </a:r>
            <a:r>
              <a:rPr lang="fr-CH" baseline="0" noProof="0" dirty="0">
                <a:solidFill>
                  <a:schemeClr val="bg1"/>
                </a:solidFill>
              </a:rPr>
              <a:t> fait le Parlement ?</a:t>
            </a:r>
            <a:endParaRPr lang="fr-CH" noProof="0" dirty="0">
              <a:solidFill>
                <a:schemeClr val="bg1"/>
              </a:solidFill>
            </a:endParaRPr>
          </a:p>
        </p:txBody>
      </p:sp>
      <p:sp>
        <p:nvSpPr>
          <p:cNvPr id="3" name="Inhaltsplatzhalter 2"/>
          <p:cNvSpPr>
            <a:spLocks noGrp="1"/>
          </p:cNvSpPr>
          <p:nvPr>
            <p:ph idx="1"/>
            <p:custDataLst>
              <p:tags r:id="rId2"/>
            </p:custDataLst>
          </p:nvPr>
        </p:nvSpPr>
        <p:spPr/>
        <p:txBody>
          <a:bodyPr/>
          <a:lstStyle/>
          <a:p>
            <a:pPr lvl="1"/>
            <a:r>
              <a:rPr lang="fr-CH" noProof="0" dirty="0">
                <a:solidFill>
                  <a:schemeClr val="accent6"/>
                </a:solidFill>
              </a:rPr>
              <a:t>Législation</a:t>
            </a:r>
          </a:p>
          <a:p>
            <a:pPr lvl="1"/>
            <a:r>
              <a:rPr lang="fr-CH" noProof="0" dirty="0">
                <a:solidFill>
                  <a:schemeClr val="bg1"/>
                </a:solidFill>
              </a:rPr>
              <a:t>Budget</a:t>
            </a:r>
          </a:p>
          <a:p>
            <a:pPr lvl="1"/>
            <a:r>
              <a:rPr lang="fr-CH" baseline="0" noProof="0" dirty="0">
                <a:solidFill>
                  <a:schemeClr val="accent6"/>
                </a:solidFill>
              </a:rPr>
              <a:t>Haute surveillance sur les autorités fédérales</a:t>
            </a:r>
            <a:endParaRPr lang="fr-CH" noProof="0" dirty="0">
              <a:solidFill>
                <a:schemeClr val="accent6"/>
              </a:solidFill>
            </a:endParaRPr>
          </a:p>
          <a:p>
            <a:pPr lvl="1"/>
            <a:r>
              <a:rPr lang="fr-CH" noProof="0" dirty="0">
                <a:solidFill>
                  <a:schemeClr val="accent6"/>
                </a:solidFill>
              </a:rPr>
              <a:t>Élections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Rechteck 5">
            <a:hlinkClick r:id="rId11" action="ppaction://hlinksldjump"/>
          </p:cNvPr>
          <p:cNvSpPr/>
          <p:nvPr>
            <p:custDataLst>
              <p:tags r:id="rId4"/>
            </p:custDataLst>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12" action="ppaction://hlinksldjump"/>
          </p:cNvPr>
          <p:cNvSpPr/>
          <p:nvPr>
            <p:custDataLst>
              <p:tags r:id="rId5"/>
            </p:custDataLst>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13" action="ppaction://hlinksldjump"/>
          </p:cNvPr>
          <p:cNvSpPr/>
          <p:nvPr>
            <p:custDataLst>
              <p:tags r:id="rId6"/>
            </p:custDataLst>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14" action="ppaction://hlinksldjump"/>
          </p:cNvPr>
          <p:cNvSpPr/>
          <p:nvPr>
            <p:custDataLst>
              <p:tags r:id="rId7"/>
            </p:custDataLst>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space réservé du numéro de diapositive 10"/>
          <p:cNvSpPr>
            <a:spLocks noGrp="1"/>
          </p:cNvSpPr>
          <p:nvPr>
            <p:ph type="sldNum" sz="quarter" idx="12"/>
            <p:custDataLst>
              <p:tags r:id="rId8"/>
            </p:custDataLst>
          </p:nvPr>
        </p:nvSpPr>
        <p:spPr/>
        <p:txBody>
          <a:bodyPr/>
          <a:lstStyle/>
          <a:p>
            <a:fld id="{442AD375-037F-43D0-B059-5172DA06796A}" type="slidenum">
              <a:rPr lang="de-CH" smtClean="0"/>
              <a:pPr/>
              <a:t>44</a:t>
            </a:fld>
            <a:endParaRPr lang="de-CH" dirty="0"/>
          </a:p>
        </p:txBody>
      </p:sp>
    </p:spTree>
    <p:extLst>
      <p:ext uri="{BB962C8B-B14F-4D97-AF65-F5344CB8AC3E}">
        <p14:creationId xmlns:p14="http://schemas.microsoft.com/office/powerpoint/2010/main" val="2615728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4"/>
          <p:cNvPicPr>
            <a:picLocks noChangeAspect="1"/>
          </p:cNvPicPr>
          <p:nvPr/>
        </p:nvPicPr>
        <p:blipFill>
          <a:blip r:embed="rId3">
            <a:extLst>
              <a:ext uri="{28A0092B-C50C-407E-A947-70E740481C1C}">
                <a14:useLocalDpi xmlns:a14="http://schemas.microsoft.com/office/drawing/2010/main" val="0"/>
              </a:ext>
            </a:extLst>
          </a:blip>
          <a:srcRect/>
          <a:stretch/>
        </p:blipFill>
        <p:spPr>
          <a:xfrm>
            <a:off x="1387" y="390"/>
            <a:ext cx="12189226" cy="6857219"/>
          </a:xfrm>
          <a:prstGeom prst="rect">
            <a:avLst/>
          </a:prstGeom>
        </p:spPr>
      </p:pic>
      <p:sp>
        <p:nvSpPr>
          <p:cNvPr id="20" name="Inhaltsplatzhalter 19"/>
          <p:cNvSpPr>
            <a:spLocks noGrp="1"/>
          </p:cNvSpPr>
          <p:nvPr>
            <p:ph idx="1"/>
          </p:nvPr>
        </p:nvSpPr>
        <p:spPr/>
        <p:txBody>
          <a:bodyPr/>
          <a:lstStyle/>
          <a:p>
            <a:r>
              <a:rPr lang="fr-CH" dirty="0">
                <a:solidFill>
                  <a:schemeClr val="bg1"/>
                </a:solidFill>
                <a:effectLst>
                  <a:outerShdw blurRad="38100" dist="38100" dir="2700000" algn="tl">
                    <a:srgbClr val="000000">
                      <a:alpha val="43137"/>
                    </a:srgbClr>
                  </a:outerShdw>
                </a:effectLst>
              </a:rPr>
              <a:t>Budget</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prstClr val="white"/>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rPr>
              <a:t>45</a:t>
            </a:r>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rPr>
              <a:t>sur 93</a:t>
            </a:r>
          </a:p>
        </p:txBody>
      </p:sp>
      <p:sp>
        <p:nvSpPr>
          <p:cNvPr id="12" name="Textfeld 11"/>
          <p:cNvSpPr txBox="1"/>
          <p:nvPr/>
        </p:nvSpPr>
        <p:spPr>
          <a:xfrm>
            <a:off x="2450116" y="294556"/>
            <a:ext cx="1188088" cy="2369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rPr>
              <a:t>Services du </a:t>
            </a:r>
            <a:r>
              <a:rPr kumimoji="0" lang="de-CH" sz="700" b="0" i="0" u="none" strike="noStrike" kern="1200" cap="none" spc="10" normalizeH="0" baseline="0" noProof="0" dirty="0" err="1">
                <a:ln>
                  <a:noFill/>
                </a:ln>
                <a:solidFill>
                  <a:prstClr val="white"/>
                </a:solidFill>
                <a:effectLst/>
                <a:uLnTx/>
                <a:uFillTx/>
                <a:latin typeface="Arial" panose="020B0604020202020204"/>
                <a:ea typeface="+mn-ea"/>
                <a:cs typeface="+mn-cs"/>
              </a:rPr>
              <a:t>Parlement</a:t>
            </a:r>
            <a:endPar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rPr>
              <a:t>Le </a:t>
            </a:r>
            <a:r>
              <a:rPr kumimoji="0" lang="de-CH" sz="700" b="0" i="0" u="none" strike="noStrike" kern="1200" cap="none" spc="10" normalizeH="0" baseline="0" noProof="0" dirty="0" err="1">
                <a:ln>
                  <a:noFill/>
                </a:ln>
                <a:solidFill>
                  <a:prstClr val="white"/>
                </a:solidFill>
                <a:effectLst/>
                <a:uLnTx/>
                <a:uFillTx/>
                <a:latin typeface="Arial" panose="020B0604020202020204"/>
                <a:ea typeface="+mn-ea"/>
                <a:cs typeface="+mn-cs"/>
              </a:rPr>
              <a:t>Parlement</a:t>
            </a:r>
            <a:r>
              <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rPr>
              <a:t> </a:t>
            </a:r>
            <a:r>
              <a:rPr kumimoji="0" lang="de-CH" sz="700" b="0" i="0" u="none" strike="noStrike" kern="1200" cap="none" spc="10" normalizeH="0" baseline="0" noProof="0" dirty="0" err="1">
                <a:ln>
                  <a:noFill/>
                </a:ln>
                <a:solidFill>
                  <a:prstClr val="white"/>
                </a:solidFill>
                <a:effectLst/>
                <a:uLnTx/>
                <a:uFillTx/>
                <a:latin typeface="Arial" panose="020B0604020202020204"/>
                <a:ea typeface="+mn-ea"/>
                <a:cs typeface="+mn-cs"/>
              </a:rPr>
              <a:t>suisse</a:t>
            </a:r>
            <a:endPar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endParaRPr>
          </a:p>
        </p:txBody>
      </p:sp>
      <p:grpSp>
        <p:nvGrpSpPr>
          <p:cNvPr id="13" name="Gruppieren 12">
            <a:extLst>
              <a:ext uri="{FF2B5EF4-FFF2-40B4-BE49-F238E27FC236}">
                <a16:creationId xmlns:a16="http://schemas.microsoft.com/office/drawing/2014/main" id="{EA3A7E9A-897B-4348-8622-B4475B60D2E8}"/>
              </a:ext>
            </a:extLst>
          </p:cNvPr>
          <p:cNvGrpSpPr/>
          <p:nvPr/>
        </p:nvGrpSpPr>
        <p:grpSpPr>
          <a:xfrm>
            <a:off x="575767" y="325512"/>
            <a:ext cx="180000" cy="66799"/>
            <a:chOff x="575767" y="325512"/>
            <a:chExt cx="180000" cy="66799"/>
          </a:xfrm>
        </p:grpSpPr>
        <p:cxnSp>
          <p:nvCxnSpPr>
            <p:cNvPr id="14" name="Gerader Verbinder 13">
              <a:extLst>
                <a:ext uri="{FF2B5EF4-FFF2-40B4-BE49-F238E27FC236}">
                  <a16:creationId xmlns:a16="http://schemas.microsoft.com/office/drawing/2014/main" id="{15AACFBB-EAD8-4F82-8EA4-19E67A5891D9}"/>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005F31E-E9D2-46F8-B0DF-5E29A038C34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9483780-5A8F-4D53-A79B-A93351A96997}"/>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hteck 16">
            <a:hlinkClick r:id="rId4" action="ppaction://hlinksldjump"/>
            <a:extLst>
              <a:ext uri="{FF2B5EF4-FFF2-40B4-BE49-F238E27FC236}">
                <a16:creationId xmlns:a16="http://schemas.microsoft.com/office/drawing/2014/main" id="{C53B66AD-4534-457D-BAE0-BB1970057057}"/>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7906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Que fait le Parlement ?</a:t>
            </a:r>
          </a:p>
        </p:txBody>
      </p:sp>
      <p:sp>
        <p:nvSpPr>
          <p:cNvPr id="3" name="Inhaltsplatzhalter 2"/>
          <p:cNvSpPr>
            <a:spLocks noGrp="1"/>
          </p:cNvSpPr>
          <p:nvPr>
            <p:ph idx="1"/>
            <p:custDataLst>
              <p:tags r:id="rId2"/>
            </p:custDataLst>
          </p:nvPr>
        </p:nvSpPr>
        <p:spPr/>
        <p:txBody>
          <a:bodyPr/>
          <a:lstStyle/>
          <a:p>
            <a:pPr lvl="1"/>
            <a:r>
              <a:rPr lang="fr-CH" noProof="0" dirty="0">
                <a:solidFill>
                  <a:schemeClr val="accent6"/>
                </a:solidFill>
              </a:rPr>
              <a:t>Législation</a:t>
            </a:r>
          </a:p>
          <a:p>
            <a:pPr lvl="1"/>
            <a:r>
              <a:rPr lang="fr-CH" noProof="0" dirty="0">
                <a:solidFill>
                  <a:schemeClr val="accent6"/>
                </a:solidFill>
              </a:rPr>
              <a:t>Budget</a:t>
            </a:r>
          </a:p>
          <a:p>
            <a:pPr lvl="1"/>
            <a:r>
              <a:rPr lang="fr-CH" noProof="0" dirty="0">
                <a:solidFill>
                  <a:schemeClr val="bg1"/>
                </a:solidFill>
              </a:rPr>
              <a:t>Haute surveillance</a:t>
            </a:r>
            <a:r>
              <a:rPr lang="fr-CH" baseline="0" noProof="0" dirty="0">
                <a:solidFill>
                  <a:schemeClr val="bg1"/>
                </a:solidFill>
              </a:rPr>
              <a:t> sur les autorités fédérales</a:t>
            </a:r>
            <a:endParaRPr lang="fr-CH" baseline="0" noProof="0" dirty="0">
              <a:solidFill>
                <a:schemeClr val="accent6"/>
              </a:solidFill>
            </a:endParaRPr>
          </a:p>
          <a:p>
            <a:pPr lvl="1"/>
            <a:r>
              <a:rPr lang="fr-CH" baseline="0" noProof="0" dirty="0">
                <a:solidFill>
                  <a:schemeClr val="accent6"/>
                </a:solidFill>
              </a:rPr>
              <a:t>Élections</a:t>
            </a:r>
            <a:endParaRPr lang="fr-CH" noProof="0" dirty="0">
              <a:solidFill>
                <a:schemeClr val="bg1"/>
              </a:solidFill>
            </a:endParaRP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Rechteck 5">
            <a:hlinkClick r:id="rId11" action="ppaction://hlinksldjump"/>
          </p:cNvPr>
          <p:cNvSpPr/>
          <p:nvPr>
            <p:custDataLst>
              <p:tags r:id="rId4"/>
            </p:custDataLst>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12" action="ppaction://hlinksldjump"/>
          </p:cNvPr>
          <p:cNvSpPr/>
          <p:nvPr>
            <p:custDataLst>
              <p:tags r:id="rId5"/>
            </p:custDataLst>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13" action="ppaction://hlinksldjump"/>
          </p:cNvPr>
          <p:cNvSpPr/>
          <p:nvPr>
            <p:custDataLst>
              <p:tags r:id="rId6"/>
            </p:custDataLst>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14" action="ppaction://hlinksldjump"/>
          </p:cNvPr>
          <p:cNvSpPr/>
          <p:nvPr>
            <p:custDataLst>
              <p:tags r:id="rId7"/>
            </p:custDataLst>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space réservé du numéro de diapositive 10"/>
          <p:cNvSpPr>
            <a:spLocks noGrp="1"/>
          </p:cNvSpPr>
          <p:nvPr>
            <p:ph type="sldNum" sz="quarter" idx="12"/>
            <p:custDataLst>
              <p:tags r:id="rId8"/>
            </p:custDataLst>
          </p:nvPr>
        </p:nvSpPr>
        <p:spPr/>
        <p:txBody>
          <a:bodyPr/>
          <a:lstStyle/>
          <a:p>
            <a:fld id="{442AD375-037F-43D0-B059-5172DA06796A}" type="slidenum">
              <a:rPr lang="de-CH" smtClean="0"/>
              <a:pPr/>
              <a:t>46</a:t>
            </a:fld>
            <a:endParaRPr lang="de-CH" dirty="0"/>
          </a:p>
        </p:txBody>
      </p:sp>
    </p:spTree>
    <p:extLst>
      <p:ext uri="{BB962C8B-B14F-4D97-AF65-F5344CB8AC3E}">
        <p14:creationId xmlns:p14="http://schemas.microsoft.com/office/powerpoint/2010/main" val="917484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custDataLst>
              <p:tags r:id="rId1"/>
            </p:custDataLst>
          </p:nvPr>
        </p:nvSpPr>
        <p:spPr/>
        <p:txBody>
          <a:bodyPr/>
          <a:lstStyle/>
          <a:p>
            <a:r>
              <a:rPr lang="fr-CH" noProof="0" dirty="0">
                <a:solidFill>
                  <a:srgbClr val="000000"/>
                </a:solidFill>
              </a:rPr>
              <a:t>Haute surveillance sur les autorités</a:t>
            </a:r>
            <a:r>
              <a:rPr lang="fr-CH" baseline="0" noProof="0" dirty="0">
                <a:solidFill>
                  <a:srgbClr val="000000"/>
                </a:solidFill>
              </a:rPr>
              <a:t> fédérales</a:t>
            </a:r>
            <a:endParaRPr lang="fr-CH" noProof="0" dirty="0">
              <a:solidFill>
                <a:srgbClr val="000000"/>
              </a:solidFill>
            </a:endParaRPr>
          </a:p>
        </p:txBody>
      </p:sp>
      <p:sp>
        <p:nvSpPr>
          <p:cNvPr id="3" name="Datumsplatzhalter 2"/>
          <p:cNvSpPr>
            <a:spLocks noGrp="1"/>
          </p:cNvSpPr>
          <p:nvPr>
            <p:ph type="dt" sz="half" idx="10"/>
            <p:custDataLst>
              <p:tags r:id="rId2"/>
            </p:custDataLst>
          </p:nvPr>
        </p:nvSpPr>
        <p:spPr/>
        <p:txBody>
          <a:bodyPr/>
          <a:lstStyle/>
          <a:p>
            <a:r>
              <a:rPr lang="de-DE" smtClean="0"/>
              <a:t>mai 2021</a:t>
            </a:r>
            <a:endParaRPr lang="de-CH" dirty="0">
              <a:solidFill>
                <a:schemeClr val="tx1"/>
              </a:solidFill>
            </a:endParaRPr>
          </a:p>
        </p:txBody>
      </p:sp>
      <p:pic>
        <p:nvPicPr>
          <p:cNvPr id="8" name="Grafik 7"/>
          <p:cNvPicPr>
            <a:picLocks noChangeAspect="1"/>
          </p:cNvPicPr>
          <p:nvPr>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3647728" y="1208760"/>
            <a:ext cx="8540923" cy="5649239"/>
          </a:xfrm>
          <a:prstGeom prst="rect">
            <a:avLst/>
          </a:prstGeom>
        </p:spPr>
      </p:pic>
      <p:sp>
        <p:nvSpPr>
          <p:cNvPr id="6" name="Espace réservé du numéro de diapositive 5"/>
          <p:cNvSpPr>
            <a:spLocks noGrp="1"/>
          </p:cNvSpPr>
          <p:nvPr>
            <p:ph type="sldNum" sz="quarter" idx="12"/>
            <p:custDataLst>
              <p:tags r:id="rId4"/>
            </p:custDataLst>
          </p:nvPr>
        </p:nvSpPr>
        <p:spPr/>
        <p:txBody>
          <a:bodyPr/>
          <a:lstStyle/>
          <a:p>
            <a:fld id="{442AD375-037F-43D0-B059-5172DA06796A}" type="slidenum">
              <a:rPr lang="de-CH" smtClean="0"/>
              <a:t>47</a:t>
            </a:fld>
            <a:endParaRPr lang="de-CH" dirty="0"/>
          </a:p>
        </p:txBody>
      </p:sp>
    </p:spTree>
    <p:extLst>
      <p:ext uri="{BB962C8B-B14F-4D97-AF65-F5344CB8AC3E}">
        <p14:creationId xmlns:p14="http://schemas.microsoft.com/office/powerpoint/2010/main" val="2761999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Que fait le</a:t>
            </a:r>
            <a:r>
              <a:rPr lang="fr-CH" baseline="0" noProof="0" dirty="0"/>
              <a:t> Parlement ?</a:t>
            </a:r>
            <a:endParaRPr lang="fr-CH" noProof="0" dirty="0"/>
          </a:p>
        </p:txBody>
      </p:sp>
      <p:sp>
        <p:nvSpPr>
          <p:cNvPr id="3" name="Inhaltsplatzhalter 2"/>
          <p:cNvSpPr>
            <a:spLocks noGrp="1"/>
          </p:cNvSpPr>
          <p:nvPr>
            <p:ph idx="1"/>
            <p:custDataLst>
              <p:tags r:id="rId2"/>
            </p:custDataLst>
          </p:nvPr>
        </p:nvSpPr>
        <p:spPr/>
        <p:txBody>
          <a:bodyPr/>
          <a:lstStyle/>
          <a:p>
            <a:pPr lvl="1"/>
            <a:r>
              <a:rPr lang="fr-CH" noProof="0" dirty="0">
                <a:solidFill>
                  <a:schemeClr val="accent6"/>
                </a:solidFill>
              </a:rPr>
              <a:t>Législation</a:t>
            </a:r>
          </a:p>
          <a:p>
            <a:pPr lvl="1"/>
            <a:r>
              <a:rPr lang="fr-CH" noProof="0" dirty="0">
                <a:solidFill>
                  <a:schemeClr val="accent6"/>
                </a:solidFill>
              </a:rPr>
              <a:t>Budget</a:t>
            </a:r>
          </a:p>
          <a:p>
            <a:pPr lvl="1"/>
            <a:r>
              <a:rPr lang="fr-CH" noProof="0" dirty="0">
                <a:solidFill>
                  <a:schemeClr val="accent6"/>
                </a:solidFill>
              </a:rPr>
              <a:t>Haute surveillance sur les autorités fédérales</a:t>
            </a:r>
          </a:p>
          <a:p>
            <a:pPr lvl="1"/>
            <a:r>
              <a:rPr lang="fr-CH" noProof="0" dirty="0">
                <a:solidFill>
                  <a:schemeClr val="bg1"/>
                </a:solidFill>
              </a:rPr>
              <a:t>Élections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Rechteck 5">
            <a:hlinkClick r:id="rId11" action="ppaction://hlinksldjump"/>
          </p:cNvPr>
          <p:cNvSpPr/>
          <p:nvPr>
            <p:custDataLst>
              <p:tags r:id="rId4"/>
            </p:custDataLst>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12" action="ppaction://hlinksldjump"/>
          </p:cNvPr>
          <p:cNvSpPr/>
          <p:nvPr>
            <p:custDataLst>
              <p:tags r:id="rId5"/>
            </p:custDataLst>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13" action="ppaction://hlinksldjump"/>
          </p:cNvPr>
          <p:cNvSpPr/>
          <p:nvPr>
            <p:custDataLst>
              <p:tags r:id="rId6"/>
            </p:custDataLst>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14" action="ppaction://hlinksldjump"/>
          </p:cNvPr>
          <p:cNvSpPr/>
          <p:nvPr>
            <p:custDataLst>
              <p:tags r:id="rId7"/>
            </p:custDataLst>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space réservé du numéro de diapositive 10"/>
          <p:cNvSpPr>
            <a:spLocks noGrp="1"/>
          </p:cNvSpPr>
          <p:nvPr>
            <p:ph type="sldNum" sz="quarter" idx="12"/>
            <p:custDataLst>
              <p:tags r:id="rId8"/>
            </p:custDataLst>
          </p:nvPr>
        </p:nvSpPr>
        <p:spPr/>
        <p:txBody>
          <a:bodyPr/>
          <a:lstStyle/>
          <a:p>
            <a:fld id="{442AD375-037F-43D0-B059-5172DA06796A}" type="slidenum">
              <a:rPr lang="de-CH" smtClean="0"/>
              <a:pPr/>
              <a:t>48</a:t>
            </a:fld>
            <a:endParaRPr lang="de-CH" dirty="0"/>
          </a:p>
        </p:txBody>
      </p:sp>
    </p:spTree>
    <p:extLst>
      <p:ext uri="{BB962C8B-B14F-4D97-AF65-F5344CB8AC3E}">
        <p14:creationId xmlns:p14="http://schemas.microsoft.com/office/powerpoint/2010/main" val="2497788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 name="Gruppieren 418"/>
          <p:cNvGrpSpPr>
            <a:grpSpLocks noChangeAspect="1"/>
          </p:cNvGrpSpPr>
          <p:nvPr/>
        </p:nvGrpSpPr>
        <p:grpSpPr>
          <a:xfrm>
            <a:off x="1515059" y="746911"/>
            <a:ext cx="9166225" cy="5772150"/>
            <a:chOff x="1816100" y="1909763"/>
            <a:chExt cx="9166225" cy="5772150"/>
          </a:xfrm>
        </p:grpSpPr>
        <p:grpSp>
          <p:nvGrpSpPr>
            <p:cNvPr id="420" name="Group 205"/>
            <p:cNvGrpSpPr>
              <a:grpSpLocks/>
            </p:cNvGrpSpPr>
            <p:nvPr/>
          </p:nvGrpSpPr>
          <p:grpSpPr bwMode="auto">
            <a:xfrm>
              <a:off x="1816100" y="1909763"/>
              <a:ext cx="9166225" cy="5772150"/>
              <a:chOff x="1144" y="1203"/>
              <a:chExt cx="5774" cy="3636"/>
            </a:xfrm>
          </p:grpSpPr>
          <p:sp>
            <p:nvSpPr>
              <p:cNvPr id="448" name="Freeform 5"/>
              <p:cNvSpPr>
                <a:spLocks/>
              </p:cNvSpPr>
              <p:nvPr/>
            </p:nvSpPr>
            <p:spPr bwMode="auto">
              <a:xfrm>
                <a:off x="4021" y="1824"/>
                <a:ext cx="8" cy="164"/>
              </a:xfrm>
              <a:custGeom>
                <a:avLst/>
                <a:gdLst>
                  <a:gd name="T0" fmla="*/ 0 w 14"/>
                  <a:gd name="T1" fmla="*/ 274 h 274"/>
                  <a:gd name="T2" fmla="*/ 0 w 14"/>
                  <a:gd name="T3" fmla="*/ 274 h 274"/>
                  <a:gd name="T4" fmla="*/ 14 w 14"/>
                  <a:gd name="T5" fmla="*/ 274 h 274"/>
                  <a:gd name="T6" fmla="*/ 14 w 14"/>
                  <a:gd name="T7" fmla="*/ 0 h 274"/>
                  <a:gd name="T8" fmla="*/ 0 w 14"/>
                  <a:gd name="T9" fmla="*/ 0 h 274"/>
                  <a:gd name="T10" fmla="*/ 0 w 14"/>
                  <a:gd name="T11" fmla="*/ 274 h 274"/>
                </a:gdLst>
                <a:ahLst/>
                <a:cxnLst>
                  <a:cxn ang="0">
                    <a:pos x="T0" y="T1"/>
                  </a:cxn>
                  <a:cxn ang="0">
                    <a:pos x="T2" y="T3"/>
                  </a:cxn>
                  <a:cxn ang="0">
                    <a:pos x="T4" y="T5"/>
                  </a:cxn>
                  <a:cxn ang="0">
                    <a:pos x="T6" y="T7"/>
                  </a:cxn>
                  <a:cxn ang="0">
                    <a:pos x="T8" y="T9"/>
                  </a:cxn>
                  <a:cxn ang="0">
                    <a:pos x="T10" y="T11"/>
                  </a:cxn>
                </a:cxnLst>
                <a:rect l="0" t="0" r="r" b="b"/>
                <a:pathLst>
                  <a:path w="14" h="274">
                    <a:moveTo>
                      <a:pt x="0" y="274"/>
                    </a:moveTo>
                    <a:lnTo>
                      <a:pt x="0" y="274"/>
                    </a:lnTo>
                    <a:lnTo>
                      <a:pt x="14" y="274"/>
                    </a:lnTo>
                    <a:lnTo>
                      <a:pt x="14" y="0"/>
                    </a:lnTo>
                    <a:lnTo>
                      <a:pt x="0" y="0"/>
                    </a:lnTo>
                    <a:lnTo>
                      <a:pt x="0" y="27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9" name="Freeform 6"/>
              <p:cNvSpPr>
                <a:spLocks/>
              </p:cNvSpPr>
              <p:nvPr/>
            </p:nvSpPr>
            <p:spPr bwMode="auto">
              <a:xfrm>
                <a:off x="3992" y="1815"/>
                <a:ext cx="66" cy="41"/>
              </a:xfrm>
              <a:custGeom>
                <a:avLst/>
                <a:gdLst>
                  <a:gd name="T0" fmla="*/ 109 w 109"/>
                  <a:gd name="T1" fmla="*/ 59 h 68"/>
                  <a:gd name="T2" fmla="*/ 109 w 109"/>
                  <a:gd name="T3" fmla="*/ 59 h 68"/>
                  <a:gd name="T4" fmla="*/ 100 w 109"/>
                  <a:gd name="T5" fmla="*/ 68 h 68"/>
                  <a:gd name="T6" fmla="*/ 55 w 109"/>
                  <a:gd name="T7" fmla="*/ 20 h 68"/>
                  <a:gd name="T8" fmla="*/ 10 w 109"/>
                  <a:gd name="T9" fmla="*/ 68 h 68"/>
                  <a:gd name="T10" fmla="*/ 0 w 109"/>
                  <a:gd name="T11" fmla="*/ 59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100" y="68"/>
                    </a:lnTo>
                    <a:lnTo>
                      <a:pt x="55" y="20"/>
                    </a:lnTo>
                    <a:lnTo>
                      <a:pt x="10" y="68"/>
                    </a:lnTo>
                    <a:lnTo>
                      <a:pt x="0" y="59"/>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0" name="Freeform 7"/>
              <p:cNvSpPr>
                <a:spLocks/>
              </p:cNvSpPr>
              <p:nvPr/>
            </p:nvSpPr>
            <p:spPr bwMode="auto">
              <a:xfrm>
                <a:off x="3155" y="2010"/>
                <a:ext cx="163" cy="352"/>
              </a:xfrm>
              <a:custGeom>
                <a:avLst/>
                <a:gdLst>
                  <a:gd name="T0" fmla="*/ 32 w 271"/>
                  <a:gd name="T1" fmla="*/ 28 h 587"/>
                  <a:gd name="T2" fmla="*/ 32 w 271"/>
                  <a:gd name="T3" fmla="*/ 28 h 587"/>
                  <a:gd name="T4" fmla="*/ 259 w 271"/>
                  <a:gd name="T5" fmla="*/ 587 h 587"/>
                  <a:gd name="T6" fmla="*/ 271 w 271"/>
                  <a:gd name="T7" fmla="*/ 582 h 587"/>
                  <a:gd name="T8" fmla="*/ 45 w 271"/>
                  <a:gd name="T9" fmla="*/ 22 h 587"/>
                  <a:gd name="T10" fmla="*/ 95 w 271"/>
                  <a:gd name="T11" fmla="*/ 46 h 587"/>
                  <a:gd name="T12" fmla="*/ 101 w 271"/>
                  <a:gd name="T13" fmla="*/ 34 h 587"/>
                  <a:gd name="T14" fmla="*/ 29 w 271"/>
                  <a:gd name="T15" fmla="*/ 0 h 587"/>
                  <a:gd name="T16" fmla="*/ 0 w 271"/>
                  <a:gd name="T17" fmla="*/ 75 h 587"/>
                  <a:gd name="T18" fmla="*/ 12 w 271"/>
                  <a:gd name="T19" fmla="*/ 80 h 587"/>
                  <a:gd name="T20" fmla="*/ 32 w 271"/>
                  <a:gd name="T21" fmla="*/ 2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587">
                    <a:moveTo>
                      <a:pt x="32" y="28"/>
                    </a:moveTo>
                    <a:lnTo>
                      <a:pt x="32" y="28"/>
                    </a:lnTo>
                    <a:lnTo>
                      <a:pt x="259" y="587"/>
                    </a:lnTo>
                    <a:cubicBezTo>
                      <a:pt x="263" y="585"/>
                      <a:pt x="267" y="583"/>
                      <a:pt x="271" y="582"/>
                    </a:cubicBezTo>
                    <a:lnTo>
                      <a:pt x="45" y="22"/>
                    </a:lnTo>
                    <a:lnTo>
                      <a:pt x="95" y="46"/>
                    </a:lnTo>
                    <a:lnTo>
                      <a:pt x="101" y="34"/>
                    </a:lnTo>
                    <a:lnTo>
                      <a:pt x="29" y="0"/>
                    </a:lnTo>
                    <a:lnTo>
                      <a:pt x="0" y="75"/>
                    </a:lnTo>
                    <a:lnTo>
                      <a:pt x="12" y="80"/>
                    </a:lnTo>
                    <a:lnTo>
                      <a:pt x="32" y="28"/>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1" name="Freeform 8"/>
              <p:cNvSpPr>
                <a:spLocks/>
              </p:cNvSpPr>
              <p:nvPr/>
            </p:nvSpPr>
            <p:spPr bwMode="auto">
              <a:xfrm>
                <a:off x="4726" y="1997"/>
                <a:ext cx="166" cy="358"/>
              </a:xfrm>
              <a:custGeom>
                <a:avLst/>
                <a:gdLst>
                  <a:gd name="T0" fmla="*/ 232 w 276"/>
                  <a:gd name="T1" fmla="*/ 23 h 596"/>
                  <a:gd name="T2" fmla="*/ 232 w 276"/>
                  <a:gd name="T3" fmla="*/ 23 h 596"/>
                  <a:gd name="T4" fmla="*/ 0 w 276"/>
                  <a:gd name="T5" fmla="*/ 591 h 596"/>
                  <a:gd name="T6" fmla="*/ 13 w 276"/>
                  <a:gd name="T7" fmla="*/ 596 h 596"/>
                  <a:gd name="T8" fmla="*/ 244 w 276"/>
                  <a:gd name="T9" fmla="*/ 28 h 596"/>
                  <a:gd name="T10" fmla="*/ 264 w 276"/>
                  <a:gd name="T11" fmla="*/ 80 h 596"/>
                  <a:gd name="T12" fmla="*/ 276 w 276"/>
                  <a:gd name="T13" fmla="*/ 75 h 596"/>
                  <a:gd name="T14" fmla="*/ 248 w 276"/>
                  <a:gd name="T15" fmla="*/ 0 h 596"/>
                  <a:gd name="T16" fmla="*/ 175 w 276"/>
                  <a:gd name="T17" fmla="*/ 34 h 596"/>
                  <a:gd name="T18" fmla="*/ 181 w 276"/>
                  <a:gd name="T19" fmla="*/ 46 h 596"/>
                  <a:gd name="T20" fmla="*/ 232 w 276"/>
                  <a:gd name="T21" fmla="*/ 2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596">
                    <a:moveTo>
                      <a:pt x="232" y="23"/>
                    </a:moveTo>
                    <a:lnTo>
                      <a:pt x="232" y="23"/>
                    </a:lnTo>
                    <a:lnTo>
                      <a:pt x="0" y="591"/>
                    </a:lnTo>
                    <a:cubicBezTo>
                      <a:pt x="4" y="592"/>
                      <a:pt x="9" y="594"/>
                      <a:pt x="13" y="596"/>
                    </a:cubicBezTo>
                    <a:lnTo>
                      <a:pt x="244" y="28"/>
                    </a:lnTo>
                    <a:lnTo>
                      <a:pt x="264" y="80"/>
                    </a:lnTo>
                    <a:lnTo>
                      <a:pt x="276" y="75"/>
                    </a:lnTo>
                    <a:lnTo>
                      <a:pt x="248" y="0"/>
                    </a:lnTo>
                    <a:lnTo>
                      <a:pt x="175" y="34"/>
                    </a:lnTo>
                    <a:lnTo>
                      <a:pt x="181" y="46"/>
                    </a:lnTo>
                    <a:lnTo>
                      <a:pt x="232" y="23"/>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2" name="Freeform 9"/>
              <p:cNvSpPr>
                <a:spLocks/>
              </p:cNvSpPr>
              <p:nvPr/>
            </p:nvSpPr>
            <p:spPr bwMode="auto">
              <a:xfrm>
                <a:off x="5406" y="2573"/>
                <a:ext cx="268" cy="247"/>
              </a:xfrm>
              <a:custGeom>
                <a:avLst/>
                <a:gdLst>
                  <a:gd name="T0" fmla="*/ 0 w 446"/>
                  <a:gd name="T1" fmla="*/ 402 h 412"/>
                  <a:gd name="T2" fmla="*/ 0 w 446"/>
                  <a:gd name="T3" fmla="*/ 402 h 412"/>
                  <a:gd name="T4" fmla="*/ 9 w 446"/>
                  <a:gd name="T5" fmla="*/ 412 h 412"/>
                  <a:gd name="T6" fmla="*/ 431 w 446"/>
                  <a:gd name="T7" fmla="*/ 24 h 412"/>
                  <a:gd name="T8" fmla="*/ 426 w 446"/>
                  <a:gd name="T9" fmla="*/ 79 h 412"/>
                  <a:gd name="T10" fmla="*/ 440 w 446"/>
                  <a:gd name="T11" fmla="*/ 80 h 412"/>
                  <a:gd name="T12" fmla="*/ 446 w 446"/>
                  <a:gd name="T13" fmla="*/ 1 h 412"/>
                  <a:gd name="T14" fmla="*/ 366 w 446"/>
                  <a:gd name="T15" fmla="*/ 0 h 412"/>
                  <a:gd name="T16" fmla="*/ 366 w 446"/>
                  <a:gd name="T17" fmla="*/ 14 h 412"/>
                  <a:gd name="T18" fmla="*/ 422 w 446"/>
                  <a:gd name="T19" fmla="*/ 14 h 412"/>
                  <a:gd name="T20" fmla="*/ 0 w 446"/>
                  <a:gd name="T21" fmla="*/ 40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412">
                    <a:moveTo>
                      <a:pt x="0" y="402"/>
                    </a:moveTo>
                    <a:lnTo>
                      <a:pt x="0" y="402"/>
                    </a:lnTo>
                    <a:cubicBezTo>
                      <a:pt x="3" y="406"/>
                      <a:pt x="6" y="409"/>
                      <a:pt x="9" y="412"/>
                    </a:cubicBezTo>
                    <a:lnTo>
                      <a:pt x="431" y="24"/>
                    </a:lnTo>
                    <a:lnTo>
                      <a:pt x="426" y="79"/>
                    </a:lnTo>
                    <a:lnTo>
                      <a:pt x="440" y="80"/>
                    </a:lnTo>
                    <a:lnTo>
                      <a:pt x="446" y="1"/>
                    </a:lnTo>
                    <a:lnTo>
                      <a:pt x="366" y="0"/>
                    </a:lnTo>
                    <a:lnTo>
                      <a:pt x="366" y="14"/>
                    </a:lnTo>
                    <a:lnTo>
                      <a:pt x="422" y="14"/>
                    </a:lnTo>
                    <a:lnTo>
                      <a:pt x="0" y="402"/>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3" name="Freeform 10"/>
              <p:cNvSpPr>
                <a:spLocks/>
              </p:cNvSpPr>
              <p:nvPr/>
            </p:nvSpPr>
            <p:spPr bwMode="auto">
              <a:xfrm>
                <a:off x="2351" y="2565"/>
                <a:ext cx="293" cy="270"/>
              </a:xfrm>
              <a:custGeom>
                <a:avLst/>
                <a:gdLst>
                  <a:gd name="T0" fmla="*/ 20 w 488"/>
                  <a:gd name="T1" fmla="*/ 80 h 449"/>
                  <a:gd name="T2" fmla="*/ 20 w 488"/>
                  <a:gd name="T3" fmla="*/ 80 h 449"/>
                  <a:gd name="T4" fmla="*/ 15 w 488"/>
                  <a:gd name="T5" fmla="*/ 24 h 449"/>
                  <a:gd name="T6" fmla="*/ 479 w 488"/>
                  <a:gd name="T7" fmla="*/ 449 h 449"/>
                  <a:gd name="T8" fmla="*/ 488 w 488"/>
                  <a:gd name="T9" fmla="*/ 440 h 449"/>
                  <a:gd name="T10" fmla="*/ 24 w 488"/>
                  <a:gd name="T11" fmla="*/ 14 h 449"/>
                  <a:gd name="T12" fmla="*/ 80 w 488"/>
                  <a:gd name="T13" fmla="*/ 14 h 449"/>
                  <a:gd name="T14" fmla="*/ 80 w 488"/>
                  <a:gd name="T15" fmla="*/ 0 h 449"/>
                  <a:gd name="T16" fmla="*/ 0 w 488"/>
                  <a:gd name="T17" fmla="*/ 1 h 449"/>
                  <a:gd name="T18" fmla="*/ 6 w 488"/>
                  <a:gd name="T19" fmla="*/ 81 h 449"/>
                  <a:gd name="T20" fmla="*/ 20 w 488"/>
                  <a:gd name="T21" fmla="*/ 8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449">
                    <a:moveTo>
                      <a:pt x="20" y="80"/>
                    </a:moveTo>
                    <a:lnTo>
                      <a:pt x="20" y="80"/>
                    </a:lnTo>
                    <a:lnTo>
                      <a:pt x="15" y="24"/>
                    </a:lnTo>
                    <a:lnTo>
                      <a:pt x="479" y="449"/>
                    </a:lnTo>
                    <a:cubicBezTo>
                      <a:pt x="482" y="446"/>
                      <a:pt x="485" y="443"/>
                      <a:pt x="488" y="440"/>
                    </a:cubicBezTo>
                    <a:lnTo>
                      <a:pt x="24" y="14"/>
                    </a:lnTo>
                    <a:lnTo>
                      <a:pt x="80" y="14"/>
                    </a:lnTo>
                    <a:lnTo>
                      <a:pt x="80" y="0"/>
                    </a:lnTo>
                    <a:lnTo>
                      <a:pt x="0" y="1"/>
                    </a:lnTo>
                    <a:lnTo>
                      <a:pt x="6" y="81"/>
                    </a:lnTo>
                    <a:lnTo>
                      <a:pt x="20"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4" name="Freeform 11"/>
              <p:cNvSpPr>
                <a:spLocks/>
              </p:cNvSpPr>
              <p:nvPr/>
            </p:nvSpPr>
            <p:spPr bwMode="auto">
              <a:xfrm>
                <a:off x="1861" y="3469"/>
                <a:ext cx="359" cy="126"/>
              </a:xfrm>
              <a:custGeom>
                <a:avLst/>
                <a:gdLst>
                  <a:gd name="T0" fmla="*/ 594 w 598"/>
                  <a:gd name="T1" fmla="*/ 210 h 210"/>
                  <a:gd name="T2" fmla="*/ 594 w 598"/>
                  <a:gd name="T3" fmla="*/ 210 h 210"/>
                  <a:gd name="T4" fmla="*/ 598 w 598"/>
                  <a:gd name="T5" fmla="*/ 197 h 210"/>
                  <a:gd name="T6" fmla="*/ 28 w 598"/>
                  <a:gd name="T7" fmla="*/ 37 h 210"/>
                  <a:gd name="T8" fmla="*/ 78 w 598"/>
                  <a:gd name="T9" fmla="*/ 11 h 210"/>
                  <a:gd name="T10" fmla="*/ 71 w 598"/>
                  <a:gd name="T11" fmla="*/ 0 h 210"/>
                  <a:gd name="T12" fmla="*/ 0 w 598"/>
                  <a:gd name="T13" fmla="*/ 36 h 210"/>
                  <a:gd name="T14" fmla="*/ 42 w 598"/>
                  <a:gd name="T15" fmla="*/ 105 h 210"/>
                  <a:gd name="T16" fmla="*/ 53 w 598"/>
                  <a:gd name="T17" fmla="*/ 98 h 210"/>
                  <a:gd name="T18" fmla="*/ 24 w 598"/>
                  <a:gd name="T19" fmla="*/ 50 h 210"/>
                  <a:gd name="T20" fmla="*/ 594 w 598"/>
                  <a:gd name="T2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210">
                    <a:moveTo>
                      <a:pt x="594" y="210"/>
                    </a:moveTo>
                    <a:lnTo>
                      <a:pt x="594" y="210"/>
                    </a:lnTo>
                    <a:cubicBezTo>
                      <a:pt x="595" y="206"/>
                      <a:pt x="596" y="201"/>
                      <a:pt x="598" y="197"/>
                    </a:cubicBezTo>
                    <a:lnTo>
                      <a:pt x="28" y="37"/>
                    </a:lnTo>
                    <a:lnTo>
                      <a:pt x="78" y="11"/>
                    </a:lnTo>
                    <a:lnTo>
                      <a:pt x="71" y="0"/>
                    </a:lnTo>
                    <a:lnTo>
                      <a:pt x="0" y="36"/>
                    </a:lnTo>
                    <a:lnTo>
                      <a:pt x="42" y="105"/>
                    </a:lnTo>
                    <a:lnTo>
                      <a:pt x="53" y="98"/>
                    </a:lnTo>
                    <a:lnTo>
                      <a:pt x="24" y="50"/>
                    </a:lnTo>
                    <a:lnTo>
                      <a:pt x="594" y="21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5" name="Freeform 12"/>
              <p:cNvSpPr>
                <a:spLocks/>
              </p:cNvSpPr>
              <p:nvPr/>
            </p:nvSpPr>
            <p:spPr bwMode="auto">
              <a:xfrm>
                <a:off x="5839" y="3457"/>
                <a:ext cx="339" cy="123"/>
              </a:xfrm>
              <a:custGeom>
                <a:avLst/>
                <a:gdLst>
                  <a:gd name="T0" fmla="*/ 493 w 564"/>
                  <a:gd name="T1" fmla="*/ 0 h 204"/>
                  <a:gd name="T2" fmla="*/ 493 w 564"/>
                  <a:gd name="T3" fmla="*/ 0 h 204"/>
                  <a:gd name="T4" fmla="*/ 486 w 564"/>
                  <a:gd name="T5" fmla="*/ 12 h 204"/>
                  <a:gd name="T6" fmla="*/ 536 w 564"/>
                  <a:gd name="T7" fmla="*/ 37 h 204"/>
                  <a:gd name="T8" fmla="*/ 0 w 564"/>
                  <a:gd name="T9" fmla="*/ 191 h 204"/>
                  <a:gd name="T10" fmla="*/ 4 w 564"/>
                  <a:gd name="T11" fmla="*/ 204 h 204"/>
                  <a:gd name="T12" fmla="*/ 540 w 564"/>
                  <a:gd name="T13" fmla="*/ 50 h 204"/>
                  <a:gd name="T14" fmla="*/ 511 w 564"/>
                  <a:gd name="T15" fmla="*/ 98 h 204"/>
                  <a:gd name="T16" fmla="*/ 523 w 564"/>
                  <a:gd name="T17" fmla="*/ 105 h 204"/>
                  <a:gd name="T18" fmla="*/ 564 w 564"/>
                  <a:gd name="T19" fmla="*/ 36 h 204"/>
                  <a:gd name="T20" fmla="*/ 493 w 564"/>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204">
                    <a:moveTo>
                      <a:pt x="493" y="0"/>
                    </a:moveTo>
                    <a:lnTo>
                      <a:pt x="493" y="0"/>
                    </a:lnTo>
                    <a:lnTo>
                      <a:pt x="486" y="12"/>
                    </a:lnTo>
                    <a:lnTo>
                      <a:pt x="536" y="37"/>
                    </a:lnTo>
                    <a:lnTo>
                      <a:pt x="0" y="191"/>
                    </a:lnTo>
                    <a:cubicBezTo>
                      <a:pt x="1" y="195"/>
                      <a:pt x="2" y="199"/>
                      <a:pt x="4" y="204"/>
                    </a:cubicBezTo>
                    <a:lnTo>
                      <a:pt x="540" y="50"/>
                    </a:lnTo>
                    <a:lnTo>
                      <a:pt x="511" y="98"/>
                    </a:lnTo>
                    <a:lnTo>
                      <a:pt x="523" y="105"/>
                    </a:lnTo>
                    <a:lnTo>
                      <a:pt x="564" y="36"/>
                    </a:lnTo>
                    <a:lnTo>
                      <a:pt x="493"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6" name="Freeform 13"/>
              <p:cNvSpPr>
                <a:spLocks/>
              </p:cNvSpPr>
              <p:nvPr/>
            </p:nvSpPr>
            <p:spPr bwMode="auto">
              <a:xfrm>
                <a:off x="3654" y="3165"/>
                <a:ext cx="368" cy="933"/>
              </a:xfrm>
              <a:custGeom>
                <a:avLst/>
                <a:gdLst>
                  <a:gd name="T0" fmla="*/ 600 w 612"/>
                  <a:gd name="T1" fmla="*/ 1554 h 1554"/>
                  <a:gd name="T2" fmla="*/ 600 w 612"/>
                  <a:gd name="T3" fmla="*/ 1554 h 1554"/>
                  <a:gd name="T4" fmla="*/ 0 w 612"/>
                  <a:gd name="T5" fmla="*/ 5 h 1554"/>
                  <a:gd name="T6" fmla="*/ 12 w 612"/>
                  <a:gd name="T7" fmla="*/ 0 h 1554"/>
                  <a:gd name="T8" fmla="*/ 612 w 612"/>
                  <a:gd name="T9" fmla="*/ 1549 h 1554"/>
                  <a:gd name="T10" fmla="*/ 600 w 612"/>
                  <a:gd name="T11" fmla="*/ 1554 h 1554"/>
                </a:gdLst>
                <a:ahLst/>
                <a:cxnLst>
                  <a:cxn ang="0">
                    <a:pos x="T0" y="T1"/>
                  </a:cxn>
                  <a:cxn ang="0">
                    <a:pos x="T2" y="T3"/>
                  </a:cxn>
                  <a:cxn ang="0">
                    <a:pos x="T4" y="T5"/>
                  </a:cxn>
                  <a:cxn ang="0">
                    <a:pos x="T6" y="T7"/>
                  </a:cxn>
                  <a:cxn ang="0">
                    <a:pos x="T8" y="T9"/>
                  </a:cxn>
                  <a:cxn ang="0">
                    <a:pos x="T10" y="T11"/>
                  </a:cxn>
                </a:cxnLst>
                <a:rect l="0" t="0" r="r" b="b"/>
                <a:pathLst>
                  <a:path w="612" h="1554">
                    <a:moveTo>
                      <a:pt x="600" y="1554"/>
                    </a:moveTo>
                    <a:lnTo>
                      <a:pt x="600" y="1554"/>
                    </a:lnTo>
                    <a:lnTo>
                      <a:pt x="0" y="5"/>
                    </a:lnTo>
                    <a:lnTo>
                      <a:pt x="12" y="0"/>
                    </a:lnTo>
                    <a:lnTo>
                      <a:pt x="612" y="1549"/>
                    </a:lnTo>
                    <a:lnTo>
                      <a:pt x="600"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7" name="Freeform 14"/>
              <p:cNvSpPr>
                <a:spLocks/>
              </p:cNvSpPr>
              <p:nvPr/>
            </p:nvSpPr>
            <p:spPr bwMode="auto">
              <a:xfrm>
                <a:off x="3637" y="3158"/>
                <a:ext cx="61" cy="48"/>
              </a:xfrm>
              <a:custGeom>
                <a:avLst/>
                <a:gdLst>
                  <a:gd name="T0" fmla="*/ 102 w 102"/>
                  <a:gd name="T1" fmla="*/ 35 h 79"/>
                  <a:gd name="T2" fmla="*/ 102 w 102"/>
                  <a:gd name="T3" fmla="*/ 35 h 79"/>
                  <a:gd name="T4" fmla="*/ 96 w 102"/>
                  <a:gd name="T5" fmla="*/ 47 h 79"/>
                  <a:gd name="T6" fmla="*/ 37 w 102"/>
                  <a:gd name="T7" fmla="*/ 18 h 79"/>
                  <a:gd name="T8" fmla="*/ 13 w 102"/>
                  <a:gd name="T9" fmla="*/ 79 h 79"/>
                  <a:gd name="T10" fmla="*/ 0 w 102"/>
                  <a:gd name="T11" fmla="*/ 74 h 79"/>
                  <a:gd name="T12" fmla="*/ 30 w 102"/>
                  <a:gd name="T13" fmla="*/ 0 h 79"/>
                  <a:gd name="T14" fmla="*/ 102 w 102"/>
                  <a:gd name="T15" fmla="*/ 3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79">
                    <a:moveTo>
                      <a:pt x="102" y="35"/>
                    </a:moveTo>
                    <a:lnTo>
                      <a:pt x="102" y="35"/>
                    </a:lnTo>
                    <a:lnTo>
                      <a:pt x="96" y="47"/>
                    </a:lnTo>
                    <a:lnTo>
                      <a:pt x="37" y="18"/>
                    </a:lnTo>
                    <a:lnTo>
                      <a:pt x="13" y="79"/>
                    </a:lnTo>
                    <a:lnTo>
                      <a:pt x="0" y="74"/>
                    </a:lnTo>
                    <a:lnTo>
                      <a:pt x="30" y="0"/>
                    </a:lnTo>
                    <a:lnTo>
                      <a:pt x="102" y="3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8" name="Freeform 15"/>
              <p:cNvSpPr>
                <a:spLocks/>
              </p:cNvSpPr>
              <p:nvPr/>
            </p:nvSpPr>
            <p:spPr bwMode="auto">
              <a:xfrm>
                <a:off x="3288" y="3406"/>
                <a:ext cx="734" cy="693"/>
              </a:xfrm>
              <a:custGeom>
                <a:avLst/>
                <a:gdLst>
                  <a:gd name="T0" fmla="*/ 1211 w 1221"/>
                  <a:gd name="T1" fmla="*/ 1154 h 1154"/>
                  <a:gd name="T2" fmla="*/ 1211 w 1221"/>
                  <a:gd name="T3" fmla="*/ 1154 h 1154"/>
                  <a:gd name="T4" fmla="*/ 0 w 1221"/>
                  <a:gd name="T5" fmla="*/ 10 h 1154"/>
                  <a:gd name="T6" fmla="*/ 9 w 1221"/>
                  <a:gd name="T7" fmla="*/ 0 h 1154"/>
                  <a:gd name="T8" fmla="*/ 1221 w 1221"/>
                  <a:gd name="T9" fmla="*/ 1145 h 1154"/>
                  <a:gd name="T10" fmla="*/ 1211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211" y="1154"/>
                    </a:moveTo>
                    <a:lnTo>
                      <a:pt x="1211" y="1154"/>
                    </a:lnTo>
                    <a:lnTo>
                      <a:pt x="0" y="10"/>
                    </a:lnTo>
                    <a:lnTo>
                      <a:pt x="9" y="0"/>
                    </a:lnTo>
                    <a:lnTo>
                      <a:pt x="1221" y="1145"/>
                    </a:lnTo>
                    <a:lnTo>
                      <a:pt x="1211"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9" name="Freeform 16"/>
              <p:cNvSpPr>
                <a:spLocks/>
              </p:cNvSpPr>
              <p:nvPr/>
            </p:nvSpPr>
            <p:spPr bwMode="auto">
              <a:xfrm>
                <a:off x="3284" y="3403"/>
                <a:ext cx="48" cy="48"/>
              </a:xfrm>
              <a:custGeom>
                <a:avLst/>
                <a:gdLst>
                  <a:gd name="T0" fmla="*/ 80 w 80"/>
                  <a:gd name="T1" fmla="*/ 1 h 80"/>
                  <a:gd name="T2" fmla="*/ 80 w 80"/>
                  <a:gd name="T3" fmla="*/ 1 h 80"/>
                  <a:gd name="T4" fmla="*/ 80 w 80"/>
                  <a:gd name="T5" fmla="*/ 14 h 80"/>
                  <a:gd name="T6" fmla="*/ 15 w 80"/>
                  <a:gd name="T7" fmla="*/ 14 h 80"/>
                  <a:gd name="T8" fmla="*/ 19 w 80"/>
                  <a:gd name="T9" fmla="*/ 79 h 80"/>
                  <a:gd name="T10" fmla="*/ 6 w 80"/>
                  <a:gd name="T11" fmla="*/ 80 h 80"/>
                  <a:gd name="T12" fmla="*/ 0 w 80"/>
                  <a:gd name="T13" fmla="*/ 0 h 80"/>
                  <a:gd name="T14" fmla="*/ 80 w 80"/>
                  <a:gd name="T15" fmla="*/ 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80" y="1"/>
                    </a:moveTo>
                    <a:lnTo>
                      <a:pt x="80" y="1"/>
                    </a:lnTo>
                    <a:lnTo>
                      <a:pt x="80" y="14"/>
                    </a:lnTo>
                    <a:lnTo>
                      <a:pt x="15" y="14"/>
                    </a:lnTo>
                    <a:lnTo>
                      <a:pt x="19" y="79"/>
                    </a:lnTo>
                    <a:lnTo>
                      <a:pt x="6" y="80"/>
                    </a:lnTo>
                    <a:lnTo>
                      <a:pt x="0" y="0"/>
                    </a:lnTo>
                    <a:lnTo>
                      <a:pt x="80" y="1"/>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0" name="Freeform 17"/>
              <p:cNvSpPr>
                <a:spLocks/>
              </p:cNvSpPr>
              <p:nvPr/>
            </p:nvSpPr>
            <p:spPr bwMode="auto">
              <a:xfrm>
                <a:off x="3066" y="3815"/>
                <a:ext cx="954" cy="286"/>
              </a:xfrm>
              <a:custGeom>
                <a:avLst/>
                <a:gdLst>
                  <a:gd name="T0" fmla="*/ 1583 w 1587"/>
                  <a:gd name="T1" fmla="*/ 475 h 475"/>
                  <a:gd name="T2" fmla="*/ 1583 w 1587"/>
                  <a:gd name="T3" fmla="*/ 475 h 475"/>
                  <a:gd name="T4" fmla="*/ 0 w 1587"/>
                  <a:gd name="T5" fmla="*/ 13 h 475"/>
                  <a:gd name="T6" fmla="*/ 4 w 1587"/>
                  <a:gd name="T7" fmla="*/ 0 h 475"/>
                  <a:gd name="T8" fmla="*/ 1587 w 1587"/>
                  <a:gd name="T9" fmla="*/ 462 h 475"/>
                  <a:gd name="T10" fmla="*/ 1583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1583" y="475"/>
                    </a:moveTo>
                    <a:lnTo>
                      <a:pt x="1583" y="475"/>
                    </a:lnTo>
                    <a:lnTo>
                      <a:pt x="0" y="13"/>
                    </a:lnTo>
                    <a:lnTo>
                      <a:pt x="4" y="0"/>
                    </a:lnTo>
                    <a:lnTo>
                      <a:pt x="1587" y="462"/>
                    </a:lnTo>
                    <a:lnTo>
                      <a:pt x="1583"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1" name="Freeform 18"/>
              <p:cNvSpPr>
                <a:spLocks/>
              </p:cNvSpPr>
              <p:nvPr/>
            </p:nvSpPr>
            <p:spPr bwMode="auto">
              <a:xfrm>
                <a:off x="3059" y="3796"/>
                <a:ext cx="47" cy="62"/>
              </a:xfrm>
              <a:custGeom>
                <a:avLst/>
                <a:gdLst>
                  <a:gd name="T0" fmla="*/ 72 w 78"/>
                  <a:gd name="T1" fmla="*/ 0 h 104"/>
                  <a:gd name="T2" fmla="*/ 72 w 78"/>
                  <a:gd name="T3" fmla="*/ 0 h 104"/>
                  <a:gd name="T4" fmla="*/ 78 w 78"/>
                  <a:gd name="T5" fmla="*/ 12 h 104"/>
                  <a:gd name="T6" fmla="*/ 19 w 78"/>
                  <a:gd name="T7" fmla="*/ 41 h 104"/>
                  <a:gd name="T8" fmla="*/ 52 w 78"/>
                  <a:gd name="T9" fmla="*/ 98 h 104"/>
                  <a:gd name="T10" fmla="*/ 41 w 78"/>
                  <a:gd name="T11" fmla="*/ 104 h 104"/>
                  <a:gd name="T12" fmla="*/ 0 w 78"/>
                  <a:gd name="T13" fmla="*/ 36 h 104"/>
                  <a:gd name="T14" fmla="*/ 72 w 78"/>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72" y="0"/>
                    </a:moveTo>
                    <a:lnTo>
                      <a:pt x="72" y="0"/>
                    </a:lnTo>
                    <a:lnTo>
                      <a:pt x="78" y="12"/>
                    </a:lnTo>
                    <a:lnTo>
                      <a:pt x="19" y="41"/>
                    </a:lnTo>
                    <a:lnTo>
                      <a:pt x="52" y="98"/>
                    </a:lnTo>
                    <a:lnTo>
                      <a:pt x="41" y="104"/>
                    </a:lnTo>
                    <a:lnTo>
                      <a:pt x="0" y="36"/>
                    </a:lnTo>
                    <a:lnTo>
                      <a:pt x="7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2" name="Freeform 19"/>
              <p:cNvSpPr>
                <a:spLocks/>
              </p:cNvSpPr>
              <p:nvPr/>
            </p:nvSpPr>
            <p:spPr bwMode="auto">
              <a:xfrm>
                <a:off x="4015" y="3165"/>
                <a:ext cx="377" cy="933"/>
              </a:xfrm>
              <a:custGeom>
                <a:avLst/>
                <a:gdLst>
                  <a:gd name="T0" fmla="*/ 12 w 628"/>
                  <a:gd name="T1" fmla="*/ 1554 h 1554"/>
                  <a:gd name="T2" fmla="*/ 12 w 628"/>
                  <a:gd name="T3" fmla="*/ 1554 h 1554"/>
                  <a:gd name="T4" fmla="*/ 0 w 628"/>
                  <a:gd name="T5" fmla="*/ 1549 h 1554"/>
                  <a:gd name="T6" fmla="*/ 616 w 628"/>
                  <a:gd name="T7" fmla="*/ 0 h 1554"/>
                  <a:gd name="T8" fmla="*/ 628 w 628"/>
                  <a:gd name="T9" fmla="*/ 5 h 1554"/>
                  <a:gd name="T10" fmla="*/ 12 w 628"/>
                  <a:gd name="T11" fmla="*/ 1554 h 1554"/>
                </a:gdLst>
                <a:ahLst/>
                <a:cxnLst>
                  <a:cxn ang="0">
                    <a:pos x="T0" y="T1"/>
                  </a:cxn>
                  <a:cxn ang="0">
                    <a:pos x="T2" y="T3"/>
                  </a:cxn>
                  <a:cxn ang="0">
                    <a:pos x="T4" y="T5"/>
                  </a:cxn>
                  <a:cxn ang="0">
                    <a:pos x="T6" y="T7"/>
                  </a:cxn>
                  <a:cxn ang="0">
                    <a:pos x="T8" y="T9"/>
                  </a:cxn>
                  <a:cxn ang="0">
                    <a:pos x="T10" y="T11"/>
                  </a:cxn>
                </a:cxnLst>
                <a:rect l="0" t="0" r="r" b="b"/>
                <a:pathLst>
                  <a:path w="628" h="1554">
                    <a:moveTo>
                      <a:pt x="12" y="1554"/>
                    </a:moveTo>
                    <a:lnTo>
                      <a:pt x="12" y="1554"/>
                    </a:lnTo>
                    <a:lnTo>
                      <a:pt x="0" y="1549"/>
                    </a:lnTo>
                    <a:lnTo>
                      <a:pt x="616" y="0"/>
                    </a:lnTo>
                    <a:lnTo>
                      <a:pt x="628" y="5"/>
                    </a:lnTo>
                    <a:lnTo>
                      <a:pt x="12"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3" name="Freeform 20"/>
              <p:cNvSpPr>
                <a:spLocks/>
              </p:cNvSpPr>
              <p:nvPr/>
            </p:nvSpPr>
            <p:spPr bwMode="auto">
              <a:xfrm>
                <a:off x="4348" y="3158"/>
                <a:ext cx="61" cy="48"/>
              </a:xfrm>
              <a:custGeom>
                <a:avLst/>
                <a:gdLst>
                  <a:gd name="T0" fmla="*/ 101 w 101"/>
                  <a:gd name="T1" fmla="*/ 75 h 79"/>
                  <a:gd name="T2" fmla="*/ 101 w 101"/>
                  <a:gd name="T3" fmla="*/ 75 h 79"/>
                  <a:gd name="T4" fmla="*/ 89 w 101"/>
                  <a:gd name="T5" fmla="*/ 79 h 79"/>
                  <a:gd name="T6" fmla="*/ 65 w 101"/>
                  <a:gd name="T7" fmla="*/ 18 h 79"/>
                  <a:gd name="T8" fmla="*/ 5 w 101"/>
                  <a:gd name="T9" fmla="*/ 46 h 79"/>
                  <a:gd name="T10" fmla="*/ 0 w 101"/>
                  <a:gd name="T11" fmla="*/ 34 h 79"/>
                  <a:gd name="T12" fmla="*/ 72 w 101"/>
                  <a:gd name="T13" fmla="*/ 0 h 79"/>
                  <a:gd name="T14" fmla="*/ 101 w 101"/>
                  <a:gd name="T15" fmla="*/ 7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9">
                    <a:moveTo>
                      <a:pt x="101" y="75"/>
                    </a:moveTo>
                    <a:lnTo>
                      <a:pt x="101" y="75"/>
                    </a:lnTo>
                    <a:lnTo>
                      <a:pt x="89" y="79"/>
                    </a:lnTo>
                    <a:lnTo>
                      <a:pt x="65" y="18"/>
                    </a:lnTo>
                    <a:lnTo>
                      <a:pt x="5" y="46"/>
                    </a:lnTo>
                    <a:lnTo>
                      <a:pt x="0" y="34"/>
                    </a:lnTo>
                    <a:lnTo>
                      <a:pt x="72" y="0"/>
                    </a:lnTo>
                    <a:lnTo>
                      <a:pt x="101" y="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4" name="Freeform 21"/>
              <p:cNvSpPr>
                <a:spLocks/>
              </p:cNvSpPr>
              <p:nvPr/>
            </p:nvSpPr>
            <p:spPr bwMode="auto">
              <a:xfrm>
                <a:off x="4016" y="3406"/>
                <a:ext cx="733" cy="693"/>
              </a:xfrm>
              <a:custGeom>
                <a:avLst/>
                <a:gdLst>
                  <a:gd name="T0" fmla="*/ 10 w 1221"/>
                  <a:gd name="T1" fmla="*/ 1154 h 1154"/>
                  <a:gd name="T2" fmla="*/ 10 w 1221"/>
                  <a:gd name="T3" fmla="*/ 1154 h 1154"/>
                  <a:gd name="T4" fmla="*/ 0 w 1221"/>
                  <a:gd name="T5" fmla="*/ 1145 h 1154"/>
                  <a:gd name="T6" fmla="*/ 1211 w 1221"/>
                  <a:gd name="T7" fmla="*/ 0 h 1154"/>
                  <a:gd name="T8" fmla="*/ 1221 w 1221"/>
                  <a:gd name="T9" fmla="*/ 10 h 1154"/>
                  <a:gd name="T10" fmla="*/ 10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0" y="1154"/>
                    </a:moveTo>
                    <a:lnTo>
                      <a:pt x="10" y="1154"/>
                    </a:lnTo>
                    <a:lnTo>
                      <a:pt x="0" y="1145"/>
                    </a:lnTo>
                    <a:lnTo>
                      <a:pt x="1211" y="0"/>
                    </a:lnTo>
                    <a:lnTo>
                      <a:pt x="1221" y="10"/>
                    </a:lnTo>
                    <a:lnTo>
                      <a:pt x="10"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5" name="Freeform 22"/>
              <p:cNvSpPr>
                <a:spLocks/>
              </p:cNvSpPr>
              <p:nvPr/>
            </p:nvSpPr>
            <p:spPr bwMode="auto">
              <a:xfrm>
                <a:off x="4705" y="3403"/>
                <a:ext cx="48" cy="48"/>
              </a:xfrm>
              <a:custGeom>
                <a:avLst/>
                <a:gdLst>
                  <a:gd name="T0" fmla="*/ 74 w 80"/>
                  <a:gd name="T1" fmla="*/ 80 h 80"/>
                  <a:gd name="T2" fmla="*/ 74 w 80"/>
                  <a:gd name="T3" fmla="*/ 80 h 80"/>
                  <a:gd name="T4" fmla="*/ 61 w 80"/>
                  <a:gd name="T5" fmla="*/ 79 h 80"/>
                  <a:gd name="T6" fmla="*/ 65 w 80"/>
                  <a:gd name="T7" fmla="*/ 14 h 80"/>
                  <a:gd name="T8" fmla="*/ 0 w 80"/>
                  <a:gd name="T9" fmla="*/ 14 h 80"/>
                  <a:gd name="T10" fmla="*/ 0 w 80"/>
                  <a:gd name="T11" fmla="*/ 1 h 80"/>
                  <a:gd name="T12" fmla="*/ 80 w 80"/>
                  <a:gd name="T13" fmla="*/ 0 h 80"/>
                  <a:gd name="T14" fmla="*/ 74 w 80"/>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74" y="80"/>
                    </a:moveTo>
                    <a:lnTo>
                      <a:pt x="74" y="80"/>
                    </a:lnTo>
                    <a:lnTo>
                      <a:pt x="61" y="79"/>
                    </a:lnTo>
                    <a:lnTo>
                      <a:pt x="65" y="14"/>
                    </a:lnTo>
                    <a:lnTo>
                      <a:pt x="0" y="14"/>
                    </a:lnTo>
                    <a:lnTo>
                      <a:pt x="0" y="1"/>
                    </a:lnTo>
                    <a:lnTo>
                      <a:pt x="80" y="0"/>
                    </a:lnTo>
                    <a:lnTo>
                      <a:pt x="74"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6" name="Freeform 23"/>
              <p:cNvSpPr>
                <a:spLocks/>
              </p:cNvSpPr>
              <p:nvPr/>
            </p:nvSpPr>
            <p:spPr bwMode="auto">
              <a:xfrm>
                <a:off x="4017" y="3815"/>
                <a:ext cx="954" cy="286"/>
              </a:xfrm>
              <a:custGeom>
                <a:avLst/>
                <a:gdLst>
                  <a:gd name="T0" fmla="*/ 4 w 1587"/>
                  <a:gd name="T1" fmla="*/ 475 h 475"/>
                  <a:gd name="T2" fmla="*/ 4 w 1587"/>
                  <a:gd name="T3" fmla="*/ 475 h 475"/>
                  <a:gd name="T4" fmla="*/ 0 w 1587"/>
                  <a:gd name="T5" fmla="*/ 462 h 475"/>
                  <a:gd name="T6" fmla="*/ 1583 w 1587"/>
                  <a:gd name="T7" fmla="*/ 0 h 475"/>
                  <a:gd name="T8" fmla="*/ 1587 w 1587"/>
                  <a:gd name="T9" fmla="*/ 13 h 475"/>
                  <a:gd name="T10" fmla="*/ 4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4" y="475"/>
                    </a:moveTo>
                    <a:lnTo>
                      <a:pt x="4" y="475"/>
                    </a:lnTo>
                    <a:lnTo>
                      <a:pt x="0" y="462"/>
                    </a:lnTo>
                    <a:lnTo>
                      <a:pt x="1583" y="0"/>
                    </a:lnTo>
                    <a:lnTo>
                      <a:pt x="1587" y="13"/>
                    </a:lnTo>
                    <a:lnTo>
                      <a:pt x="4"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7" name="Freeform 24"/>
              <p:cNvSpPr>
                <a:spLocks/>
              </p:cNvSpPr>
              <p:nvPr/>
            </p:nvSpPr>
            <p:spPr bwMode="auto">
              <a:xfrm>
                <a:off x="4931" y="3796"/>
                <a:ext cx="47" cy="62"/>
              </a:xfrm>
              <a:custGeom>
                <a:avLst/>
                <a:gdLst>
                  <a:gd name="T0" fmla="*/ 37 w 78"/>
                  <a:gd name="T1" fmla="*/ 104 h 104"/>
                  <a:gd name="T2" fmla="*/ 37 w 78"/>
                  <a:gd name="T3" fmla="*/ 104 h 104"/>
                  <a:gd name="T4" fmla="*/ 25 w 78"/>
                  <a:gd name="T5" fmla="*/ 98 h 104"/>
                  <a:gd name="T6" fmla="*/ 59 w 78"/>
                  <a:gd name="T7" fmla="*/ 41 h 104"/>
                  <a:gd name="T8" fmla="*/ 0 w 78"/>
                  <a:gd name="T9" fmla="*/ 12 h 104"/>
                  <a:gd name="T10" fmla="*/ 6 w 78"/>
                  <a:gd name="T11" fmla="*/ 0 h 104"/>
                  <a:gd name="T12" fmla="*/ 78 w 78"/>
                  <a:gd name="T13" fmla="*/ 36 h 104"/>
                  <a:gd name="T14" fmla="*/ 37 w 78"/>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37" y="104"/>
                    </a:moveTo>
                    <a:lnTo>
                      <a:pt x="37" y="104"/>
                    </a:lnTo>
                    <a:lnTo>
                      <a:pt x="25" y="98"/>
                    </a:lnTo>
                    <a:lnTo>
                      <a:pt x="59" y="41"/>
                    </a:lnTo>
                    <a:lnTo>
                      <a:pt x="0" y="12"/>
                    </a:lnTo>
                    <a:lnTo>
                      <a:pt x="6" y="0"/>
                    </a:lnTo>
                    <a:lnTo>
                      <a:pt x="78" y="36"/>
                    </a:lnTo>
                    <a:lnTo>
                      <a:pt x="37" y="10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8" name="Freeform 25"/>
              <p:cNvSpPr>
                <a:spLocks/>
              </p:cNvSpPr>
              <p:nvPr/>
            </p:nvSpPr>
            <p:spPr bwMode="auto">
              <a:xfrm>
                <a:off x="4015" y="3092"/>
                <a:ext cx="14" cy="1001"/>
              </a:xfrm>
              <a:custGeom>
                <a:avLst/>
                <a:gdLst>
                  <a:gd name="T0" fmla="*/ 13 w 23"/>
                  <a:gd name="T1" fmla="*/ 1666 h 1666"/>
                  <a:gd name="T2" fmla="*/ 13 w 23"/>
                  <a:gd name="T3" fmla="*/ 1666 h 1666"/>
                  <a:gd name="T4" fmla="*/ 0 w 23"/>
                  <a:gd name="T5" fmla="*/ 1666 h 1666"/>
                  <a:gd name="T6" fmla="*/ 10 w 23"/>
                  <a:gd name="T7" fmla="*/ 0 h 1666"/>
                  <a:gd name="T8" fmla="*/ 23 w 23"/>
                  <a:gd name="T9" fmla="*/ 1 h 1666"/>
                  <a:gd name="T10" fmla="*/ 13 w 23"/>
                  <a:gd name="T11" fmla="*/ 1666 h 1666"/>
                </a:gdLst>
                <a:ahLst/>
                <a:cxnLst>
                  <a:cxn ang="0">
                    <a:pos x="T0" y="T1"/>
                  </a:cxn>
                  <a:cxn ang="0">
                    <a:pos x="T2" y="T3"/>
                  </a:cxn>
                  <a:cxn ang="0">
                    <a:pos x="T4" y="T5"/>
                  </a:cxn>
                  <a:cxn ang="0">
                    <a:pos x="T6" y="T7"/>
                  </a:cxn>
                  <a:cxn ang="0">
                    <a:pos x="T8" y="T9"/>
                  </a:cxn>
                  <a:cxn ang="0">
                    <a:pos x="T10" y="T11"/>
                  </a:cxn>
                </a:cxnLst>
                <a:rect l="0" t="0" r="r" b="b"/>
                <a:pathLst>
                  <a:path w="23" h="1666">
                    <a:moveTo>
                      <a:pt x="13" y="1666"/>
                    </a:moveTo>
                    <a:lnTo>
                      <a:pt x="13" y="1666"/>
                    </a:lnTo>
                    <a:lnTo>
                      <a:pt x="0" y="1666"/>
                    </a:lnTo>
                    <a:lnTo>
                      <a:pt x="10" y="0"/>
                    </a:lnTo>
                    <a:lnTo>
                      <a:pt x="23" y="1"/>
                    </a:lnTo>
                    <a:lnTo>
                      <a:pt x="13" y="1666"/>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9" name="Freeform 26"/>
              <p:cNvSpPr>
                <a:spLocks/>
              </p:cNvSpPr>
              <p:nvPr/>
            </p:nvSpPr>
            <p:spPr bwMode="auto">
              <a:xfrm>
                <a:off x="3992" y="3084"/>
                <a:ext cx="66" cy="41"/>
              </a:xfrm>
              <a:custGeom>
                <a:avLst/>
                <a:gdLst>
                  <a:gd name="T0" fmla="*/ 109 w 109"/>
                  <a:gd name="T1" fmla="*/ 59 h 68"/>
                  <a:gd name="T2" fmla="*/ 109 w 109"/>
                  <a:gd name="T3" fmla="*/ 59 h 68"/>
                  <a:gd name="T4" fmla="*/ 99 w 109"/>
                  <a:gd name="T5" fmla="*/ 68 h 68"/>
                  <a:gd name="T6" fmla="*/ 55 w 109"/>
                  <a:gd name="T7" fmla="*/ 20 h 68"/>
                  <a:gd name="T8" fmla="*/ 10 w 109"/>
                  <a:gd name="T9" fmla="*/ 67 h 68"/>
                  <a:gd name="T10" fmla="*/ 0 w 109"/>
                  <a:gd name="T11" fmla="*/ 58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99" y="68"/>
                    </a:lnTo>
                    <a:lnTo>
                      <a:pt x="55" y="20"/>
                    </a:lnTo>
                    <a:lnTo>
                      <a:pt x="10" y="67"/>
                    </a:lnTo>
                    <a:lnTo>
                      <a:pt x="0" y="58"/>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0" name="Freeform 27"/>
              <p:cNvSpPr>
                <a:spLocks/>
              </p:cNvSpPr>
              <p:nvPr/>
            </p:nvSpPr>
            <p:spPr bwMode="auto">
              <a:xfrm>
                <a:off x="2283" y="2353"/>
                <a:ext cx="3490" cy="1744"/>
              </a:xfrm>
              <a:custGeom>
                <a:avLst/>
                <a:gdLst>
                  <a:gd name="T0" fmla="*/ 0 w 5807"/>
                  <a:gd name="T1" fmla="*/ 2904 h 2904"/>
                  <a:gd name="T2" fmla="*/ 0 w 5807"/>
                  <a:gd name="T3" fmla="*/ 2904 h 2904"/>
                  <a:gd name="T4" fmla="*/ 2903 w 5807"/>
                  <a:gd name="T5" fmla="*/ 0 h 2904"/>
                  <a:gd name="T6" fmla="*/ 5807 w 5807"/>
                  <a:gd name="T7" fmla="*/ 2904 h 2904"/>
                  <a:gd name="T8" fmla="*/ 4892 w 5807"/>
                  <a:gd name="T9" fmla="*/ 2904 h 2904"/>
                  <a:gd name="T10" fmla="*/ 2903 w 5807"/>
                  <a:gd name="T11" fmla="*/ 915 h 2904"/>
                  <a:gd name="T12" fmla="*/ 915 w 5807"/>
                  <a:gd name="T13" fmla="*/ 2904 h 2904"/>
                  <a:gd name="T14" fmla="*/ 0 w 5807"/>
                  <a:gd name="T15" fmla="*/ 2904 h 29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7" h="2904">
                    <a:moveTo>
                      <a:pt x="0" y="2904"/>
                    </a:moveTo>
                    <a:lnTo>
                      <a:pt x="0" y="2904"/>
                    </a:lnTo>
                    <a:cubicBezTo>
                      <a:pt x="0" y="1302"/>
                      <a:pt x="1302" y="0"/>
                      <a:pt x="2903" y="0"/>
                    </a:cubicBezTo>
                    <a:cubicBezTo>
                      <a:pt x="4504" y="0"/>
                      <a:pt x="5807" y="1302"/>
                      <a:pt x="5807" y="2904"/>
                    </a:cubicBezTo>
                    <a:lnTo>
                      <a:pt x="4892" y="2904"/>
                    </a:lnTo>
                    <a:cubicBezTo>
                      <a:pt x="4892" y="1807"/>
                      <a:pt x="4000" y="915"/>
                      <a:pt x="2903" y="915"/>
                    </a:cubicBezTo>
                    <a:cubicBezTo>
                      <a:pt x="1807" y="915"/>
                      <a:pt x="915" y="1807"/>
                      <a:pt x="915" y="2904"/>
                    </a:cubicBezTo>
                    <a:lnTo>
                      <a:pt x="0" y="29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1" name="Freeform 28"/>
              <p:cNvSpPr>
                <a:spLocks/>
              </p:cNvSpPr>
              <p:nvPr/>
            </p:nvSpPr>
            <p:spPr bwMode="auto">
              <a:xfrm>
                <a:off x="3284" y="3354"/>
                <a:ext cx="1487" cy="1485"/>
              </a:xfrm>
              <a:custGeom>
                <a:avLst/>
                <a:gdLst>
                  <a:gd name="T0" fmla="*/ 2474 w 2474"/>
                  <a:gd name="T1" fmla="*/ 1237 h 2473"/>
                  <a:gd name="T2" fmla="*/ 2474 w 2474"/>
                  <a:gd name="T3" fmla="*/ 1237 h 2473"/>
                  <a:gd name="T4" fmla="*/ 1237 w 2474"/>
                  <a:gd name="T5" fmla="*/ 0 h 2473"/>
                  <a:gd name="T6" fmla="*/ 0 w 2474"/>
                  <a:gd name="T7" fmla="*/ 1237 h 2473"/>
                  <a:gd name="T8" fmla="*/ 1237 w 2474"/>
                  <a:gd name="T9" fmla="*/ 2473 h 2473"/>
                  <a:gd name="T10" fmla="*/ 2474 w 2474"/>
                  <a:gd name="T11" fmla="*/ 1237 h 2473"/>
                </a:gdLst>
                <a:ahLst/>
                <a:cxnLst>
                  <a:cxn ang="0">
                    <a:pos x="T0" y="T1"/>
                  </a:cxn>
                  <a:cxn ang="0">
                    <a:pos x="T2" y="T3"/>
                  </a:cxn>
                  <a:cxn ang="0">
                    <a:pos x="T4" y="T5"/>
                  </a:cxn>
                  <a:cxn ang="0">
                    <a:pos x="T6" y="T7"/>
                  </a:cxn>
                  <a:cxn ang="0">
                    <a:pos x="T8" y="T9"/>
                  </a:cxn>
                  <a:cxn ang="0">
                    <a:pos x="T10" y="T11"/>
                  </a:cxn>
                </a:cxnLst>
                <a:rect l="0" t="0" r="r" b="b"/>
                <a:pathLst>
                  <a:path w="2474" h="2473">
                    <a:moveTo>
                      <a:pt x="2474" y="1237"/>
                    </a:moveTo>
                    <a:lnTo>
                      <a:pt x="2474" y="1237"/>
                    </a:lnTo>
                    <a:cubicBezTo>
                      <a:pt x="2474" y="553"/>
                      <a:pt x="1920" y="0"/>
                      <a:pt x="1237" y="0"/>
                    </a:cubicBezTo>
                    <a:cubicBezTo>
                      <a:pt x="554" y="0"/>
                      <a:pt x="0" y="553"/>
                      <a:pt x="0" y="1237"/>
                    </a:cubicBezTo>
                    <a:cubicBezTo>
                      <a:pt x="0" y="1920"/>
                      <a:pt x="554" y="2473"/>
                      <a:pt x="1237" y="2473"/>
                    </a:cubicBezTo>
                    <a:cubicBezTo>
                      <a:pt x="1920" y="2473"/>
                      <a:pt x="2474" y="1920"/>
                      <a:pt x="2474" y="123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29"/>
              <p:cNvSpPr>
                <a:spLocks/>
              </p:cNvSpPr>
              <p:nvPr/>
            </p:nvSpPr>
            <p:spPr bwMode="auto">
              <a:xfrm>
                <a:off x="3085" y="1203"/>
                <a:ext cx="1884" cy="681"/>
              </a:xfrm>
              <a:custGeom>
                <a:avLst/>
                <a:gdLst>
                  <a:gd name="T0" fmla="*/ 317 w 3136"/>
                  <a:gd name="T1" fmla="*/ 1134 h 1134"/>
                  <a:gd name="T2" fmla="*/ 317 w 3136"/>
                  <a:gd name="T3" fmla="*/ 1134 h 1134"/>
                  <a:gd name="T4" fmla="*/ 1574 w 3136"/>
                  <a:gd name="T5" fmla="*/ 926 h 1134"/>
                  <a:gd name="T6" fmla="*/ 2815 w 3136"/>
                  <a:gd name="T7" fmla="*/ 1128 h 1134"/>
                  <a:gd name="T8" fmla="*/ 3136 w 3136"/>
                  <a:gd name="T9" fmla="*/ 259 h 1134"/>
                  <a:gd name="T10" fmla="*/ 1574 w 3136"/>
                  <a:gd name="T11" fmla="*/ 0 h 1134"/>
                  <a:gd name="T12" fmla="*/ 0 w 3136"/>
                  <a:gd name="T13" fmla="*/ 263 h 1134"/>
                  <a:gd name="T14" fmla="*/ 317 w 3136"/>
                  <a:gd name="T15" fmla="*/ 1134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6" h="1134">
                    <a:moveTo>
                      <a:pt x="317" y="1134"/>
                    </a:moveTo>
                    <a:lnTo>
                      <a:pt x="317" y="1134"/>
                    </a:lnTo>
                    <a:cubicBezTo>
                      <a:pt x="712" y="999"/>
                      <a:pt x="1134" y="926"/>
                      <a:pt x="1574" y="926"/>
                    </a:cubicBezTo>
                    <a:cubicBezTo>
                      <a:pt x="2008" y="926"/>
                      <a:pt x="2426" y="997"/>
                      <a:pt x="2815" y="1128"/>
                    </a:cubicBezTo>
                    <a:lnTo>
                      <a:pt x="3136" y="259"/>
                    </a:lnTo>
                    <a:cubicBezTo>
                      <a:pt x="2647" y="91"/>
                      <a:pt x="2121" y="0"/>
                      <a:pt x="1574" y="0"/>
                    </a:cubicBezTo>
                    <a:cubicBezTo>
                      <a:pt x="1023" y="0"/>
                      <a:pt x="493" y="92"/>
                      <a:pt x="0" y="263"/>
                    </a:cubicBezTo>
                    <a:lnTo>
                      <a:pt x="317" y="113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30"/>
              <p:cNvSpPr>
                <a:spLocks/>
              </p:cNvSpPr>
              <p:nvPr/>
            </p:nvSpPr>
            <p:spPr bwMode="auto">
              <a:xfrm>
                <a:off x="1144" y="1401"/>
                <a:ext cx="2025" cy="2696"/>
              </a:xfrm>
              <a:custGeom>
                <a:avLst/>
                <a:gdLst>
                  <a:gd name="T0" fmla="*/ 3369 w 3369"/>
                  <a:gd name="T1" fmla="*/ 870 h 4489"/>
                  <a:gd name="T2" fmla="*/ 3369 w 3369"/>
                  <a:gd name="T3" fmla="*/ 870 h 4489"/>
                  <a:gd name="T4" fmla="*/ 3052 w 3369"/>
                  <a:gd name="T5" fmla="*/ 0 h 4489"/>
                  <a:gd name="T6" fmla="*/ 0 w 3369"/>
                  <a:gd name="T7" fmla="*/ 4474 h 4489"/>
                  <a:gd name="T8" fmla="*/ 0 w 3369"/>
                  <a:gd name="T9" fmla="*/ 4489 h 4489"/>
                  <a:gd name="T10" fmla="*/ 926 w 3369"/>
                  <a:gd name="T11" fmla="*/ 4489 h 4489"/>
                  <a:gd name="T12" fmla="*/ 926 w 3369"/>
                  <a:gd name="T13" fmla="*/ 4474 h 4489"/>
                  <a:gd name="T14" fmla="*/ 3369 w 3369"/>
                  <a:gd name="T15" fmla="*/ 870 h 4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69" h="4489">
                    <a:moveTo>
                      <a:pt x="3369" y="870"/>
                    </a:moveTo>
                    <a:lnTo>
                      <a:pt x="3369" y="870"/>
                    </a:lnTo>
                    <a:lnTo>
                      <a:pt x="3052" y="0"/>
                    </a:lnTo>
                    <a:cubicBezTo>
                      <a:pt x="1265" y="700"/>
                      <a:pt x="0" y="2439"/>
                      <a:pt x="0" y="4474"/>
                    </a:cubicBezTo>
                    <a:cubicBezTo>
                      <a:pt x="0" y="4479"/>
                      <a:pt x="0" y="4484"/>
                      <a:pt x="0" y="4489"/>
                    </a:cubicBezTo>
                    <a:lnTo>
                      <a:pt x="926" y="4489"/>
                    </a:lnTo>
                    <a:cubicBezTo>
                      <a:pt x="926" y="4484"/>
                      <a:pt x="926" y="4479"/>
                      <a:pt x="926" y="4474"/>
                    </a:cubicBezTo>
                    <a:cubicBezTo>
                      <a:pt x="926" y="2839"/>
                      <a:pt x="1938" y="1441"/>
                      <a:pt x="3369" y="87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31"/>
              <p:cNvSpPr>
                <a:spLocks/>
              </p:cNvSpPr>
              <p:nvPr/>
            </p:nvSpPr>
            <p:spPr bwMode="auto">
              <a:xfrm>
                <a:off x="4883" y="1398"/>
                <a:ext cx="2035" cy="2699"/>
              </a:xfrm>
              <a:custGeom>
                <a:avLst/>
                <a:gdLst>
                  <a:gd name="T0" fmla="*/ 321 w 3385"/>
                  <a:gd name="T1" fmla="*/ 0 h 4494"/>
                  <a:gd name="T2" fmla="*/ 321 w 3385"/>
                  <a:gd name="T3" fmla="*/ 0 h 4494"/>
                  <a:gd name="T4" fmla="*/ 0 w 3385"/>
                  <a:gd name="T5" fmla="*/ 869 h 4494"/>
                  <a:gd name="T6" fmla="*/ 2459 w 3385"/>
                  <a:gd name="T7" fmla="*/ 4479 h 4494"/>
                  <a:gd name="T8" fmla="*/ 2458 w 3385"/>
                  <a:gd name="T9" fmla="*/ 4494 h 4494"/>
                  <a:gd name="T10" fmla="*/ 3385 w 3385"/>
                  <a:gd name="T11" fmla="*/ 4494 h 4494"/>
                  <a:gd name="T12" fmla="*/ 3385 w 3385"/>
                  <a:gd name="T13" fmla="*/ 4479 h 4494"/>
                  <a:gd name="T14" fmla="*/ 321 w 3385"/>
                  <a:gd name="T15" fmla="*/ 0 h 44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5" h="4494">
                    <a:moveTo>
                      <a:pt x="321" y="0"/>
                    </a:moveTo>
                    <a:lnTo>
                      <a:pt x="321" y="0"/>
                    </a:lnTo>
                    <a:lnTo>
                      <a:pt x="0" y="869"/>
                    </a:lnTo>
                    <a:cubicBezTo>
                      <a:pt x="1440" y="1436"/>
                      <a:pt x="2459" y="2838"/>
                      <a:pt x="2459" y="4479"/>
                    </a:cubicBezTo>
                    <a:cubicBezTo>
                      <a:pt x="2459" y="4484"/>
                      <a:pt x="2458" y="4489"/>
                      <a:pt x="2458" y="4494"/>
                    </a:cubicBezTo>
                    <a:lnTo>
                      <a:pt x="3385" y="4494"/>
                    </a:lnTo>
                    <a:cubicBezTo>
                      <a:pt x="3385" y="4489"/>
                      <a:pt x="3385" y="4484"/>
                      <a:pt x="3385" y="4479"/>
                    </a:cubicBezTo>
                    <a:cubicBezTo>
                      <a:pt x="3385" y="2439"/>
                      <a:pt x="2114" y="697"/>
                      <a:pt x="321"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32"/>
              <p:cNvSpPr>
                <a:spLocks/>
              </p:cNvSpPr>
              <p:nvPr/>
            </p:nvSpPr>
            <p:spPr bwMode="auto">
              <a:xfrm>
                <a:off x="4021" y="2353"/>
                <a:ext cx="8" cy="549"/>
              </a:xfrm>
              <a:custGeom>
                <a:avLst/>
                <a:gdLst>
                  <a:gd name="T0" fmla="*/ 0 w 14"/>
                  <a:gd name="T1" fmla="*/ 915 h 915"/>
                  <a:gd name="T2" fmla="*/ 0 w 14"/>
                  <a:gd name="T3" fmla="*/ 915 h 915"/>
                  <a:gd name="T4" fmla="*/ 14 w 14"/>
                  <a:gd name="T5" fmla="*/ 915 h 915"/>
                  <a:gd name="T6" fmla="*/ 14 w 14"/>
                  <a:gd name="T7" fmla="*/ 0 h 915"/>
                  <a:gd name="T8" fmla="*/ 0 w 14"/>
                  <a:gd name="T9" fmla="*/ 0 h 915"/>
                  <a:gd name="T10" fmla="*/ 0 w 14"/>
                  <a:gd name="T11" fmla="*/ 915 h 915"/>
                </a:gdLst>
                <a:ahLst/>
                <a:cxnLst>
                  <a:cxn ang="0">
                    <a:pos x="T0" y="T1"/>
                  </a:cxn>
                  <a:cxn ang="0">
                    <a:pos x="T2" y="T3"/>
                  </a:cxn>
                  <a:cxn ang="0">
                    <a:pos x="T4" y="T5"/>
                  </a:cxn>
                  <a:cxn ang="0">
                    <a:pos x="T6" y="T7"/>
                  </a:cxn>
                  <a:cxn ang="0">
                    <a:pos x="T8" y="T9"/>
                  </a:cxn>
                  <a:cxn ang="0">
                    <a:pos x="T10" y="T11"/>
                  </a:cxn>
                </a:cxnLst>
                <a:rect l="0" t="0" r="r" b="b"/>
                <a:pathLst>
                  <a:path w="14" h="915">
                    <a:moveTo>
                      <a:pt x="0" y="915"/>
                    </a:moveTo>
                    <a:lnTo>
                      <a:pt x="0" y="915"/>
                    </a:lnTo>
                    <a:lnTo>
                      <a:pt x="14" y="915"/>
                    </a:lnTo>
                    <a:lnTo>
                      <a:pt x="14" y="0"/>
                    </a:lnTo>
                    <a:lnTo>
                      <a:pt x="0" y="0"/>
                    </a:lnTo>
                    <a:lnTo>
                      <a:pt x="0" y="915"/>
                    </a:lnTo>
                    <a:close/>
                  </a:path>
                </a:pathLst>
              </a:custGeom>
              <a:solidFill>
                <a:srgbClr val="E0E0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33"/>
              <p:cNvSpPr>
                <a:spLocks/>
              </p:cNvSpPr>
              <p:nvPr/>
            </p:nvSpPr>
            <p:spPr bwMode="auto">
              <a:xfrm>
                <a:off x="2141" y="2305"/>
                <a:ext cx="3773" cy="1910"/>
              </a:xfrm>
              <a:custGeom>
                <a:avLst/>
                <a:gdLst>
                  <a:gd name="T0" fmla="*/ 6278 w 6278"/>
                  <a:gd name="T1" fmla="*/ 3180 h 3180"/>
                  <a:gd name="T2" fmla="*/ 6278 w 6278"/>
                  <a:gd name="T3" fmla="*/ 3180 h 3180"/>
                  <a:gd name="T4" fmla="*/ 4893 w 6278"/>
                  <a:gd name="T5" fmla="*/ 3180 h 3180"/>
                  <a:gd name="T6" fmla="*/ 4893 w 6278"/>
                  <a:gd name="T7" fmla="*/ 2984 h 3180"/>
                  <a:gd name="T8" fmla="*/ 3139 w 6278"/>
                  <a:gd name="T9" fmla="*/ 1230 h 3180"/>
                  <a:gd name="T10" fmla="*/ 1386 w 6278"/>
                  <a:gd name="T11" fmla="*/ 2984 h 3180"/>
                  <a:gd name="T12" fmla="*/ 1386 w 6278"/>
                  <a:gd name="T13" fmla="*/ 3180 h 3180"/>
                  <a:gd name="T14" fmla="*/ 0 w 6278"/>
                  <a:gd name="T15" fmla="*/ 3180 h 3180"/>
                  <a:gd name="T16" fmla="*/ 0 w 6278"/>
                  <a:gd name="T17" fmla="*/ 2984 h 3180"/>
                  <a:gd name="T18" fmla="*/ 608 w 6278"/>
                  <a:gd name="T19" fmla="*/ 1130 h 3180"/>
                  <a:gd name="T20" fmla="*/ 2151 w 6278"/>
                  <a:gd name="T21" fmla="*/ 4 h 3180"/>
                  <a:gd name="T22" fmla="*/ 2156 w 6278"/>
                  <a:gd name="T23" fmla="*/ 16 h 3180"/>
                  <a:gd name="T24" fmla="*/ 618 w 6278"/>
                  <a:gd name="T25" fmla="*/ 1137 h 3180"/>
                  <a:gd name="T26" fmla="*/ 14 w 6278"/>
                  <a:gd name="T27" fmla="*/ 2984 h 3180"/>
                  <a:gd name="T28" fmla="*/ 14 w 6278"/>
                  <a:gd name="T29" fmla="*/ 3167 h 3180"/>
                  <a:gd name="T30" fmla="*/ 1373 w 6278"/>
                  <a:gd name="T31" fmla="*/ 3167 h 3180"/>
                  <a:gd name="T32" fmla="*/ 1373 w 6278"/>
                  <a:gd name="T33" fmla="*/ 2984 h 3180"/>
                  <a:gd name="T34" fmla="*/ 3139 w 6278"/>
                  <a:gd name="T35" fmla="*/ 1217 h 3180"/>
                  <a:gd name="T36" fmla="*/ 4906 w 6278"/>
                  <a:gd name="T37" fmla="*/ 2984 h 3180"/>
                  <a:gd name="T38" fmla="*/ 4906 w 6278"/>
                  <a:gd name="T39" fmla="*/ 3167 h 3180"/>
                  <a:gd name="T40" fmla="*/ 6265 w 6278"/>
                  <a:gd name="T41" fmla="*/ 3167 h 3180"/>
                  <a:gd name="T42" fmla="*/ 6265 w 6278"/>
                  <a:gd name="T43" fmla="*/ 2984 h 3180"/>
                  <a:gd name="T44" fmla="*/ 5657 w 6278"/>
                  <a:gd name="T45" fmla="*/ 1132 h 3180"/>
                  <a:gd name="T46" fmla="*/ 4111 w 6278"/>
                  <a:gd name="T47" fmla="*/ 13 h 3180"/>
                  <a:gd name="T48" fmla="*/ 4115 w 6278"/>
                  <a:gd name="T49" fmla="*/ 0 h 3180"/>
                  <a:gd name="T50" fmla="*/ 5667 w 6278"/>
                  <a:gd name="T51" fmla="*/ 1125 h 3180"/>
                  <a:gd name="T52" fmla="*/ 6278 w 6278"/>
                  <a:gd name="T53" fmla="*/ 2984 h 3180"/>
                  <a:gd name="T54" fmla="*/ 6278 w 6278"/>
                  <a:gd name="T55" fmla="*/ 3180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78" h="3180">
                    <a:moveTo>
                      <a:pt x="6278" y="3180"/>
                    </a:moveTo>
                    <a:lnTo>
                      <a:pt x="6278" y="3180"/>
                    </a:lnTo>
                    <a:lnTo>
                      <a:pt x="4893" y="3180"/>
                    </a:lnTo>
                    <a:lnTo>
                      <a:pt x="4893" y="2984"/>
                    </a:lnTo>
                    <a:cubicBezTo>
                      <a:pt x="4893" y="2017"/>
                      <a:pt x="4106" y="1230"/>
                      <a:pt x="3139" y="1230"/>
                    </a:cubicBezTo>
                    <a:cubicBezTo>
                      <a:pt x="2173" y="1230"/>
                      <a:pt x="1386" y="2017"/>
                      <a:pt x="1386" y="2984"/>
                    </a:cubicBezTo>
                    <a:lnTo>
                      <a:pt x="1386" y="3180"/>
                    </a:lnTo>
                    <a:lnTo>
                      <a:pt x="0" y="3180"/>
                    </a:lnTo>
                    <a:lnTo>
                      <a:pt x="0" y="2984"/>
                    </a:lnTo>
                    <a:cubicBezTo>
                      <a:pt x="0" y="2312"/>
                      <a:pt x="210" y="1671"/>
                      <a:pt x="608" y="1130"/>
                    </a:cubicBezTo>
                    <a:cubicBezTo>
                      <a:pt x="997" y="599"/>
                      <a:pt x="1531" y="210"/>
                      <a:pt x="2151" y="4"/>
                    </a:cubicBezTo>
                    <a:lnTo>
                      <a:pt x="2156" y="16"/>
                    </a:lnTo>
                    <a:cubicBezTo>
                      <a:pt x="1538" y="222"/>
                      <a:pt x="1006" y="610"/>
                      <a:pt x="618" y="1137"/>
                    </a:cubicBezTo>
                    <a:cubicBezTo>
                      <a:pt x="223" y="1676"/>
                      <a:pt x="14" y="2315"/>
                      <a:pt x="14" y="2984"/>
                    </a:cubicBezTo>
                    <a:lnTo>
                      <a:pt x="14" y="3167"/>
                    </a:lnTo>
                    <a:lnTo>
                      <a:pt x="1373" y="3167"/>
                    </a:lnTo>
                    <a:lnTo>
                      <a:pt x="1373" y="2984"/>
                    </a:lnTo>
                    <a:cubicBezTo>
                      <a:pt x="1373" y="2009"/>
                      <a:pt x="2165" y="1217"/>
                      <a:pt x="3139" y="1217"/>
                    </a:cubicBezTo>
                    <a:cubicBezTo>
                      <a:pt x="4113" y="1217"/>
                      <a:pt x="4906" y="2009"/>
                      <a:pt x="4906" y="2984"/>
                    </a:cubicBezTo>
                    <a:lnTo>
                      <a:pt x="4906" y="3167"/>
                    </a:lnTo>
                    <a:lnTo>
                      <a:pt x="6265" y="3167"/>
                    </a:lnTo>
                    <a:lnTo>
                      <a:pt x="6265" y="2984"/>
                    </a:lnTo>
                    <a:cubicBezTo>
                      <a:pt x="6265" y="2312"/>
                      <a:pt x="6055" y="1672"/>
                      <a:pt x="5657" y="1132"/>
                    </a:cubicBezTo>
                    <a:cubicBezTo>
                      <a:pt x="5266" y="603"/>
                      <a:pt x="4732" y="216"/>
                      <a:pt x="4111" y="13"/>
                    </a:cubicBezTo>
                    <a:lnTo>
                      <a:pt x="4115" y="0"/>
                    </a:lnTo>
                    <a:cubicBezTo>
                      <a:pt x="4739" y="204"/>
                      <a:pt x="5275" y="593"/>
                      <a:pt x="5667" y="1125"/>
                    </a:cubicBezTo>
                    <a:cubicBezTo>
                      <a:pt x="6067" y="1667"/>
                      <a:pt x="6278" y="2310"/>
                      <a:pt x="6278" y="2984"/>
                    </a:cubicBezTo>
                    <a:lnTo>
                      <a:pt x="6278" y="318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34"/>
              <p:cNvSpPr>
                <a:spLocks/>
              </p:cNvSpPr>
              <p:nvPr/>
            </p:nvSpPr>
            <p:spPr bwMode="auto">
              <a:xfrm>
                <a:off x="2711" y="3325"/>
                <a:ext cx="88" cy="84"/>
              </a:xfrm>
              <a:custGeom>
                <a:avLst/>
                <a:gdLst>
                  <a:gd name="T0" fmla="*/ 111 w 146"/>
                  <a:gd name="T1" fmla="*/ 44 h 139"/>
                  <a:gd name="T2" fmla="*/ 111 w 146"/>
                  <a:gd name="T3" fmla="*/ 44 h 139"/>
                  <a:gd name="T4" fmla="*/ 124 w 146"/>
                  <a:gd name="T5" fmla="*/ 30 h 139"/>
                  <a:gd name="T6" fmla="*/ 144 w 146"/>
                  <a:gd name="T7" fmla="*/ 66 h 139"/>
                  <a:gd name="T8" fmla="*/ 136 w 146"/>
                  <a:gd name="T9" fmla="*/ 104 h 139"/>
                  <a:gd name="T10" fmla="*/ 110 w 146"/>
                  <a:gd name="T11" fmla="*/ 132 h 139"/>
                  <a:gd name="T12" fmla="*/ 75 w 146"/>
                  <a:gd name="T13" fmla="*/ 137 h 139"/>
                  <a:gd name="T14" fmla="*/ 39 w 146"/>
                  <a:gd name="T15" fmla="*/ 125 h 139"/>
                  <a:gd name="T16" fmla="*/ 10 w 146"/>
                  <a:gd name="T17" fmla="*/ 99 h 139"/>
                  <a:gd name="T18" fmla="*/ 0 w 146"/>
                  <a:gd name="T19" fmla="*/ 66 h 139"/>
                  <a:gd name="T20" fmla="*/ 9 w 146"/>
                  <a:gd name="T21" fmla="*/ 32 h 139"/>
                  <a:gd name="T22" fmla="*/ 36 w 146"/>
                  <a:gd name="T23" fmla="*/ 6 h 139"/>
                  <a:gd name="T24" fmla="*/ 73 w 146"/>
                  <a:gd name="T25" fmla="*/ 4 h 139"/>
                  <a:gd name="T26" fmla="*/ 67 w 146"/>
                  <a:gd name="T27" fmla="*/ 22 h 139"/>
                  <a:gd name="T28" fmla="*/ 41 w 146"/>
                  <a:gd name="T29" fmla="*/ 23 h 139"/>
                  <a:gd name="T30" fmla="*/ 23 w 146"/>
                  <a:gd name="T31" fmla="*/ 40 h 139"/>
                  <a:gd name="T32" fmla="*/ 16 w 146"/>
                  <a:gd name="T33" fmla="*/ 67 h 139"/>
                  <a:gd name="T34" fmla="*/ 27 w 146"/>
                  <a:gd name="T35" fmla="*/ 91 h 139"/>
                  <a:gd name="T36" fmla="*/ 48 w 146"/>
                  <a:gd name="T37" fmla="*/ 108 h 139"/>
                  <a:gd name="T38" fmla="*/ 78 w 146"/>
                  <a:gd name="T39" fmla="*/ 119 h 139"/>
                  <a:gd name="T40" fmla="*/ 104 w 146"/>
                  <a:gd name="T41" fmla="*/ 115 h 139"/>
                  <a:gd name="T42" fmla="*/ 121 w 146"/>
                  <a:gd name="T43" fmla="*/ 98 h 139"/>
                  <a:gd name="T44" fmla="*/ 127 w 146"/>
                  <a:gd name="T45" fmla="*/ 70 h 139"/>
                  <a:gd name="T46" fmla="*/ 111 w 146"/>
                  <a:gd name="T47" fmla="*/ 4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39">
                    <a:moveTo>
                      <a:pt x="111" y="44"/>
                    </a:moveTo>
                    <a:lnTo>
                      <a:pt x="111" y="44"/>
                    </a:lnTo>
                    <a:lnTo>
                      <a:pt x="124" y="30"/>
                    </a:lnTo>
                    <a:cubicBezTo>
                      <a:pt x="135" y="41"/>
                      <a:pt x="142" y="53"/>
                      <a:pt x="144" y="66"/>
                    </a:cubicBezTo>
                    <a:cubicBezTo>
                      <a:pt x="146" y="79"/>
                      <a:pt x="143" y="91"/>
                      <a:pt x="136" y="104"/>
                    </a:cubicBezTo>
                    <a:cubicBezTo>
                      <a:pt x="128" y="117"/>
                      <a:pt x="120" y="127"/>
                      <a:pt x="110" y="132"/>
                    </a:cubicBezTo>
                    <a:cubicBezTo>
                      <a:pt x="99" y="137"/>
                      <a:pt x="88" y="139"/>
                      <a:pt x="75" y="137"/>
                    </a:cubicBezTo>
                    <a:cubicBezTo>
                      <a:pt x="63" y="136"/>
                      <a:pt x="51" y="132"/>
                      <a:pt x="39" y="125"/>
                    </a:cubicBezTo>
                    <a:cubicBezTo>
                      <a:pt x="26" y="118"/>
                      <a:pt x="16" y="109"/>
                      <a:pt x="10" y="99"/>
                    </a:cubicBezTo>
                    <a:cubicBezTo>
                      <a:pt x="3" y="88"/>
                      <a:pt x="0" y="77"/>
                      <a:pt x="0" y="66"/>
                    </a:cubicBezTo>
                    <a:cubicBezTo>
                      <a:pt x="0" y="54"/>
                      <a:pt x="3" y="42"/>
                      <a:pt x="9" y="32"/>
                    </a:cubicBezTo>
                    <a:cubicBezTo>
                      <a:pt x="16" y="19"/>
                      <a:pt x="25" y="11"/>
                      <a:pt x="36" y="6"/>
                    </a:cubicBezTo>
                    <a:cubicBezTo>
                      <a:pt x="47" y="1"/>
                      <a:pt x="59" y="0"/>
                      <a:pt x="73" y="4"/>
                    </a:cubicBezTo>
                    <a:lnTo>
                      <a:pt x="67" y="22"/>
                    </a:lnTo>
                    <a:cubicBezTo>
                      <a:pt x="57" y="19"/>
                      <a:pt x="48" y="20"/>
                      <a:pt x="41" y="23"/>
                    </a:cubicBezTo>
                    <a:cubicBezTo>
                      <a:pt x="34" y="26"/>
                      <a:pt x="28" y="32"/>
                      <a:pt x="23" y="40"/>
                    </a:cubicBezTo>
                    <a:cubicBezTo>
                      <a:pt x="18" y="49"/>
                      <a:pt x="15" y="58"/>
                      <a:pt x="16" y="67"/>
                    </a:cubicBezTo>
                    <a:cubicBezTo>
                      <a:pt x="17" y="76"/>
                      <a:pt x="21" y="84"/>
                      <a:pt x="27" y="91"/>
                    </a:cubicBezTo>
                    <a:cubicBezTo>
                      <a:pt x="33" y="98"/>
                      <a:pt x="40" y="104"/>
                      <a:pt x="48" y="108"/>
                    </a:cubicBezTo>
                    <a:cubicBezTo>
                      <a:pt x="59" y="114"/>
                      <a:pt x="69" y="118"/>
                      <a:pt x="78" y="119"/>
                    </a:cubicBezTo>
                    <a:cubicBezTo>
                      <a:pt x="88" y="121"/>
                      <a:pt x="96" y="119"/>
                      <a:pt x="104" y="115"/>
                    </a:cubicBezTo>
                    <a:cubicBezTo>
                      <a:pt x="111" y="111"/>
                      <a:pt x="117" y="105"/>
                      <a:pt x="121" y="98"/>
                    </a:cubicBezTo>
                    <a:cubicBezTo>
                      <a:pt x="127" y="88"/>
                      <a:pt x="128" y="79"/>
                      <a:pt x="127" y="70"/>
                    </a:cubicBezTo>
                    <a:cubicBezTo>
                      <a:pt x="125" y="61"/>
                      <a:pt x="120" y="52"/>
                      <a:pt x="111" y="4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35"/>
              <p:cNvSpPr>
                <a:spLocks noEditPoints="1"/>
              </p:cNvSpPr>
              <p:nvPr/>
            </p:nvSpPr>
            <p:spPr bwMode="auto">
              <a:xfrm>
                <a:off x="2770" y="3278"/>
                <a:ext cx="65" cy="63"/>
              </a:xfrm>
              <a:custGeom>
                <a:avLst/>
                <a:gdLst>
                  <a:gd name="T0" fmla="*/ 29 w 108"/>
                  <a:gd name="T1" fmla="*/ 93 h 106"/>
                  <a:gd name="T2" fmla="*/ 29 w 108"/>
                  <a:gd name="T3" fmla="*/ 93 h 106"/>
                  <a:gd name="T4" fmla="*/ 2 w 108"/>
                  <a:gd name="T5" fmla="*/ 57 h 106"/>
                  <a:gd name="T6" fmla="*/ 10 w 108"/>
                  <a:gd name="T7" fmla="*/ 24 h 106"/>
                  <a:gd name="T8" fmla="*/ 40 w 108"/>
                  <a:gd name="T9" fmla="*/ 2 h 106"/>
                  <a:gd name="T10" fmla="*/ 79 w 108"/>
                  <a:gd name="T11" fmla="*/ 11 h 106"/>
                  <a:gd name="T12" fmla="*/ 102 w 108"/>
                  <a:gd name="T13" fmla="*/ 33 h 106"/>
                  <a:gd name="T14" fmla="*/ 108 w 108"/>
                  <a:gd name="T15" fmla="*/ 57 h 106"/>
                  <a:gd name="T16" fmla="*/ 100 w 108"/>
                  <a:gd name="T17" fmla="*/ 81 h 106"/>
                  <a:gd name="T18" fmla="*/ 69 w 108"/>
                  <a:gd name="T19" fmla="*/ 103 h 106"/>
                  <a:gd name="T20" fmla="*/ 29 w 108"/>
                  <a:gd name="T21" fmla="*/ 93 h 106"/>
                  <a:gd name="T22" fmla="*/ 38 w 108"/>
                  <a:gd name="T23" fmla="*/ 78 h 106"/>
                  <a:gd name="T24" fmla="*/ 38 w 108"/>
                  <a:gd name="T25" fmla="*/ 78 h 106"/>
                  <a:gd name="T26" fmla="*/ 68 w 108"/>
                  <a:gd name="T27" fmla="*/ 86 h 106"/>
                  <a:gd name="T28" fmla="*/ 88 w 108"/>
                  <a:gd name="T29" fmla="*/ 74 h 106"/>
                  <a:gd name="T30" fmla="*/ 91 w 108"/>
                  <a:gd name="T31" fmla="*/ 50 h 106"/>
                  <a:gd name="T32" fmla="*/ 70 w 108"/>
                  <a:gd name="T33" fmla="*/ 27 h 106"/>
                  <a:gd name="T34" fmla="*/ 41 w 108"/>
                  <a:gd name="T35" fmla="*/ 19 h 106"/>
                  <a:gd name="T36" fmla="*/ 22 w 108"/>
                  <a:gd name="T37" fmla="*/ 31 h 106"/>
                  <a:gd name="T38" fmla="*/ 18 w 108"/>
                  <a:gd name="T39" fmla="*/ 55 h 106"/>
                  <a:gd name="T40" fmla="*/ 38 w 108"/>
                  <a:gd name="T41"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06">
                    <a:moveTo>
                      <a:pt x="29" y="93"/>
                    </a:moveTo>
                    <a:lnTo>
                      <a:pt x="29" y="93"/>
                    </a:lnTo>
                    <a:cubicBezTo>
                      <a:pt x="13" y="83"/>
                      <a:pt x="4" y="71"/>
                      <a:pt x="2" y="57"/>
                    </a:cubicBezTo>
                    <a:cubicBezTo>
                      <a:pt x="0" y="45"/>
                      <a:pt x="3" y="34"/>
                      <a:pt x="10" y="24"/>
                    </a:cubicBezTo>
                    <a:cubicBezTo>
                      <a:pt x="17" y="12"/>
                      <a:pt x="27" y="5"/>
                      <a:pt x="40" y="2"/>
                    </a:cubicBezTo>
                    <a:cubicBezTo>
                      <a:pt x="52" y="0"/>
                      <a:pt x="66" y="3"/>
                      <a:pt x="79" y="11"/>
                    </a:cubicBezTo>
                    <a:cubicBezTo>
                      <a:pt x="90" y="18"/>
                      <a:pt x="98" y="26"/>
                      <a:pt x="102" y="33"/>
                    </a:cubicBezTo>
                    <a:cubicBezTo>
                      <a:pt x="106" y="40"/>
                      <a:pt x="108" y="48"/>
                      <a:pt x="108" y="57"/>
                    </a:cubicBezTo>
                    <a:cubicBezTo>
                      <a:pt x="107" y="66"/>
                      <a:pt x="104" y="74"/>
                      <a:pt x="100" y="81"/>
                    </a:cubicBezTo>
                    <a:cubicBezTo>
                      <a:pt x="92" y="93"/>
                      <a:pt x="82" y="101"/>
                      <a:pt x="69" y="103"/>
                    </a:cubicBezTo>
                    <a:cubicBezTo>
                      <a:pt x="57" y="106"/>
                      <a:pt x="43" y="102"/>
                      <a:pt x="29" y="93"/>
                    </a:cubicBezTo>
                    <a:close/>
                    <a:moveTo>
                      <a:pt x="38" y="78"/>
                    </a:moveTo>
                    <a:lnTo>
                      <a:pt x="38" y="78"/>
                    </a:lnTo>
                    <a:cubicBezTo>
                      <a:pt x="49" y="85"/>
                      <a:pt x="59" y="88"/>
                      <a:pt x="68" y="86"/>
                    </a:cubicBezTo>
                    <a:cubicBezTo>
                      <a:pt x="76" y="85"/>
                      <a:pt x="83" y="81"/>
                      <a:pt x="88" y="74"/>
                    </a:cubicBezTo>
                    <a:cubicBezTo>
                      <a:pt x="92" y="66"/>
                      <a:pt x="93" y="59"/>
                      <a:pt x="91" y="50"/>
                    </a:cubicBezTo>
                    <a:cubicBezTo>
                      <a:pt x="88" y="42"/>
                      <a:pt x="82" y="34"/>
                      <a:pt x="70" y="27"/>
                    </a:cubicBezTo>
                    <a:cubicBezTo>
                      <a:pt x="60" y="20"/>
                      <a:pt x="50" y="17"/>
                      <a:pt x="41" y="19"/>
                    </a:cubicBezTo>
                    <a:cubicBezTo>
                      <a:pt x="33" y="20"/>
                      <a:pt x="26" y="24"/>
                      <a:pt x="22" y="31"/>
                    </a:cubicBezTo>
                    <a:cubicBezTo>
                      <a:pt x="17" y="39"/>
                      <a:pt x="16" y="46"/>
                      <a:pt x="18" y="55"/>
                    </a:cubicBezTo>
                    <a:cubicBezTo>
                      <a:pt x="21" y="63"/>
                      <a:pt x="27" y="71"/>
                      <a:pt x="38"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36"/>
              <p:cNvSpPr>
                <a:spLocks/>
              </p:cNvSpPr>
              <p:nvPr/>
            </p:nvSpPr>
            <p:spPr bwMode="auto">
              <a:xfrm>
                <a:off x="2800" y="3223"/>
                <a:ext cx="79" cy="69"/>
              </a:xfrm>
              <a:custGeom>
                <a:avLst/>
                <a:gdLst>
                  <a:gd name="T0" fmla="*/ 83 w 131"/>
                  <a:gd name="T1" fmla="*/ 116 h 116"/>
                  <a:gd name="T2" fmla="*/ 83 w 131"/>
                  <a:gd name="T3" fmla="*/ 116 h 116"/>
                  <a:gd name="T4" fmla="*/ 0 w 131"/>
                  <a:gd name="T5" fmla="*/ 57 h 116"/>
                  <a:gd name="T6" fmla="*/ 9 w 131"/>
                  <a:gd name="T7" fmla="*/ 45 h 116"/>
                  <a:gd name="T8" fmla="*/ 20 w 131"/>
                  <a:gd name="T9" fmla="*/ 53 h 116"/>
                  <a:gd name="T10" fmla="*/ 25 w 131"/>
                  <a:gd name="T11" fmla="*/ 17 h 116"/>
                  <a:gd name="T12" fmla="*/ 38 w 131"/>
                  <a:gd name="T13" fmla="*/ 5 h 116"/>
                  <a:gd name="T14" fmla="*/ 52 w 131"/>
                  <a:gd name="T15" fmla="*/ 0 h 116"/>
                  <a:gd name="T16" fmla="*/ 65 w 131"/>
                  <a:gd name="T17" fmla="*/ 3 h 116"/>
                  <a:gd name="T18" fmla="*/ 80 w 131"/>
                  <a:gd name="T19" fmla="*/ 12 h 116"/>
                  <a:gd name="T20" fmla="*/ 131 w 131"/>
                  <a:gd name="T21" fmla="*/ 48 h 116"/>
                  <a:gd name="T22" fmla="*/ 121 w 131"/>
                  <a:gd name="T23" fmla="*/ 63 h 116"/>
                  <a:gd name="T24" fmla="*/ 70 w 131"/>
                  <a:gd name="T25" fmla="*/ 27 h 116"/>
                  <a:gd name="T26" fmla="*/ 56 w 131"/>
                  <a:gd name="T27" fmla="*/ 19 h 116"/>
                  <a:gd name="T28" fmla="*/ 45 w 131"/>
                  <a:gd name="T29" fmla="*/ 20 h 116"/>
                  <a:gd name="T30" fmla="*/ 36 w 131"/>
                  <a:gd name="T31" fmla="*/ 28 h 116"/>
                  <a:gd name="T32" fmla="*/ 30 w 131"/>
                  <a:gd name="T33" fmla="*/ 48 h 116"/>
                  <a:gd name="T34" fmla="*/ 47 w 131"/>
                  <a:gd name="T35" fmla="*/ 70 h 116"/>
                  <a:gd name="T36" fmla="*/ 93 w 131"/>
                  <a:gd name="T37" fmla="*/ 102 h 116"/>
                  <a:gd name="T38" fmla="*/ 83 w 131"/>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16">
                    <a:moveTo>
                      <a:pt x="83" y="116"/>
                    </a:moveTo>
                    <a:lnTo>
                      <a:pt x="83" y="116"/>
                    </a:lnTo>
                    <a:lnTo>
                      <a:pt x="0" y="57"/>
                    </a:lnTo>
                    <a:lnTo>
                      <a:pt x="9" y="45"/>
                    </a:lnTo>
                    <a:lnTo>
                      <a:pt x="20" y="53"/>
                    </a:lnTo>
                    <a:cubicBezTo>
                      <a:pt x="16" y="40"/>
                      <a:pt x="17" y="28"/>
                      <a:pt x="25" y="17"/>
                    </a:cubicBezTo>
                    <a:cubicBezTo>
                      <a:pt x="29" y="12"/>
                      <a:pt x="33" y="8"/>
                      <a:pt x="38" y="5"/>
                    </a:cubicBezTo>
                    <a:cubicBezTo>
                      <a:pt x="43" y="2"/>
                      <a:pt x="47" y="0"/>
                      <a:pt x="52" y="0"/>
                    </a:cubicBezTo>
                    <a:cubicBezTo>
                      <a:pt x="56" y="0"/>
                      <a:pt x="61" y="1"/>
                      <a:pt x="65" y="3"/>
                    </a:cubicBezTo>
                    <a:cubicBezTo>
                      <a:pt x="68" y="5"/>
                      <a:pt x="73" y="8"/>
                      <a:pt x="80" y="12"/>
                    </a:cubicBezTo>
                    <a:lnTo>
                      <a:pt x="131" y="48"/>
                    </a:lnTo>
                    <a:lnTo>
                      <a:pt x="121" y="63"/>
                    </a:lnTo>
                    <a:lnTo>
                      <a:pt x="70" y="27"/>
                    </a:lnTo>
                    <a:cubicBezTo>
                      <a:pt x="64" y="23"/>
                      <a:pt x="60" y="20"/>
                      <a:pt x="56" y="19"/>
                    </a:cubicBezTo>
                    <a:cubicBezTo>
                      <a:pt x="52" y="18"/>
                      <a:pt x="49" y="19"/>
                      <a:pt x="45" y="20"/>
                    </a:cubicBezTo>
                    <a:cubicBezTo>
                      <a:pt x="41" y="22"/>
                      <a:pt x="38" y="25"/>
                      <a:pt x="36" y="28"/>
                    </a:cubicBezTo>
                    <a:cubicBezTo>
                      <a:pt x="31" y="34"/>
                      <a:pt x="30" y="41"/>
                      <a:pt x="30" y="48"/>
                    </a:cubicBezTo>
                    <a:cubicBezTo>
                      <a:pt x="31" y="55"/>
                      <a:pt x="37" y="62"/>
                      <a:pt x="47" y="70"/>
                    </a:cubicBezTo>
                    <a:lnTo>
                      <a:pt x="93" y="102"/>
                    </a:lnTo>
                    <a:lnTo>
                      <a:pt x="83"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37"/>
              <p:cNvSpPr>
                <a:spLocks/>
              </p:cNvSpPr>
              <p:nvPr/>
            </p:nvSpPr>
            <p:spPr bwMode="auto">
              <a:xfrm>
                <a:off x="2844" y="3173"/>
                <a:ext cx="66" cy="63"/>
              </a:xfrm>
              <a:custGeom>
                <a:avLst/>
                <a:gdLst>
                  <a:gd name="T0" fmla="*/ 45 w 109"/>
                  <a:gd name="T1" fmla="*/ 97 h 104"/>
                  <a:gd name="T2" fmla="*/ 45 w 109"/>
                  <a:gd name="T3" fmla="*/ 97 h 104"/>
                  <a:gd name="T4" fmla="*/ 53 w 109"/>
                  <a:gd name="T5" fmla="*/ 82 h 104"/>
                  <a:gd name="T6" fmla="*/ 70 w 109"/>
                  <a:gd name="T7" fmla="*/ 85 h 104"/>
                  <a:gd name="T8" fmla="*/ 86 w 109"/>
                  <a:gd name="T9" fmla="*/ 74 h 104"/>
                  <a:gd name="T10" fmla="*/ 93 w 109"/>
                  <a:gd name="T11" fmla="*/ 57 h 104"/>
                  <a:gd name="T12" fmla="*/ 87 w 109"/>
                  <a:gd name="T13" fmla="*/ 45 h 104"/>
                  <a:gd name="T14" fmla="*/ 77 w 109"/>
                  <a:gd name="T15" fmla="*/ 44 h 104"/>
                  <a:gd name="T16" fmla="*/ 61 w 109"/>
                  <a:gd name="T17" fmla="*/ 54 h 104"/>
                  <a:gd name="T18" fmla="*/ 39 w 109"/>
                  <a:gd name="T19" fmla="*/ 70 h 104"/>
                  <a:gd name="T20" fmla="*/ 24 w 109"/>
                  <a:gd name="T21" fmla="*/ 73 h 104"/>
                  <a:gd name="T22" fmla="*/ 11 w 109"/>
                  <a:gd name="T23" fmla="*/ 68 h 104"/>
                  <a:gd name="T24" fmla="*/ 3 w 109"/>
                  <a:gd name="T25" fmla="*/ 57 h 104"/>
                  <a:gd name="T26" fmla="*/ 0 w 109"/>
                  <a:gd name="T27" fmla="*/ 45 h 104"/>
                  <a:gd name="T28" fmla="*/ 3 w 109"/>
                  <a:gd name="T29" fmla="*/ 33 h 104"/>
                  <a:gd name="T30" fmla="*/ 11 w 109"/>
                  <a:gd name="T31" fmla="*/ 20 h 104"/>
                  <a:gd name="T32" fmla="*/ 26 w 109"/>
                  <a:gd name="T33" fmla="*/ 5 h 104"/>
                  <a:gd name="T34" fmla="*/ 42 w 109"/>
                  <a:gd name="T35" fmla="*/ 0 h 104"/>
                  <a:gd name="T36" fmla="*/ 58 w 109"/>
                  <a:gd name="T37" fmla="*/ 5 h 104"/>
                  <a:gd name="T38" fmla="*/ 50 w 109"/>
                  <a:gd name="T39" fmla="*/ 20 h 104"/>
                  <a:gd name="T40" fmla="*/ 36 w 109"/>
                  <a:gd name="T41" fmla="*/ 18 h 104"/>
                  <a:gd name="T42" fmla="*/ 23 w 109"/>
                  <a:gd name="T43" fmla="*/ 28 h 104"/>
                  <a:gd name="T44" fmla="*/ 15 w 109"/>
                  <a:gd name="T45" fmla="*/ 43 h 104"/>
                  <a:gd name="T46" fmla="*/ 20 w 109"/>
                  <a:gd name="T47" fmla="*/ 53 h 104"/>
                  <a:gd name="T48" fmla="*/ 26 w 109"/>
                  <a:gd name="T49" fmla="*/ 55 h 104"/>
                  <a:gd name="T50" fmla="*/ 33 w 109"/>
                  <a:gd name="T51" fmla="*/ 53 h 104"/>
                  <a:gd name="T52" fmla="*/ 46 w 109"/>
                  <a:gd name="T53" fmla="*/ 43 h 104"/>
                  <a:gd name="T54" fmla="*/ 68 w 109"/>
                  <a:gd name="T55" fmla="*/ 28 h 104"/>
                  <a:gd name="T56" fmla="*/ 83 w 109"/>
                  <a:gd name="T57" fmla="*/ 24 h 104"/>
                  <a:gd name="T58" fmla="*/ 97 w 109"/>
                  <a:gd name="T59" fmla="*/ 30 h 104"/>
                  <a:gd name="T60" fmla="*/ 107 w 109"/>
                  <a:gd name="T61" fmla="*/ 44 h 104"/>
                  <a:gd name="T62" fmla="*/ 107 w 109"/>
                  <a:gd name="T63" fmla="*/ 63 h 104"/>
                  <a:gd name="T64" fmla="*/ 97 w 109"/>
                  <a:gd name="T65" fmla="*/ 83 h 104"/>
                  <a:gd name="T66" fmla="*/ 72 w 109"/>
                  <a:gd name="T67" fmla="*/ 102 h 104"/>
                  <a:gd name="T68" fmla="*/ 45 w 109"/>
                  <a:gd name="T69"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04">
                    <a:moveTo>
                      <a:pt x="45" y="97"/>
                    </a:moveTo>
                    <a:lnTo>
                      <a:pt x="45" y="97"/>
                    </a:lnTo>
                    <a:lnTo>
                      <a:pt x="53" y="82"/>
                    </a:lnTo>
                    <a:cubicBezTo>
                      <a:pt x="59" y="85"/>
                      <a:pt x="65" y="86"/>
                      <a:pt x="70" y="85"/>
                    </a:cubicBezTo>
                    <a:cubicBezTo>
                      <a:pt x="76" y="84"/>
                      <a:pt x="81" y="80"/>
                      <a:pt x="86" y="74"/>
                    </a:cubicBezTo>
                    <a:cubicBezTo>
                      <a:pt x="91" y="68"/>
                      <a:pt x="93" y="62"/>
                      <a:pt x="93" y="57"/>
                    </a:cubicBezTo>
                    <a:cubicBezTo>
                      <a:pt x="93" y="52"/>
                      <a:pt x="91" y="48"/>
                      <a:pt x="87" y="45"/>
                    </a:cubicBezTo>
                    <a:cubicBezTo>
                      <a:pt x="84" y="43"/>
                      <a:pt x="81" y="43"/>
                      <a:pt x="77" y="44"/>
                    </a:cubicBezTo>
                    <a:cubicBezTo>
                      <a:pt x="74" y="45"/>
                      <a:pt x="69" y="48"/>
                      <a:pt x="61" y="54"/>
                    </a:cubicBezTo>
                    <a:cubicBezTo>
                      <a:pt x="51" y="62"/>
                      <a:pt x="44" y="68"/>
                      <a:pt x="39" y="70"/>
                    </a:cubicBezTo>
                    <a:cubicBezTo>
                      <a:pt x="34" y="73"/>
                      <a:pt x="29" y="74"/>
                      <a:pt x="24" y="73"/>
                    </a:cubicBezTo>
                    <a:cubicBezTo>
                      <a:pt x="19" y="72"/>
                      <a:pt x="15" y="71"/>
                      <a:pt x="11" y="68"/>
                    </a:cubicBezTo>
                    <a:cubicBezTo>
                      <a:pt x="7" y="65"/>
                      <a:pt x="5" y="61"/>
                      <a:pt x="3" y="57"/>
                    </a:cubicBezTo>
                    <a:cubicBezTo>
                      <a:pt x="1" y="53"/>
                      <a:pt x="0" y="49"/>
                      <a:pt x="0" y="45"/>
                    </a:cubicBezTo>
                    <a:cubicBezTo>
                      <a:pt x="1" y="41"/>
                      <a:pt x="1" y="37"/>
                      <a:pt x="3" y="33"/>
                    </a:cubicBezTo>
                    <a:cubicBezTo>
                      <a:pt x="5" y="28"/>
                      <a:pt x="7" y="24"/>
                      <a:pt x="11" y="20"/>
                    </a:cubicBezTo>
                    <a:cubicBezTo>
                      <a:pt x="16" y="14"/>
                      <a:pt x="21" y="9"/>
                      <a:pt x="26" y="5"/>
                    </a:cubicBezTo>
                    <a:cubicBezTo>
                      <a:pt x="32" y="2"/>
                      <a:pt x="37" y="0"/>
                      <a:pt x="42" y="0"/>
                    </a:cubicBezTo>
                    <a:cubicBezTo>
                      <a:pt x="47" y="0"/>
                      <a:pt x="52" y="2"/>
                      <a:pt x="58" y="5"/>
                    </a:cubicBezTo>
                    <a:lnTo>
                      <a:pt x="50" y="20"/>
                    </a:lnTo>
                    <a:cubicBezTo>
                      <a:pt x="45" y="18"/>
                      <a:pt x="40" y="17"/>
                      <a:pt x="36" y="18"/>
                    </a:cubicBezTo>
                    <a:cubicBezTo>
                      <a:pt x="31" y="19"/>
                      <a:pt x="27" y="22"/>
                      <a:pt x="23" y="28"/>
                    </a:cubicBezTo>
                    <a:cubicBezTo>
                      <a:pt x="18" y="34"/>
                      <a:pt x="15" y="39"/>
                      <a:pt x="15" y="43"/>
                    </a:cubicBezTo>
                    <a:cubicBezTo>
                      <a:pt x="15" y="48"/>
                      <a:pt x="17" y="51"/>
                      <a:pt x="20" y="53"/>
                    </a:cubicBezTo>
                    <a:cubicBezTo>
                      <a:pt x="21" y="55"/>
                      <a:pt x="23" y="55"/>
                      <a:pt x="26" y="55"/>
                    </a:cubicBezTo>
                    <a:cubicBezTo>
                      <a:pt x="28" y="55"/>
                      <a:pt x="31" y="54"/>
                      <a:pt x="33" y="53"/>
                    </a:cubicBezTo>
                    <a:cubicBezTo>
                      <a:pt x="35" y="52"/>
                      <a:pt x="39" y="49"/>
                      <a:pt x="46" y="43"/>
                    </a:cubicBezTo>
                    <a:cubicBezTo>
                      <a:pt x="56" y="36"/>
                      <a:pt x="64" y="31"/>
                      <a:pt x="68" y="28"/>
                    </a:cubicBezTo>
                    <a:cubicBezTo>
                      <a:pt x="73" y="25"/>
                      <a:pt x="78" y="24"/>
                      <a:pt x="83" y="24"/>
                    </a:cubicBezTo>
                    <a:cubicBezTo>
                      <a:pt x="87" y="25"/>
                      <a:pt x="92" y="27"/>
                      <a:pt x="97" y="30"/>
                    </a:cubicBezTo>
                    <a:cubicBezTo>
                      <a:pt x="101" y="34"/>
                      <a:pt x="105" y="38"/>
                      <a:pt x="107" y="44"/>
                    </a:cubicBezTo>
                    <a:cubicBezTo>
                      <a:pt x="109" y="50"/>
                      <a:pt x="109" y="56"/>
                      <a:pt x="107" y="63"/>
                    </a:cubicBezTo>
                    <a:cubicBezTo>
                      <a:pt x="105" y="70"/>
                      <a:pt x="102" y="76"/>
                      <a:pt x="97" y="83"/>
                    </a:cubicBezTo>
                    <a:cubicBezTo>
                      <a:pt x="89" y="93"/>
                      <a:pt x="81" y="99"/>
                      <a:pt x="72" y="102"/>
                    </a:cubicBezTo>
                    <a:cubicBezTo>
                      <a:pt x="63" y="104"/>
                      <a:pt x="54" y="102"/>
                      <a:pt x="45" y="9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38"/>
              <p:cNvSpPr>
                <a:spLocks noEditPoints="1"/>
              </p:cNvSpPr>
              <p:nvPr/>
            </p:nvSpPr>
            <p:spPr bwMode="auto">
              <a:xfrm>
                <a:off x="2884" y="3123"/>
                <a:ext cx="65" cy="64"/>
              </a:xfrm>
              <a:custGeom>
                <a:avLst/>
                <a:gdLst>
                  <a:gd name="T0" fmla="*/ 85 w 108"/>
                  <a:gd name="T1" fmla="*/ 42 h 105"/>
                  <a:gd name="T2" fmla="*/ 85 w 108"/>
                  <a:gd name="T3" fmla="*/ 42 h 105"/>
                  <a:gd name="T4" fmla="*/ 99 w 108"/>
                  <a:gd name="T5" fmla="*/ 30 h 105"/>
                  <a:gd name="T6" fmla="*/ 107 w 108"/>
                  <a:gd name="T7" fmla="*/ 58 h 105"/>
                  <a:gd name="T8" fmla="*/ 95 w 108"/>
                  <a:gd name="T9" fmla="*/ 86 h 105"/>
                  <a:gd name="T10" fmla="*/ 61 w 108"/>
                  <a:gd name="T11" fmla="*/ 104 h 105"/>
                  <a:gd name="T12" fmla="*/ 23 w 108"/>
                  <a:gd name="T13" fmla="*/ 89 h 105"/>
                  <a:gd name="T14" fmla="*/ 1 w 108"/>
                  <a:gd name="T15" fmla="*/ 53 h 105"/>
                  <a:gd name="T16" fmla="*/ 13 w 108"/>
                  <a:gd name="T17" fmla="*/ 17 h 105"/>
                  <a:gd name="T18" fmla="*/ 45 w 108"/>
                  <a:gd name="T19" fmla="*/ 1 h 105"/>
                  <a:gd name="T20" fmla="*/ 83 w 108"/>
                  <a:gd name="T21" fmla="*/ 16 h 105"/>
                  <a:gd name="T22" fmla="*/ 87 w 108"/>
                  <a:gd name="T23" fmla="*/ 19 h 105"/>
                  <a:gd name="T24" fmla="*/ 38 w 108"/>
                  <a:gd name="T25" fmla="*/ 78 h 105"/>
                  <a:gd name="T26" fmla="*/ 63 w 108"/>
                  <a:gd name="T27" fmla="*/ 87 h 105"/>
                  <a:gd name="T28" fmla="*/ 84 w 108"/>
                  <a:gd name="T29" fmla="*/ 76 h 105"/>
                  <a:gd name="T30" fmla="*/ 91 w 108"/>
                  <a:gd name="T31" fmla="*/ 61 h 105"/>
                  <a:gd name="T32" fmla="*/ 85 w 108"/>
                  <a:gd name="T33" fmla="*/ 42 h 105"/>
                  <a:gd name="T34" fmla="*/ 27 w 108"/>
                  <a:gd name="T35" fmla="*/ 68 h 105"/>
                  <a:gd name="T36" fmla="*/ 27 w 108"/>
                  <a:gd name="T37" fmla="*/ 68 h 105"/>
                  <a:gd name="T38" fmla="*/ 64 w 108"/>
                  <a:gd name="T39" fmla="*/ 24 h 105"/>
                  <a:gd name="T40" fmla="*/ 45 w 108"/>
                  <a:gd name="T41" fmla="*/ 17 h 105"/>
                  <a:gd name="T42" fmla="*/ 24 w 108"/>
                  <a:gd name="T43" fmla="*/ 26 h 105"/>
                  <a:gd name="T44" fmla="*/ 17 w 108"/>
                  <a:gd name="T45" fmla="*/ 47 h 105"/>
                  <a:gd name="T46" fmla="*/ 27 w 108"/>
                  <a:gd name="T47" fmla="*/ 6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5">
                    <a:moveTo>
                      <a:pt x="85" y="42"/>
                    </a:moveTo>
                    <a:lnTo>
                      <a:pt x="85" y="42"/>
                    </a:lnTo>
                    <a:lnTo>
                      <a:pt x="99" y="30"/>
                    </a:lnTo>
                    <a:cubicBezTo>
                      <a:pt x="105" y="39"/>
                      <a:pt x="108" y="48"/>
                      <a:pt x="107" y="58"/>
                    </a:cubicBezTo>
                    <a:cubicBezTo>
                      <a:pt x="107" y="67"/>
                      <a:pt x="103" y="77"/>
                      <a:pt x="95" y="86"/>
                    </a:cubicBezTo>
                    <a:cubicBezTo>
                      <a:pt x="85" y="97"/>
                      <a:pt x="74" y="103"/>
                      <a:pt x="61" y="104"/>
                    </a:cubicBezTo>
                    <a:cubicBezTo>
                      <a:pt x="49" y="105"/>
                      <a:pt x="36" y="100"/>
                      <a:pt x="23" y="89"/>
                    </a:cubicBezTo>
                    <a:cubicBezTo>
                      <a:pt x="10" y="78"/>
                      <a:pt x="3" y="66"/>
                      <a:pt x="1" y="53"/>
                    </a:cubicBezTo>
                    <a:cubicBezTo>
                      <a:pt x="0" y="40"/>
                      <a:pt x="3" y="28"/>
                      <a:pt x="13" y="17"/>
                    </a:cubicBezTo>
                    <a:cubicBezTo>
                      <a:pt x="21" y="7"/>
                      <a:pt x="32" y="1"/>
                      <a:pt x="45" y="1"/>
                    </a:cubicBezTo>
                    <a:cubicBezTo>
                      <a:pt x="58" y="0"/>
                      <a:pt x="70" y="5"/>
                      <a:pt x="83" y="16"/>
                    </a:cubicBezTo>
                    <a:cubicBezTo>
                      <a:pt x="84" y="17"/>
                      <a:pt x="85" y="18"/>
                      <a:pt x="87" y="19"/>
                    </a:cubicBezTo>
                    <a:lnTo>
                      <a:pt x="38" y="78"/>
                    </a:lnTo>
                    <a:cubicBezTo>
                      <a:pt x="47" y="84"/>
                      <a:pt x="55" y="87"/>
                      <a:pt x="63" y="87"/>
                    </a:cubicBezTo>
                    <a:cubicBezTo>
                      <a:pt x="72" y="86"/>
                      <a:pt x="79" y="83"/>
                      <a:pt x="84" y="76"/>
                    </a:cubicBezTo>
                    <a:cubicBezTo>
                      <a:pt x="88" y="71"/>
                      <a:pt x="90" y="66"/>
                      <a:pt x="91" y="61"/>
                    </a:cubicBezTo>
                    <a:cubicBezTo>
                      <a:pt x="91" y="55"/>
                      <a:pt x="89" y="49"/>
                      <a:pt x="85" y="42"/>
                    </a:cubicBezTo>
                    <a:close/>
                    <a:moveTo>
                      <a:pt x="27" y="68"/>
                    </a:moveTo>
                    <a:lnTo>
                      <a:pt x="27" y="68"/>
                    </a:lnTo>
                    <a:lnTo>
                      <a:pt x="64" y="24"/>
                    </a:lnTo>
                    <a:cubicBezTo>
                      <a:pt x="57" y="19"/>
                      <a:pt x="51" y="17"/>
                      <a:pt x="45" y="17"/>
                    </a:cubicBezTo>
                    <a:cubicBezTo>
                      <a:pt x="36" y="16"/>
                      <a:pt x="29" y="20"/>
                      <a:pt x="24" y="26"/>
                    </a:cubicBezTo>
                    <a:cubicBezTo>
                      <a:pt x="18" y="33"/>
                      <a:pt x="16" y="39"/>
                      <a:pt x="17" y="47"/>
                    </a:cubicBezTo>
                    <a:cubicBezTo>
                      <a:pt x="17" y="55"/>
                      <a:pt x="21" y="61"/>
                      <a:pt x="27" y="6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2" name="Freeform 39"/>
              <p:cNvSpPr>
                <a:spLocks noEditPoints="1"/>
              </p:cNvSpPr>
              <p:nvPr/>
            </p:nvSpPr>
            <p:spPr bwMode="auto">
              <a:xfrm>
                <a:off x="2903" y="3080"/>
                <a:ext cx="70" cy="64"/>
              </a:xfrm>
              <a:custGeom>
                <a:avLst/>
                <a:gdLst>
                  <a:gd name="T0" fmla="*/ 15 w 117"/>
                  <a:gd name="T1" fmla="*/ 26 h 107"/>
                  <a:gd name="T2" fmla="*/ 15 w 117"/>
                  <a:gd name="T3" fmla="*/ 26 h 107"/>
                  <a:gd name="T4" fmla="*/ 0 w 117"/>
                  <a:gd name="T5" fmla="*/ 13 h 107"/>
                  <a:gd name="T6" fmla="*/ 12 w 117"/>
                  <a:gd name="T7" fmla="*/ 0 h 107"/>
                  <a:gd name="T8" fmla="*/ 27 w 117"/>
                  <a:gd name="T9" fmla="*/ 13 h 107"/>
                  <a:gd name="T10" fmla="*/ 15 w 117"/>
                  <a:gd name="T11" fmla="*/ 26 h 107"/>
                  <a:gd name="T12" fmla="*/ 105 w 117"/>
                  <a:gd name="T13" fmla="*/ 107 h 107"/>
                  <a:gd name="T14" fmla="*/ 105 w 117"/>
                  <a:gd name="T15" fmla="*/ 107 h 107"/>
                  <a:gd name="T16" fmla="*/ 29 w 117"/>
                  <a:gd name="T17" fmla="*/ 39 h 107"/>
                  <a:gd name="T18" fmla="*/ 41 w 117"/>
                  <a:gd name="T19" fmla="*/ 26 h 107"/>
                  <a:gd name="T20" fmla="*/ 117 w 117"/>
                  <a:gd name="T21" fmla="*/ 94 h 107"/>
                  <a:gd name="T22" fmla="*/ 105 w 117"/>
                  <a:gd name="T2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07">
                    <a:moveTo>
                      <a:pt x="15" y="26"/>
                    </a:moveTo>
                    <a:lnTo>
                      <a:pt x="15" y="26"/>
                    </a:lnTo>
                    <a:lnTo>
                      <a:pt x="0" y="13"/>
                    </a:lnTo>
                    <a:lnTo>
                      <a:pt x="12" y="0"/>
                    </a:lnTo>
                    <a:lnTo>
                      <a:pt x="27" y="13"/>
                    </a:lnTo>
                    <a:lnTo>
                      <a:pt x="15" y="26"/>
                    </a:lnTo>
                    <a:close/>
                    <a:moveTo>
                      <a:pt x="105" y="107"/>
                    </a:moveTo>
                    <a:lnTo>
                      <a:pt x="105" y="107"/>
                    </a:lnTo>
                    <a:lnTo>
                      <a:pt x="29" y="39"/>
                    </a:lnTo>
                    <a:lnTo>
                      <a:pt x="41" y="26"/>
                    </a:lnTo>
                    <a:lnTo>
                      <a:pt x="117" y="94"/>
                    </a:lnTo>
                    <a:lnTo>
                      <a:pt x="105"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3" name="Freeform 40"/>
              <p:cNvSpPr>
                <a:spLocks/>
              </p:cNvSpPr>
              <p:nvPr/>
            </p:nvSpPr>
            <p:spPr bwMode="auto">
              <a:xfrm>
                <a:off x="2922" y="3060"/>
                <a:ext cx="69" cy="65"/>
              </a:xfrm>
              <a:custGeom>
                <a:avLst/>
                <a:gdLst>
                  <a:gd name="T0" fmla="*/ 103 w 115"/>
                  <a:gd name="T1" fmla="*/ 109 h 109"/>
                  <a:gd name="T2" fmla="*/ 103 w 115"/>
                  <a:gd name="T3" fmla="*/ 109 h 109"/>
                  <a:gd name="T4" fmla="*/ 0 w 115"/>
                  <a:gd name="T5" fmla="*/ 13 h 109"/>
                  <a:gd name="T6" fmla="*/ 12 w 115"/>
                  <a:gd name="T7" fmla="*/ 0 h 109"/>
                  <a:gd name="T8" fmla="*/ 115 w 115"/>
                  <a:gd name="T9" fmla="*/ 96 h 109"/>
                  <a:gd name="T10" fmla="*/ 103 w 115"/>
                  <a:gd name="T11" fmla="*/ 109 h 109"/>
                </a:gdLst>
                <a:ahLst/>
                <a:cxnLst>
                  <a:cxn ang="0">
                    <a:pos x="T0" y="T1"/>
                  </a:cxn>
                  <a:cxn ang="0">
                    <a:pos x="T2" y="T3"/>
                  </a:cxn>
                  <a:cxn ang="0">
                    <a:pos x="T4" y="T5"/>
                  </a:cxn>
                  <a:cxn ang="0">
                    <a:pos x="T6" y="T7"/>
                  </a:cxn>
                  <a:cxn ang="0">
                    <a:pos x="T8" y="T9"/>
                  </a:cxn>
                  <a:cxn ang="0">
                    <a:pos x="T10" y="T11"/>
                  </a:cxn>
                </a:cxnLst>
                <a:rect l="0" t="0" r="r" b="b"/>
                <a:pathLst>
                  <a:path w="115" h="109">
                    <a:moveTo>
                      <a:pt x="103" y="109"/>
                    </a:moveTo>
                    <a:lnTo>
                      <a:pt x="103" y="109"/>
                    </a:lnTo>
                    <a:lnTo>
                      <a:pt x="0" y="13"/>
                    </a:lnTo>
                    <a:lnTo>
                      <a:pt x="12" y="0"/>
                    </a:lnTo>
                    <a:lnTo>
                      <a:pt x="115" y="96"/>
                    </a:lnTo>
                    <a:lnTo>
                      <a:pt x="103"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4" name="Freeform 41"/>
              <p:cNvSpPr>
                <a:spLocks/>
              </p:cNvSpPr>
              <p:nvPr/>
            </p:nvSpPr>
            <p:spPr bwMode="auto">
              <a:xfrm>
                <a:off x="2981" y="3011"/>
                <a:ext cx="79" cy="72"/>
              </a:xfrm>
              <a:custGeom>
                <a:avLst/>
                <a:gdLst>
                  <a:gd name="T0" fmla="*/ 71 w 131"/>
                  <a:gd name="T1" fmla="*/ 121 h 121"/>
                  <a:gd name="T2" fmla="*/ 71 w 131"/>
                  <a:gd name="T3" fmla="*/ 121 h 121"/>
                  <a:gd name="T4" fmla="*/ 0 w 131"/>
                  <a:gd name="T5" fmla="*/ 47 h 121"/>
                  <a:gd name="T6" fmla="*/ 11 w 131"/>
                  <a:gd name="T7" fmla="*/ 36 h 121"/>
                  <a:gd name="T8" fmla="*/ 21 w 131"/>
                  <a:gd name="T9" fmla="*/ 47 h 121"/>
                  <a:gd name="T10" fmla="*/ 33 w 131"/>
                  <a:gd name="T11" fmla="*/ 12 h 121"/>
                  <a:gd name="T12" fmla="*/ 48 w 131"/>
                  <a:gd name="T13" fmla="*/ 3 h 121"/>
                  <a:gd name="T14" fmla="*/ 62 w 131"/>
                  <a:gd name="T15" fmla="*/ 1 h 121"/>
                  <a:gd name="T16" fmla="*/ 75 w 131"/>
                  <a:gd name="T17" fmla="*/ 6 h 121"/>
                  <a:gd name="T18" fmla="*/ 87 w 131"/>
                  <a:gd name="T19" fmla="*/ 18 h 121"/>
                  <a:gd name="T20" fmla="*/ 131 w 131"/>
                  <a:gd name="T21" fmla="*/ 63 h 121"/>
                  <a:gd name="T22" fmla="*/ 118 w 131"/>
                  <a:gd name="T23" fmla="*/ 75 h 121"/>
                  <a:gd name="T24" fmla="*/ 75 w 131"/>
                  <a:gd name="T25" fmla="*/ 30 h 121"/>
                  <a:gd name="T26" fmla="*/ 63 w 131"/>
                  <a:gd name="T27" fmla="*/ 20 h 121"/>
                  <a:gd name="T28" fmla="*/ 52 w 131"/>
                  <a:gd name="T29" fmla="*/ 19 h 121"/>
                  <a:gd name="T30" fmla="*/ 41 w 131"/>
                  <a:gd name="T31" fmla="*/ 25 h 121"/>
                  <a:gd name="T32" fmla="*/ 32 w 131"/>
                  <a:gd name="T33" fmla="*/ 44 h 121"/>
                  <a:gd name="T34" fmla="*/ 45 w 131"/>
                  <a:gd name="T35" fmla="*/ 68 h 121"/>
                  <a:gd name="T36" fmla="*/ 83 w 131"/>
                  <a:gd name="T37" fmla="*/ 109 h 121"/>
                  <a:gd name="T38" fmla="*/ 71 w 131"/>
                  <a:gd name="T3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21">
                    <a:moveTo>
                      <a:pt x="71" y="121"/>
                    </a:moveTo>
                    <a:lnTo>
                      <a:pt x="71" y="121"/>
                    </a:lnTo>
                    <a:lnTo>
                      <a:pt x="0" y="47"/>
                    </a:lnTo>
                    <a:lnTo>
                      <a:pt x="11" y="36"/>
                    </a:lnTo>
                    <a:lnTo>
                      <a:pt x="21" y="47"/>
                    </a:lnTo>
                    <a:cubicBezTo>
                      <a:pt x="19" y="33"/>
                      <a:pt x="23" y="22"/>
                      <a:pt x="33" y="12"/>
                    </a:cubicBezTo>
                    <a:cubicBezTo>
                      <a:pt x="38" y="8"/>
                      <a:pt x="42" y="5"/>
                      <a:pt x="48" y="3"/>
                    </a:cubicBezTo>
                    <a:cubicBezTo>
                      <a:pt x="53" y="1"/>
                      <a:pt x="58" y="0"/>
                      <a:pt x="62" y="1"/>
                    </a:cubicBezTo>
                    <a:cubicBezTo>
                      <a:pt x="66" y="2"/>
                      <a:pt x="71" y="3"/>
                      <a:pt x="75" y="6"/>
                    </a:cubicBezTo>
                    <a:cubicBezTo>
                      <a:pt x="78" y="8"/>
                      <a:pt x="82" y="12"/>
                      <a:pt x="87" y="18"/>
                    </a:cubicBezTo>
                    <a:lnTo>
                      <a:pt x="131" y="63"/>
                    </a:lnTo>
                    <a:lnTo>
                      <a:pt x="118" y="75"/>
                    </a:lnTo>
                    <a:lnTo>
                      <a:pt x="75" y="30"/>
                    </a:lnTo>
                    <a:cubicBezTo>
                      <a:pt x="70" y="25"/>
                      <a:pt x="66" y="22"/>
                      <a:pt x="63" y="20"/>
                    </a:cubicBezTo>
                    <a:cubicBezTo>
                      <a:pt x="59" y="19"/>
                      <a:pt x="56" y="18"/>
                      <a:pt x="52" y="19"/>
                    </a:cubicBezTo>
                    <a:cubicBezTo>
                      <a:pt x="48" y="20"/>
                      <a:pt x="44" y="22"/>
                      <a:pt x="41" y="25"/>
                    </a:cubicBezTo>
                    <a:cubicBezTo>
                      <a:pt x="36" y="30"/>
                      <a:pt x="33" y="37"/>
                      <a:pt x="32" y="44"/>
                    </a:cubicBezTo>
                    <a:cubicBezTo>
                      <a:pt x="31" y="51"/>
                      <a:pt x="36" y="59"/>
                      <a:pt x="45" y="68"/>
                    </a:cubicBezTo>
                    <a:lnTo>
                      <a:pt x="83" y="109"/>
                    </a:lnTo>
                    <a:lnTo>
                      <a:pt x="71" y="12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5" name="Freeform 42"/>
              <p:cNvSpPr>
                <a:spLocks noEditPoints="1"/>
              </p:cNvSpPr>
              <p:nvPr/>
            </p:nvSpPr>
            <p:spPr bwMode="auto">
              <a:xfrm>
                <a:off x="3037" y="2965"/>
                <a:ext cx="74" cy="70"/>
              </a:xfrm>
              <a:custGeom>
                <a:avLst/>
                <a:gdLst>
                  <a:gd name="T0" fmla="*/ 98 w 123"/>
                  <a:gd name="T1" fmla="*/ 68 h 115"/>
                  <a:gd name="T2" fmla="*/ 98 w 123"/>
                  <a:gd name="T3" fmla="*/ 68 h 115"/>
                  <a:gd name="T4" fmla="*/ 92 w 123"/>
                  <a:gd name="T5" fmla="*/ 88 h 115"/>
                  <a:gd name="T6" fmla="*/ 80 w 123"/>
                  <a:gd name="T7" fmla="*/ 104 h 115"/>
                  <a:gd name="T8" fmla="*/ 55 w 123"/>
                  <a:gd name="T9" fmla="*/ 114 h 115"/>
                  <a:gd name="T10" fmla="*/ 34 w 123"/>
                  <a:gd name="T11" fmla="*/ 105 h 115"/>
                  <a:gd name="T12" fmla="*/ 28 w 123"/>
                  <a:gd name="T13" fmla="*/ 92 h 115"/>
                  <a:gd name="T14" fmla="*/ 28 w 123"/>
                  <a:gd name="T15" fmla="*/ 79 h 115"/>
                  <a:gd name="T16" fmla="*/ 33 w 123"/>
                  <a:gd name="T17" fmla="*/ 66 h 115"/>
                  <a:gd name="T18" fmla="*/ 43 w 123"/>
                  <a:gd name="T19" fmla="*/ 54 h 115"/>
                  <a:gd name="T20" fmla="*/ 62 w 123"/>
                  <a:gd name="T21" fmla="*/ 29 h 115"/>
                  <a:gd name="T22" fmla="*/ 59 w 123"/>
                  <a:gd name="T23" fmla="*/ 26 h 115"/>
                  <a:gd name="T24" fmla="*/ 46 w 123"/>
                  <a:gd name="T25" fmla="*/ 18 h 115"/>
                  <a:gd name="T26" fmla="*/ 27 w 123"/>
                  <a:gd name="T27" fmla="*/ 26 h 115"/>
                  <a:gd name="T28" fmla="*/ 17 w 123"/>
                  <a:gd name="T29" fmla="*/ 42 h 115"/>
                  <a:gd name="T30" fmla="*/ 20 w 123"/>
                  <a:gd name="T31" fmla="*/ 59 h 115"/>
                  <a:gd name="T32" fmla="*/ 6 w 123"/>
                  <a:gd name="T33" fmla="*/ 68 h 115"/>
                  <a:gd name="T34" fmla="*/ 0 w 123"/>
                  <a:gd name="T35" fmla="*/ 50 h 115"/>
                  <a:gd name="T36" fmla="*/ 5 w 123"/>
                  <a:gd name="T37" fmla="*/ 32 h 115"/>
                  <a:gd name="T38" fmla="*/ 20 w 123"/>
                  <a:gd name="T39" fmla="*/ 14 h 115"/>
                  <a:gd name="T40" fmla="*/ 38 w 123"/>
                  <a:gd name="T41" fmla="*/ 2 h 115"/>
                  <a:gd name="T42" fmla="*/ 52 w 123"/>
                  <a:gd name="T43" fmla="*/ 0 h 115"/>
                  <a:gd name="T44" fmla="*/ 64 w 123"/>
                  <a:gd name="T45" fmla="*/ 5 h 115"/>
                  <a:gd name="T46" fmla="*/ 75 w 123"/>
                  <a:gd name="T47" fmla="*/ 17 h 115"/>
                  <a:gd name="T48" fmla="*/ 90 w 123"/>
                  <a:gd name="T49" fmla="*/ 34 h 115"/>
                  <a:gd name="T50" fmla="*/ 111 w 123"/>
                  <a:gd name="T51" fmla="*/ 56 h 115"/>
                  <a:gd name="T52" fmla="*/ 123 w 123"/>
                  <a:gd name="T53" fmla="*/ 63 h 115"/>
                  <a:gd name="T54" fmla="*/ 109 w 123"/>
                  <a:gd name="T55" fmla="*/ 75 h 115"/>
                  <a:gd name="T56" fmla="*/ 98 w 123"/>
                  <a:gd name="T57" fmla="*/ 68 h 115"/>
                  <a:gd name="T58" fmla="*/ 71 w 123"/>
                  <a:gd name="T59" fmla="*/ 39 h 115"/>
                  <a:gd name="T60" fmla="*/ 71 w 123"/>
                  <a:gd name="T61" fmla="*/ 39 h 115"/>
                  <a:gd name="T62" fmla="*/ 54 w 123"/>
                  <a:gd name="T63" fmla="*/ 63 h 115"/>
                  <a:gd name="T64" fmla="*/ 45 w 123"/>
                  <a:gd name="T65" fmla="*/ 76 h 115"/>
                  <a:gd name="T66" fmla="*/ 44 w 123"/>
                  <a:gd name="T67" fmla="*/ 84 h 115"/>
                  <a:gd name="T68" fmla="*/ 48 w 123"/>
                  <a:gd name="T69" fmla="*/ 92 h 115"/>
                  <a:gd name="T70" fmla="*/ 59 w 123"/>
                  <a:gd name="T71" fmla="*/ 97 h 115"/>
                  <a:gd name="T72" fmla="*/ 74 w 123"/>
                  <a:gd name="T73" fmla="*/ 91 h 115"/>
                  <a:gd name="T74" fmla="*/ 84 w 123"/>
                  <a:gd name="T75" fmla="*/ 76 h 115"/>
                  <a:gd name="T76" fmla="*/ 85 w 123"/>
                  <a:gd name="T77" fmla="*/ 59 h 115"/>
                  <a:gd name="T78" fmla="*/ 76 w 123"/>
                  <a:gd name="T79" fmla="*/ 44 h 115"/>
                  <a:gd name="T80" fmla="*/ 71 w 123"/>
                  <a:gd name="T81"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15">
                    <a:moveTo>
                      <a:pt x="98" y="68"/>
                    </a:moveTo>
                    <a:lnTo>
                      <a:pt x="98" y="68"/>
                    </a:lnTo>
                    <a:cubicBezTo>
                      <a:pt x="97" y="76"/>
                      <a:pt x="95" y="83"/>
                      <a:pt x="92" y="88"/>
                    </a:cubicBezTo>
                    <a:cubicBezTo>
                      <a:pt x="89" y="94"/>
                      <a:pt x="85" y="99"/>
                      <a:pt x="80" y="104"/>
                    </a:cubicBezTo>
                    <a:cubicBezTo>
                      <a:pt x="71" y="111"/>
                      <a:pt x="63" y="115"/>
                      <a:pt x="55" y="114"/>
                    </a:cubicBezTo>
                    <a:cubicBezTo>
                      <a:pt x="47" y="114"/>
                      <a:pt x="40" y="111"/>
                      <a:pt x="34" y="105"/>
                    </a:cubicBezTo>
                    <a:cubicBezTo>
                      <a:pt x="31" y="101"/>
                      <a:pt x="29" y="97"/>
                      <a:pt x="28" y="92"/>
                    </a:cubicBezTo>
                    <a:cubicBezTo>
                      <a:pt x="27" y="88"/>
                      <a:pt x="27" y="83"/>
                      <a:pt x="28" y="79"/>
                    </a:cubicBezTo>
                    <a:cubicBezTo>
                      <a:pt x="29" y="74"/>
                      <a:pt x="31" y="70"/>
                      <a:pt x="33" y="66"/>
                    </a:cubicBezTo>
                    <a:cubicBezTo>
                      <a:pt x="35" y="63"/>
                      <a:pt x="39" y="59"/>
                      <a:pt x="43" y="54"/>
                    </a:cubicBezTo>
                    <a:cubicBezTo>
                      <a:pt x="53" y="44"/>
                      <a:pt x="59" y="35"/>
                      <a:pt x="62" y="29"/>
                    </a:cubicBezTo>
                    <a:cubicBezTo>
                      <a:pt x="61" y="27"/>
                      <a:pt x="60" y="26"/>
                      <a:pt x="59" y="26"/>
                    </a:cubicBezTo>
                    <a:cubicBezTo>
                      <a:pt x="55" y="20"/>
                      <a:pt x="50" y="18"/>
                      <a:pt x="46" y="18"/>
                    </a:cubicBezTo>
                    <a:cubicBezTo>
                      <a:pt x="40" y="18"/>
                      <a:pt x="34" y="21"/>
                      <a:pt x="27" y="26"/>
                    </a:cubicBezTo>
                    <a:cubicBezTo>
                      <a:pt x="21" y="32"/>
                      <a:pt x="18" y="37"/>
                      <a:pt x="17" y="42"/>
                    </a:cubicBezTo>
                    <a:cubicBezTo>
                      <a:pt x="16" y="46"/>
                      <a:pt x="17" y="52"/>
                      <a:pt x="20" y="59"/>
                    </a:cubicBezTo>
                    <a:lnTo>
                      <a:pt x="6" y="68"/>
                    </a:lnTo>
                    <a:cubicBezTo>
                      <a:pt x="2" y="62"/>
                      <a:pt x="0" y="56"/>
                      <a:pt x="0" y="50"/>
                    </a:cubicBezTo>
                    <a:cubicBezTo>
                      <a:pt x="0" y="44"/>
                      <a:pt x="1" y="38"/>
                      <a:pt x="5" y="32"/>
                    </a:cubicBezTo>
                    <a:cubicBezTo>
                      <a:pt x="8" y="26"/>
                      <a:pt x="13" y="20"/>
                      <a:pt x="20" y="14"/>
                    </a:cubicBezTo>
                    <a:cubicBezTo>
                      <a:pt x="26" y="8"/>
                      <a:pt x="32" y="4"/>
                      <a:pt x="38" y="2"/>
                    </a:cubicBezTo>
                    <a:cubicBezTo>
                      <a:pt x="43" y="0"/>
                      <a:pt x="48" y="0"/>
                      <a:pt x="52" y="0"/>
                    </a:cubicBezTo>
                    <a:cubicBezTo>
                      <a:pt x="56" y="1"/>
                      <a:pt x="60" y="3"/>
                      <a:pt x="64" y="5"/>
                    </a:cubicBezTo>
                    <a:cubicBezTo>
                      <a:pt x="66" y="7"/>
                      <a:pt x="70" y="11"/>
                      <a:pt x="75" y="17"/>
                    </a:cubicBezTo>
                    <a:lnTo>
                      <a:pt x="90" y="34"/>
                    </a:lnTo>
                    <a:cubicBezTo>
                      <a:pt x="101" y="46"/>
                      <a:pt x="108" y="54"/>
                      <a:pt x="111" y="56"/>
                    </a:cubicBezTo>
                    <a:cubicBezTo>
                      <a:pt x="115" y="59"/>
                      <a:pt x="118" y="61"/>
                      <a:pt x="123" y="63"/>
                    </a:cubicBezTo>
                    <a:lnTo>
                      <a:pt x="109" y="75"/>
                    </a:lnTo>
                    <a:cubicBezTo>
                      <a:pt x="105" y="73"/>
                      <a:pt x="102" y="71"/>
                      <a:pt x="98" y="68"/>
                    </a:cubicBezTo>
                    <a:close/>
                    <a:moveTo>
                      <a:pt x="71" y="39"/>
                    </a:moveTo>
                    <a:lnTo>
                      <a:pt x="71" y="39"/>
                    </a:lnTo>
                    <a:cubicBezTo>
                      <a:pt x="68" y="46"/>
                      <a:pt x="63" y="53"/>
                      <a:pt x="54" y="63"/>
                    </a:cubicBezTo>
                    <a:cubicBezTo>
                      <a:pt x="50" y="69"/>
                      <a:pt x="47" y="73"/>
                      <a:pt x="45" y="76"/>
                    </a:cubicBezTo>
                    <a:cubicBezTo>
                      <a:pt x="44" y="79"/>
                      <a:pt x="44" y="81"/>
                      <a:pt x="44" y="84"/>
                    </a:cubicBezTo>
                    <a:cubicBezTo>
                      <a:pt x="44" y="87"/>
                      <a:pt x="46" y="90"/>
                      <a:pt x="48" y="92"/>
                    </a:cubicBezTo>
                    <a:cubicBezTo>
                      <a:pt x="51" y="96"/>
                      <a:pt x="55" y="97"/>
                      <a:pt x="59" y="97"/>
                    </a:cubicBezTo>
                    <a:cubicBezTo>
                      <a:pt x="64" y="97"/>
                      <a:pt x="69" y="95"/>
                      <a:pt x="74" y="91"/>
                    </a:cubicBezTo>
                    <a:cubicBezTo>
                      <a:pt x="79" y="86"/>
                      <a:pt x="82" y="81"/>
                      <a:pt x="84" y="76"/>
                    </a:cubicBezTo>
                    <a:cubicBezTo>
                      <a:pt x="86" y="70"/>
                      <a:pt x="86" y="64"/>
                      <a:pt x="85" y="59"/>
                    </a:cubicBezTo>
                    <a:cubicBezTo>
                      <a:pt x="84" y="55"/>
                      <a:pt x="81" y="50"/>
                      <a:pt x="76" y="44"/>
                    </a:cubicBezTo>
                    <a:lnTo>
                      <a:pt x="71" y="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6" name="Freeform 43"/>
              <p:cNvSpPr>
                <a:spLocks/>
              </p:cNvSpPr>
              <p:nvPr/>
            </p:nvSpPr>
            <p:spPr bwMode="auto">
              <a:xfrm>
                <a:off x="3073" y="2924"/>
                <a:ext cx="66" cy="67"/>
              </a:xfrm>
              <a:custGeom>
                <a:avLst/>
                <a:gdLst>
                  <a:gd name="T0" fmla="*/ 98 w 109"/>
                  <a:gd name="T1" fmla="*/ 83 h 111"/>
                  <a:gd name="T2" fmla="*/ 98 w 109"/>
                  <a:gd name="T3" fmla="*/ 83 h 111"/>
                  <a:gd name="T4" fmla="*/ 109 w 109"/>
                  <a:gd name="T5" fmla="*/ 93 h 111"/>
                  <a:gd name="T6" fmla="*/ 100 w 109"/>
                  <a:gd name="T7" fmla="*/ 103 h 111"/>
                  <a:gd name="T8" fmla="*/ 87 w 109"/>
                  <a:gd name="T9" fmla="*/ 110 h 111"/>
                  <a:gd name="T10" fmla="*/ 76 w 109"/>
                  <a:gd name="T11" fmla="*/ 108 h 111"/>
                  <a:gd name="T12" fmla="*/ 62 w 109"/>
                  <a:gd name="T13" fmla="*/ 94 h 111"/>
                  <a:gd name="T14" fmla="*/ 24 w 109"/>
                  <a:gd name="T15" fmla="*/ 49 h 111"/>
                  <a:gd name="T16" fmla="*/ 14 w 109"/>
                  <a:gd name="T17" fmla="*/ 57 h 111"/>
                  <a:gd name="T18" fmla="*/ 6 w 109"/>
                  <a:gd name="T19" fmla="*/ 46 h 111"/>
                  <a:gd name="T20" fmla="*/ 16 w 109"/>
                  <a:gd name="T21" fmla="*/ 38 h 111"/>
                  <a:gd name="T22" fmla="*/ 0 w 109"/>
                  <a:gd name="T23" fmla="*/ 19 h 111"/>
                  <a:gd name="T24" fmla="*/ 6 w 109"/>
                  <a:gd name="T25" fmla="*/ 0 h 111"/>
                  <a:gd name="T26" fmla="*/ 29 w 109"/>
                  <a:gd name="T27" fmla="*/ 27 h 111"/>
                  <a:gd name="T28" fmla="*/ 43 w 109"/>
                  <a:gd name="T29" fmla="*/ 16 h 111"/>
                  <a:gd name="T30" fmla="*/ 51 w 109"/>
                  <a:gd name="T31" fmla="*/ 27 h 111"/>
                  <a:gd name="T32" fmla="*/ 38 w 109"/>
                  <a:gd name="T33" fmla="*/ 38 h 111"/>
                  <a:gd name="T34" fmla="*/ 76 w 109"/>
                  <a:gd name="T35" fmla="*/ 84 h 111"/>
                  <a:gd name="T36" fmla="*/ 82 w 109"/>
                  <a:gd name="T37" fmla="*/ 91 h 111"/>
                  <a:gd name="T38" fmla="*/ 87 w 109"/>
                  <a:gd name="T39" fmla="*/ 91 h 111"/>
                  <a:gd name="T40" fmla="*/ 92 w 109"/>
                  <a:gd name="T41" fmla="*/ 89 h 111"/>
                  <a:gd name="T42" fmla="*/ 98 w 109"/>
                  <a:gd name="T43"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111">
                    <a:moveTo>
                      <a:pt x="98" y="83"/>
                    </a:moveTo>
                    <a:lnTo>
                      <a:pt x="98" y="83"/>
                    </a:lnTo>
                    <a:lnTo>
                      <a:pt x="109" y="93"/>
                    </a:lnTo>
                    <a:cubicBezTo>
                      <a:pt x="106" y="97"/>
                      <a:pt x="103" y="100"/>
                      <a:pt x="100" y="103"/>
                    </a:cubicBezTo>
                    <a:cubicBezTo>
                      <a:pt x="95" y="107"/>
                      <a:pt x="91" y="109"/>
                      <a:pt x="87" y="110"/>
                    </a:cubicBezTo>
                    <a:cubicBezTo>
                      <a:pt x="83" y="111"/>
                      <a:pt x="79" y="110"/>
                      <a:pt x="76" y="108"/>
                    </a:cubicBezTo>
                    <a:cubicBezTo>
                      <a:pt x="73" y="107"/>
                      <a:pt x="68" y="102"/>
                      <a:pt x="62" y="94"/>
                    </a:cubicBezTo>
                    <a:lnTo>
                      <a:pt x="24" y="49"/>
                    </a:lnTo>
                    <a:lnTo>
                      <a:pt x="14" y="57"/>
                    </a:lnTo>
                    <a:lnTo>
                      <a:pt x="6" y="46"/>
                    </a:lnTo>
                    <a:lnTo>
                      <a:pt x="16" y="38"/>
                    </a:lnTo>
                    <a:lnTo>
                      <a:pt x="0" y="19"/>
                    </a:lnTo>
                    <a:lnTo>
                      <a:pt x="6" y="0"/>
                    </a:lnTo>
                    <a:lnTo>
                      <a:pt x="29" y="27"/>
                    </a:lnTo>
                    <a:lnTo>
                      <a:pt x="43" y="16"/>
                    </a:lnTo>
                    <a:lnTo>
                      <a:pt x="51" y="27"/>
                    </a:lnTo>
                    <a:lnTo>
                      <a:pt x="38" y="38"/>
                    </a:lnTo>
                    <a:lnTo>
                      <a:pt x="76" y="84"/>
                    </a:lnTo>
                    <a:cubicBezTo>
                      <a:pt x="79" y="88"/>
                      <a:pt x="81" y="90"/>
                      <a:pt x="82" y="91"/>
                    </a:cubicBezTo>
                    <a:cubicBezTo>
                      <a:pt x="84" y="91"/>
                      <a:pt x="85" y="92"/>
                      <a:pt x="87" y="91"/>
                    </a:cubicBezTo>
                    <a:cubicBezTo>
                      <a:pt x="88" y="91"/>
                      <a:pt x="90" y="90"/>
                      <a:pt x="92" y="89"/>
                    </a:cubicBezTo>
                    <a:cubicBezTo>
                      <a:pt x="94" y="87"/>
                      <a:pt x="95" y="86"/>
                      <a:pt x="98" y="8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7" name="Freeform 44"/>
              <p:cNvSpPr>
                <a:spLocks noEditPoints="1"/>
              </p:cNvSpPr>
              <p:nvPr/>
            </p:nvSpPr>
            <p:spPr bwMode="auto">
              <a:xfrm>
                <a:off x="3093" y="2902"/>
                <a:ext cx="61" cy="73"/>
              </a:xfrm>
              <a:custGeom>
                <a:avLst/>
                <a:gdLst>
                  <a:gd name="T0" fmla="*/ 12 w 101"/>
                  <a:gd name="T1" fmla="*/ 27 h 122"/>
                  <a:gd name="T2" fmla="*/ 12 w 101"/>
                  <a:gd name="T3" fmla="*/ 27 h 122"/>
                  <a:gd name="T4" fmla="*/ 0 w 101"/>
                  <a:gd name="T5" fmla="*/ 11 h 122"/>
                  <a:gd name="T6" fmla="*/ 14 w 101"/>
                  <a:gd name="T7" fmla="*/ 0 h 122"/>
                  <a:gd name="T8" fmla="*/ 26 w 101"/>
                  <a:gd name="T9" fmla="*/ 16 h 122"/>
                  <a:gd name="T10" fmla="*/ 12 w 101"/>
                  <a:gd name="T11" fmla="*/ 27 h 122"/>
                  <a:gd name="T12" fmla="*/ 87 w 101"/>
                  <a:gd name="T13" fmla="*/ 122 h 122"/>
                  <a:gd name="T14" fmla="*/ 87 w 101"/>
                  <a:gd name="T15" fmla="*/ 122 h 122"/>
                  <a:gd name="T16" fmla="*/ 24 w 101"/>
                  <a:gd name="T17" fmla="*/ 42 h 122"/>
                  <a:gd name="T18" fmla="*/ 38 w 101"/>
                  <a:gd name="T19" fmla="*/ 31 h 122"/>
                  <a:gd name="T20" fmla="*/ 101 w 101"/>
                  <a:gd name="T21" fmla="*/ 111 h 122"/>
                  <a:gd name="T22" fmla="*/ 87 w 101"/>
                  <a:gd name="T2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22">
                    <a:moveTo>
                      <a:pt x="12" y="27"/>
                    </a:moveTo>
                    <a:lnTo>
                      <a:pt x="12" y="27"/>
                    </a:lnTo>
                    <a:lnTo>
                      <a:pt x="0" y="11"/>
                    </a:lnTo>
                    <a:lnTo>
                      <a:pt x="14" y="0"/>
                    </a:lnTo>
                    <a:lnTo>
                      <a:pt x="26" y="16"/>
                    </a:lnTo>
                    <a:lnTo>
                      <a:pt x="12" y="27"/>
                    </a:lnTo>
                    <a:close/>
                    <a:moveTo>
                      <a:pt x="87" y="122"/>
                    </a:moveTo>
                    <a:lnTo>
                      <a:pt x="87" y="122"/>
                    </a:lnTo>
                    <a:lnTo>
                      <a:pt x="24" y="42"/>
                    </a:lnTo>
                    <a:lnTo>
                      <a:pt x="38" y="31"/>
                    </a:lnTo>
                    <a:lnTo>
                      <a:pt x="101" y="111"/>
                    </a:lnTo>
                    <a:lnTo>
                      <a:pt x="87" y="1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8" name="Freeform 45"/>
              <p:cNvSpPr>
                <a:spLocks noEditPoints="1"/>
              </p:cNvSpPr>
              <p:nvPr/>
            </p:nvSpPr>
            <p:spPr bwMode="auto">
              <a:xfrm>
                <a:off x="3135" y="2887"/>
                <a:ext cx="64" cy="65"/>
              </a:xfrm>
              <a:custGeom>
                <a:avLst/>
                <a:gdLst>
                  <a:gd name="T0" fmla="*/ 15 w 106"/>
                  <a:gd name="T1" fmla="*/ 83 h 109"/>
                  <a:gd name="T2" fmla="*/ 15 w 106"/>
                  <a:gd name="T3" fmla="*/ 83 h 109"/>
                  <a:gd name="T4" fmla="*/ 3 w 106"/>
                  <a:gd name="T5" fmla="*/ 40 h 109"/>
                  <a:gd name="T6" fmla="*/ 22 w 106"/>
                  <a:gd name="T7" fmla="*/ 12 h 109"/>
                  <a:gd name="T8" fmla="*/ 58 w 106"/>
                  <a:gd name="T9" fmla="*/ 2 h 109"/>
                  <a:gd name="T10" fmla="*/ 91 w 106"/>
                  <a:gd name="T11" fmla="*/ 25 h 109"/>
                  <a:gd name="T12" fmla="*/ 105 w 106"/>
                  <a:gd name="T13" fmla="*/ 54 h 109"/>
                  <a:gd name="T14" fmla="*/ 102 w 106"/>
                  <a:gd name="T15" fmla="*/ 78 h 109"/>
                  <a:gd name="T16" fmla="*/ 86 w 106"/>
                  <a:gd name="T17" fmla="*/ 98 h 109"/>
                  <a:gd name="T18" fmla="*/ 49 w 106"/>
                  <a:gd name="T19" fmla="*/ 107 h 109"/>
                  <a:gd name="T20" fmla="*/ 15 w 106"/>
                  <a:gd name="T21" fmla="*/ 83 h 109"/>
                  <a:gd name="T22" fmla="*/ 30 w 106"/>
                  <a:gd name="T23" fmla="*/ 73 h 109"/>
                  <a:gd name="T24" fmla="*/ 30 w 106"/>
                  <a:gd name="T25" fmla="*/ 73 h 109"/>
                  <a:gd name="T26" fmla="*/ 54 w 106"/>
                  <a:gd name="T27" fmla="*/ 91 h 109"/>
                  <a:gd name="T28" fmla="*/ 77 w 106"/>
                  <a:gd name="T29" fmla="*/ 86 h 109"/>
                  <a:gd name="T30" fmla="*/ 89 w 106"/>
                  <a:gd name="T31" fmla="*/ 66 h 109"/>
                  <a:gd name="T32" fmla="*/ 78 w 106"/>
                  <a:gd name="T33" fmla="*/ 36 h 109"/>
                  <a:gd name="T34" fmla="*/ 54 w 106"/>
                  <a:gd name="T35" fmla="*/ 18 h 109"/>
                  <a:gd name="T36" fmla="*/ 31 w 106"/>
                  <a:gd name="T37" fmla="*/ 23 h 109"/>
                  <a:gd name="T38" fmla="*/ 19 w 106"/>
                  <a:gd name="T39" fmla="*/ 44 h 109"/>
                  <a:gd name="T40" fmla="*/ 30 w 106"/>
                  <a:gd name="T4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9">
                    <a:moveTo>
                      <a:pt x="15" y="83"/>
                    </a:moveTo>
                    <a:lnTo>
                      <a:pt x="15" y="83"/>
                    </a:lnTo>
                    <a:cubicBezTo>
                      <a:pt x="4" y="68"/>
                      <a:pt x="0" y="53"/>
                      <a:pt x="3" y="40"/>
                    </a:cubicBezTo>
                    <a:cubicBezTo>
                      <a:pt x="6" y="29"/>
                      <a:pt x="12" y="19"/>
                      <a:pt x="22" y="12"/>
                    </a:cubicBezTo>
                    <a:cubicBezTo>
                      <a:pt x="33" y="3"/>
                      <a:pt x="45" y="0"/>
                      <a:pt x="58" y="2"/>
                    </a:cubicBezTo>
                    <a:cubicBezTo>
                      <a:pt x="71" y="4"/>
                      <a:pt x="82" y="12"/>
                      <a:pt x="91" y="25"/>
                    </a:cubicBezTo>
                    <a:cubicBezTo>
                      <a:pt x="99" y="36"/>
                      <a:pt x="104" y="45"/>
                      <a:pt x="105" y="54"/>
                    </a:cubicBezTo>
                    <a:cubicBezTo>
                      <a:pt x="106" y="62"/>
                      <a:pt x="105" y="70"/>
                      <a:pt x="102" y="78"/>
                    </a:cubicBezTo>
                    <a:cubicBezTo>
                      <a:pt x="98" y="86"/>
                      <a:pt x="93" y="92"/>
                      <a:pt x="86" y="98"/>
                    </a:cubicBezTo>
                    <a:cubicBezTo>
                      <a:pt x="74" y="106"/>
                      <a:pt x="62" y="109"/>
                      <a:pt x="49" y="107"/>
                    </a:cubicBezTo>
                    <a:cubicBezTo>
                      <a:pt x="37" y="105"/>
                      <a:pt x="25" y="97"/>
                      <a:pt x="15" y="83"/>
                    </a:cubicBezTo>
                    <a:close/>
                    <a:moveTo>
                      <a:pt x="30" y="73"/>
                    </a:moveTo>
                    <a:lnTo>
                      <a:pt x="30" y="73"/>
                    </a:lnTo>
                    <a:cubicBezTo>
                      <a:pt x="37" y="83"/>
                      <a:pt x="45" y="89"/>
                      <a:pt x="54" y="91"/>
                    </a:cubicBezTo>
                    <a:cubicBezTo>
                      <a:pt x="62" y="93"/>
                      <a:pt x="70" y="91"/>
                      <a:pt x="77" y="86"/>
                    </a:cubicBezTo>
                    <a:cubicBezTo>
                      <a:pt x="84" y="81"/>
                      <a:pt x="88" y="74"/>
                      <a:pt x="89" y="66"/>
                    </a:cubicBezTo>
                    <a:cubicBezTo>
                      <a:pt x="89" y="57"/>
                      <a:pt x="86" y="47"/>
                      <a:pt x="78" y="36"/>
                    </a:cubicBezTo>
                    <a:cubicBezTo>
                      <a:pt x="70" y="26"/>
                      <a:pt x="62" y="20"/>
                      <a:pt x="54" y="18"/>
                    </a:cubicBezTo>
                    <a:cubicBezTo>
                      <a:pt x="45" y="17"/>
                      <a:pt x="37" y="18"/>
                      <a:pt x="31" y="23"/>
                    </a:cubicBezTo>
                    <a:cubicBezTo>
                      <a:pt x="24" y="28"/>
                      <a:pt x="20" y="35"/>
                      <a:pt x="19" y="44"/>
                    </a:cubicBezTo>
                    <a:cubicBezTo>
                      <a:pt x="18" y="52"/>
                      <a:pt x="22" y="62"/>
                      <a:pt x="30"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9" name="Freeform 46"/>
              <p:cNvSpPr>
                <a:spLocks/>
              </p:cNvSpPr>
              <p:nvPr/>
            </p:nvSpPr>
            <p:spPr bwMode="auto">
              <a:xfrm>
                <a:off x="3184" y="2848"/>
                <a:ext cx="75" cy="73"/>
              </a:xfrm>
              <a:custGeom>
                <a:avLst/>
                <a:gdLst>
                  <a:gd name="T0" fmla="*/ 57 w 126"/>
                  <a:gd name="T1" fmla="*/ 122 h 122"/>
                  <a:gd name="T2" fmla="*/ 57 w 126"/>
                  <a:gd name="T3" fmla="*/ 122 h 122"/>
                  <a:gd name="T4" fmla="*/ 0 w 126"/>
                  <a:gd name="T5" fmla="*/ 37 h 122"/>
                  <a:gd name="T6" fmla="*/ 13 w 126"/>
                  <a:gd name="T7" fmla="*/ 28 h 122"/>
                  <a:gd name="T8" fmla="*/ 21 w 126"/>
                  <a:gd name="T9" fmla="*/ 40 h 122"/>
                  <a:gd name="T10" fmla="*/ 39 w 126"/>
                  <a:gd name="T11" fmla="*/ 8 h 122"/>
                  <a:gd name="T12" fmla="*/ 55 w 126"/>
                  <a:gd name="T13" fmla="*/ 1 h 122"/>
                  <a:gd name="T14" fmla="*/ 69 w 126"/>
                  <a:gd name="T15" fmla="*/ 2 h 122"/>
                  <a:gd name="T16" fmla="*/ 81 w 126"/>
                  <a:gd name="T17" fmla="*/ 10 h 122"/>
                  <a:gd name="T18" fmla="*/ 91 w 126"/>
                  <a:gd name="T19" fmla="*/ 23 h 122"/>
                  <a:gd name="T20" fmla="*/ 126 w 126"/>
                  <a:gd name="T21" fmla="*/ 76 h 122"/>
                  <a:gd name="T22" fmla="*/ 112 w 126"/>
                  <a:gd name="T23" fmla="*/ 85 h 122"/>
                  <a:gd name="T24" fmla="*/ 77 w 126"/>
                  <a:gd name="T25" fmla="*/ 34 h 122"/>
                  <a:gd name="T26" fmla="*/ 66 w 126"/>
                  <a:gd name="T27" fmla="*/ 21 h 122"/>
                  <a:gd name="T28" fmla="*/ 56 w 126"/>
                  <a:gd name="T29" fmla="*/ 19 h 122"/>
                  <a:gd name="T30" fmla="*/ 44 w 126"/>
                  <a:gd name="T31" fmla="*/ 23 h 122"/>
                  <a:gd name="T32" fmla="*/ 32 w 126"/>
                  <a:gd name="T33" fmla="*/ 39 h 122"/>
                  <a:gd name="T34" fmla="*/ 40 w 126"/>
                  <a:gd name="T35" fmla="*/ 66 h 122"/>
                  <a:gd name="T36" fmla="*/ 71 w 126"/>
                  <a:gd name="T37" fmla="*/ 112 h 122"/>
                  <a:gd name="T38" fmla="*/ 57 w 126"/>
                  <a:gd name="T3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22">
                    <a:moveTo>
                      <a:pt x="57" y="122"/>
                    </a:moveTo>
                    <a:lnTo>
                      <a:pt x="57" y="122"/>
                    </a:lnTo>
                    <a:lnTo>
                      <a:pt x="0" y="37"/>
                    </a:lnTo>
                    <a:lnTo>
                      <a:pt x="13" y="28"/>
                    </a:lnTo>
                    <a:lnTo>
                      <a:pt x="21" y="40"/>
                    </a:lnTo>
                    <a:cubicBezTo>
                      <a:pt x="21" y="27"/>
                      <a:pt x="27" y="16"/>
                      <a:pt x="39" y="8"/>
                    </a:cubicBezTo>
                    <a:cubicBezTo>
                      <a:pt x="44" y="5"/>
                      <a:pt x="49" y="2"/>
                      <a:pt x="55" y="1"/>
                    </a:cubicBezTo>
                    <a:cubicBezTo>
                      <a:pt x="60" y="0"/>
                      <a:pt x="65" y="1"/>
                      <a:pt x="69" y="2"/>
                    </a:cubicBezTo>
                    <a:cubicBezTo>
                      <a:pt x="73" y="4"/>
                      <a:pt x="77" y="6"/>
                      <a:pt x="81" y="10"/>
                    </a:cubicBezTo>
                    <a:cubicBezTo>
                      <a:pt x="83" y="12"/>
                      <a:pt x="86" y="17"/>
                      <a:pt x="91" y="23"/>
                    </a:cubicBezTo>
                    <a:lnTo>
                      <a:pt x="126" y="76"/>
                    </a:lnTo>
                    <a:lnTo>
                      <a:pt x="112" y="85"/>
                    </a:lnTo>
                    <a:lnTo>
                      <a:pt x="77" y="34"/>
                    </a:lnTo>
                    <a:cubicBezTo>
                      <a:pt x="73" y="28"/>
                      <a:pt x="70" y="24"/>
                      <a:pt x="66" y="21"/>
                    </a:cubicBezTo>
                    <a:cubicBezTo>
                      <a:pt x="63" y="19"/>
                      <a:pt x="60" y="18"/>
                      <a:pt x="56" y="19"/>
                    </a:cubicBezTo>
                    <a:cubicBezTo>
                      <a:pt x="52" y="19"/>
                      <a:pt x="48" y="20"/>
                      <a:pt x="44" y="23"/>
                    </a:cubicBezTo>
                    <a:cubicBezTo>
                      <a:pt x="38" y="27"/>
                      <a:pt x="34" y="32"/>
                      <a:pt x="32" y="39"/>
                    </a:cubicBezTo>
                    <a:cubicBezTo>
                      <a:pt x="30" y="46"/>
                      <a:pt x="33" y="55"/>
                      <a:pt x="40" y="66"/>
                    </a:cubicBezTo>
                    <a:lnTo>
                      <a:pt x="71" y="112"/>
                    </a:lnTo>
                    <a:lnTo>
                      <a:pt x="57" y="1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0" name="Freeform 47"/>
              <p:cNvSpPr>
                <a:spLocks noEditPoints="1"/>
              </p:cNvSpPr>
              <p:nvPr/>
            </p:nvSpPr>
            <p:spPr bwMode="auto">
              <a:xfrm>
                <a:off x="3246" y="2812"/>
                <a:ext cx="72" cy="70"/>
              </a:xfrm>
              <a:custGeom>
                <a:avLst/>
                <a:gdLst>
                  <a:gd name="T0" fmla="*/ 95 w 120"/>
                  <a:gd name="T1" fmla="*/ 76 h 116"/>
                  <a:gd name="T2" fmla="*/ 95 w 120"/>
                  <a:gd name="T3" fmla="*/ 76 h 116"/>
                  <a:gd name="T4" fmla="*/ 85 w 120"/>
                  <a:gd name="T5" fmla="*/ 95 h 116"/>
                  <a:gd name="T6" fmla="*/ 70 w 120"/>
                  <a:gd name="T7" fmla="*/ 108 h 116"/>
                  <a:gd name="T8" fmla="*/ 44 w 120"/>
                  <a:gd name="T9" fmla="*/ 114 h 116"/>
                  <a:gd name="T10" fmla="*/ 25 w 120"/>
                  <a:gd name="T11" fmla="*/ 101 h 116"/>
                  <a:gd name="T12" fmla="*/ 21 w 120"/>
                  <a:gd name="T13" fmla="*/ 87 h 116"/>
                  <a:gd name="T14" fmla="*/ 23 w 120"/>
                  <a:gd name="T15" fmla="*/ 74 h 116"/>
                  <a:gd name="T16" fmla="*/ 31 w 120"/>
                  <a:gd name="T17" fmla="*/ 63 h 116"/>
                  <a:gd name="T18" fmla="*/ 43 w 120"/>
                  <a:gd name="T19" fmla="*/ 53 h 116"/>
                  <a:gd name="T20" fmla="*/ 66 w 120"/>
                  <a:gd name="T21" fmla="*/ 32 h 116"/>
                  <a:gd name="T22" fmla="*/ 64 w 120"/>
                  <a:gd name="T23" fmla="*/ 28 h 116"/>
                  <a:gd name="T24" fmla="*/ 52 w 120"/>
                  <a:gd name="T25" fmla="*/ 18 h 116"/>
                  <a:gd name="T26" fmla="*/ 32 w 120"/>
                  <a:gd name="T27" fmla="*/ 23 h 116"/>
                  <a:gd name="T28" fmla="*/ 19 w 120"/>
                  <a:gd name="T29" fmla="*/ 36 h 116"/>
                  <a:gd name="T30" fmla="*/ 19 w 120"/>
                  <a:gd name="T31" fmla="*/ 53 h 116"/>
                  <a:gd name="T32" fmla="*/ 4 w 120"/>
                  <a:gd name="T33" fmla="*/ 60 h 116"/>
                  <a:gd name="T34" fmla="*/ 1 w 120"/>
                  <a:gd name="T35" fmla="*/ 41 h 116"/>
                  <a:gd name="T36" fmla="*/ 9 w 120"/>
                  <a:gd name="T37" fmla="*/ 24 h 116"/>
                  <a:gd name="T38" fmla="*/ 27 w 120"/>
                  <a:gd name="T39" fmla="*/ 9 h 116"/>
                  <a:gd name="T40" fmla="*/ 47 w 120"/>
                  <a:gd name="T41" fmla="*/ 1 h 116"/>
                  <a:gd name="T42" fmla="*/ 61 w 120"/>
                  <a:gd name="T43" fmla="*/ 1 h 116"/>
                  <a:gd name="T44" fmla="*/ 72 w 120"/>
                  <a:gd name="T45" fmla="*/ 8 h 116"/>
                  <a:gd name="T46" fmla="*/ 81 w 120"/>
                  <a:gd name="T47" fmla="*/ 22 h 116"/>
                  <a:gd name="T48" fmla="*/ 93 w 120"/>
                  <a:gd name="T49" fmla="*/ 41 h 116"/>
                  <a:gd name="T50" fmla="*/ 109 w 120"/>
                  <a:gd name="T51" fmla="*/ 67 h 116"/>
                  <a:gd name="T52" fmla="*/ 120 w 120"/>
                  <a:gd name="T53" fmla="*/ 75 h 116"/>
                  <a:gd name="T54" fmla="*/ 104 w 120"/>
                  <a:gd name="T55" fmla="*/ 85 h 116"/>
                  <a:gd name="T56" fmla="*/ 95 w 120"/>
                  <a:gd name="T57" fmla="*/ 76 h 116"/>
                  <a:gd name="T58" fmla="*/ 73 w 120"/>
                  <a:gd name="T59" fmla="*/ 43 h 116"/>
                  <a:gd name="T60" fmla="*/ 73 w 120"/>
                  <a:gd name="T61" fmla="*/ 43 h 116"/>
                  <a:gd name="T62" fmla="*/ 53 w 120"/>
                  <a:gd name="T63" fmla="*/ 64 h 116"/>
                  <a:gd name="T64" fmla="*/ 41 w 120"/>
                  <a:gd name="T65" fmla="*/ 74 h 116"/>
                  <a:gd name="T66" fmla="*/ 38 w 120"/>
                  <a:gd name="T67" fmla="*/ 83 h 116"/>
                  <a:gd name="T68" fmla="*/ 41 w 120"/>
                  <a:gd name="T69" fmla="*/ 91 h 116"/>
                  <a:gd name="T70" fmla="*/ 51 w 120"/>
                  <a:gd name="T71" fmla="*/ 98 h 116"/>
                  <a:gd name="T72" fmla="*/ 67 w 120"/>
                  <a:gd name="T73" fmla="*/ 94 h 116"/>
                  <a:gd name="T74" fmla="*/ 80 w 120"/>
                  <a:gd name="T75" fmla="*/ 81 h 116"/>
                  <a:gd name="T76" fmla="*/ 83 w 120"/>
                  <a:gd name="T77" fmla="*/ 65 h 116"/>
                  <a:gd name="T78" fmla="*/ 77 w 120"/>
                  <a:gd name="T79" fmla="*/ 49 h 116"/>
                  <a:gd name="T80" fmla="*/ 73 w 120"/>
                  <a:gd name="T81" fmla="*/ 4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6">
                    <a:moveTo>
                      <a:pt x="95" y="76"/>
                    </a:moveTo>
                    <a:lnTo>
                      <a:pt x="95" y="76"/>
                    </a:lnTo>
                    <a:cubicBezTo>
                      <a:pt x="92" y="84"/>
                      <a:pt x="89" y="90"/>
                      <a:pt x="85" y="95"/>
                    </a:cubicBezTo>
                    <a:cubicBezTo>
                      <a:pt x="81" y="100"/>
                      <a:pt x="76" y="104"/>
                      <a:pt x="70" y="108"/>
                    </a:cubicBezTo>
                    <a:cubicBezTo>
                      <a:pt x="61" y="114"/>
                      <a:pt x="52" y="116"/>
                      <a:pt x="44" y="114"/>
                    </a:cubicBezTo>
                    <a:cubicBezTo>
                      <a:pt x="36" y="113"/>
                      <a:pt x="30" y="108"/>
                      <a:pt x="25" y="101"/>
                    </a:cubicBezTo>
                    <a:cubicBezTo>
                      <a:pt x="23" y="97"/>
                      <a:pt x="21" y="92"/>
                      <a:pt x="21" y="87"/>
                    </a:cubicBezTo>
                    <a:cubicBezTo>
                      <a:pt x="21" y="83"/>
                      <a:pt x="22" y="78"/>
                      <a:pt x="23" y="74"/>
                    </a:cubicBezTo>
                    <a:cubicBezTo>
                      <a:pt x="25" y="70"/>
                      <a:pt x="28" y="66"/>
                      <a:pt x="31" y="63"/>
                    </a:cubicBezTo>
                    <a:cubicBezTo>
                      <a:pt x="34" y="60"/>
                      <a:pt x="38" y="57"/>
                      <a:pt x="43" y="53"/>
                    </a:cubicBezTo>
                    <a:cubicBezTo>
                      <a:pt x="54" y="44"/>
                      <a:pt x="62" y="37"/>
                      <a:pt x="66" y="32"/>
                    </a:cubicBezTo>
                    <a:cubicBezTo>
                      <a:pt x="65" y="30"/>
                      <a:pt x="64" y="28"/>
                      <a:pt x="64" y="28"/>
                    </a:cubicBezTo>
                    <a:cubicBezTo>
                      <a:pt x="60" y="22"/>
                      <a:pt x="56" y="18"/>
                      <a:pt x="52" y="18"/>
                    </a:cubicBezTo>
                    <a:cubicBezTo>
                      <a:pt x="46" y="16"/>
                      <a:pt x="40" y="18"/>
                      <a:pt x="32" y="23"/>
                    </a:cubicBezTo>
                    <a:cubicBezTo>
                      <a:pt x="25" y="27"/>
                      <a:pt x="21" y="31"/>
                      <a:pt x="19" y="36"/>
                    </a:cubicBezTo>
                    <a:cubicBezTo>
                      <a:pt x="17" y="40"/>
                      <a:pt x="17" y="46"/>
                      <a:pt x="19" y="53"/>
                    </a:cubicBezTo>
                    <a:lnTo>
                      <a:pt x="4" y="60"/>
                    </a:lnTo>
                    <a:cubicBezTo>
                      <a:pt x="1" y="53"/>
                      <a:pt x="0" y="47"/>
                      <a:pt x="1" y="41"/>
                    </a:cubicBezTo>
                    <a:cubicBezTo>
                      <a:pt x="2" y="35"/>
                      <a:pt x="4" y="30"/>
                      <a:pt x="9" y="24"/>
                    </a:cubicBezTo>
                    <a:cubicBezTo>
                      <a:pt x="13" y="19"/>
                      <a:pt x="19" y="14"/>
                      <a:pt x="27" y="9"/>
                    </a:cubicBezTo>
                    <a:cubicBezTo>
                      <a:pt x="34" y="5"/>
                      <a:pt x="41" y="2"/>
                      <a:pt x="47" y="1"/>
                    </a:cubicBezTo>
                    <a:cubicBezTo>
                      <a:pt x="52" y="0"/>
                      <a:pt x="57" y="0"/>
                      <a:pt x="61" y="1"/>
                    </a:cubicBezTo>
                    <a:cubicBezTo>
                      <a:pt x="65" y="3"/>
                      <a:pt x="68" y="5"/>
                      <a:pt x="72" y="8"/>
                    </a:cubicBezTo>
                    <a:cubicBezTo>
                      <a:pt x="74" y="11"/>
                      <a:pt x="77" y="15"/>
                      <a:pt x="81" y="22"/>
                    </a:cubicBezTo>
                    <a:lnTo>
                      <a:pt x="93" y="41"/>
                    </a:lnTo>
                    <a:cubicBezTo>
                      <a:pt x="101" y="55"/>
                      <a:pt x="107" y="64"/>
                      <a:pt x="109" y="67"/>
                    </a:cubicBezTo>
                    <a:cubicBezTo>
                      <a:pt x="112" y="70"/>
                      <a:pt x="116" y="73"/>
                      <a:pt x="120" y="75"/>
                    </a:cubicBezTo>
                    <a:lnTo>
                      <a:pt x="104" y="85"/>
                    </a:lnTo>
                    <a:cubicBezTo>
                      <a:pt x="101" y="82"/>
                      <a:pt x="98" y="79"/>
                      <a:pt x="95" y="76"/>
                    </a:cubicBezTo>
                    <a:close/>
                    <a:moveTo>
                      <a:pt x="73" y="43"/>
                    </a:moveTo>
                    <a:lnTo>
                      <a:pt x="73" y="43"/>
                    </a:lnTo>
                    <a:cubicBezTo>
                      <a:pt x="69" y="49"/>
                      <a:pt x="62" y="55"/>
                      <a:pt x="53" y="64"/>
                    </a:cubicBezTo>
                    <a:cubicBezTo>
                      <a:pt x="47" y="68"/>
                      <a:pt x="43" y="72"/>
                      <a:pt x="41" y="74"/>
                    </a:cubicBezTo>
                    <a:cubicBezTo>
                      <a:pt x="40" y="77"/>
                      <a:pt x="39" y="80"/>
                      <a:pt x="38" y="83"/>
                    </a:cubicBezTo>
                    <a:cubicBezTo>
                      <a:pt x="38" y="86"/>
                      <a:pt x="39" y="88"/>
                      <a:pt x="41" y="91"/>
                    </a:cubicBezTo>
                    <a:cubicBezTo>
                      <a:pt x="43" y="95"/>
                      <a:pt x="47" y="97"/>
                      <a:pt x="51" y="98"/>
                    </a:cubicBezTo>
                    <a:cubicBezTo>
                      <a:pt x="56" y="99"/>
                      <a:pt x="61" y="98"/>
                      <a:pt x="67" y="94"/>
                    </a:cubicBezTo>
                    <a:cubicBezTo>
                      <a:pt x="72" y="91"/>
                      <a:pt x="77" y="86"/>
                      <a:pt x="80" y="81"/>
                    </a:cubicBezTo>
                    <a:cubicBezTo>
                      <a:pt x="83" y="76"/>
                      <a:pt x="84" y="71"/>
                      <a:pt x="83" y="65"/>
                    </a:cubicBezTo>
                    <a:cubicBezTo>
                      <a:pt x="83" y="61"/>
                      <a:pt x="81" y="55"/>
                      <a:pt x="77" y="49"/>
                    </a:cubicBezTo>
                    <a:lnTo>
                      <a:pt x="73" y="4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1" name="Freeform 48"/>
              <p:cNvSpPr>
                <a:spLocks/>
              </p:cNvSpPr>
              <p:nvPr/>
            </p:nvSpPr>
            <p:spPr bwMode="auto">
              <a:xfrm>
                <a:off x="3287" y="2773"/>
                <a:ext cx="50" cy="79"/>
              </a:xfrm>
              <a:custGeom>
                <a:avLst/>
                <a:gdLst>
                  <a:gd name="T0" fmla="*/ 69 w 84"/>
                  <a:gd name="T1" fmla="*/ 132 h 132"/>
                  <a:gd name="T2" fmla="*/ 69 w 84"/>
                  <a:gd name="T3" fmla="*/ 132 h 132"/>
                  <a:gd name="T4" fmla="*/ 0 w 84"/>
                  <a:gd name="T5" fmla="*/ 9 h 132"/>
                  <a:gd name="T6" fmla="*/ 15 w 84"/>
                  <a:gd name="T7" fmla="*/ 0 h 132"/>
                  <a:gd name="T8" fmla="*/ 84 w 84"/>
                  <a:gd name="T9" fmla="*/ 123 h 132"/>
                  <a:gd name="T10" fmla="*/ 69 w 84"/>
                  <a:gd name="T11" fmla="*/ 132 h 132"/>
                </a:gdLst>
                <a:ahLst/>
                <a:cxnLst>
                  <a:cxn ang="0">
                    <a:pos x="T0" y="T1"/>
                  </a:cxn>
                  <a:cxn ang="0">
                    <a:pos x="T2" y="T3"/>
                  </a:cxn>
                  <a:cxn ang="0">
                    <a:pos x="T4" y="T5"/>
                  </a:cxn>
                  <a:cxn ang="0">
                    <a:pos x="T6" y="T7"/>
                  </a:cxn>
                  <a:cxn ang="0">
                    <a:pos x="T8" y="T9"/>
                  </a:cxn>
                  <a:cxn ang="0">
                    <a:pos x="T10" y="T11"/>
                  </a:cxn>
                </a:cxnLst>
                <a:rect l="0" t="0" r="r" b="b"/>
                <a:pathLst>
                  <a:path w="84" h="132">
                    <a:moveTo>
                      <a:pt x="69" y="132"/>
                    </a:moveTo>
                    <a:lnTo>
                      <a:pt x="69" y="132"/>
                    </a:lnTo>
                    <a:lnTo>
                      <a:pt x="0" y="9"/>
                    </a:lnTo>
                    <a:lnTo>
                      <a:pt x="15" y="0"/>
                    </a:lnTo>
                    <a:lnTo>
                      <a:pt x="84" y="123"/>
                    </a:lnTo>
                    <a:lnTo>
                      <a:pt x="69" y="1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2" name="Freeform 49"/>
              <p:cNvSpPr>
                <a:spLocks/>
              </p:cNvSpPr>
              <p:nvPr/>
            </p:nvSpPr>
            <p:spPr bwMode="auto">
              <a:xfrm>
                <a:off x="4695" y="2759"/>
                <a:ext cx="83" cy="88"/>
              </a:xfrm>
              <a:custGeom>
                <a:avLst/>
                <a:gdLst>
                  <a:gd name="T0" fmla="*/ 95 w 138"/>
                  <a:gd name="T1" fmla="*/ 111 h 147"/>
                  <a:gd name="T2" fmla="*/ 95 w 138"/>
                  <a:gd name="T3" fmla="*/ 111 h 147"/>
                  <a:gd name="T4" fmla="*/ 109 w 138"/>
                  <a:gd name="T5" fmla="*/ 124 h 147"/>
                  <a:gd name="T6" fmla="*/ 74 w 138"/>
                  <a:gd name="T7" fmla="*/ 145 h 147"/>
                  <a:gd name="T8" fmla="*/ 35 w 138"/>
                  <a:gd name="T9" fmla="*/ 137 h 147"/>
                  <a:gd name="T10" fmla="*/ 7 w 138"/>
                  <a:gd name="T11" fmla="*/ 112 h 147"/>
                  <a:gd name="T12" fmla="*/ 1 w 138"/>
                  <a:gd name="T13" fmla="*/ 77 h 147"/>
                  <a:gd name="T14" fmla="*/ 13 w 138"/>
                  <a:gd name="T15" fmla="*/ 41 h 147"/>
                  <a:gd name="T16" fmla="*/ 38 w 138"/>
                  <a:gd name="T17" fmla="*/ 11 h 147"/>
                  <a:gd name="T18" fmla="*/ 71 w 138"/>
                  <a:gd name="T19" fmla="*/ 1 h 147"/>
                  <a:gd name="T20" fmla="*/ 105 w 138"/>
                  <a:gd name="T21" fmla="*/ 9 h 147"/>
                  <a:gd name="T22" fmla="*/ 132 w 138"/>
                  <a:gd name="T23" fmla="*/ 36 h 147"/>
                  <a:gd name="T24" fmla="*/ 135 w 138"/>
                  <a:gd name="T25" fmla="*/ 72 h 147"/>
                  <a:gd name="T26" fmla="*/ 116 w 138"/>
                  <a:gd name="T27" fmla="*/ 67 h 147"/>
                  <a:gd name="T28" fmla="*/ 115 w 138"/>
                  <a:gd name="T29" fmla="*/ 41 h 147"/>
                  <a:gd name="T30" fmla="*/ 97 w 138"/>
                  <a:gd name="T31" fmla="*/ 23 h 147"/>
                  <a:gd name="T32" fmla="*/ 70 w 138"/>
                  <a:gd name="T33" fmla="*/ 17 h 147"/>
                  <a:gd name="T34" fmla="*/ 46 w 138"/>
                  <a:gd name="T35" fmla="*/ 28 h 147"/>
                  <a:gd name="T36" fmla="*/ 29 w 138"/>
                  <a:gd name="T37" fmla="*/ 50 h 147"/>
                  <a:gd name="T38" fmla="*/ 19 w 138"/>
                  <a:gd name="T39" fmla="*/ 80 h 147"/>
                  <a:gd name="T40" fmla="*/ 24 w 138"/>
                  <a:gd name="T41" fmla="*/ 105 h 147"/>
                  <a:gd name="T42" fmla="*/ 42 w 138"/>
                  <a:gd name="T43" fmla="*/ 123 h 147"/>
                  <a:gd name="T44" fmla="*/ 69 w 138"/>
                  <a:gd name="T45" fmla="*/ 127 h 147"/>
                  <a:gd name="T46" fmla="*/ 95 w 138"/>
                  <a:gd name="T47" fmla="*/ 1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147">
                    <a:moveTo>
                      <a:pt x="95" y="111"/>
                    </a:moveTo>
                    <a:lnTo>
                      <a:pt x="95" y="111"/>
                    </a:lnTo>
                    <a:lnTo>
                      <a:pt x="109" y="124"/>
                    </a:lnTo>
                    <a:cubicBezTo>
                      <a:pt x="98" y="136"/>
                      <a:pt x="87" y="142"/>
                      <a:pt x="74" y="145"/>
                    </a:cubicBezTo>
                    <a:cubicBezTo>
                      <a:pt x="61" y="147"/>
                      <a:pt x="48" y="144"/>
                      <a:pt x="35" y="137"/>
                    </a:cubicBezTo>
                    <a:cubicBezTo>
                      <a:pt x="22" y="130"/>
                      <a:pt x="13" y="122"/>
                      <a:pt x="7" y="112"/>
                    </a:cubicBezTo>
                    <a:cubicBezTo>
                      <a:pt x="2" y="102"/>
                      <a:pt x="0" y="90"/>
                      <a:pt x="1" y="77"/>
                    </a:cubicBezTo>
                    <a:cubicBezTo>
                      <a:pt x="2" y="65"/>
                      <a:pt x="6" y="53"/>
                      <a:pt x="13" y="41"/>
                    </a:cubicBezTo>
                    <a:cubicBezTo>
                      <a:pt x="20" y="28"/>
                      <a:pt x="28" y="18"/>
                      <a:pt x="38" y="11"/>
                    </a:cubicBezTo>
                    <a:cubicBezTo>
                      <a:pt x="48" y="4"/>
                      <a:pt x="59" y="1"/>
                      <a:pt x="71" y="1"/>
                    </a:cubicBezTo>
                    <a:cubicBezTo>
                      <a:pt x="83" y="0"/>
                      <a:pt x="94" y="3"/>
                      <a:pt x="105" y="9"/>
                    </a:cubicBezTo>
                    <a:cubicBezTo>
                      <a:pt x="118" y="16"/>
                      <a:pt x="127" y="25"/>
                      <a:pt x="132" y="36"/>
                    </a:cubicBezTo>
                    <a:cubicBezTo>
                      <a:pt x="137" y="47"/>
                      <a:pt x="138" y="59"/>
                      <a:pt x="135" y="72"/>
                    </a:cubicBezTo>
                    <a:lnTo>
                      <a:pt x="116" y="67"/>
                    </a:lnTo>
                    <a:cubicBezTo>
                      <a:pt x="119" y="57"/>
                      <a:pt x="118" y="48"/>
                      <a:pt x="115" y="41"/>
                    </a:cubicBezTo>
                    <a:cubicBezTo>
                      <a:pt x="111" y="34"/>
                      <a:pt x="106" y="28"/>
                      <a:pt x="97" y="23"/>
                    </a:cubicBezTo>
                    <a:cubicBezTo>
                      <a:pt x="88" y="18"/>
                      <a:pt x="79" y="16"/>
                      <a:pt x="70" y="17"/>
                    </a:cubicBezTo>
                    <a:cubicBezTo>
                      <a:pt x="61" y="18"/>
                      <a:pt x="53" y="22"/>
                      <a:pt x="46" y="28"/>
                    </a:cubicBezTo>
                    <a:cubicBezTo>
                      <a:pt x="40" y="34"/>
                      <a:pt x="34" y="42"/>
                      <a:pt x="29" y="50"/>
                    </a:cubicBezTo>
                    <a:cubicBezTo>
                      <a:pt x="24" y="60"/>
                      <a:pt x="20" y="70"/>
                      <a:pt x="19" y="80"/>
                    </a:cubicBezTo>
                    <a:cubicBezTo>
                      <a:pt x="18" y="89"/>
                      <a:pt x="19" y="98"/>
                      <a:pt x="24" y="105"/>
                    </a:cubicBezTo>
                    <a:cubicBezTo>
                      <a:pt x="28" y="113"/>
                      <a:pt x="34" y="119"/>
                      <a:pt x="42" y="123"/>
                    </a:cubicBezTo>
                    <a:cubicBezTo>
                      <a:pt x="51" y="128"/>
                      <a:pt x="60" y="129"/>
                      <a:pt x="69" y="127"/>
                    </a:cubicBezTo>
                    <a:cubicBezTo>
                      <a:pt x="79" y="126"/>
                      <a:pt x="87" y="120"/>
                      <a:pt x="95" y="11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3" name="Freeform 50"/>
              <p:cNvSpPr>
                <a:spLocks noEditPoints="1"/>
              </p:cNvSpPr>
              <p:nvPr/>
            </p:nvSpPr>
            <p:spPr bwMode="auto">
              <a:xfrm>
                <a:off x="4763" y="2817"/>
                <a:ext cx="63" cy="65"/>
              </a:xfrm>
              <a:custGeom>
                <a:avLst/>
                <a:gdLst>
                  <a:gd name="T0" fmla="*/ 12 w 106"/>
                  <a:gd name="T1" fmla="*/ 29 h 108"/>
                  <a:gd name="T2" fmla="*/ 12 w 106"/>
                  <a:gd name="T3" fmla="*/ 29 h 108"/>
                  <a:gd name="T4" fmla="*/ 48 w 106"/>
                  <a:gd name="T5" fmla="*/ 2 h 108"/>
                  <a:gd name="T6" fmla="*/ 81 w 106"/>
                  <a:gd name="T7" fmla="*/ 9 h 108"/>
                  <a:gd name="T8" fmla="*/ 103 w 106"/>
                  <a:gd name="T9" fmla="*/ 39 h 108"/>
                  <a:gd name="T10" fmla="*/ 95 w 106"/>
                  <a:gd name="T11" fmla="*/ 78 h 108"/>
                  <a:gd name="T12" fmla="*/ 73 w 106"/>
                  <a:gd name="T13" fmla="*/ 102 h 108"/>
                  <a:gd name="T14" fmla="*/ 49 w 106"/>
                  <a:gd name="T15" fmla="*/ 107 h 108"/>
                  <a:gd name="T16" fmla="*/ 25 w 106"/>
                  <a:gd name="T17" fmla="*/ 100 h 108"/>
                  <a:gd name="T18" fmla="*/ 3 w 106"/>
                  <a:gd name="T19" fmla="*/ 70 h 108"/>
                  <a:gd name="T20" fmla="*/ 12 w 106"/>
                  <a:gd name="T21" fmla="*/ 29 h 108"/>
                  <a:gd name="T22" fmla="*/ 27 w 106"/>
                  <a:gd name="T23" fmla="*/ 39 h 108"/>
                  <a:gd name="T24" fmla="*/ 27 w 106"/>
                  <a:gd name="T25" fmla="*/ 39 h 108"/>
                  <a:gd name="T26" fmla="*/ 19 w 106"/>
                  <a:gd name="T27" fmla="*/ 68 h 108"/>
                  <a:gd name="T28" fmla="*/ 33 w 106"/>
                  <a:gd name="T29" fmla="*/ 88 h 108"/>
                  <a:gd name="T30" fmla="*/ 56 w 106"/>
                  <a:gd name="T31" fmla="*/ 91 h 108"/>
                  <a:gd name="T32" fmla="*/ 79 w 106"/>
                  <a:gd name="T33" fmla="*/ 70 h 108"/>
                  <a:gd name="T34" fmla="*/ 87 w 106"/>
                  <a:gd name="T35" fmla="*/ 41 h 108"/>
                  <a:gd name="T36" fmla="*/ 74 w 106"/>
                  <a:gd name="T37" fmla="*/ 21 h 108"/>
                  <a:gd name="T38" fmla="*/ 50 w 106"/>
                  <a:gd name="T39" fmla="*/ 18 h 108"/>
                  <a:gd name="T40" fmla="*/ 27 w 106"/>
                  <a:gd name="T41"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8">
                    <a:moveTo>
                      <a:pt x="12" y="29"/>
                    </a:moveTo>
                    <a:lnTo>
                      <a:pt x="12" y="29"/>
                    </a:lnTo>
                    <a:cubicBezTo>
                      <a:pt x="22" y="13"/>
                      <a:pt x="34" y="4"/>
                      <a:pt x="48" y="2"/>
                    </a:cubicBezTo>
                    <a:cubicBezTo>
                      <a:pt x="59" y="0"/>
                      <a:pt x="70" y="2"/>
                      <a:pt x="81" y="9"/>
                    </a:cubicBezTo>
                    <a:cubicBezTo>
                      <a:pt x="93" y="16"/>
                      <a:pt x="100" y="26"/>
                      <a:pt x="103" y="39"/>
                    </a:cubicBezTo>
                    <a:cubicBezTo>
                      <a:pt x="106" y="51"/>
                      <a:pt x="103" y="64"/>
                      <a:pt x="95" y="78"/>
                    </a:cubicBezTo>
                    <a:cubicBezTo>
                      <a:pt x="88" y="89"/>
                      <a:pt x="81" y="97"/>
                      <a:pt x="73" y="102"/>
                    </a:cubicBezTo>
                    <a:cubicBezTo>
                      <a:pt x="66" y="106"/>
                      <a:pt x="58" y="108"/>
                      <a:pt x="49" y="107"/>
                    </a:cubicBezTo>
                    <a:cubicBezTo>
                      <a:pt x="41" y="107"/>
                      <a:pt x="33" y="105"/>
                      <a:pt x="25" y="100"/>
                    </a:cubicBezTo>
                    <a:cubicBezTo>
                      <a:pt x="13" y="92"/>
                      <a:pt x="5" y="82"/>
                      <a:pt x="3" y="70"/>
                    </a:cubicBezTo>
                    <a:cubicBezTo>
                      <a:pt x="0" y="58"/>
                      <a:pt x="3" y="44"/>
                      <a:pt x="12" y="29"/>
                    </a:cubicBezTo>
                    <a:close/>
                    <a:moveTo>
                      <a:pt x="27" y="39"/>
                    </a:moveTo>
                    <a:lnTo>
                      <a:pt x="27" y="39"/>
                    </a:lnTo>
                    <a:cubicBezTo>
                      <a:pt x="21" y="50"/>
                      <a:pt x="18" y="60"/>
                      <a:pt x="19" y="68"/>
                    </a:cubicBezTo>
                    <a:cubicBezTo>
                      <a:pt x="21" y="77"/>
                      <a:pt x="25" y="83"/>
                      <a:pt x="33" y="88"/>
                    </a:cubicBezTo>
                    <a:cubicBezTo>
                      <a:pt x="40" y="92"/>
                      <a:pt x="48" y="93"/>
                      <a:pt x="56" y="91"/>
                    </a:cubicBezTo>
                    <a:cubicBezTo>
                      <a:pt x="64" y="88"/>
                      <a:pt x="72" y="81"/>
                      <a:pt x="79" y="70"/>
                    </a:cubicBezTo>
                    <a:cubicBezTo>
                      <a:pt x="86" y="59"/>
                      <a:pt x="88" y="49"/>
                      <a:pt x="87" y="41"/>
                    </a:cubicBezTo>
                    <a:cubicBezTo>
                      <a:pt x="85" y="32"/>
                      <a:pt x="81" y="26"/>
                      <a:pt x="74" y="21"/>
                    </a:cubicBezTo>
                    <a:cubicBezTo>
                      <a:pt x="66" y="17"/>
                      <a:pt x="58" y="16"/>
                      <a:pt x="50" y="18"/>
                    </a:cubicBezTo>
                    <a:cubicBezTo>
                      <a:pt x="42" y="21"/>
                      <a:pt x="34" y="27"/>
                      <a:pt x="27" y="3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4" name="Freeform 51"/>
              <p:cNvSpPr>
                <a:spLocks/>
              </p:cNvSpPr>
              <p:nvPr/>
            </p:nvSpPr>
            <p:spPr bwMode="auto">
              <a:xfrm>
                <a:off x="4812" y="2847"/>
                <a:ext cx="70" cy="78"/>
              </a:xfrm>
              <a:custGeom>
                <a:avLst/>
                <a:gdLst>
                  <a:gd name="T0" fmla="*/ 0 w 115"/>
                  <a:gd name="T1" fmla="*/ 84 h 131"/>
                  <a:gd name="T2" fmla="*/ 0 w 115"/>
                  <a:gd name="T3" fmla="*/ 84 h 131"/>
                  <a:gd name="T4" fmla="*/ 57 w 115"/>
                  <a:gd name="T5" fmla="*/ 0 h 131"/>
                  <a:gd name="T6" fmla="*/ 70 w 115"/>
                  <a:gd name="T7" fmla="*/ 8 h 131"/>
                  <a:gd name="T8" fmla="*/ 62 w 115"/>
                  <a:gd name="T9" fmla="*/ 20 h 131"/>
                  <a:gd name="T10" fmla="*/ 98 w 115"/>
                  <a:gd name="T11" fmla="*/ 25 h 131"/>
                  <a:gd name="T12" fmla="*/ 111 w 115"/>
                  <a:gd name="T13" fmla="*/ 37 h 131"/>
                  <a:gd name="T14" fmla="*/ 115 w 115"/>
                  <a:gd name="T15" fmla="*/ 51 h 131"/>
                  <a:gd name="T16" fmla="*/ 113 w 115"/>
                  <a:gd name="T17" fmla="*/ 64 h 131"/>
                  <a:gd name="T18" fmla="*/ 104 w 115"/>
                  <a:gd name="T19" fmla="*/ 79 h 131"/>
                  <a:gd name="T20" fmla="*/ 69 w 115"/>
                  <a:gd name="T21" fmla="*/ 131 h 131"/>
                  <a:gd name="T22" fmla="*/ 54 w 115"/>
                  <a:gd name="T23" fmla="*/ 121 h 131"/>
                  <a:gd name="T24" fmla="*/ 89 w 115"/>
                  <a:gd name="T25" fmla="*/ 70 h 131"/>
                  <a:gd name="T26" fmla="*/ 96 w 115"/>
                  <a:gd name="T27" fmla="*/ 55 h 131"/>
                  <a:gd name="T28" fmla="*/ 95 w 115"/>
                  <a:gd name="T29" fmla="*/ 45 h 131"/>
                  <a:gd name="T30" fmla="*/ 87 w 115"/>
                  <a:gd name="T31" fmla="*/ 35 h 131"/>
                  <a:gd name="T32" fmla="*/ 67 w 115"/>
                  <a:gd name="T33" fmla="*/ 30 h 131"/>
                  <a:gd name="T34" fmla="*/ 46 w 115"/>
                  <a:gd name="T35" fmla="*/ 48 h 131"/>
                  <a:gd name="T36" fmla="*/ 14 w 115"/>
                  <a:gd name="T37" fmla="*/ 94 h 131"/>
                  <a:gd name="T38" fmla="*/ 0 w 115"/>
                  <a:gd name="T39" fmla="*/ 8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31">
                    <a:moveTo>
                      <a:pt x="0" y="84"/>
                    </a:moveTo>
                    <a:lnTo>
                      <a:pt x="0" y="84"/>
                    </a:lnTo>
                    <a:lnTo>
                      <a:pt x="57" y="0"/>
                    </a:lnTo>
                    <a:lnTo>
                      <a:pt x="70" y="8"/>
                    </a:lnTo>
                    <a:lnTo>
                      <a:pt x="62" y="20"/>
                    </a:lnTo>
                    <a:cubicBezTo>
                      <a:pt x="74" y="15"/>
                      <a:pt x="87" y="17"/>
                      <a:pt x="98" y="25"/>
                    </a:cubicBezTo>
                    <a:cubicBezTo>
                      <a:pt x="103" y="28"/>
                      <a:pt x="107" y="32"/>
                      <a:pt x="111" y="37"/>
                    </a:cubicBezTo>
                    <a:cubicBezTo>
                      <a:pt x="114" y="42"/>
                      <a:pt x="115" y="46"/>
                      <a:pt x="115" y="51"/>
                    </a:cubicBezTo>
                    <a:cubicBezTo>
                      <a:pt x="115" y="55"/>
                      <a:pt x="114" y="60"/>
                      <a:pt x="113" y="64"/>
                    </a:cubicBezTo>
                    <a:cubicBezTo>
                      <a:pt x="111" y="67"/>
                      <a:pt x="108" y="72"/>
                      <a:pt x="104" y="79"/>
                    </a:cubicBezTo>
                    <a:lnTo>
                      <a:pt x="69" y="131"/>
                    </a:lnTo>
                    <a:lnTo>
                      <a:pt x="54" y="121"/>
                    </a:lnTo>
                    <a:lnTo>
                      <a:pt x="89" y="70"/>
                    </a:lnTo>
                    <a:cubicBezTo>
                      <a:pt x="93" y="64"/>
                      <a:pt x="95" y="59"/>
                      <a:pt x="96" y="55"/>
                    </a:cubicBezTo>
                    <a:cubicBezTo>
                      <a:pt x="97" y="52"/>
                      <a:pt x="97" y="48"/>
                      <a:pt x="95" y="45"/>
                    </a:cubicBezTo>
                    <a:cubicBezTo>
                      <a:pt x="93" y="41"/>
                      <a:pt x="91" y="38"/>
                      <a:pt x="87" y="35"/>
                    </a:cubicBezTo>
                    <a:cubicBezTo>
                      <a:pt x="81" y="31"/>
                      <a:pt x="74" y="29"/>
                      <a:pt x="67" y="30"/>
                    </a:cubicBezTo>
                    <a:cubicBezTo>
                      <a:pt x="60" y="31"/>
                      <a:pt x="53" y="37"/>
                      <a:pt x="46" y="48"/>
                    </a:cubicBezTo>
                    <a:lnTo>
                      <a:pt x="14" y="94"/>
                    </a:lnTo>
                    <a:lnTo>
                      <a:pt x="0" y="84"/>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5" name="Freeform 52"/>
              <p:cNvSpPr>
                <a:spLocks/>
              </p:cNvSpPr>
              <p:nvPr/>
            </p:nvSpPr>
            <p:spPr bwMode="auto">
              <a:xfrm>
                <a:off x="4869" y="2890"/>
                <a:ext cx="62" cy="65"/>
              </a:xfrm>
              <a:custGeom>
                <a:avLst/>
                <a:gdLst>
                  <a:gd name="T0" fmla="*/ 7 w 103"/>
                  <a:gd name="T1" fmla="*/ 45 h 108"/>
                  <a:gd name="T2" fmla="*/ 7 w 103"/>
                  <a:gd name="T3" fmla="*/ 45 h 108"/>
                  <a:gd name="T4" fmla="*/ 22 w 103"/>
                  <a:gd name="T5" fmla="*/ 53 h 108"/>
                  <a:gd name="T6" fmla="*/ 19 w 103"/>
                  <a:gd name="T7" fmla="*/ 70 h 108"/>
                  <a:gd name="T8" fmla="*/ 30 w 103"/>
                  <a:gd name="T9" fmla="*/ 86 h 108"/>
                  <a:gd name="T10" fmla="*/ 48 w 103"/>
                  <a:gd name="T11" fmla="*/ 92 h 108"/>
                  <a:gd name="T12" fmla="*/ 59 w 103"/>
                  <a:gd name="T13" fmla="*/ 87 h 108"/>
                  <a:gd name="T14" fmla="*/ 60 w 103"/>
                  <a:gd name="T15" fmla="*/ 76 h 108"/>
                  <a:gd name="T16" fmla="*/ 50 w 103"/>
                  <a:gd name="T17" fmla="*/ 61 h 108"/>
                  <a:gd name="T18" fmla="*/ 33 w 103"/>
                  <a:gd name="T19" fmla="*/ 39 h 108"/>
                  <a:gd name="T20" fmla="*/ 30 w 103"/>
                  <a:gd name="T21" fmla="*/ 24 h 108"/>
                  <a:gd name="T22" fmla="*/ 35 w 103"/>
                  <a:gd name="T23" fmla="*/ 11 h 108"/>
                  <a:gd name="T24" fmla="*/ 46 w 103"/>
                  <a:gd name="T25" fmla="*/ 3 h 108"/>
                  <a:gd name="T26" fmla="*/ 58 w 103"/>
                  <a:gd name="T27" fmla="*/ 0 h 108"/>
                  <a:gd name="T28" fmla="*/ 70 w 103"/>
                  <a:gd name="T29" fmla="*/ 2 h 108"/>
                  <a:gd name="T30" fmla="*/ 83 w 103"/>
                  <a:gd name="T31" fmla="*/ 10 h 108"/>
                  <a:gd name="T32" fmla="*/ 98 w 103"/>
                  <a:gd name="T33" fmla="*/ 25 h 108"/>
                  <a:gd name="T34" fmla="*/ 103 w 103"/>
                  <a:gd name="T35" fmla="*/ 41 h 108"/>
                  <a:gd name="T36" fmla="*/ 99 w 103"/>
                  <a:gd name="T37" fmla="*/ 57 h 108"/>
                  <a:gd name="T38" fmla="*/ 84 w 103"/>
                  <a:gd name="T39" fmla="*/ 49 h 108"/>
                  <a:gd name="T40" fmla="*/ 86 w 103"/>
                  <a:gd name="T41" fmla="*/ 35 h 108"/>
                  <a:gd name="T42" fmla="*/ 76 w 103"/>
                  <a:gd name="T43" fmla="*/ 22 h 108"/>
                  <a:gd name="T44" fmla="*/ 60 w 103"/>
                  <a:gd name="T45" fmla="*/ 15 h 108"/>
                  <a:gd name="T46" fmla="*/ 50 w 103"/>
                  <a:gd name="T47" fmla="*/ 19 h 108"/>
                  <a:gd name="T48" fmla="*/ 48 w 103"/>
                  <a:gd name="T49" fmla="*/ 25 h 108"/>
                  <a:gd name="T50" fmla="*/ 51 w 103"/>
                  <a:gd name="T51" fmla="*/ 33 h 108"/>
                  <a:gd name="T52" fmla="*/ 60 w 103"/>
                  <a:gd name="T53" fmla="*/ 46 h 108"/>
                  <a:gd name="T54" fmla="*/ 76 w 103"/>
                  <a:gd name="T55" fmla="*/ 67 h 108"/>
                  <a:gd name="T56" fmla="*/ 80 w 103"/>
                  <a:gd name="T57" fmla="*/ 82 h 108"/>
                  <a:gd name="T58" fmla="*/ 74 w 103"/>
                  <a:gd name="T59" fmla="*/ 96 h 108"/>
                  <a:gd name="T60" fmla="*/ 61 w 103"/>
                  <a:gd name="T61" fmla="*/ 106 h 108"/>
                  <a:gd name="T62" fmla="*/ 42 w 103"/>
                  <a:gd name="T63" fmla="*/ 107 h 108"/>
                  <a:gd name="T64" fmla="*/ 22 w 103"/>
                  <a:gd name="T65" fmla="*/ 97 h 108"/>
                  <a:gd name="T66" fmla="*/ 3 w 103"/>
                  <a:gd name="T67" fmla="*/ 73 h 108"/>
                  <a:gd name="T68" fmla="*/ 7 w 103"/>
                  <a:gd name="T69" fmla="*/ 4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8">
                    <a:moveTo>
                      <a:pt x="7" y="45"/>
                    </a:moveTo>
                    <a:lnTo>
                      <a:pt x="7" y="45"/>
                    </a:lnTo>
                    <a:lnTo>
                      <a:pt x="22" y="53"/>
                    </a:lnTo>
                    <a:cubicBezTo>
                      <a:pt x="19" y="59"/>
                      <a:pt x="18" y="65"/>
                      <a:pt x="19" y="70"/>
                    </a:cubicBezTo>
                    <a:cubicBezTo>
                      <a:pt x="20" y="76"/>
                      <a:pt x="24" y="81"/>
                      <a:pt x="30" y="86"/>
                    </a:cubicBezTo>
                    <a:cubicBezTo>
                      <a:pt x="37" y="91"/>
                      <a:pt x="43" y="93"/>
                      <a:pt x="48" y="92"/>
                    </a:cubicBezTo>
                    <a:cubicBezTo>
                      <a:pt x="53" y="92"/>
                      <a:pt x="56" y="90"/>
                      <a:pt x="59" y="87"/>
                    </a:cubicBezTo>
                    <a:cubicBezTo>
                      <a:pt x="61" y="84"/>
                      <a:pt x="62" y="80"/>
                      <a:pt x="60" y="76"/>
                    </a:cubicBezTo>
                    <a:cubicBezTo>
                      <a:pt x="59" y="74"/>
                      <a:pt x="56" y="69"/>
                      <a:pt x="50" y="61"/>
                    </a:cubicBezTo>
                    <a:cubicBezTo>
                      <a:pt x="41" y="51"/>
                      <a:pt x="36" y="43"/>
                      <a:pt x="33" y="39"/>
                    </a:cubicBezTo>
                    <a:cubicBezTo>
                      <a:pt x="31" y="34"/>
                      <a:pt x="30" y="29"/>
                      <a:pt x="30" y="24"/>
                    </a:cubicBezTo>
                    <a:cubicBezTo>
                      <a:pt x="31" y="19"/>
                      <a:pt x="32" y="15"/>
                      <a:pt x="35" y="11"/>
                    </a:cubicBezTo>
                    <a:cubicBezTo>
                      <a:pt x="38" y="7"/>
                      <a:pt x="42" y="4"/>
                      <a:pt x="46" y="3"/>
                    </a:cubicBezTo>
                    <a:cubicBezTo>
                      <a:pt x="50" y="1"/>
                      <a:pt x="54" y="0"/>
                      <a:pt x="58" y="0"/>
                    </a:cubicBezTo>
                    <a:cubicBezTo>
                      <a:pt x="61" y="0"/>
                      <a:pt x="65" y="1"/>
                      <a:pt x="70" y="2"/>
                    </a:cubicBezTo>
                    <a:cubicBezTo>
                      <a:pt x="75" y="4"/>
                      <a:pt x="79" y="6"/>
                      <a:pt x="83" y="10"/>
                    </a:cubicBezTo>
                    <a:cubicBezTo>
                      <a:pt x="90" y="14"/>
                      <a:pt x="95" y="20"/>
                      <a:pt x="98" y="25"/>
                    </a:cubicBezTo>
                    <a:cubicBezTo>
                      <a:pt x="102" y="30"/>
                      <a:pt x="103" y="36"/>
                      <a:pt x="103" y="41"/>
                    </a:cubicBezTo>
                    <a:cubicBezTo>
                      <a:pt x="103" y="45"/>
                      <a:pt x="102" y="51"/>
                      <a:pt x="99" y="57"/>
                    </a:cubicBezTo>
                    <a:lnTo>
                      <a:pt x="84" y="49"/>
                    </a:lnTo>
                    <a:cubicBezTo>
                      <a:pt x="86" y="44"/>
                      <a:pt x="87" y="39"/>
                      <a:pt x="86" y="35"/>
                    </a:cubicBezTo>
                    <a:cubicBezTo>
                      <a:pt x="84" y="30"/>
                      <a:pt x="81" y="26"/>
                      <a:pt x="76" y="22"/>
                    </a:cubicBezTo>
                    <a:cubicBezTo>
                      <a:pt x="69" y="17"/>
                      <a:pt x="64" y="15"/>
                      <a:pt x="60" y="15"/>
                    </a:cubicBezTo>
                    <a:cubicBezTo>
                      <a:pt x="55" y="15"/>
                      <a:pt x="52" y="16"/>
                      <a:pt x="50" y="19"/>
                    </a:cubicBezTo>
                    <a:cubicBezTo>
                      <a:pt x="49" y="21"/>
                      <a:pt x="48" y="23"/>
                      <a:pt x="48" y="25"/>
                    </a:cubicBezTo>
                    <a:cubicBezTo>
                      <a:pt x="48" y="28"/>
                      <a:pt x="49" y="30"/>
                      <a:pt x="51" y="33"/>
                    </a:cubicBezTo>
                    <a:cubicBezTo>
                      <a:pt x="52" y="35"/>
                      <a:pt x="55" y="39"/>
                      <a:pt x="60" y="46"/>
                    </a:cubicBezTo>
                    <a:cubicBezTo>
                      <a:pt x="68" y="56"/>
                      <a:pt x="74" y="63"/>
                      <a:pt x="76" y="67"/>
                    </a:cubicBezTo>
                    <a:cubicBezTo>
                      <a:pt x="79" y="72"/>
                      <a:pt x="80" y="77"/>
                      <a:pt x="80" y="82"/>
                    </a:cubicBezTo>
                    <a:cubicBezTo>
                      <a:pt x="80" y="86"/>
                      <a:pt x="78" y="91"/>
                      <a:pt x="74" y="96"/>
                    </a:cubicBezTo>
                    <a:cubicBezTo>
                      <a:pt x="71" y="101"/>
                      <a:pt x="66" y="104"/>
                      <a:pt x="61" y="106"/>
                    </a:cubicBezTo>
                    <a:cubicBezTo>
                      <a:pt x="55" y="108"/>
                      <a:pt x="49" y="108"/>
                      <a:pt x="42" y="107"/>
                    </a:cubicBezTo>
                    <a:cubicBezTo>
                      <a:pt x="35" y="105"/>
                      <a:pt x="29" y="102"/>
                      <a:pt x="22" y="97"/>
                    </a:cubicBezTo>
                    <a:cubicBezTo>
                      <a:pt x="11" y="89"/>
                      <a:pt x="5" y="81"/>
                      <a:pt x="3" y="73"/>
                    </a:cubicBezTo>
                    <a:cubicBezTo>
                      <a:pt x="0" y="64"/>
                      <a:pt x="2" y="55"/>
                      <a:pt x="7" y="45"/>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6" name="Freeform 53"/>
              <p:cNvSpPr>
                <a:spLocks noEditPoints="1"/>
              </p:cNvSpPr>
              <p:nvPr/>
            </p:nvSpPr>
            <p:spPr bwMode="auto">
              <a:xfrm>
                <a:off x="4919" y="2928"/>
                <a:ext cx="63" cy="66"/>
              </a:xfrm>
              <a:custGeom>
                <a:avLst/>
                <a:gdLst>
                  <a:gd name="T0" fmla="*/ 64 w 105"/>
                  <a:gd name="T1" fmla="*/ 86 h 109"/>
                  <a:gd name="T2" fmla="*/ 64 w 105"/>
                  <a:gd name="T3" fmla="*/ 86 h 109"/>
                  <a:gd name="T4" fmla="*/ 76 w 105"/>
                  <a:gd name="T5" fmla="*/ 99 h 109"/>
                  <a:gd name="T6" fmla="*/ 49 w 105"/>
                  <a:gd name="T7" fmla="*/ 108 h 109"/>
                  <a:gd name="T8" fmla="*/ 20 w 105"/>
                  <a:gd name="T9" fmla="*/ 96 h 109"/>
                  <a:gd name="T10" fmla="*/ 1 w 105"/>
                  <a:gd name="T11" fmla="*/ 63 h 109"/>
                  <a:gd name="T12" fmla="*/ 16 w 105"/>
                  <a:gd name="T13" fmla="*/ 25 h 109"/>
                  <a:gd name="T14" fmla="*/ 51 w 105"/>
                  <a:gd name="T15" fmla="*/ 2 h 109"/>
                  <a:gd name="T16" fmla="*/ 87 w 105"/>
                  <a:gd name="T17" fmla="*/ 13 h 109"/>
                  <a:gd name="T18" fmla="*/ 104 w 105"/>
                  <a:gd name="T19" fmla="*/ 45 h 109"/>
                  <a:gd name="T20" fmla="*/ 90 w 105"/>
                  <a:gd name="T21" fmla="*/ 84 h 109"/>
                  <a:gd name="T22" fmla="*/ 87 w 105"/>
                  <a:gd name="T23" fmla="*/ 87 h 109"/>
                  <a:gd name="T24" fmla="*/ 27 w 105"/>
                  <a:gd name="T25" fmla="*/ 39 h 109"/>
                  <a:gd name="T26" fmla="*/ 18 w 105"/>
                  <a:gd name="T27" fmla="*/ 65 h 109"/>
                  <a:gd name="T28" fmla="*/ 29 w 105"/>
                  <a:gd name="T29" fmla="*/ 85 h 109"/>
                  <a:gd name="T30" fmla="*/ 45 w 105"/>
                  <a:gd name="T31" fmla="*/ 92 h 109"/>
                  <a:gd name="T32" fmla="*/ 64 w 105"/>
                  <a:gd name="T33" fmla="*/ 86 h 109"/>
                  <a:gd name="T34" fmla="*/ 37 w 105"/>
                  <a:gd name="T35" fmla="*/ 29 h 109"/>
                  <a:gd name="T36" fmla="*/ 37 w 105"/>
                  <a:gd name="T37" fmla="*/ 29 h 109"/>
                  <a:gd name="T38" fmla="*/ 81 w 105"/>
                  <a:gd name="T39" fmla="*/ 65 h 109"/>
                  <a:gd name="T40" fmla="*/ 88 w 105"/>
                  <a:gd name="T41" fmla="*/ 45 h 109"/>
                  <a:gd name="T42" fmla="*/ 78 w 105"/>
                  <a:gd name="T43" fmla="*/ 24 h 109"/>
                  <a:gd name="T44" fmla="*/ 58 w 105"/>
                  <a:gd name="T45" fmla="*/ 18 h 109"/>
                  <a:gd name="T46" fmla="*/ 37 w 105"/>
                  <a:gd name="T47" fmla="*/ 2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109">
                    <a:moveTo>
                      <a:pt x="64" y="86"/>
                    </a:moveTo>
                    <a:lnTo>
                      <a:pt x="64" y="86"/>
                    </a:lnTo>
                    <a:lnTo>
                      <a:pt x="76" y="99"/>
                    </a:lnTo>
                    <a:cubicBezTo>
                      <a:pt x="67" y="105"/>
                      <a:pt x="58" y="109"/>
                      <a:pt x="49" y="108"/>
                    </a:cubicBezTo>
                    <a:cubicBezTo>
                      <a:pt x="39" y="108"/>
                      <a:pt x="30" y="104"/>
                      <a:pt x="20" y="96"/>
                    </a:cubicBezTo>
                    <a:cubicBezTo>
                      <a:pt x="9" y="87"/>
                      <a:pt x="2" y="76"/>
                      <a:pt x="1" y="63"/>
                    </a:cubicBezTo>
                    <a:cubicBezTo>
                      <a:pt x="0" y="51"/>
                      <a:pt x="5" y="38"/>
                      <a:pt x="16" y="25"/>
                    </a:cubicBezTo>
                    <a:cubicBezTo>
                      <a:pt x="27" y="12"/>
                      <a:pt x="38" y="4"/>
                      <a:pt x="51" y="2"/>
                    </a:cubicBezTo>
                    <a:cubicBezTo>
                      <a:pt x="64" y="0"/>
                      <a:pt x="76" y="4"/>
                      <a:pt x="87" y="13"/>
                    </a:cubicBezTo>
                    <a:cubicBezTo>
                      <a:pt x="98" y="22"/>
                      <a:pt x="103" y="32"/>
                      <a:pt x="104" y="45"/>
                    </a:cubicBezTo>
                    <a:cubicBezTo>
                      <a:pt x="105" y="58"/>
                      <a:pt x="100" y="70"/>
                      <a:pt x="90" y="84"/>
                    </a:cubicBezTo>
                    <a:cubicBezTo>
                      <a:pt x="89" y="84"/>
                      <a:pt x="88" y="85"/>
                      <a:pt x="87" y="87"/>
                    </a:cubicBezTo>
                    <a:lnTo>
                      <a:pt x="27" y="39"/>
                    </a:lnTo>
                    <a:cubicBezTo>
                      <a:pt x="21" y="48"/>
                      <a:pt x="18" y="57"/>
                      <a:pt x="18" y="65"/>
                    </a:cubicBezTo>
                    <a:cubicBezTo>
                      <a:pt x="19" y="73"/>
                      <a:pt x="23" y="80"/>
                      <a:pt x="29" y="85"/>
                    </a:cubicBezTo>
                    <a:cubicBezTo>
                      <a:pt x="34" y="89"/>
                      <a:pt x="40" y="92"/>
                      <a:pt x="45" y="92"/>
                    </a:cubicBezTo>
                    <a:cubicBezTo>
                      <a:pt x="51" y="92"/>
                      <a:pt x="57" y="90"/>
                      <a:pt x="64" y="86"/>
                    </a:cubicBezTo>
                    <a:close/>
                    <a:moveTo>
                      <a:pt x="37" y="29"/>
                    </a:moveTo>
                    <a:lnTo>
                      <a:pt x="37" y="29"/>
                    </a:lnTo>
                    <a:lnTo>
                      <a:pt x="81" y="65"/>
                    </a:lnTo>
                    <a:cubicBezTo>
                      <a:pt x="86" y="57"/>
                      <a:pt x="89" y="51"/>
                      <a:pt x="88" y="45"/>
                    </a:cubicBezTo>
                    <a:cubicBezTo>
                      <a:pt x="88" y="37"/>
                      <a:pt x="85" y="30"/>
                      <a:pt x="78" y="24"/>
                    </a:cubicBezTo>
                    <a:cubicBezTo>
                      <a:pt x="72" y="19"/>
                      <a:pt x="65" y="17"/>
                      <a:pt x="58" y="18"/>
                    </a:cubicBezTo>
                    <a:cubicBezTo>
                      <a:pt x="50" y="18"/>
                      <a:pt x="43" y="22"/>
                      <a:pt x="37" y="2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7" name="Freeform 54"/>
              <p:cNvSpPr>
                <a:spLocks noEditPoints="1"/>
              </p:cNvSpPr>
              <p:nvPr/>
            </p:nvSpPr>
            <p:spPr bwMode="auto">
              <a:xfrm>
                <a:off x="4963" y="2946"/>
                <a:ext cx="63" cy="71"/>
              </a:xfrm>
              <a:custGeom>
                <a:avLst/>
                <a:gdLst>
                  <a:gd name="T0" fmla="*/ 0 w 106"/>
                  <a:gd name="T1" fmla="*/ 107 h 118"/>
                  <a:gd name="T2" fmla="*/ 0 w 106"/>
                  <a:gd name="T3" fmla="*/ 107 h 118"/>
                  <a:gd name="T4" fmla="*/ 67 w 106"/>
                  <a:gd name="T5" fmla="*/ 29 h 118"/>
                  <a:gd name="T6" fmla="*/ 80 w 106"/>
                  <a:gd name="T7" fmla="*/ 41 h 118"/>
                  <a:gd name="T8" fmla="*/ 13 w 106"/>
                  <a:gd name="T9" fmla="*/ 118 h 118"/>
                  <a:gd name="T10" fmla="*/ 0 w 106"/>
                  <a:gd name="T11" fmla="*/ 107 h 118"/>
                  <a:gd name="T12" fmla="*/ 79 w 106"/>
                  <a:gd name="T13" fmla="*/ 15 h 118"/>
                  <a:gd name="T14" fmla="*/ 79 w 106"/>
                  <a:gd name="T15" fmla="*/ 15 h 118"/>
                  <a:gd name="T16" fmla="*/ 93 w 106"/>
                  <a:gd name="T17" fmla="*/ 0 h 118"/>
                  <a:gd name="T18" fmla="*/ 106 w 106"/>
                  <a:gd name="T19" fmla="*/ 11 h 118"/>
                  <a:gd name="T20" fmla="*/ 93 w 106"/>
                  <a:gd name="T21" fmla="*/ 26 h 118"/>
                  <a:gd name="T22" fmla="*/ 79 w 106"/>
                  <a:gd name="T23" fmla="*/ 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18">
                    <a:moveTo>
                      <a:pt x="0" y="107"/>
                    </a:moveTo>
                    <a:lnTo>
                      <a:pt x="0" y="107"/>
                    </a:lnTo>
                    <a:lnTo>
                      <a:pt x="67" y="29"/>
                    </a:lnTo>
                    <a:lnTo>
                      <a:pt x="80" y="41"/>
                    </a:lnTo>
                    <a:lnTo>
                      <a:pt x="13" y="118"/>
                    </a:lnTo>
                    <a:lnTo>
                      <a:pt x="0" y="107"/>
                    </a:lnTo>
                    <a:close/>
                    <a:moveTo>
                      <a:pt x="79" y="15"/>
                    </a:moveTo>
                    <a:lnTo>
                      <a:pt x="79" y="15"/>
                    </a:lnTo>
                    <a:lnTo>
                      <a:pt x="93" y="0"/>
                    </a:lnTo>
                    <a:lnTo>
                      <a:pt x="106" y="11"/>
                    </a:lnTo>
                    <a:lnTo>
                      <a:pt x="93" y="26"/>
                    </a:lnTo>
                    <a:lnTo>
                      <a:pt x="79" y="15"/>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8" name="Freeform 55"/>
              <p:cNvSpPr>
                <a:spLocks/>
              </p:cNvSpPr>
              <p:nvPr/>
            </p:nvSpPr>
            <p:spPr bwMode="auto">
              <a:xfrm>
                <a:off x="4982" y="2964"/>
                <a:ext cx="65" cy="71"/>
              </a:xfrm>
              <a:custGeom>
                <a:avLst/>
                <a:gdLst>
                  <a:gd name="T0" fmla="*/ 0 w 107"/>
                  <a:gd name="T1" fmla="*/ 105 h 117"/>
                  <a:gd name="T2" fmla="*/ 0 w 107"/>
                  <a:gd name="T3" fmla="*/ 105 h 117"/>
                  <a:gd name="T4" fmla="*/ 94 w 107"/>
                  <a:gd name="T5" fmla="*/ 0 h 117"/>
                  <a:gd name="T6" fmla="*/ 107 w 107"/>
                  <a:gd name="T7" fmla="*/ 12 h 117"/>
                  <a:gd name="T8" fmla="*/ 12 w 107"/>
                  <a:gd name="T9" fmla="*/ 117 h 117"/>
                  <a:gd name="T10" fmla="*/ 0 w 107"/>
                  <a:gd name="T11" fmla="*/ 105 h 117"/>
                </a:gdLst>
                <a:ahLst/>
                <a:cxnLst>
                  <a:cxn ang="0">
                    <a:pos x="T0" y="T1"/>
                  </a:cxn>
                  <a:cxn ang="0">
                    <a:pos x="T2" y="T3"/>
                  </a:cxn>
                  <a:cxn ang="0">
                    <a:pos x="T4" y="T5"/>
                  </a:cxn>
                  <a:cxn ang="0">
                    <a:pos x="T6" y="T7"/>
                  </a:cxn>
                  <a:cxn ang="0">
                    <a:pos x="T8" y="T9"/>
                  </a:cxn>
                  <a:cxn ang="0">
                    <a:pos x="T10" y="T11"/>
                  </a:cxn>
                </a:cxnLst>
                <a:rect l="0" t="0" r="r" b="b"/>
                <a:pathLst>
                  <a:path w="107" h="117">
                    <a:moveTo>
                      <a:pt x="0" y="105"/>
                    </a:moveTo>
                    <a:lnTo>
                      <a:pt x="0" y="105"/>
                    </a:lnTo>
                    <a:lnTo>
                      <a:pt x="94" y="0"/>
                    </a:lnTo>
                    <a:lnTo>
                      <a:pt x="107" y="12"/>
                    </a:lnTo>
                    <a:lnTo>
                      <a:pt x="12" y="117"/>
                    </a:lnTo>
                    <a:lnTo>
                      <a:pt x="0" y="105"/>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9" name="Freeform 56"/>
              <p:cNvSpPr>
                <a:spLocks noEditPoints="1"/>
              </p:cNvSpPr>
              <p:nvPr/>
            </p:nvSpPr>
            <p:spPr bwMode="auto">
              <a:xfrm>
                <a:off x="5032" y="3030"/>
                <a:ext cx="88" cy="72"/>
              </a:xfrm>
              <a:custGeom>
                <a:avLst/>
                <a:gdLst>
                  <a:gd name="T0" fmla="*/ 35 w 146"/>
                  <a:gd name="T1" fmla="*/ 108 h 119"/>
                  <a:gd name="T2" fmla="*/ 35 w 146"/>
                  <a:gd name="T3" fmla="*/ 108 h 119"/>
                  <a:gd name="T4" fmla="*/ 44 w 146"/>
                  <a:gd name="T5" fmla="*/ 98 h 119"/>
                  <a:gd name="T6" fmla="*/ 13 w 146"/>
                  <a:gd name="T7" fmla="*/ 89 h 119"/>
                  <a:gd name="T8" fmla="*/ 2 w 146"/>
                  <a:gd name="T9" fmla="*/ 68 h 119"/>
                  <a:gd name="T10" fmla="*/ 4 w 146"/>
                  <a:gd name="T11" fmla="*/ 44 h 119"/>
                  <a:gd name="T12" fmla="*/ 20 w 146"/>
                  <a:gd name="T13" fmla="*/ 20 h 119"/>
                  <a:gd name="T14" fmla="*/ 43 w 146"/>
                  <a:gd name="T15" fmla="*/ 4 h 119"/>
                  <a:gd name="T16" fmla="*/ 67 w 146"/>
                  <a:gd name="T17" fmla="*/ 1 h 119"/>
                  <a:gd name="T18" fmla="*/ 88 w 146"/>
                  <a:gd name="T19" fmla="*/ 13 h 119"/>
                  <a:gd name="T20" fmla="*/ 97 w 146"/>
                  <a:gd name="T21" fmla="*/ 27 h 119"/>
                  <a:gd name="T22" fmla="*/ 98 w 146"/>
                  <a:gd name="T23" fmla="*/ 43 h 119"/>
                  <a:gd name="T24" fmla="*/ 134 w 146"/>
                  <a:gd name="T25" fmla="*/ 7 h 119"/>
                  <a:gd name="T26" fmla="*/ 146 w 146"/>
                  <a:gd name="T27" fmla="*/ 19 h 119"/>
                  <a:gd name="T28" fmla="*/ 46 w 146"/>
                  <a:gd name="T29" fmla="*/ 119 h 119"/>
                  <a:gd name="T30" fmla="*/ 35 w 146"/>
                  <a:gd name="T31" fmla="*/ 108 h 119"/>
                  <a:gd name="T32" fmla="*/ 32 w 146"/>
                  <a:gd name="T33" fmla="*/ 33 h 119"/>
                  <a:gd name="T34" fmla="*/ 32 w 146"/>
                  <a:gd name="T35" fmla="*/ 33 h 119"/>
                  <a:gd name="T36" fmla="*/ 17 w 146"/>
                  <a:gd name="T37" fmla="*/ 59 h 119"/>
                  <a:gd name="T38" fmla="*/ 24 w 146"/>
                  <a:gd name="T39" fmla="*/ 80 h 119"/>
                  <a:gd name="T40" fmla="*/ 44 w 146"/>
                  <a:gd name="T41" fmla="*/ 87 h 119"/>
                  <a:gd name="T42" fmla="*/ 70 w 146"/>
                  <a:gd name="T43" fmla="*/ 73 h 119"/>
                  <a:gd name="T44" fmla="*/ 86 w 146"/>
                  <a:gd name="T45" fmla="*/ 45 h 119"/>
                  <a:gd name="T46" fmla="*/ 79 w 146"/>
                  <a:gd name="T47" fmla="*/ 24 h 119"/>
                  <a:gd name="T48" fmla="*/ 59 w 146"/>
                  <a:gd name="T49" fmla="*/ 17 h 119"/>
                  <a:gd name="T50" fmla="*/ 32 w 146"/>
                  <a:gd name="T51"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19">
                    <a:moveTo>
                      <a:pt x="35" y="108"/>
                    </a:moveTo>
                    <a:lnTo>
                      <a:pt x="35" y="108"/>
                    </a:lnTo>
                    <a:lnTo>
                      <a:pt x="44" y="98"/>
                    </a:lnTo>
                    <a:cubicBezTo>
                      <a:pt x="32" y="101"/>
                      <a:pt x="22" y="98"/>
                      <a:pt x="13" y="89"/>
                    </a:cubicBezTo>
                    <a:cubicBezTo>
                      <a:pt x="7" y="83"/>
                      <a:pt x="3" y="76"/>
                      <a:pt x="2" y="68"/>
                    </a:cubicBezTo>
                    <a:cubicBezTo>
                      <a:pt x="0" y="60"/>
                      <a:pt x="1" y="52"/>
                      <a:pt x="4" y="44"/>
                    </a:cubicBezTo>
                    <a:cubicBezTo>
                      <a:pt x="7" y="35"/>
                      <a:pt x="12" y="28"/>
                      <a:pt x="20" y="20"/>
                    </a:cubicBezTo>
                    <a:cubicBezTo>
                      <a:pt x="27" y="13"/>
                      <a:pt x="35" y="8"/>
                      <a:pt x="43" y="4"/>
                    </a:cubicBezTo>
                    <a:cubicBezTo>
                      <a:pt x="51" y="1"/>
                      <a:pt x="59" y="0"/>
                      <a:pt x="67" y="1"/>
                    </a:cubicBezTo>
                    <a:cubicBezTo>
                      <a:pt x="75" y="3"/>
                      <a:pt x="82" y="7"/>
                      <a:pt x="88" y="13"/>
                    </a:cubicBezTo>
                    <a:cubicBezTo>
                      <a:pt x="92" y="17"/>
                      <a:pt x="95" y="22"/>
                      <a:pt x="97" y="27"/>
                    </a:cubicBezTo>
                    <a:cubicBezTo>
                      <a:pt x="98" y="33"/>
                      <a:pt x="99" y="38"/>
                      <a:pt x="98" y="43"/>
                    </a:cubicBezTo>
                    <a:lnTo>
                      <a:pt x="134" y="7"/>
                    </a:lnTo>
                    <a:lnTo>
                      <a:pt x="146" y="19"/>
                    </a:lnTo>
                    <a:lnTo>
                      <a:pt x="46" y="119"/>
                    </a:lnTo>
                    <a:lnTo>
                      <a:pt x="35" y="108"/>
                    </a:lnTo>
                    <a:close/>
                    <a:moveTo>
                      <a:pt x="32" y="33"/>
                    </a:moveTo>
                    <a:lnTo>
                      <a:pt x="32" y="33"/>
                    </a:lnTo>
                    <a:cubicBezTo>
                      <a:pt x="23" y="42"/>
                      <a:pt x="18" y="51"/>
                      <a:pt x="17" y="59"/>
                    </a:cubicBezTo>
                    <a:cubicBezTo>
                      <a:pt x="17" y="68"/>
                      <a:pt x="19" y="75"/>
                      <a:pt x="24" y="80"/>
                    </a:cubicBezTo>
                    <a:cubicBezTo>
                      <a:pt x="30" y="85"/>
                      <a:pt x="36" y="88"/>
                      <a:pt x="44" y="87"/>
                    </a:cubicBezTo>
                    <a:cubicBezTo>
                      <a:pt x="53" y="87"/>
                      <a:pt x="61" y="82"/>
                      <a:pt x="70" y="73"/>
                    </a:cubicBezTo>
                    <a:cubicBezTo>
                      <a:pt x="80" y="63"/>
                      <a:pt x="85" y="54"/>
                      <a:pt x="86" y="45"/>
                    </a:cubicBezTo>
                    <a:cubicBezTo>
                      <a:pt x="87" y="37"/>
                      <a:pt x="85" y="30"/>
                      <a:pt x="79" y="24"/>
                    </a:cubicBezTo>
                    <a:cubicBezTo>
                      <a:pt x="74" y="19"/>
                      <a:pt x="67" y="16"/>
                      <a:pt x="59" y="17"/>
                    </a:cubicBezTo>
                    <a:cubicBezTo>
                      <a:pt x="51" y="18"/>
                      <a:pt x="42" y="23"/>
                      <a:pt x="32" y="3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0" name="Freeform 57"/>
              <p:cNvSpPr>
                <a:spLocks noEditPoints="1"/>
              </p:cNvSpPr>
              <p:nvPr/>
            </p:nvSpPr>
            <p:spPr bwMode="auto">
              <a:xfrm>
                <a:off x="5079" y="3080"/>
                <a:ext cx="63" cy="63"/>
              </a:xfrm>
              <a:custGeom>
                <a:avLst/>
                <a:gdLst>
                  <a:gd name="T0" fmla="*/ 58 w 106"/>
                  <a:gd name="T1" fmla="*/ 85 h 106"/>
                  <a:gd name="T2" fmla="*/ 58 w 106"/>
                  <a:gd name="T3" fmla="*/ 85 h 106"/>
                  <a:gd name="T4" fmla="*/ 69 w 106"/>
                  <a:gd name="T5" fmla="*/ 100 h 106"/>
                  <a:gd name="T6" fmla="*/ 40 w 106"/>
                  <a:gd name="T7" fmla="*/ 105 h 106"/>
                  <a:gd name="T8" fmla="*/ 14 w 106"/>
                  <a:gd name="T9" fmla="*/ 89 h 106"/>
                  <a:gd name="T10" fmla="*/ 0 w 106"/>
                  <a:gd name="T11" fmla="*/ 53 h 106"/>
                  <a:gd name="T12" fmla="*/ 20 w 106"/>
                  <a:gd name="T13" fmla="*/ 17 h 106"/>
                  <a:gd name="T14" fmla="*/ 59 w 106"/>
                  <a:gd name="T15" fmla="*/ 0 h 106"/>
                  <a:gd name="T16" fmla="*/ 92 w 106"/>
                  <a:gd name="T17" fmla="*/ 16 h 106"/>
                  <a:gd name="T18" fmla="*/ 105 w 106"/>
                  <a:gd name="T19" fmla="*/ 50 h 106"/>
                  <a:gd name="T20" fmla="*/ 84 w 106"/>
                  <a:gd name="T21" fmla="*/ 86 h 106"/>
                  <a:gd name="T22" fmla="*/ 81 w 106"/>
                  <a:gd name="T23" fmla="*/ 89 h 106"/>
                  <a:gd name="T24" fmla="*/ 30 w 106"/>
                  <a:gd name="T25" fmla="*/ 33 h 106"/>
                  <a:gd name="T26" fmla="*/ 17 w 106"/>
                  <a:gd name="T27" fmla="*/ 57 h 106"/>
                  <a:gd name="T28" fmla="*/ 25 w 106"/>
                  <a:gd name="T29" fmla="*/ 79 h 106"/>
                  <a:gd name="T30" fmla="*/ 39 w 106"/>
                  <a:gd name="T31" fmla="*/ 88 h 106"/>
                  <a:gd name="T32" fmla="*/ 58 w 106"/>
                  <a:gd name="T33" fmla="*/ 85 h 106"/>
                  <a:gd name="T34" fmla="*/ 41 w 106"/>
                  <a:gd name="T35" fmla="*/ 24 h 106"/>
                  <a:gd name="T36" fmla="*/ 41 w 106"/>
                  <a:gd name="T37" fmla="*/ 24 h 106"/>
                  <a:gd name="T38" fmla="*/ 79 w 106"/>
                  <a:gd name="T39" fmla="*/ 66 h 106"/>
                  <a:gd name="T40" fmla="*/ 89 w 106"/>
                  <a:gd name="T41" fmla="*/ 48 h 106"/>
                  <a:gd name="T42" fmla="*/ 82 w 106"/>
                  <a:gd name="T43" fmla="*/ 26 h 106"/>
                  <a:gd name="T44" fmla="*/ 63 w 106"/>
                  <a:gd name="T45" fmla="*/ 16 h 106"/>
                  <a:gd name="T46" fmla="*/ 41 w 106"/>
                  <a:gd name="T47" fmla="*/ 2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06">
                    <a:moveTo>
                      <a:pt x="58" y="85"/>
                    </a:moveTo>
                    <a:lnTo>
                      <a:pt x="58" y="85"/>
                    </a:lnTo>
                    <a:lnTo>
                      <a:pt x="69" y="100"/>
                    </a:lnTo>
                    <a:cubicBezTo>
                      <a:pt x="59" y="105"/>
                      <a:pt x="50" y="106"/>
                      <a:pt x="40" y="105"/>
                    </a:cubicBezTo>
                    <a:cubicBezTo>
                      <a:pt x="31" y="103"/>
                      <a:pt x="22" y="98"/>
                      <a:pt x="14" y="89"/>
                    </a:cubicBezTo>
                    <a:cubicBezTo>
                      <a:pt x="4" y="78"/>
                      <a:pt x="0" y="66"/>
                      <a:pt x="0" y="53"/>
                    </a:cubicBezTo>
                    <a:cubicBezTo>
                      <a:pt x="1" y="41"/>
                      <a:pt x="8" y="29"/>
                      <a:pt x="20" y="17"/>
                    </a:cubicBezTo>
                    <a:cubicBezTo>
                      <a:pt x="33" y="6"/>
                      <a:pt x="46" y="0"/>
                      <a:pt x="59" y="0"/>
                    </a:cubicBezTo>
                    <a:cubicBezTo>
                      <a:pt x="72" y="0"/>
                      <a:pt x="83" y="6"/>
                      <a:pt x="92" y="16"/>
                    </a:cubicBezTo>
                    <a:cubicBezTo>
                      <a:pt x="102" y="26"/>
                      <a:pt x="106" y="37"/>
                      <a:pt x="105" y="50"/>
                    </a:cubicBezTo>
                    <a:cubicBezTo>
                      <a:pt x="104" y="63"/>
                      <a:pt x="97" y="75"/>
                      <a:pt x="84" y="86"/>
                    </a:cubicBezTo>
                    <a:cubicBezTo>
                      <a:pt x="84" y="87"/>
                      <a:pt x="83" y="88"/>
                      <a:pt x="81" y="89"/>
                    </a:cubicBezTo>
                    <a:lnTo>
                      <a:pt x="30" y="33"/>
                    </a:lnTo>
                    <a:cubicBezTo>
                      <a:pt x="22" y="41"/>
                      <a:pt x="18" y="49"/>
                      <a:pt x="17" y="57"/>
                    </a:cubicBezTo>
                    <a:cubicBezTo>
                      <a:pt x="16" y="66"/>
                      <a:pt x="19" y="73"/>
                      <a:pt x="25" y="79"/>
                    </a:cubicBezTo>
                    <a:cubicBezTo>
                      <a:pt x="29" y="84"/>
                      <a:pt x="34" y="87"/>
                      <a:pt x="39" y="88"/>
                    </a:cubicBezTo>
                    <a:cubicBezTo>
                      <a:pt x="45" y="89"/>
                      <a:pt x="51" y="88"/>
                      <a:pt x="58" y="85"/>
                    </a:cubicBezTo>
                    <a:close/>
                    <a:moveTo>
                      <a:pt x="41" y="24"/>
                    </a:moveTo>
                    <a:lnTo>
                      <a:pt x="41" y="24"/>
                    </a:lnTo>
                    <a:lnTo>
                      <a:pt x="79" y="66"/>
                    </a:lnTo>
                    <a:cubicBezTo>
                      <a:pt x="85" y="60"/>
                      <a:pt x="88" y="54"/>
                      <a:pt x="89" y="48"/>
                    </a:cubicBezTo>
                    <a:cubicBezTo>
                      <a:pt x="90" y="40"/>
                      <a:pt x="88" y="32"/>
                      <a:pt x="82" y="26"/>
                    </a:cubicBezTo>
                    <a:cubicBezTo>
                      <a:pt x="77" y="20"/>
                      <a:pt x="70" y="17"/>
                      <a:pt x="63" y="16"/>
                    </a:cubicBezTo>
                    <a:cubicBezTo>
                      <a:pt x="55" y="16"/>
                      <a:pt x="48" y="19"/>
                      <a:pt x="41" y="24"/>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1" name="Freeform 58"/>
              <p:cNvSpPr>
                <a:spLocks/>
              </p:cNvSpPr>
              <p:nvPr/>
            </p:nvSpPr>
            <p:spPr bwMode="auto">
              <a:xfrm>
                <a:off x="5120" y="3126"/>
                <a:ext cx="63" cy="64"/>
              </a:xfrm>
              <a:custGeom>
                <a:avLst/>
                <a:gdLst>
                  <a:gd name="T0" fmla="*/ 10 w 106"/>
                  <a:gd name="T1" fmla="*/ 33 h 105"/>
                  <a:gd name="T2" fmla="*/ 10 w 106"/>
                  <a:gd name="T3" fmla="*/ 33 h 105"/>
                  <a:gd name="T4" fmla="*/ 23 w 106"/>
                  <a:gd name="T5" fmla="*/ 44 h 105"/>
                  <a:gd name="T6" fmla="*/ 16 w 106"/>
                  <a:gd name="T7" fmla="*/ 60 h 105"/>
                  <a:gd name="T8" fmla="*/ 24 w 106"/>
                  <a:gd name="T9" fmla="*/ 78 h 105"/>
                  <a:gd name="T10" fmla="*/ 39 w 106"/>
                  <a:gd name="T11" fmla="*/ 89 h 105"/>
                  <a:gd name="T12" fmla="*/ 52 w 106"/>
                  <a:gd name="T13" fmla="*/ 86 h 105"/>
                  <a:gd name="T14" fmla="*/ 55 w 106"/>
                  <a:gd name="T15" fmla="*/ 76 h 105"/>
                  <a:gd name="T16" fmla="*/ 48 w 106"/>
                  <a:gd name="T17" fmla="*/ 58 h 105"/>
                  <a:gd name="T18" fmla="*/ 38 w 106"/>
                  <a:gd name="T19" fmla="*/ 33 h 105"/>
                  <a:gd name="T20" fmla="*/ 38 w 106"/>
                  <a:gd name="T21" fmla="*/ 18 h 105"/>
                  <a:gd name="T22" fmla="*/ 46 w 106"/>
                  <a:gd name="T23" fmla="*/ 6 h 105"/>
                  <a:gd name="T24" fmla="*/ 58 w 106"/>
                  <a:gd name="T25" fmla="*/ 1 h 105"/>
                  <a:gd name="T26" fmla="*/ 71 w 106"/>
                  <a:gd name="T27" fmla="*/ 1 h 105"/>
                  <a:gd name="T28" fmla="*/ 82 w 106"/>
                  <a:gd name="T29" fmla="*/ 6 h 105"/>
                  <a:gd name="T30" fmla="*/ 93 w 106"/>
                  <a:gd name="T31" fmla="*/ 16 h 105"/>
                  <a:gd name="T32" fmla="*/ 104 w 106"/>
                  <a:gd name="T33" fmla="*/ 35 h 105"/>
                  <a:gd name="T34" fmla="*/ 105 w 106"/>
                  <a:gd name="T35" fmla="*/ 51 h 105"/>
                  <a:gd name="T36" fmla="*/ 97 w 106"/>
                  <a:gd name="T37" fmla="*/ 66 h 105"/>
                  <a:gd name="T38" fmla="*/ 84 w 106"/>
                  <a:gd name="T39" fmla="*/ 54 h 105"/>
                  <a:gd name="T40" fmla="*/ 89 w 106"/>
                  <a:gd name="T41" fmla="*/ 41 h 105"/>
                  <a:gd name="T42" fmla="*/ 83 w 106"/>
                  <a:gd name="T43" fmla="*/ 26 h 105"/>
                  <a:gd name="T44" fmla="*/ 69 w 106"/>
                  <a:gd name="T45" fmla="*/ 16 h 105"/>
                  <a:gd name="T46" fmla="*/ 58 w 106"/>
                  <a:gd name="T47" fmla="*/ 18 h 105"/>
                  <a:gd name="T48" fmla="*/ 55 w 106"/>
                  <a:gd name="T49" fmla="*/ 23 h 105"/>
                  <a:gd name="T50" fmla="*/ 56 w 106"/>
                  <a:gd name="T51" fmla="*/ 31 h 105"/>
                  <a:gd name="T52" fmla="*/ 62 w 106"/>
                  <a:gd name="T53" fmla="*/ 46 h 105"/>
                  <a:gd name="T54" fmla="*/ 73 w 106"/>
                  <a:gd name="T55" fmla="*/ 71 h 105"/>
                  <a:gd name="T56" fmla="*/ 73 w 106"/>
                  <a:gd name="T57" fmla="*/ 85 h 105"/>
                  <a:gd name="T58" fmla="*/ 64 w 106"/>
                  <a:gd name="T59" fmla="*/ 98 h 105"/>
                  <a:gd name="T60" fmla="*/ 49 w 106"/>
                  <a:gd name="T61" fmla="*/ 105 h 105"/>
                  <a:gd name="T62" fmla="*/ 30 w 106"/>
                  <a:gd name="T63" fmla="*/ 101 h 105"/>
                  <a:gd name="T64" fmla="*/ 13 w 106"/>
                  <a:gd name="T65" fmla="*/ 87 h 105"/>
                  <a:gd name="T66" fmla="*/ 0 w 106"/>
                  <a:gd name="T67" fmla="*/ 59 h 105"/>
                  <a:gd name="T68" fmla="*/ 10 w 106"/>
                  <a:gd name="T69" fmla="*/ 3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5">
                    <a:moveTo>
                      <a:pt x="10" y="33"/>
                    </a:moveTo>
                    <a:lnTo>
                      <a:pt x="10" y="33"/>
                    </a:lnTo>
                    <a:lnTo>
                      <a:pt x="23" y="44"/>
                    </a:lnTo>
                    <a:cubicBezTo>
                      <a:pt x="19" y="49"/>
                      <a:pt x="16" y="55"/>
                      <a:pt x="16" y="60"/>
                    </a:cubicBezTo>
                    <a:cubicBezTo>
                      <a:pt x="16" y="66"/>
                      <a:pt x="19" y="72"/>
                      <a:pt x="24" y="78"/>
                    </a:cubicBezTo>
                    <a:cubicBezTo>
                      <a:pt x="29" y="84"/>
                      <a:pt x="34" y="88"/>
                      <a:pt x="39" y="89"/>
                    </a:cubicBezTo>
                    <a:cubicBezTo>
                      <a:pt x="44" y="89"/>
                      <a:pt x="48" y="88"/>
                      <a:pt x="52" y="86"/>
                    </a:cubicBezTo>
                    <a:cubicBezTo>
                      <a:pt x="55" y="83"/>
                      <a:pt x="56" y="80"/>
                      <a:pt x="55" y="76"/>
                    </a:cubicBezTo>
                    <a:cubicBezTo>
                      <a:pt x="55" y="73"/>
                      <a:pt x="53" y="67"/>
                      <a:pt x="48" y="58"/>
                    </a:cubicBezTo>
                    <a:cubicBezTo>
                      <a:pt x="43" y="47"/>
                      <a:pt x="39" y="38"/>
                      <a:pt x="38" y="33"/>
                    </a:cubicBezTo>
                    <a:cubicBezTo>
                      <a:pt x="36" y="28"/>
                      <a:pt x="37" y="23"/>
                      <a:pt x="38" y="18"/>
                    </a:cubicBezTo>
                    <a:cubicBezTo>
                      <a:pt x="40" y="13"/>
                      <a:pt x="42" y="10"/>
                      <a:pt x="46" y="6"/>
                    </a:cubicBezTo>
                    <a:cubicBezTo>
                      <a:pt x="50" y="3"/>
                      <a:pt x="54" y="1"/>
                      <a:pt x="58" y="1"/>
                    </a:cubicBezTo>
                    <a:cubicBezTo>
                      <a:pt x="62" y="0"/>
                      <a:pt x="67" y="0"/>
                      <a:pt x="71" y="1"/>
                    </a:cubicBezTo>
                    <a:cubicBezTo>
                      <a:pt x="74" y="2"/>
                      <a:pt x="78" y="3"/>
                      <a:pt x="82" y="6"/>
                    </a:cubicBezTo>
                    <a:cubicBezTo>
                      <a:pt x="86" y="9"/>
                      <a:pt x="90" y="12"/>
                      <a:pt x="93" y="16"/>
                    </a:cubicBezTo>
                    <a:cubicBezTo>
                      <a:pt x="98" y="22"/>
                      <a:pt x="102" y="29"/>
                      <a:pt x="104" y="35"/>
                    </a:cubicBezTo>
                    <a:cubicBezTo>
                      <a:pt x="106" y="41"/>
                      <a:pt x="106" y="46"/>
                      <a:pt x="105" y="51"/>
                    </a:cubicBezTo>
                    <a:cubicBezTo>
                      <a:pt x="104" y="56"/>
                      <a:pt x="101" y="61"/>
                      <a:pt x="97" y="66"/>
                    </a:cubicBezTo>
                    <a:lnTo>
                      <a:pt x="84" y="54"/>
                    </a:lnTo>
                    <a:cubicBezTo>
                      <a:pt x="88" y="50"/>
                      <a:pt x="90" y="46"/>
                      <a:pt x="89" y="41"/>
                    </a:cubicBezTo>
                    <a:cubicBezTo>
                      <a:pt x="89" y="36"/>
                      <a:pt x="87" y="31"/>
                      <a:pt x="83" y="26"/>
                    </a:cubicBezTo>
                    <a:cubicBezTo>
                      <a:pt x="78" y="20"/>
                      <a:pt x="73" y="17"/>
                      <a:pt x="69" y="16"/>
                    </a:cubicBezTo>
                    <a:cubicBezTo>
                      <a:pt x="65" y="15"/>
                      <a:pt x="61" y="16"/>
                      <a:pt x="58" y="18"/>
                    </a:cubicBezTo>
                    <a:cubicBezTo>
                      <a:pt x="57" y="19"/>
                      <a:pt x="56" y="21"/>
                      <a:pt x="55" y="23"/>
                    </a:cubicBezTo>
                    <a:cubicBezTo>
                      <a:pt x="55" y="26"/>
                      <a:pt x="55" y="28"/>
                      <a:pt x="56" y="31"/>
                    </a:cubicBezTo>
                    <a:cubicBezTo>
                      <a:pt x="57" y="33"/>
                      <a:pt x="59" y="38"/>
                      <a:pt x="62" y="46"/>
                    </a:cubicBezTo>
                    <a:cubicBezTo>
                      <a:pt x="68" y="57"/>
                      <a:pt x="71" y="66"/>
                      <a:pt x="73" y="71"/>
                    </a:cubicBezTo>
                    <a:cubicBezTo>
                      <a:pt x="74" y="76"/>
                      <a:pt x="74" y="81"/>
                      <a:pt x="73" y="85"/>
                    </a:cubicBezTo>
                    <a:cubicBezTo>
                      <a:pt x="72" y="90"/>
                      <a:pt x="69" y="94"/>
                      <a:pt x="64" y="98"/>
                    </a:cubicBezTo>
                    <a:cubicBezTo>
                      <a:pt x="60" y="102"/>
                      <a:pt x="55" y="104"/>
                      <a:pt x="49" y="105"/>
                    </a:cubicBezTo>
                    <a:cubicBezTo>
                      <a:pt x="43" y="105"/>
                      <a:pt x="36" y="104"/>
                      <a:pt x="30" y="101"/>
                    </a:cubicBezTo>
                    <a:cubicBezTo>
                      <a:pt x="24" y="98"/>
                      <a:pt x="18" y="93"/>
                      <a:pt x="13" y="87"/>
                    </a:cubicBezTo>
                    <a:cubicBezTo>
                      <a:pt x="5" y="77"/>
                      <a:pt x="0" y="68"/>
                      <a:pt x="0" y="59"/>
                    </a:cubicBezTo>
                    <a:cubicBezTo>
                      <a:pt x="0" y="50"/>
                      <a:pt x="3" y="41"/>
                      <a:pt x="10" y="3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2" name="Freeform 59"/>
              <p:cNvSpPr>
                <a:spLocks noEditPoints="1"/>
              </p:cNvSpPr>
              <p:nvPr/>
            </p:nvSpPr>
            <p:spPr bwMode="auto">
              <a:xfrm>
                <a:off x="5172" y="3183"/>
                <a:ext cx="113" cy="101"/>
              </a:xfrm>
              <a:custGeom>
                <a:avLst/>
                <a:gdLst>
                  <a:gd name="T0" fmla="*/ 0 w 187"/>
                  <a:gd name="T1" fmla="*/ 83 h 168"/>
                  <a:gd name="T2" fmla="*/ 0 w 187"/>
                  <a:gd name="T3" fmla="*/ 83 h 168"/>
                  <a:gd name="T4" fmla="*/ 114 w 187"/>
                  <a:gd name="T5" fmla="*/ 0 h 168"/>
                  <a:gd name="T6" fmla="*/ 174 w 187"/>
                  <a:gd name="T7" fmla="*/ 83 h 168"/>
                  <a:gd name="T8" fmla="*/ 161 w 187"/>
                  <a:gd name="T9" fmla="*/ 92 h 168"/>
                  <a:gd name="T10" fmla="*/ 112 w 187"/>
                  <a:gd name="T11" fmla="*/ 25 h 168"/>
                  <a:gd name="T12" fmla="*/ 77 w 187"/>
                  <a:gd name="T13" fmla="*/ 50 h 168"/>
                  <a:gd name="T14" fmla="*/ 123 w 187"/>
                  <a:gd name="T15" fmla="*/ 113 h 168"/>
                  <a:gd name="T16" fmla="*/ 109 w 187"/>
                  <a:gd name="T17" fmla="*/ 123 h 168"/>
                  <a:gd name="T18" fmla="*/ 63 w 187"/>
                  <a:gd name="T19" fmla="*/ 60 h 168"/>
                  <a:gd name="T20" fmla="*/ 25 w 187"/>
                  <a:gd name="T21" fmla="*/ 88 h 168"/>
                  <a:gd name="T22" fmla="*/ 75 w 187"/>
                  <a:gd name="T23" fmla="*/ 158 h 168"/>
                  <a:gd name="T24" fmla="*/ 62 w 187"/>
                  <a:gd name="T25" fmla="*/ 168 h 168"/>
                  <a:gd name="T26" fmla="*/ 0 w 187"/>
                  <a:gd name="T27" fmla="*/ 83 h 168"/>
                  <a:gd name="T28" fmla="*/ 144 w 187"/>
                  <a:gd name="T29" fmla="*/ 26 h 168"/>
                  <a:gd name="T30" fmla="*/ 144 w 187"/>
                  <a:gd name="T31" fmla="*/ 26 h 168"/>
                  <a:gd name="T32" fmla="*/ 173 w 187"/>
                  <a:gd name="T33" fmla="*/ 21 h 168"/>
                  <a:gd name="T34" fmla="*/ 187 w 187"/>
                  <a:gd name="T35" fmla="*/ 39 h 168"/>
                  <a:gd name="T36" fmla="*/ 152 w 187"/>
                  <a:gd name="T37" fmla="*/ 38 h 168"/>
                  <a:gd name="T38" fmla="*/ 144 w 187"/>
                  <a:gd name="T39"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68">
                    <a:moveTo>
                      <a:pt x="0" y="83"/>
                    </a:moveTo>
                    <a:lnTo>
                      <a:pt x="0" y="83"/>
                    </a:lnTo>
                    <a:lnTo>
                      <a:pt x="114" y="0"/>
                    </a:lnTo>
                    <a:lnTo>
                      <a:pt x="174" y="83"/>
                    </a:lnTo>
                    <a:lnTo>
                      <a:pt x="161" y="92"/>
                    </a:lnTo>
                    <a:lnTo>
                      <a:pt x="112" y="25"/>
                    </a:lnTo>
                    <a:lnTo>
                      <a:pt x="77" y="50"/>
                    </a:lnTo>
                    <a:lnTo>
                      <a:pt x="123" y="113"/>
                    </a:lnTo>
                    <a:lnTo>
                      <a:pt x="109" y="123"/>
                    </a:lnTo>
                    <a:lnTo>
                      <a:pt x="63" y="60"/>
                    </a:lnTo>
                    <a:lnTo>
                      <a:pt x="25" y="88"/>
                    </a:lnTo>
                    <a:lnTo>
                      <a:pt x="75" y="158"/>
                    </a:lnTo>
                    <a:lnTo>
                      <a:pt x="62" y="168"/>
                    </a:lnTo>
                    <a:lnTo>
                      <a:pt x="0" y="83"/>
                    </a:lnTo>
                    <a:close/>
                    <a:moveTo>
                      <a:pt x="144" y="26"/>
                    </a:moveTo>
                    <a:lnTo>
                      <a:pt x="144" y="26"/>
                    </a:lnTo>
                    <a:lnTo>
                      <a:pt x="173" y="21"/>
                    </a:lnTo>
                    <a:lnTo>
                      <a:pt x="187" y="39"/>
                    </a:lnTo>
                    <a:lnTo>
                      <a:pt x="152" y="38"/>
                    </a:lnTo>
                    <a:lnTo>
                      <a:pt x="144" y="26"/>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3" name="Freeform 60"/>
              <p:cNvSpPr>
                <a:spLocks/>
              </p:cNvSpPr>
              <p:nvPr/>
            </p:nvSpPr>
            <p:spPr bwMode="auto">
              <a:xfrm>
                <a:off x="5222" y="3254"/>
                <a:ext cx="71" cy="61"/>
              </a:xfrm>
              <a:custGeom>
                <a:avLst/>
                <a:gdLst>
                  <a:gd name="T0" fmla="*/ 26 w 118"/>
                  <a:gd name="T1" fmla="*/ 92 h 102"/>
                  <a:gd name="T2" fmla="*/ 26 w 118"/>
                  <a:gd name="T3" fmla="*/ 92 h 102"/>
                  <a:gd name="T4" fmla="*/ 15 w 118"/>
                  <a:gd name="T5" fmla="*/ 102 h 102"/>
                  <a:gd name="T6" fmla="*/ 6 w 118"/>
                  <a:gd name="T7" fmla="*/ 92 h 102"/>
                  <a:gd name="T8" fmla="*/ 0 w 118"/>
                  <a:gd name="T9" fmla="*/ 78 h 102"/>
                  <a:gd name="T10" fmla="*/ 3 w 118"/>
                  <a:gd name="T11" fmla="*/ 68 h 102"/>
                  <a:gd name="T12" fmla="*/ 19 w 118"/>
                  <a:gd name="T13" fmla="*/ 55 h 102"/>
                  <a:gd name="T14" fmla="*/ 68 w 118"/>
                  <a:gd name="T15" fmla="*/ 22 h 102"/>
                  <a:gd name="T16" fmla="*/ 60 w 118"/>
                  <a:gd name="T17" fmla="*/ 11 h 102"/>
                  <a:gd name="T18" fmla="*/ 72 w 118"/>
                  <a:gd name="T19" fmla="*/ 4 h 102"/>
                  <a:gd name="T20" fmla="*/ 79 w 118"/>
                  <a:gd name="T21" fmla="*/ 15 h 102"/>
                  <a:gd name="T22" fmla="*/ 100 w 118"/>
                  <a:gd name="T23" fmla="*/ 0 h 102"/>
                  <a:gd name="T24" fmla="*/ 118 w 118"/>
                  <a:gd name="T25" fmla="*/ 9 h 102"/>
                  <a:gd name="T26" fmla="*/ 88 w 118"/>
                  <a:gd name="T27" fmla="*/ 29 h 102"/>
                  <a:gd name="T28" fmla="*/ 98 w 118"/>
                  <a:gd name="T29" fmla="*/ 43 h 102"/>
                  <a:gd name="T30" fmla="*/ 87 w 118"/>
                  <a:gd name="T31" fmla="*/ 51 h 102"/>
                  <a:gd name="T32" fmla="*/ 77 w 118"/>
                  <a:gd name="T33" fmla="*/ 36 h 102"/>
                  <a:gd name="T34" fmla="*/ 27 w 118"/>
                  <a:gd name="T35" fmla="*/ 70 h 102"/>
                  <a:gd name="T36" fmla="*/ 20 w 118"/>
                  <a:gd name="T37" fmla="*/ 76 h 102"/>
                  <a:gd name="T38" fmla="*/ 19 w 118"/>
                  <a:gd name="T39" fmla="*/ 80 h 102"/>
                  <a:gd name="T40" fmla="*/ 21 w 118"/>
                  <a:gd name="T41" fmla="*/ 86 h 102"/>
                  <a:gd name="T42" fmla="*/ 26 w 118"/>
                  <a:gd name="T43"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102">
                    <a:moveTo>
                      <a:pt x="26" y="92"/>
                    </a:moveTo>
                    <a:lnTo>
                      <a:pt x="26" y="92"/>
                    </a:lnTo>
                    <a:lnTo>
                      <a:pt x="15" y="102"/>
                    </a:lnTo>
                    <a:cubicBezTo>
                      <a:pt x="11" y="99"/>
                      <a:pt x="8" y="95"/>
                      <a:pt x="6" y="92"/>
                    </a:cubicBezTo>
                    <a:cubicBezTo>
                      <a:pt x="3" y="87"/>
                      <a:pt x="1" y="82"/>
                      <a:pt x="0" y="78"/>
                    </a:cubicBezTo>
                    <a:cubicBezTo>
                      <a:pt x="0" y="74"/>
                      <a:pt x="1" y="71"/>
                      <a:pt x="3" y="68"/>
                    </a:cubicBezTo>
                    <a:cubicBezTo>
                      <a:pt x="5" y="65"/>
                      <a:pt x="10" y="60"/>
                      <a:pt x="19" y="55"/>
                    </a:cubicBezTo>
                    <a:lnTo>
                      <a:pt x="68" y="22"/>
                    </a:lnTo>
                    <a:lnTo>
                      <a:pt x="60" y="11"/>
                    </a:lnTo>
                    <a:lnTo>
                      <a:pt x="72" y="4"/>
                    </a:lnTo>
                    <a:lnTo>
                      <a:pt x="79" y="15"/>
                    </a:lnTo>
                    <a:lnTo>
                      <a:pt x="100" y="0"/>
                    </a:lnTo>
                    <a:lnTo>
                      <a:pt x="118" y="9"/>
                    </a:lnTo>
                    <a:lnTo>
                      <a:pt x="88" y="29"/>
                    </a:lnTo>
                    <a:lnTo>
                      <a:pt x="98" y="43"/>
                    </a:lnTo>
                    <a:lnTo>
                      <a:pt x="87" y="51"/>
                    </a:lnTo>
                    <a:lnTo>
                      <a:pt x="77" y="36"/>
                    </a:lnTo>
                    <a:lnTo>
                      <a:pt x="27" y="70"/>
                    </a:lnTo>
                    <a:cubicBezTo>
                      <a:pt x="23" y="72"/>
                      <a:pt x="21" y="74"/>
                      <a:pt x="20" y="76"/>
                    </a:cubicBezTo>
                    <a:cubicBezTo>
                      <a:pt x="19" y="77"/>
                      <a:pt x="19" y="78"/>
                      <a:pt x="19" y="80"/>
                    </a:cubicBezTo>
                    <a:cubicBezTo>
                      <a:pt x="19" y="82"/>
                      <a:pt x="20" y="83"/>
                      <a:pt x="21" y="86"/>
                    </a:cubicBezTo>
                    <a:cubicBezTo>
                      <a:pt x="22" y="87"/>
                      <a:pt x="24" y="89"/>
                      <a:pt x="26" y="9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4" name="Freeform 61"/>
              <p:cNvSpPr>
                <a:spLocks noEditPoints="1"/>
              </p:cNvSpPr>
              <p:nvPr/>
            </p:nvSpPr>
            <p:spPr bwMode="auto">
              <a:xfrm>
                <a:off x="5238" y="3295"/>
                <a:ext cx="70" cy="72"/>
              </a:xfrm>
              <a:custGeom>
                <a:avLst/>
                <a:gdLst>
                  <a:gd name="T0" fmla="*/ 41 w 116"/>
                  <a:gd name="T1" fmla="*/ 94 h 119"/>
                  <a:gd name="T2" fmla="*/ 41 w 116"/>
                  <a:gd name="T3" fmla="*/ 94 h 119"/>
                  <a:gd name="T4" fmla="*/ 21 w 116"/>
                  <a:gd name="T5" fmla="*/ 85 h 119"/>
                  <a:gd name="T6" fmla="*/ 8 w 116"/>
                  <a:gd name="T7" fmla="*/ 70 h 119"/>
                  <a:gd name="T8" fmla="*/ 2 w 116"/>
                  <a:gd name="T9" fmla="*/ 44 h 119"/>
                  <a:gd name="T10" fmla="*/ 15 w 116"/>
                  <a:gd name="T11" fmla="*/ 25 h 119"/>
                  <a:gd name="T12" fmla="*/ 28 w 116"/>
                  <a:gd name="T13" fmla="*/ 21 h 119"/>
                  <a:gd name="T14" fmla="*/ 41 w 116"/>
                  <a:gd name="T15" fmla="*/ 23 h 119"/>
                  <a:gd name="T16" fmla="*/ 53 w 116"/>
                  <a:gd name="T17" fmla="*/ 31 h 119"/>
                  <a:gd name="T18" fmla="*/ 63 w 116"/>
                  <a:gd name="T19" fmla="*/ 43 h 119"/>
                  <a:gd name="T20" fmla="*/ 84 w 116"/>
                  <a:gd name="T21" fmla="*/ 66 h 119"/>
                  <a:gd name="T22" fmla="*/ 88 w 116"/>
                  <a:gd name="T23" fmla="*/ 63 h 119"/>
                  <a:gd name="T24" fmla="*/ 98 w 116"/>
                  <a:gd name="T25" fmla="*/ 51 h 119"/>
                  <a:gd name="T26" fmla="*/ 93 w 116"/>
                  <a:gd name="T27" fmla="*/ 31 h 119"/>
                  <a:gd name="T28" fmla="*/ 80 w 116"/>
                  <a:gd name="T29" fmla="*/ 18 h 119"/>
                  <a:gd name="T30" fmla="*/ 62 w 116"/>
                  <a:gd name="T31" fmla="*/ 19 h 119"/>
                  <a:gd name="T32" fmla="*/ 55 w 116"/>
                  <a:gd name="T33" fmla="*/ 3 h 119"/>
                  <a:gd name="T34" fmla="*/ 74 w 116"/>
                  <a:gd name="T35" fmla="*/ 1 h 119"/>
                  <a:gd name="T36" fmla="*/ 91 w 116"/>
                  <a:gd name="T37" fmla="*/ 8 h 119"/>
                  <a:gd name="T38" fmla="*/ 107 w 116"/>
                  <a:gd name="T39" fmla="*/ 26 h 119"/>
                  <a:gd name="T40" fmla="*/ 115 w 116"/>
                  <a:gd name="T41" fmla="*/ 46 h 119"/>
                  <a:gd name="T42" fmla="*/ 115 w 116"/>
                  <a:gd name="T43" fmla="*/ 60 h 119"/>
                  <a:gd name="T44" fmla="*/ 108 w 116"/>
                  <a:gd name="T45" fmla="*/ 71 h 119"/>
                  <a:gd name="T46" fmla="*/ 95 w 116"/>
                  <a:gd name="T47" fmla="*/ 80 h 119"/>
                  <a:gd name="T48" fmla="*/ 75 w 116"/>
                  <a:gd name="T49" fmla="*/ 92 h 119"/>
                  <a:gd name="T50" fmla="*/ 50 w 116"/>
                  <a:gd name="T51" fmla="*/ 109 h 119"/>
                  <a:gd name="T52" fmla="*/ 41 w 116"/>
                  <a:gd name="T53" fmla="*/ 119 h 119"/>
                  <a:gd name="T54" fmla="*/ 32 w 116"/>
                  <a:gd name="T55" fmla="*/ 104 h 119"/>
                  <a:gd name="T56" fmla="*/ 41 w 116"/>
                  <a:gd name="T57" fmla="*/ 94 h 119"/>
                  <a:gd name="T58" fmla="*/ 73 w 116"/>
                  <a:gd name="T59" fmla="*/ 73 h 119"/>
                  <a:gd name="T60" fmla="*/ 73 w 116"/>
                  <a:gd name="T61" fmla="*/ 73 h 119"/>
                  <a:gd name="T62" fmla="*/ 52 w 116"/>
                  <a:gd name="T63" fmla="*/ 52 h 119"/>
                  <a:gd name="T64" fmla="*/ 42 w 116"/>
                  <a:gd name="T65" fmla="*/ 41 h 119"/>
                  <a:gd name="T66" fmla="*/ 33 w 116"/>
                  <a:gd name="T67" fmla="*/ 38 h 119"/>
                  <a:gd name="T68" fmla="*/ 25 w 116"/>
                  <a:gd name="T69" fmla="*/ 41 h 119"/>
                  <a:gd name="T70" fmla="*/ 18 w 116"/>
                  <a:gd name="T71" fmla="*/ 51 h 119"/>
                  <a:gd name="T72" fmla="*/ 22 w 116"/>
                  <a:gd name="T73" fmla="*/ 67 h 119"/>
                  <a:gd name="T74" fmla="*/ 35 w 116"/>
                  <a:gd name="T75" fmla="*/ 80 h 119"/>
                  <a:gd name="T76" fmla="*/ 51 w 116"/>
                  <a:gd name="T77" fmla="*/ 83 h 119"/>
                  <a:gd name="T78" fmla="*/ 68 w 116"/>
                  <a:gd name="T79" fmla="*/ 76 h 119"/>
                  <a:gd name="T80" fmla="*/ 73 w 116"/>
                  <a:gd name="T81"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119">
                    <a:moveTo>
                      <a:pt x="41" y="94"/>
                    </a:moveTo>
                    <a:lnTo>
                      <a:pt x="41" y="94"/>
                    </a:lnTo>
                    <a:cubicBezTo>
                      <a:pt x="33" y="92"/>
                      <a:pt x="26" y="89"/>
                      <a:pt x="21" y="85"/>
                    </a:cubicBezTo>
                    <a:cubicBezTo>
                      <a:pt x="16" y="81"/>
                      <a:pt x="12" y="76"/>
                      <a:pt x="8" y="70"/>
                    </a:cubicBezTo>
                    <a:cubicBezTo>
                      <a:pt x="2" y="61"/>
                      <a:pt x="0" y="52"/>
                      <a:pt x="2" y="44"/>
                    </a:cubicBezTo>
                    <a:cubicBezTo>
                      <a:pt x="3" y="36"/>
                      <a:pt x="7" y="30"/>
                      <a:pt x="15" y="25"/>
                    </a:cubicBezTo>
                    <a:cubicBezTo>
                      <a:pt x="19" y="23"/>
                      <a:pt x="23" y="21"/>
                      <a:pt x="28" y="21"/>
                    </a:cubicBezTo>
                    <a:cubicBezTo>
                      <a:pt x="33" y="21"/>
                      <a:pt x="37" y="21"/>
                      <a:pt x="41" y="23"/>
                    </a:cubicBezTo>
                    <a:cubicBezTo>
                      <a:pt x="45" y="25"/>
                      <a:pt x="49" y="28"/>
                      <a:pt x="53" y="31"/>
                    </a:cubicBezTo>
                    <a:cubicBezTo>
                      <a:pt x="55" y="33"/>
                      <a:pt x="59" y="37"/>
                      <a:pt x="63" y="43"/>
                    </a:cubicBezTo>
                    <a:cubicBezTo>
                      <a:pt x="72" y="54"/>
                      <a:pt x="79" y="61"/>
                      <a:pt x="84" y="66"/>
                    </a:cubicBezTo>
                    <a:cubicBezTo>
                      <a:pt x="87" y="64"/>
                      <a:pt x="88" y="64"/>
                      <a:pt x="88" y="63"/>
                    </a:cubicBezTo>
                    <a:cubicBezTo>
                      <a:pt x="94" y="60"/>
                      <a:pt x="98" y="56"/>
                      <a:pt x="98" y="51"/>
                    </a:cubicBezTo>
                    <a:cubicBezTo>
                      <a:pt x="99" y="45"/>
                      <a:pt x="98" y="39"/>
                      <a:pt x="93" y="31"/>
                    </a:cubicBezTo>
                    <a:cubicBezTo>
                      <a:pt x="89" y="25"/>
                      <a:pt x="84" y="20"/>
                      <a:pt x="80" y="18"/>
                    </a:cubicBezTo>
                    <a:cubicBezTo>
                      <a:pt x="75" y="17"/>
                      <a:pt x="70" y="17"/>
                      <a:pt x="62" y="19"/>
                    </a:cubicBezTo>
                    <a:lnTo>
                      <a:pt x="55" y="3"/>
                    </a:lnTo>
                    <a:cubicBezTo>
                      <a:pt x="62" y="1"/>
                      <a:pt x="69" y="0"/>
                      <a:pt x="74" y="1"/>
                    </a:cubicBezTo>
                    <a:cubicBezTo>
                      <a:pt x="80" y="1"/>
                      <a:pt x="86" y="4"/>
                      <a:pt x="91" y="8"/>
                    </a:cubicBezTo>
                    <a:cubicBezTo>
                      <a:pt x="97" y="13"/>
                      <a:pt x="102" y="19"/>
                      <a:pt x="107" y="26"/>
                    </a:cubicBezTo>
                    <a:cubicBezTo>
                      <a:pt x="111" y="33"/>
                      <a:pt x="114" y="40"/>
                      <a:pt x="115" y="46"/>
                    </a:cubicBezTo>
                    <a:cubicBezTo>
                      <a:pt x="116" y="51"/>
                      <a:pt x="116" y="56"/>
                      <a:pt x="115" y="60"/>
                    </a:cubicBezTo>
                    <a:cubicBezTo>
                      <a:pt x="114" y="64"/>
                      <a:pt x="111" y="67"/>
                      <a:pt x="108" y="71"/>
                    </a:cubicBezTo>
                    <a:cubicBezTo>
                      <a:pt x="106" y="73"/>
                      <a:pt x="101" y="76"/>
                      <a:pt x="95" y="80"/>
                    </a:cubicBezTo>
                    <a:lnTo>
                      <a:pt x="75" y="92"/>
                    </a:lnTo>
                    <a:cubicBezTo>
                      <a:pt x="61" y="101"/>
                      <a:pt x="53" y="106"/>
                      <a:pt x="50" y="109"/>
                    </a:cubicBezTo>
                    <a:cubicBezTo>
                      <a:pt x="46" y="112"/>
                      <a:pt x="44" y="115"/>
                      <a:pt x="41" y="119"/>
                    </a:cubicBezTo>
                    <a:lnTo>
                      <a:pt x="32" y="104"/>
                    </a:lnTo>
                    <a:cubicBezTo>
                      <a:pt x="34" y="101"/>
                      <a:pt x="37" y="97"/>
                      <a:pt x="41" y="94"/>
                    </a:cubicBezTo>
                    <a:close/>
                    <a:moveTo>
                      <a:pt x="73" y="73"/>
                    </a:moveTo>
                    <a:lnTo>
                      <a:pt x="73" y="73"/>
                    </a:lnTo>
                    <a:cubicBezTo>
                      <a:pt x="67" y="69"/>
                      <a:pt x="61" y="62"/>
                      <a:pt x="52" y="52"/>
                    </a:cubicBezTo>
                    <a:cubicBezTo>
                      <a:pt x="48" y="47"/>
                      <a:pt x="44" y="43"/>
                      <a:pt x="42" y="41"/>
                    </a:cubicBezTo>
                    <a:cubicBezTo>
                      <a:pt x="39" y="39"/>
                      <a:pt x="36" y="38"/>
                      <a:pt x="33" y="38"/>
                    </a:cubicBezTo>
                    <a:cubicBezTo>
                      <a:pt x="30" y="38"/>
                      <a:pt x="27" y="39"/>
                      <a:pt x="25" y="41"/>
                    </a:cubicBezTo>
                    <a:cubicBezTo>
                      <a:pt x="21" y="43"/>
                      <a:pt x="19" y="47"/>
                      <a:pt x="18" y="51"/>
                    </a:cubicBezTo>
                    <a:cubicBezTo>
                      <a:pt x="17" y="56"/>
                      <a:pt x="18" y="61"/>
                      <a:pt x="22" y="67"/>
                    </a:cubicBezTo>
                    <a:cubicBezTo>
                      <a:pt x="26" y="72"/>
                      <a:pt x="30" y="77"/>
                      <a:pt x="35" y="80"/>
                    </a:cubicBezTo>
                    <a:cubicBezTo>
                      <a:pt x="40" y="82"/>
                      <a:pt x="46" y="84"/>
                      <a:pt x="51" y="83"/>
                    </a:cubicBezTo>
                    <a:cubicBezTo>
                      <a:pt x="56" y="82"/>
                      <a:pt x="61" y="80"/>
                      <a:pt x="68" y="76"/>
                    </a:cubicBezTo>
                    <a:lnTo>
                      <a:pt x="73" y="73"/>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5" name="Freeform 62"/>
              <p:cNvSpPr>
                <a:spLocks/>
              </p:cNvSpPr>
              <p:nvPr/>
            </p:nvSpPr>
            <p:spPr bwMode="auto">
              <a:xfrm>
                <a:off x="5273" y="3341"/>
                <a:ext cx="74" cy="58"/>
              </a:xfrm>
              <a:custGeom>
                <a:avLst/>
                <a:gdLst>
                  <a:gd name="T0" fmla="*/ 25 w 122"/>
                  <a:gd name="T1" fmla="*/ 86 h 96"/>
                  <a:gd name="T2" fmla="*/ 25 w 122"/>
                  <a:gd name="T3" fmla="*/ 86 h 96"/>
                  <a:gd name="T4" fmla="*/ 13 w 122"/>
                  <a:gd name="T5" fmla="*/ 96 h 96"/>
                  <a:gd name="T6" fmla="*/ 5 w 122"/>
                  <a:gd name="T7" fmla="*/ 85 h 96"/>
                  <a:gd name="T8" fmla="*/ 0 w 122"/>
                  <a:gd name="T9" fmla="*/ 71 h 96"/>
                  <a:gd name="T10" fmla="*/ 3 w 122"/>
                  <a:gd name="T11" fmla="*/ 61 h 96"/>
                  <a:gd name="T12" fmla="*/ 20 w 122"/>
                  <a:gd name="T13" fmla="*/ 49 h 96"/>
                  <a:gd name="T14" fmla="*/ 71 w 122"/>
                  <a:gd name="T15" fmla="*/ 19 h 96"/>
                  <a:gd name="T16" fmla="*/ 64 w 122"/>
                  <a:gd name="T17" fmla="*/ 8 h 96"/>
                  <a:gd name="T18" fmla="*/ 76 w 122"/>
                  <a:gd name="T19" fmla="*/ 2 h 96"/>
                  <a:gd name="T20" fmla="*/ 82 w 122"/>
                  <a:gd name="T21" fmla="*/ 13 h 96"/>
                  <a:gd name="T22" fmla="*/ 104 w 122"/>
                  <a:gd name="T23" fmla="*/ 0 h 96"/>
                  <a:gd name="T24" fmla="*/ 122 w 122"/>
                  <a:gd name="T25" fmla="*/ 10 h 96"/>
                  <a:gd name="T26" fmla="*/ 91 w 122"/>
                  <a:gd name="T27" fmla="*/ 28 h 96"/>
                  <a:gd name="T28" fmla="*/ 100 w 122"/>
                  <a:gd name="T29" fmla="*/ 43 h 96"/>
                  <a:gd name="T30" fmla="*/ 88 w 122"/>
                  <a:gd name="T31" fmla="*/ 50 h 96"/>
                  <a:gd name="T32" fmla="*/ 79 w 122"/>
                  <a:gd name="T33" fmla="*/ 34 h 96"/>
                  <a:gd name="T34" fmla="*/ 28 w 122"/>
                  <a:gd name="T35" fmla="*/ 64 h 96"/>
                  <a:gd name="T36" fmla="*/ 20 w 122"/>
                  <a:gd name="T37" fmla="*/ 70 h 96"/>
                  <a:gd name="T38" fmla="*/ 18 w 122"/>
                  <a:gd name="T39" fmla="*/ 74 h 96"/>
                  <a:gd name="T40" fmla="*/ 20 w 122"/>
                  <a:gd name="T41" fmla="*/ 80 h 96"/>
                  <a:gd name="T42" fmla="*/ 25 w 122"/>
                  <a:gd name="T43" fmla="*/ 8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96">
                    <a:moveTo>
                      <a:pt x="25" y="86"/>
                    </a:moveTo>
                    <a:lnTo>
                      <a:pt x="25" y="86"/>
                    </a:lnTo>
                    <a:lnTo>
                      <a:pt x="13" y="96"/>
                    </a:lnTo>
                    <a:cubicBezTo>
                      <a:pt x="9" y="92"/>
                      <a:pt x="7" y="89"/>
                      <a:pt x="5" y="85"/>
                    </a:cubicBezTo>
                    <a:cubicBezTo>
                      <a:pt x="2" y="80"/>
                      <a:pt x="0" y="75"/>
                      <a:pt x="0" y="71"/>
                    </a:cubicBezTo>
                    <a:cubicBezTo>
                      <a:pt x="0" y="67"/>
                      <a:pt x="1" y="64"/>
                      <a:pt x="3" y="61"/>
                    </a:cubicBezTo>
                    <a:cubicBezTo>
                      <a:pt x="5" y="58"/>
                      <a:pt x="11" y="54"/>
                      <a:pt x="20" y="49"/>
                    </a:cubicBezTo>
                    <a:lnTo>
                      <a:pt x="71" y="19"/>
                    </a:lnTo>
                    <a:lnTo>
                      <a:pt x="64" y="8"/>
                    </a:lnTo>
                    <a:lnTo>
                      <a:pt x="76" y="2"/>
                    </a:lnTo>
                    <a:lnTo>
                      <a:pt x="82" y="13"/>
                    </a:lnTo>
                    <a:lnTo>
                      <a:pt x="104" y="0"/>
                    </a:lnTo>
                    <a:lnTo>
                      <a:pt x="122" y="10"/>
                    </a:lnTo>
                    <a:lnTo>
                      <a:pt x="91" y="28"/>
                    </a:lnTo>
                    <a:lnTo>
                      <a:pt x="100" y="43"/>
                    </a:lnTo>
                    <a:lnTo>
                      <a:pt x="88" y="50"/>
                    </a:lnTo>
                    <a:lnTo>
                      <a:pt x="79" y="34"/>
                    </a:lnTo>
                    <a:lnTo>
                      <a:pt x="28" y="64"/>
                    </a:lnTo>
                    <a:cubicBezTo>
                      <a:pt x="23" y="67"/>
                      <a:pt x="21" y="68"/>
                      <a:pt x="20" y="70"/>
                    </a:cubicBezTo>
                    <a:cubicBezTo>
                      <a:pt x="19" y="71"/>
                      <a:pt x="18" y="72"/>
                      <a:pt x="18" y="74"/>
                    </a:cubicBezTo>
                    <a:cubicBezTo>
                      <a:pt x="18" y="76"/>
                      <a:pt x="19" y="78"/>
                      <a:pt x="20" y="80"/>
                    </a:cubicBezTo>
                    <a:cubicBezTo>
                      <a:pt x="21" y="81"/>
                      <a:pt x="23" y="84"/>
                      <a:pt x="25" y="86"/>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6" name="Freeform 63"/>
              <p:cNvSpPr>
                <a:spLocks/>
              </p:cNvSpPr>
              <p:nvPr/>
            </p:nvSpPr>
            <p:spPr bwMode="auto">
              <a:xfrm>
                <a:off x="5289" y="3380"/>
                <a:ext cx="65" cy="61"/>
              </a:xfrm>
              <a:custGeom>
                <a:avLst/>
                <a:gdLst>
                  <a:gd name="T0" fmla="*/ 17 w 109"/>
                  <a:gd name="T1" fmla="*/ 22 h 101"/>
                  <a:gd name="T2" fmla="*/ 17 w 109"/>
                  <a:gd name="T3" fmla="*/ 22 h 101"/>
                  <a:gd name="T4" fmla="*/ 27 w 109"/>
                  <a:gd name="T5" fmla="*/ 36 h 101"/>
                  <a:gd name="T6" fmla="*/ 17 w 109"/>
                  <a:gd name="T7" fmla="*/ 50 h 101"/>
                  <a:gd name="T8" fmla="*/ 21 w 109"/>
                  <a:gd name="T9" fmla="*/ 69 h 101"/>
                  <a:gd name="T10" fmla="*/ 33 w 109"/>
                  <a:gd name="T11" fmla="*/ 83 h 101"/>
                  <a:gd name="T12" fmla="*/ 46 w 109"/>
                  <a:gd name="T13" fmla="*/ 82 h 101"/>
                  <a:gd name="T14" fmla="*/ 52 w 109"/>
                  <a:gd name="T15" fmla="*/ 74 h 101"/>
                  <a:gd name="T16" fmla="*/ 49 w 109"/>
                  <a:gd name="T17" fmla="*/ 55 h 101"/>
                  <a:gd name="T18" fmla="*/ 44 w 109"/>
                  <a:gd name="T19" fmla="*/ 28 h 101"/>
                  <a:gd name="T20" fmla="*/ 47 w 109"/>
                  <a:gd name="T21" fmla="*/ 13 h 101"/>
                  <a:gd name="T22" fmla="*/ 57 w 109"/>
                  <a:gd name="T23" fmla="*/ 4 h 101"/>
                  <a:gd name="T24" fmla="*/ 70 w 109"/>
                  <a:gd name="T25" fmla="*/ 0 h 101"/>
                  <a:gd name="T26" fmla="*/ 83 w 109"/>
                  <a:gd name="T27" fmla="*/ 3 h 101"/>
                  <a:gd name="T28" fmla="*/ 92 w 109"/>
                  <a:gd name="T29" fmla="*/ 11 h 101"/>
                  <a:gd name="T30" fmla="*/ 101 w 109"/>
                  <a:gd name="T31" fmla="*/ 23 h 101"/>
                  <a:gd name="T32" fmla="*/ 108 w 109"/>
                  <a:gd name="T33" fmla="*/ 43 h 101"/>
                  <a:gd name="T34" fmla="*/ 106 w 109"/>
                  <a:gd name="T35" fmla="*/ 60 h 101"/>
                  <a:gd name="T36" fmla="*/ 95 w 109"/>
                  <a:gd name="T37" fmla="*/ 72 h 101"/>
                  <a:gd name="T38" fmla="*/ 85 w 109"/>
                  <a:gd name="T39" fmla="*/ 58 h 101"/>
                  <a:gd name="T40" fmla="*/ 92 w 109"/>
                  <a:gd name="T41" fmla="*/ 47 h 101"/>
                  <a:gd name="T42" fmla="*/ 89 w 109"/>
                  <a:gd name="T43" fmla="*/ 31 h 101"/>
                  <a:gd name="T44" fmla="*/ 78 w 109"/>
                  <a:gd name="T45" fmla="*/ 18 h 101"/>
                  <a:gd name="T46" fmla="*/ 67 w 109"/>
                  <a:gd name="T47" fmla="*/ 17 h 101"/>
                  <a:gd name="T48" fmla="*/ 63 w 109"/>
                  <a:gd name="T49" fmla="*/ 22 h 101"/>
                  <a:gd name="T50" fmla="*/ 62 w 109"/>
                  <a:gd name="T51" fmla="*/ 30 h 101"/>
                  <a:gd name="T52" fmla="*/ 65 w 109"/>
                  <a:gd name="T53" fmla="*/ 46 h 101"/>
                  <a:gd name="T54" fmla="*/ 70 w 109"/>
                  <a:gd name="T55" fmla="*/ 72 h 101"/>
                  <a:gd name="T56" fmla="*/ 67 w 109"/>
                  <a:gd name="T57" fmla="*/ 87 h 101"/>
                  <a:gd name="T58" fmla="*/ 56 w 109"/>
                  <a:gd name="T59" fmla="*/ 97 h 101"/>
                  <a:gd name="T60" fmla="*/ 39 w 109"/>
                  <a:gd name="T61" fmla="*/ 100 h 101"/>
                  <a:gd name="T62" fmla="*/ 22 w 109"/>
                  <a:gd name="T63" fmla="*/ 93 h 101"/>
                  <a:gd name="T64" fmla="*/ 8 w 109"/>
                  <a:gd name="T65" fmla="*/ 76 h 101"/>
                  <a:gd name="T66" fmla="*/ 1 w 109"/>
                  <a:gd name="T67" fmla="*/ 45 h 101"/>
                  <a:gd name="T68" fmla="*/ 17 w 109"/>
                  <a:gd name="T6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01">
                    <a:moveTo>
                      <a:pt x="17" y="22"/>
                    </a:moveTo>
                    <a:lnTo>
                      <a:pt x="17" y="22"/>
                    </a:lnTo>
                    <a:lnTo>
                      <a:pt x="27" y="36"/>
                    </a:lnTo>
                    <a:cubicBezTo>
                      <a:pt x="21" y="40"/>
                      <a:pt x="18" y="45"/>
                      <a:pt x="17" y="50"/>
                    </a:cubicBezTo>
                    <a:cubicBezTo>
                      <a:pt x="16" y="56"/>
                      <a:pt x="17" y="62"/>
                      <a:pt x="21" y="69"/>
                    </a:cubicBezTo>
                    <a:cubicBezTo>
                      <a:pt x="25" y="76"/>
                      <a:pt x="29" y="81"/>
                      <a:pt x="33" y="83"/>
                    </a:cubicBezTo>
                    <a:cubicBezTo>
                      <a:pt x="38" y="85"/>
                      <a:pt x="42" y="84"/>
                      <a:pt x="46" y="82"/>
                    </a:cubicBezTo>
                    <a:cubicBezTo>
                      <a:pt x="50" y="81"/>
                      <a:pt x="52" y="78"/>
                      <a:pt x="52" y="74"/>
                    </a:cubicBezTo>
                    <a:cubicBezTo>
                      <a:pt x="52" y="71"/>
                      <a:pt x="51" y="65"/>
                      <a:pt x="49" y="55"/>
                    </a:cubicBezTo>
                    <a:cubicBezTo>
                      <a:pt x="46" y="42"/>
                      <a:pt x="44" y="33"/>
                      <a:pt x="44" y="28"/>
                    </a:cubicBezTo>
                    <a:cubicBezTo>
                      <a:pt x="43" y="22"/>
                      <a:pt x="45" y="18"/>
                      <a:pt x="47" y="13"/>
                    </a:cubicBezTo>
                    <a:cubicBezTo>
                      <a:pt x="49" y="9"/>
                      <a:pt x="53" y="6"/>
                      <a:pt x="57" y="4"/>
                    </a:cubicBezTo>
                    <a:cubicBezTo>
                      <a:pt x="61" y="2"/>
                      <a:pt x="66" y="0"/>
                      <a:pt x="70" y="0"/>
                    </a:cubicBezTo>
                    <a:cubicBezTo>
                      <a:pt x="74" y="0"/>
                      <a:pt x="79" y="1"/>
                      <a:pt x="83" y="3"/>
                    </a:cubicBezTo>
                    <a:cubicBezTo>
                      <a:pt x="86" y="5"/>
                      <a:pt x="89" y="7"/>
                      <a:pt x="92" y="11"/>
                    </a:cubicBezTo>
                    <a:cubicBezTo>
                      <a:pt x="96" y="14"/>
                      <a:pt x="99" y="18"/>
                      <a:pt x="101" y="23"/>
                    </a:cubicBezTo>
                    <a:cubicBezTo>
                      <a:pt x="105" y="30"/>
                      <a:pt x="107" y="37"/>
                      <a:pt x="108" y="43"/>
                    </a:cubicBezTo>
                    <a:cubicBezTo>
                      <a:pt x="109" y="50"/>
                      <a:pt x="108" y="55"/>
                      <a:pt x="106" y="60"/>
                    </a:cubicBezTo>
                    <a:cubicBezTo>
                      <a:pt x="104" y="64"/>
                      <a:pt x="100" y="68"/>
                      <a:pt x="95" y="72"/>
                    </a:cubicBezTo>
                    <a:lnTo>
                      <a:pt x="85" y="58"/>
                    </a:lnTo>
                    <a:cubicBezTo>
                      <a:pt x="89" y="55"/>
                      <a:pt x="92" y="51"/>
                      <a:pt x="92" y="47"/>
                    </a:cubicBezTo>
                    <a:cubicBezTo>
                      <a:pt x="93" y="42"/>
                      <a:pt x="92" y="37"/>
                      <a:pt x="89" y="31"/>
                    </a:cubicBezTo>
                    <a:cubicBezTo>
                      <a:pt x="85" y="24"/>
                      <a:pt x="81" y="19"/>
                      <a:pt x="78" y="18"/>
                    </a:cubicBezTo>
                    <a:cubicBezTo>
                      <a:pt x="74" y="16"/>
                      <a:pt x="70" y="16"/>
                      <a:pt x="67" y="17"/>
                    </a:cubicBezTo>
                    <a:cubicBezTo>
                      <a:pt x="65" y="19"/>
                      <a:pt x="64" y="20"/>
                      <a:pt x="63" y="22"/>
                    </a:cubicBezTo>
                    <a:cubicBezTo>
                      <a:pt x="62" y="24"/>
                      <a:pt x="61" y="27"/>
                      <a:pt x="62" y="30"/>
                    </a:cubicBezTo>
                    <a:cubicBezTo>
                      <a:pt x="62" y="32"/>
                      <a:pt x="63" y="37"/>
                      <a:pt x="65" y="46"/>
                    </a:cubicBezTo>
                    <a:cubicBezTo>
                      <a:pt x="68" y="58"/>
                      <a:pt x="70" y="67"/>
                      <a:pt x="70" y="72"/>
                    </a:cubicBezTo>
                    <a:cubicBezTo>
                      <a:pt x="70" y="78"/>
                      <a:pt x="69" y="82"/>
                      <a:pt x="67" y="87"/>
                    </a:cubicBezTo>
                    <a:cubicBezTo>
                      <a:pt x="65" y="91"/>
                      <a:pt x="61" y="94"/>
                      <a:pt x="56" y="97"/>
                    </a:cubicBezTo>
                    <a:cubicBezTo>
                      <a:pt x="51" y="100"/>
                      <a:pt x="45" y="101"/>
                      <a:pt x="39" y="100"/>
                    </a:cubicBezTo>
                    <a:cubicBezTo>
                      <a:pt x="33" y="100"/>
                      <a:pt x="28" y="97"/>
                      <a:pt x="22" y="93"/>
                    </a:cubicBezTo>
                    <a:cubicBezTo>
                      <a:pt x="17" y="89"/>
                      <a:pt x="12" y="83"/>
                      <a:pt x="8" y="76"/>
                    </a:cubicBezTo>
                    <a:cubicBezTo>
                      <a:pt x="2" y="64"/>
                      <a:pt x="0" y="54"/>
                      <a:pt x="1" y="45"/>
                    </a:cubicBezTo>
                    <a:cubicBezTo>
                      <a:pt x="3" y="37"/>
                      <a:pt x="8" y="29"/>
                      <a:pt x="17" y="2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7" name="Freeform 64"/>
              <p:cNvSpPr>
                <a:spLocks noEditPoints="1"/>
              </p:cNvSpPr>
              <p:nvPr/>
            </p:nvSpPr>
            <p:spPr bwMode="auto">
              <a:xfrm>
                <a:off x="3847" y="4065"/>
                <a:ext cx="63" cy="83"/>
              </a:xfrm>
              <a:custGeom>
                <a:avLst/>
                <a:gdLst>
                  <a:gd name="T0" fmla="*/ 0 w 106"/>
                  <a:gd name="T1" fmla="*/ 138 h 138"/>
                  <a:gd name="T2" fmla="*/ 0 w 106"/>
                  <a:gd name="T3" fmla="*/ 138 h 138"/>
                  <a:gd name="T4" fmla="*/ 0 w 106"/>
                  <a:gd name="T5" fmla="*/ 0 h 138"/>
                  <a:gd name="T6" fmla="*/ 52 w 106"/>
                  <a:gd name="T7" fmla="*/ 0 h 138"/>
                  <a:gd name="T8" fmla="*/ 73 w 106"/>
                  <a:gd name="T9" fmla="*/ 1 h 138"/>
                  <a:gd name="T10" fmla="*/ 90 w 106"/>
                  <a:gd name="T11" fmla="*/ 8 h 138"/>
                  <a:gd name="T12" fmla="*/ 101 w 106"/>
                  <a:gd name="T13" fmla="*/ 21 h 138"/>
                  <a:gd name="T14" fmla="*/ 106 w 106"/>
                  <a:gd name="T15" fmla="*/ 40 h 138"/>
                  <a:gd name="T16" fmla="*/ 94 w 106"/>
                  <a:gd name="T17" fmla="*/ 70 h 138"/>
                  <a:gd name="T18" fmla="*/ 54 w 106"/>
                  <a:gd name="T19" fmla="*/ 82 h 138"/>
                  <a:gd name="T20" fmla="*/ 18 w 106"/>
                  <a:gd name="T21" fmla="*/ 82 h 138"/>
                  <a:gd name="T22" fmla="*/ 18 w 106"/>
                  <a:gd name="T23" fmla="*/ 138 h 138"/>
                  <a:gd name="T24" fmla="*/ 0 w 106"/>
                  <a:gd name="T25" fmla="*/ 138 h 138"/>
                  <a:gd name="T26" fmla="*/ 18 w 106"/>
                  <a:gd name="T27" fmla="*/ 66 h 138"/>
                  <a:gd name="T28" fmla="*/ 18 w 106"/>
                  <a:gd name="T29" fmla="*/ 66 h 138"/>
                  <a:gd name="T30" fmla="*/ 54 w 106"/>
                  <a:gd name="T31" fmla="*/ 66 h 138"/>
                  <a:gd name="T32" fmla="*/ 79 w 106"/>
                  <a:gd name="T33" fmla="*/ 59 h 138"/>
                  <a:gd name="T34" fmla="*/ 87 w 106"/>
                  <a:gd name="T35" fmla="*/ 41 h 138"/>
                  <a:gd name="T36" fmla="*/ 82 w 106"/>
                  <a:gd name="T37" fmla="*/ 26 h 138"/>
                  <a:gd name="T38" fmla="*/ 71 w 106"/>
                  <a:gd name="T39" fmla="*/ 17 h 138"/>
                  <a:gd name="T40" fmla="*/ 54 w 106"/>
                  <a:gd name="T41" fmla="*/ 16 h 138"/>
                  <a:gd name="T42" fmla="*/ 18 w 106"/>
                  <a:gd name="T43" fmla="*/ 16 h 138"/>
                  <a:gd name="T44" fmla="*/ 18 w 106"/>
                  <a:gd name="T45" fmla="*/ 6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8">
                    <a:moveTo>
                      <a:pt x="0" y="138"/>
                    </a:moveTo>
                    <a:lnTo>
                      <a:pt x="0" y="138"/>
                    </a:lnTo>
                    <a:lnTo>
                      <a:pt x="0" y="0"/>
                    </a:lnTo>
                    <a:lnTo>
                      <a:pt x="52" y="0"/>
                    </a:lnTo>
                    <a:cubicBezTo>
                      <a:pt x="61" y="0"/>
                      <a:pt x="68" y="0"/>
                      <a:pt x="73" y="1"/>
                    </a:cubicBezTo>
                    <a:cubicBezTo>
                      <a:pt x="80" y="2"/>
                      <a:pt x="86" y="5"/>
                      <a:pt x="90" y="8"/>
                    </a:cubicBezTo>
                    <a:cubicBezTo>
                      <a:pt x="95" y="11"/>
                      <a:pt x="99" y="15"/>
                      <a:pt x="101" y="21"/>
                    </a:cubicBezTo>
                    <a:cubicBezTo>
                      <a:pt x="104" y="27"/>
                      <a:pt x="106" y="33"/>
                      <a:pt x="106" y="40"/>
                    </a:cubicBezTo>
                    <a:cubicBezTo>
                      <a:pt x="106" y="52"/>
                      <a:pt x="102" y="62"/>
                      <a:pt x="94" y="70"/>
                    </a:cubicBezTo>
                    <a:cubicBezTo>
                      <a:pt x="87" y="78"/>
                      <a:pt x="73" y="82"/>
                      <a:pt x="54" y="82"/>
                    </a:cubicBezTo>
                    <a:lnTo>
                      <a:pt x="18" y="82"/>
                    </a:lnTo>
                    <a:lnTo>
                      <a:pt x="18" y="138"/>
                    </a:lnTo>
                    <a:lnTo>
                      <a:pt x="0" y="138"/>
                    </a:lnTo>
                    <a:close/>
                    <a:moveTo>
                      <a:pt x="18" y="66"/>
                    </a:moveTo>
                    <a:lnTo>
                      <a:pt x="18" y="66"/>
                    </a:lnTo>
                    <a:lnTo>
                      <a:pt x="54" y="66"/>
                    </a:lnTo>
                    <a:cubicBezTo>
                      <a:pt x="66" y="66"/>
                      <a:pt x="74" y="64"/>
                      <a:pt x="79" y="59"/>
                    </a:cubicBezTo>
                    <a:cubicBezTo>
                      <a:pt x="84" y="55"/>
                      <a:pt x="87" y="49"/>
                      <a:pt x="87" y="41"/>
                    </a:cubicBezTo>
                    <a:cubicBezTo>
                      <a:pt x="87" y="35"/>
                      <a:pt x="85" y="30"/>
                      <a:pt x="82" y="26"/>
                    </a:cubicBezTo>
                    <a:cubicBezTo>
                      <a:pt x="79" y="22"/>
                      <a:pt x="76" y="19"/>
                      <a:pt x="71" y="17"/>
                    </a:cubicBezTo>
                    <a:cubicBezTo>
                      <a:pt x="68" y="17"/>
                      <a:pt x="62" y="16"/>
                      <a:pt x="54" y="16"/>
                    </a:cubicBezTo>
                    <a:lnTo>
                      <a:pt x="18" y="16"/>
                    </a:lnTo>
                    <a:lnTo>
                      <a:pt x="18" y="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8" name="Freeform 65"/>
              <p:cNvSpPr>
                <a:spLocks noEditPoints="1"/>
              </p:cNvSpPr>
              <p:nvPr/>
            </p:nvSpPr>
            <p:spPr bwMode="auto">
              <a:xfrm>
                <a:off x="3919" y="4087"/>
                <a:ext cx="56" cy="63"/>
              </a:xfrm>
              <a:custGeom>
                <a:avLst/>
                <a:gdLst>
                  <a:gd name="T0" fmla="*/ 74 w 93"/>
                  <a:gd name="T1" fmla="*/ 70 h 105"/>
                  <a:gd name="T2" fmla="*/ 74 w 93"/>
                  <a:gd name="T3" fmla="*/ 70 h 105"/>
                  <a:gd name="T4" fmla="*/ 92 w 93"/>
                  <a:gd name="T5" fmla="*/ 72 h 105"/>
                  <a:gd name="T6" fmla="*/ 77 w 93"/>
                  <a:gd name="T7" fmla="*/ 96 h 105"/>
                  <a:gd name="T8" fmla="*/ 48 w 93"/>
                  <a:gd name="T9" fmla="*/ 105 h 105"/>
                  <a:gd name="T10" fmla="*/ 13 w 93"/>
                  <a:gd name="T11" fmla="*/ 91 h 105"/>
                  <a:gd name="T12" fmla="*/ 0 w 93"/>
                  <a:gd name="T13" fmla="*/ 53 h 105"/>
                  <a:gd name="T14" fmla="*/ 13 w 93"/>
                  <a:gd name="T15" fmla="*/ 14 h 105"/>
                  <a:gd name="T16" fmla="*/ 47 w 93"/>
                  <a:gd name="T17" fmla="*/ 0 h 105"/>
                  <a:gd name="T18" fmla="*/ 80 w 93"/>
                  <a:gd name="T19" fmla="*/ 13 h 105"/>
                  <a:gd name="T20" fmla="*/ 93 w 93"/>
                  <a:gd name="T21" fmla="*/ 52 h 105"/>
                  <a:gd name="T22" fmla="*/ 92 w 93"/>
                  <a:gd name="T23" fmla="*/ 57 h 105"/>
                  <a:gd name="T24" fmla="*/ 18 w 93"/>
                  <a:gd name="T25" fmla="*/ 57 h 105"/>
                  <a:gd name="T26" fmla="*/ 27 w 93"/>
                  <a:gd name="T27" fmla="*/ 82 h 105"/>
                  <a:gd name="T28" fmla="*/ 48 w 93"/>
                  <a:gd name="T29" fmla="*/ 91 h 105"/>
                  <a:gd name="T30" fmla="*/ 64 w 93"/>
                  <a:gd name="T31" fmla="*/ 86 h 105"/>
                  <a:gd name="T32" fmla="*/ 74 w 93"/>
                  <a:gd name="T33" fmla="*/ 70 h 105"/>
                  <a:gd name="T34" fmla="*/ 19 w 93"/>
                  <a:gd name="T35" fmla="*/ 43 h 105"/>
                  <a:gd name="T36" fmla="*/ 19 w 93"/>
                  <a:gd name="T37" fmla="*/ 43 h 105"/>
                  <a:gd name="T38" fmla="*/ 75 w 93"/>
                  <a:gd name="T39" fmla="*/ 43 h 105"/>
                  <a:gd name="T40" fmla="*/ 68 w 93"/>
                  <a:gd name="T41" fmla="*/ 24 h 105"/>
                  <a:gd name="T42" fmla="*/ 47 w 93"/>
                  <a:gd name="T43" fmla="*/ 14 h 105"/>
                  <a:gd name="T44" fmla="*/ 27 w 93"/>
                  <a:gd name="T45" fmla="*/ 22 h 105"/>
                  <a:gd name="T46" fmla="*/ 19 w 93"/>
                  <a:gd name="T47" fmla="*/ 4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05">
                    <a:moveTo>
                      <a:pt x="74" y="70"/>
                    </a:moveTo>
                    <a:lnTo>
                      <a:pt x="74" y="70"/>
                    </a:lnTo>
                    <a:lnTo>
                      <a:pt x="92" y="72"/>
                    </a:lnTo>
                    <a:cubicBezTo>
                      <a:pt x="89" y="82"/>
                      <a:pt x="84" y="90"/>
                      <a:pt x="77" y="96"/>
                    </a:cubicBezTo>
                    <a:cubicBezTo>
                      <a:pt x="69" y="102"/>
                      <a:pt x="60" y="105"/>
                      <a:pt x="48" y="105"/>
                    </a:cubicBezTo>
                    <a:cubicBezTo>
                      <a:pt x="33" y="105"/>
                      <a:pt x="22" y="100"/>
                      <a:pt x="13" y="91"/>
                    </a:cubicBezTo>
                    <a:cubicBezTo>
                      <a:pt x="4" y="82"/>
                      <a:pt x="0" y="69"/>
                      <a:pt x="0" y="53"/>
                    </a:cubicBezTo>
                    <a:cubicBezTo>
                      <a:pt x="0" y="36"/>
                      <a:pt x="4" y="23"/>
                      <a:pt x="13" y="14"/>
                    </a:cubicBezTo>
                    <a:cubicBezTo>
                      <a:pt x="22" y="4"/>
                      <a:pt x="33" y="0"/>
                      <a:pt x="47" y="0"/>
                    </a:cubicBezTo>
                    <a:cubicBezTo>
                      <a:pt x="60" y="0"/>
                      <a:pt x="71" y="4"/>
                      <a:pt x="80" y="13"/>
                    </a:cubicBezTo>
                    <a:cubicBezTo>
                      <a:pt x="88" y="23"/>
                      <a:pt x="93" y="35"/>
                      <a:pt x="93" y="52"/>
                    </a:cubicBezTo>
                    <a:cubicBezTo>
                      <a:pt x="93" y="53"/>
                      <a:pt x="93" y="55"/>
                      <a:pt x="92" y="57"/>
                    </a:cubicBezTo>
                    <a:lnTo>
                      <a:pt x="18" y="57"/>
                    </a:lnTo>
                    <a:cubicBezTo>
                      <a:pt x="18" y="68"/>
                      <a:pt x="21" y="76"/>
                      <a:pt x="27" y="82"/>
                    </a:cubicBezTo>
                    <a:cubicBezTo>
                      <a:pt x="33" y="88"/>
                      <a:pt x="40" y="91"/>
                      <a:pt x="48" y="91"/>
                    </a:cubicBezTo>
                    <a:cubicBezTo>
                      <a:pt x="54" y="91"/>
                      <a:pt x="60" y="89"/>
                      <a:pt x="64" y="86"/>
                    </a:cubicBezTo>
                    <a:cubicBezTo>
                      <a:pt x="68" y="82"/>
                      <a:pt x="72" y="77"/>
                      <a:pt x="74" y="70"/>
                    </a:cubicBezTo>
                    <a:close/>
                    <a:moveTo>
                      <a:pt x="19" y="43"/>
                    </a:moveTo>
                    <a:lnTo>
                      <a:pt x="19" y="43"/>
                    </a:lnTo>
                    <a:lnTo>
                      <a:pt x="75" y="43"/>
                    </a:lnTo>
                    <a:cubicBezTo>
                      <a:pt x="74" y="34"/>
                      <a:pt x="72" y="28"/>
                      <a:pt x="68" y="24"/>
                    </a:cubicBezTo>
                    <a:cubicBezTo>
                      <a:pt x="63" y="17"/>
                      <a:pt x="56" y="14"/>
                      <a:pt x="47" y="14"/>
                    </a:cubicBezTo>
                    <a:cubicBezTo>
                      <a:pt x="39" y="14"/>
                      <a:pt x="33" y="16"/>
                      <a:pt x="27" y="22"/>
                    </a:cubicBezTo>
                    <a:cubicBezTo>
                      <a:pt x="22" y="27"/>
                      <a:pt x="19" y="34"/>
                      <a:pt x="19" y="4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9" name="Freeform 66"/>
              <p:cNvSpPr>
                <a:spLocks/>
              </p:cNvSpPr>
              <p:nvPr/>
            </p:nvSpPr>
            <p:spPr bwMode="auto">
              <a:xfrm>
                <a:off x="3987" y="4088"/>
                <a:ext cx="49" cy="62"/>
              </a:xfrm>
              <a:custGeom>
                <a:avLst/>
                <a:gdLst>
                  <a:gd name="T0" fmla="*/ 66 w 81"/>
                  <a:gd name="T1" fmla="*/ 100 h 103"/>
                  <a:gd name="T2" fmla="*/ 66 w 81"/>
                  <a:gd name="T3" fmla="*/ 100 h 103"/>
                  <a:gd name="T4" fmla="*/ 66 w 81"/>
                  <a:gd name="T5" fmla="*/ 86 h 103"/>
                  <a:gd name="T6" fmla="*/ 34 w 81"/>
                  <a:gd name="T7" fmla="*/ 103 h 103"/>
                  <a:gd name="T8" fmla="*/ 18 w 81"/>
                  <a:gd name="T9" fmla="*/ 99 h 103"/>
                  <a:gd name="T10" fmla="*/ 6 w 81"/>
                  <a:gd name="T11" fmla="*/ 91 h 103"/>
                  <a:gd name="T12" fmla="*/ 1 w 81"/>
                  <a:gd name="T13" fmla="*/ 78 h 103"/>
                  <a:gd name="T14" fmla="*/ 0 w 81"/>
                  <a:gd name="T15" fmla="*/ 62 h 103"/>
                  <a:gd name="T16" fmla="*/ 0 w 81"/>
                  <a:gd name="T17" fmla="*/ 0 h 103"/>
                  <a:gd name="T18" fmla="*/ 17 w 81"/>
                  <a:gd name="T19" fmla="*/ 0 h 103"/>
                  <a:gd name="T20" fmla="*/ 17 w 81"/>
                  <a:gd name="T21" fmla="*/ 56 h 103"/>
                  <a:gd name="T22" fmla="*/ 18 w 81"/>
                  <a:gd name="T23" fmla="*/ 74 h 103"/>
                  <a:gd name="T24" fmla="*/ 25 w 81"/>
                  <a:gd name="T25" fmla="*/ 84 h 103"/>
                  <a:gd name="T26" fmla="*/ 38 w 81"/>
                  <a:gd name="T27" fmla="*/ 88 h 103"/>
                  <a:gd name="T28" fmla="*/ 52 w 81"/>
                  <a:gd name="T29" fmla="*/ 84 h 103"/>
                  <a:gd name="T30" fmla="*/ 61 w 81"/>
                  <a:gd name="T31" fmla="*/ 73 h 103"/>
                  <a:gd name="T32" fmla="*/ 64 w 81"/>
                  <a:gd name="T33" fmla="*/ 54 h 103"/>
                  <a:gd name="T34" fmla="*/ 64 w 81"/>
                  <a:gd name="T35" fmla="*/ 0 h 103"/>
                  <a:gd name="T36" fmla="*/ 81 w 81"/>
                  <a:gd name="T37" fmla="*/ 0 h 103"/>
                  <a:gd name="T38" fmla="*/ 81 w 81"/>
                  <a:gd name="T39" fmla="*/ 100 h 103"/>
                  <a:gd name="T40" fmla="*/ 66 w 81"/>
                  <a:gd name="T41"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103">
                    <a:moveTo>
                      <a:pt x="66" y="100"/>
                    </a:moveTo>
                    <a:lnTo>
                      <a:pt x="66" y="100"/>
                    </a:lnTo>
                    <a:lnTo>
                      <a:pt x="66" y="86"/>
                    </a:lnTo>
                    <a:cubicBezTo>
                      <a:pt x="58" y="97"/>
                      <a:pt x="48" y="103"/>
                      <a:pt x="34" y="103"/>
                    </a:cubicBezTo>
                    <a:cubicBezTo>
                      <a:pt x="28" y="103"/>
                      <a:pt x="23" y="101"/>
                      <a:pt x="18" y="99"/>
                    </a:cubicBezTo>
                    <a:cubicBezTo>
                      <a:pt x="13" y="97"/>
                      <a:pt x="9" y="94"/>
                      <a:pt x="6" y="91"/>
                    </a:cubicBezTo>
                    <a:cubicBezTo>
                      <a:pt x="4" y="87"/>
                      <a:pt x="2" y="83"/>
                      <a:pt x="1" y="78"/>
                    </a:cubicBezTo>
                    <a:cubicBezTo>
                      <a:pt x="0" y="75"/>
                      <a:pt x="0" y="69"/>
                      <a:pt x="0" y="62"/>
                    </a:cubicBezTo>
                    <a:lnTo>
                      <a:pt x="0" y="0"/>
                    </a:lnTo>
                    <a:lnTo>
                      <a:pt x="17" y="0"/>
                    </a:lnTo>
                    <a:lnTo>
                      <a:pt x="17" y="56"/>
                    </a:lnTo>
                    <a:cubicBezTo>
                      <a:pt x="17" y="65"/>
                      <a:pt x="17" y="71"/>
                      <a:pt x="18" y="74"/>
                    </a:cubicBezTo>
                    <a:cubicBezTo>
                      <a:pt x="19" y="78"/>
                      <a:pt x="21" y="82"/>
                      <a:pt x="25" y="84"/>
                    </a:cubicBezTo>
                    <a:cubicBezTo>
                      <a:pt x="28" y="87"/>
                      <a:pt x="33" y="88"/>
                      <a:pt x="38" y="88"/>
                    </a:cubicBezTo>
                    <a:cubicBezTo>
                      <a:pt x="43" y="88"/>
                      <a:pt x="48" y="87"/>
                      <a:pt x="52" y="84"/>
                    </a:cubicBezTo>
                    <a:cubicBezTo>
                      <a:pt x="56" y="81"/>
                      <a:pt x="60" y="78"/>
                      <a:pt x="61" y="73"/>
                    </a:cubicBezTo>
                    <a:cubicBezTo>
                      <a:pt x="63" y="69"/>
                      <a:pt x="64" y="62"/>
                      <a:pt x="64" y="54"/>
                    </a:cubicBezTo>
                    <a:lnTo>
                      <a:pt x="64" y="0"/>
                    </a:lnTo>
                    <a:lnTo>
                      <a:pt x="81" y="0"/>
                    </a:lnTo>
                    <a:lnTo>
                      <a:pt x="81" y="100"/>
                    </a:lnTo>
                    <a:lnTo>
                      <a:pt x="66"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0" name="Freeform 67"/>
              <p:cNvSpPr>
                <a:spLocks noEditPoints="1"/>
              </p:cNvSpPr>
              <p:nvPr/>
            </p:nvSpPr>
            <p:spPr bwMode="auto">
              <a:xfrm>
                <a:off x="4052" y="4087"/>
                <a:ext cx="52" cy="85"/>
              </a:xfrm>
              <a:custGeom>
                <a:avLst/>
                <a:gdLst>
                  <a:gd name="T0" fmla="*/ 0 w 87"/>
                  <a:gd name="T1" fmla="*/ 141 h 141"/>
                  <a:gd name="T2" fmla="*/ 0 w 87"/>
                  <a:gd name="T3" fmla="*/ 141 h 141"/>
                  <a:gd name="T4" fmla="*/ 0 w 87"/>
                  <a:gd name="T5" fmla="*/ 2 h 141"/>
                  <a:gd name="T6" fmla="*/ 15 w 87"/>
                  <a:gd name="T7" fmla="*/ 2 h 141"/>
                  <a:gd name="T8" fmla="*/ 15 w 87"/>
                  <a:gd name="T9" fmla="*/ 15 h 141"/>
                  <a:gd name="T10" fmla="*/ 28 w 87"/>
                  <a:gd name="T11" fmla="*/ 4 h 141"/>
                  <a:gd name="T12" fmla="*/ 44 w 87"/>
                  <a:gd name="T13" fmla="*/ 0 h 141"/>
                  <a:gd name="T14" fmla="*/ 67 w 87"/>
                  <a:gd name="T15" fmla="*/ 6 h 141"/>
                  <a:gd name="T16" fmla="*/ 82 w 87"/>
                  <a:gd name="T17" fmla="*/ 25 h 141"/>
                  <a:gd name="T18" fmla="*/ 87 w 87"/>
                  <a:gd name="T19" fmla="*/ 51 h 141"/>
                  <a:gd name="T20" fmla="*/ 81 w 87"/>
                  <a:gd name="T21" fmla="*/ 79 h 141"/>
                  <a:gd name="T22" fmla="*/ 65 w 87"/>
                  <a:gd name="T23" fmla="*/ 98 h 141"/>
                  <a:gd name="T24" fmla="*/ 43 w 87"/>
                  <a:gd name="T25" fmla="*/ 105 h 141"/>
                  <a:gd name="T26" fmla="*/ 28 w 87"/>
                  <a:gd name="T27" fmla="*/ 101 h 141"/>
                  <a:gd name="T28" fmla="*/ 17 w 87"/>
                  <a:gd name="T29" fmla="*/ 92 h 141"/>
                  <a:gd name="T30" fmla="*/ 17 w 87"/>
                  <a:gd name="T31" fmla="*/ 141 h 141"/>
                  <a:gd name="T32" fmla="*/ 0 w 87"/>
                  <a:gd name="T33" fmla="*/ 141 h 141"/>
                  <a:gd name="T34" fmla="*/ 15 w 87"/>
                  <a:gd name="T35" fmla="*/ 53 h 141"/>
                  <a:gd name="T36" fmla="*/ 15 w 87"/>
                  <a:gd name="T37" fmla="*/ 53 h 141"/>
                  <a:gd name="T38" fmla="*/ 23 w 87"/>
                  <a:gd name="T39" fmla="*/ 81 h 141"/>
                  <a:gd name="T40" fmla="*/ 42 w 87"/>
                  <a:gd name="T41" fmla="*/ 91 h 141"/>
                  <a:gd name="T42" fmla="*/ 61 w 87"/>
                  <a:gd name="T43" fmla="*/ 81 h 141"/>
                  <a:gd name="T44" fmla="*/ 70 w 87"/>
                  <a:gd name="T45" fmla="*/ 51 h 141"/>
                  <a:gd name="T46" fmla="*/ 62 w 87"/>
                  <a:gd name="T47" fmla="*/ 23 h 141"/>
                  <a:gd name="T48" fmla="*/ 43 w 87"/>
                  <a:gd name="T49" fmla="*/ 13 h 141"/>
                  <a:gd name="T50" fmla="*/ 24 w 87"/>
                  <a:gd name="T51" fmla="*/ 23 h 141"/>
                  <a:gd name="T52" fmla="*/ 15 w 87"/>
                  <a:gd name="T53" fmla="*/ 5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141">
                    <a:moveTo>
                      <a:pt x="0" y="141"/>
                    </a:moveTo>
                    <a:lnTo>
                      <a:pt x="0" y="141"/>
                    </a:lnTo>
                    <a:lnTo>
                      <a:pt x="0" y="2"/>
                    </a:lnTo>
                    <a:lnTo>
                      <a:pt x="15" y="2"/>
                    </a:lnTo>
                    <a:lnTo>
                      <a:pt x="15" y="15"/>
                    </a:lnTo>
                    <a:cubicBezTo>
                      <a:pt x="19" y="10"/>
                      <a:pt x="23" y="6"/>
                      <a:pt x="28" y="4"/>
                    </a:cubicBezTo>
                    <a:cubicBezTo>
                      <a:pt x="32" y="1"/>
                      <a:pt x="38" y="0"/>
                      <a:pt x="44" y="0"/>
                    </a:cubicBezTo>
                    <a:cubicBezTo>
                      <a:pt x="53" y="0"/>
                      <a:pt x="61" y="2"/>
                      <a:pt x="67" y="6"/>
                    </a:cubicBezTo>
                    <a:cubicBezTo>
                      <a:pt x="74" y="11"/>
                      <a:pt x="79" y="17"/>
                      <a:pt x="82" y="25"/>
                    </a:cubicBezTo>
                    <a:cubicBezTo>
                      <a:pt x="85" y="33"/>
                      <a:pt x="87" y="42"/>
                      <a:pt x="87" y="51"/>
                    </a:cubicBezTo>
                    <a:cubicBezTo>
                      <a:pt x="87" y="62"/>
                      <a:pt x="85" y="71"/>
                      <a:pt x="81" y="79"/>
                    </a:cubicBezTo>
                    <a:cubicBezTo>
                      <a:pt x="78" y="87"/>
                      <a:pt x="72" y="94"/>
                      <a:pt x="65" y="98"/>
                    </a:cubicBezTo>
                    <a:cubicBezTo>
                      <a:pt x="58" y="102"/>
                      <a:pt x="51" y="105"/>
                      <a:pt x="43" y="105"/>
                    </a:cubicBezTo>
                    <a:cubicBezTo>
                      <a:pt x="38" y="105"/>
                      <a:pt x="32" y="103"/>
                      <a:pt x="28" y="101"/>
                    </a:cubicBezTo>
                    <a:cubicBezTo>
                      <a:pt x="23" y="99"/>
                      <a:pt x="20" y="96"/>
                      <a:pt x="17" y="92"/>
                    </a:cubicBezTo>
                    <a:lnTo>
                      <a:pt x="17" y="141"/>
                    </a:lnTo>
                    <a:lnTo>
                      <a:pt x="0" y="141"/>
                    </a:lnTo>
                    <a:close/>
                    <a:moveTo>
                      <a:pt x="15" y="53"/>
                    </a:moveTo>
                    <a:lnTo>
                      <a:pt x="15" y="53"/>
                    </a:lnTo>
                    <a:cubicBezTo>
                      <a:pt x="15" y="66"/>
                      <a:pt x="18" y="75"/>
                      <a:pt x="23" y="81"/>
                    </a:cubicBezTo>
                    <a:cubicBezTo>
                      <a:pt x="28" y="88"/>
                      <a:pt x="35" y="91"/>
                      <a:pt x="42" y="91"/>
                    </a:cubicBezTo>
                    <a:cubicBezTo>
                      <a:pt x="50" y="91"/>
                      <a:pt x="56" y="87"/>
                      <a:pt x="61" y="81"/>
                    </a:cubicBezTo>
                    <a:cubicBezTo>
                      <a:pt x="67" y="75"/>
                      <a:pt x="70" y="65"/>
                      <a:pt x="70" y="51"/>
                    </a:cubicBezTo>
                    <a:cubicBezTo>
                      <a:pt x="70" y="39"/>
                      <a:pt x="67" y="29"/>
                      <a:pt x="62" y="23"/>
                    </a:cubicBezTo>
                    <a:cubicBezTo>
                      <a:pt x="56" y="16"/>
                      <a:pt x="50" y="13"/>
                      <a:pt x="43" y="13"/>
                    </a:cubicBezTo>
                    <a:cubicBezTo>
                      <a:pt x="36" y="13"/>
                      <a:pt x="29" y="16"/>
                      <a:pt x="24" y="23"/>
                    </a:cubicBezTo>
                    <a:cubicBezTo>
                      <a:pt x="18" y="30"/>
                      <a:pt x="15" y="40"/>
                      <a:pt x="15" y="5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1" name="Freeform 68"/>
              <p:cNvSpPr>
                <a:spLocks/>
              </p:cNvSpPr>
              <p:nvPr/>
            </p:nvSpPr>
            <p:spPr bwMode="auto">
              <a:xfrm>
                <a:off x="4116" y="4065"/>
                <a:ext cx="11" cy="83"/>
              </a:xfrm>
              <a:custGeom>
                <a:avLst/>
                <a:gdLst>
                  <a:gd name="T0" fmla="*/ 0 w 17"/>
                  <a:gd name="T1" fmla="*/ 0 h 138"/>
                  <a:gd name="T2" fmla="*/ 0 w 17"/>
                  <a:gd name="T3" fmla="*/ 0 h 138"/>
                  <a:gd name="T4" fmla="*/ 17 w 17"/>
                  <a:gd name="T5" fmla="*/ 0 h 138"/>
                  <a:gd name="T6" fmla="*/ 17 w 17"/>
                  <a:gd name="T7" fmla="*/ 138 h 138"/>
                  <a:gd name="T8" fmla="*/ 0 w 17"/>
                  <a:gd name="T9" fmla="*/ 138 h 138"/>
                  <a:gd name="T10" fmla="*/ 0 w 17"/>
                  <a:gd name="T11" fmla="*/ 0 h 138"/>
                </a:gdLst>
                <a:ahLst/>
                <a:cxnLst>
                  <a:cxn ang="0">
                    <a:pos x="T0" y="T1"/>
                  </a:cxn>
                  <a:cxn ang="0">
                    <a:pos x="T2" y="T3"/>
                  </a:cxn>
                  <a:cxn ang="0">
                    <a:pos x="T4" y="T5"/>
                  </a:cxn>
                  <a:cxn ang="0">
                    <a:pos x="T6" y="T7"/>
                  </a:cxn>
                  <a:cxn ang="0">
                    <a:pos x="T8" y="T9"/>
                  </a:cxn>
                  <a:cxn ang="0">
                    <a:pos x="T10" y="T11"/>
                  </a:cxn>
                </a:cxnLst>
                <a:rect l="0" t="0" r="r" b="b"/>
                <a:pathLst>
                  <a:path w="17" h="138">
                    <a:moveTo>
                      <a:pt x="0" y="0"/>
                    </a:moveTo>
                    <a:lnTo>
                      <a:pt x="0" y="0"/>
                    </a:lnTo>
                    <a:lnTo>
                      <a:pt x="17" y="0"/>
                    </a:lnTo>
                    <a:lnTo>
                      <a:pt x="17" y="138"/>
                    </a:lnTo>
                    <a:lnTo>
                      <a:pt x="0" y="13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2" name="Freeform 69"/>
              <p:cNvSpPr>
                <a:spLocks noEditPoints="1"/>
              </p:cNvSpPr>
              <p:nvPr/>
            </p:nvSpPr>
            <p:spPr bwMode="auto">
              <a:xfrm>
                <a:off x="4139" y="4087"/>
                <a:ext cx="56" cy="63"/>
              </a:xfrm>
              <a:custGeom>
                <a:avLst/>
                <a:gdLst>
                  <a:gd name="T0" fmla="*/ 74 w 92"/>
                  <a:gd name="T1" fmla="*/ 70 h 105"/>
                  <a:gd name="T2" fmla="*/ 74 w 92"/>
                  <a:gd name="T3" fmla="*/ 70 h 105"/>
                  <a:gd name="T4" fmla="*/ 92 w 92"/>
                  <a:gd name="T5" fmla="*/ 72 h 105"/>
                  <a:gd name="T6" fmla="*/ 76 w 92"/>
                  <a:gd name="T7" fmla="*/ 96 h 105"/>
                  <a:gd name="T8" fmla="*/ 47 w 92"/>
                  <a:gd name="T9" fmla="*/ 105 h 105"/>
                  <a:gd name="T10" fmla="*/ 13 w 92"/>
                  <a:gd name="T11" fmla="*/ 91 h 105"/>
                  <a:gd name="T12" fmla="*/ 0 w 92"/>
                  <a:gd name="T13" fmla="*/ 53 h 105"/>
                  <a:gd name="T14" fmla="*/ 13 w 92"/>
                  <a:gd name="T15" fmla="*/ 14 h 105"/>
                  <a:gd name="T16" fmla="*/ 47 w 92"/>
                  <a:gd name="T17" fmla="*/ 0 h 105"/>
                  <a:gd name="T18" fmla="*/ 79 w 92"/>
                  <a:gd name="T19" fmla="*/ 13 h 105"/>
                  <a:gd name="T20" fmla="*/ 92 w 92"/>
                  <a:gd name="T21" fmla="*/ 52 h 105"/>
                  <a:gd name="T22" fmla="*/ 92 w 92"/>
                  <a:gd name="T23" fmla="*/ 57 h 105"/>
                  <a:gd name="T24" fmla="*/ 17 w 92"/>
                  <a:gd name="T25" fmla="*/ 57 h 105"/>
                  <a:gd name="T26" fmla="*/ 27 w 92"/>
                  <a:gd name="T27" fmla="*/ 82 h 105"/>
                  <a:gd name="T28" fmla="*/ 48 w 92"/>
                  <a:gd name="T29" fmla="*/ 91 h 105"/>
                  <a:gd name="T30" fmla="*/ 64 w 92"/>
                  <a:gd name="T31" fmla="*/ 86 h 105"/>
                  <a:gd name="T32" fmla="*/ 74 w 92"/>
                  <a:gd name="T33" fmla="*/ 70 h 105"/>
                  <a:gd name="T34" fmla="*/ 18 w 92"/>
                  <a:gd name="T35" fmla="*/ 43 h 105"/>
                  <a:gd name="T36" fmla="*/ 18 w 92"/>
                  <a:gd name="T37" fmla="*/ 43 h 105"/>
                  <a:gd name="T38" fmla="*/ 74 w 92"/>
                  <a:gd name="T39" fmla="*/ 43 h 105"/>
                  <a:gd name="T40" fmla="*/ 68 w 92"/>
                  <a:gd name="T41" fmla="*/ 24 h 105"/>
                  <a:gd name="T42" fmla="*/ 47 w 92"/>
                  <a:gd name="T43" fmla="*/ 14 h 105"/>
                  <a:gd name="T44" fmla="*/ 27 w 92"/>
                  <a:gd name="T45" fmla="*/ 22 h 105"/>
                  <a:gd name="T46" fmla="*/ 18 w 92"/>
                  <a:gd name="T47" fmla="*/ 4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105">
                    <a:moveTo>
                      <a:pt x="74" y="70"/>
                    </a:moveTo>
                    <a:lnTo>
                      <a:pt x="74" y="70"/>
                    </a:lnTo>
                    <a:lnTo>
                      <a:pt x="92" y="72"/>
                    </a:lnTo>
                    <a:cubicBezTo>
                      <a:pt x="89" y="82"/>
                      <a:pt x="84" y="90"/>
                      <a:pt x="76" y="96"/>
                    </a:cubicBezTo>
                    <a:cubicBezTo>
                      <a:pt x="69" y="102"/>
                      <a:pt x="59" y="105"/>
                      <a:pt x="47" y="105"/>
                    </a:cubicBezTo>
                    <a:cubicBezTo>
                      <a:pt x="33" y="105"/>
                      <a:pt x="21" y="100"/>
                      <a:pt x="13" y="91"/>
                    </a:cubicBezTo>
                    <a:cubicBezTo>
                      <a:pt x="4" y="82"/>
                      <a:pt x="0" y="69"/>
                      <a:pt x="0" y="53"/>
                    </a:cubicBezTo>
                    <a:cubicBezTo>
                      <a:pt x="0" y="36"/>
                      <a:pt x="4" y="23"/>
                      <a:pt x="13" y="14"/>
                    </a:cubicBezTo>
                    <a:cubicBezTo>
                      <a:pt x="21" y="4"/>
                      <a:pt x="33" y="0"/>
                      <a:pt x="47" y="0"/>
                    </a:cubicBezTo>
                    <a:cubicBezTo>
                      <a:pt x="60" y="0"/>
                      <a:pt x="71" y="4"/>
                      <a:pt x="79" y="13"/>
                    </a:cubicBezTo>
                    <a:cubicBezTo>
                      <a:pt x="88" y="23"/>
                      <a:pt x="92" y="35"/>
                      <a:pt x="92" y="52"/>
                    </a:cubicBezTo>
                    <a:cubicBezTo>
                      <a:pt x="92" y="53"/>
                      <a:pt x="92" y="55"/>
                      <a:pt x="92" y="57"/>
                    </a:cubicBezTo>
                    <a:lnTo>
                      <a:pt x="17" y="57"/>
                    </a:lnTo>
                    <a:cubicBezTo>
                      <a:pt x="18" y="68"/>
                      <a:pt x="21" y="76"/>
                      <a:pt x="27" y="82"/>
                    </a:cubicBezTo>
                    <a:cubicBezTo>
                      <a:pt x="32" y="88"/>
                      <a:pt x="39" y="91"/>
                      <a:pt x="48" y="91"/>
                    </a:cubicBezTo>
                    <a:cubicBezTo>
                      <a:pt x="54" y="91"/>
                      <a:pt x="59" y="89"/>
                      <a:pt x="64" y="86"/>
                    </a:cubicBezTo>
                    <a:cubicBezTo>
                      <a:pt x="68" y="82"/>
                      <a:pt x="71" y="77"/>
                      <a:pt x="74" y="70"/>
                    </a:cubicBezTo>
                    <a:close/>
                    <a:moveTo>
                      <a:pt x="18" y="43"/>
                    </a:moveTo>
                    <a:lnTo>
                      <a:pt x="18" y="43"/>
                    </a:lnTo>
                    <a:lnTo>
                      <a:pt x="74" y="43"/>
                    </a:lnTo>
                    <a:cubicBezTo>
                      <a:pt x="73" y="34"/>
                      <a:pt x="71" y="28"/>
                      <a:pt x="68" y="24"/>
                    </a:cubicBezTo>
                    <a:cubicBezTo>
                      <a:pt x="62" y="17"/>
                      <a:pt x="55" y="14"/>
                      <a:pt x="47" y="14"/>
                    </a:cubicBezTo>
                    <a:cubicBezTo>
                      <a:pt x="39" y="14"/>
                      <a:pt x="32" y="16"/>
                      <a:pt x="27" y="22"/>
                    </a:cubicBezTo>
                    <a:cubicBezTo>
                      <a:pt x="22" y="27"/>
                      <a:pt x="19" y="34"/>
                      <a:pt x="18" y="4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3" name="Freeform 70"/>
              <p:cNvSpPr>
                <a:spLocks/>
              </p:cNvSpPr>
              <p:nvPr/>
            </p:nvSpPr>
            <p:spPr bwMode="auto">
              <a:xfrm>
                <a:off x="3608" y="2214"/>
                <a:ext cx="36" cy="93"/>
              </a:xfrm>
              <a:custGeom>
                <a:avLst/>
                <a:gdLst>
                  <a:gd name="T0" fmla="*/ 50 w 60"/>
                  <a:gd name="T1" fmla="*/ 154 h 154"/>
                  <a:gd name="T2" fmla="*/ 50 w 60"/>
                  <a:gd name="T3" fmla="*/ 154 h 154"/>
                  <a:gd name="T4" fmla="*/ 21 w 60"/>
                  <a:gd name="T5" fmla="*/ 124 h 154"/>
                  <a:gd name="T6" fmla="*/ 4 w 60"/>
                  <a:gd name="T7" fmla="*/ 85 h 154"/>
                  <a:gd name="T8" fmla="*/ 1 w 60"/>
                  <a:gd name="T9" fmla="*/ 47 h 154"/>
                  <a:gd name="T10" fmla="*/ 14 w 60"/>
                  <a:gd name="T11" fmla="*/ 2 h 154"/>
                  <a:gd name="T12" fmla="*/ 24 w 60"/>
                  <a:gd name="T13" fmla="*/ 0 h 154"/>
                  <a:gd name="T14" fmla="*/ 17 w 60"/>
                  <a:gd name="T15" fmla="*/ 26 h 154"/>
                  <a:gd name="T16" fmla="*/ 15 w 60"/>
                  <a:gd name="T17" fmla="*/ 51 h 154"/>
                  <a:gd name="T18" fmla="*/ 18 w 60"/>
                  <a:gd name="T19" fmla="*/ 81 h 154"/>
                  <a:gd name="T20" fmla="*/ 60 w 60"/>
                  <a:gd name="T21" fmla="*/ 152 h 154"/>
                  <a:gd name="T22" fmla="*/ 50 w 60"/>
                  <a:gd name="T23"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54">
                    <a:moveTo>
                      <a:pt x="50" y="154"/>
                    </a:moveTo>
                    <a:lnTo>
                      <a:pt x="50" y="154"/>
                    </a:lnTo>
                    <a:cubicBezTo>
                      <a:pt x="39" y="146"/>
                      <a:pt x="30" y="136"/>
                      <a:pt x="21" y="124"/>
                    </a:cubicBezTo>
                    <a:cubicBezTo>
                      <a:pt x="13" y="112"/>
                      <a:pt x="7" y="99"/>
                      <a:pt x="4" y="85"/>
                    </a:cubicBezTo>
                    <a:cubicBezTo>
                      <a:pt x="1" y="72"/>
                      <a:pt x="0" y="60"/>
                      <a:pt x="1" y="47"/>
                    </a:cubicBezTo>
                    <a:cubicBezTo>
                      <a:pt x="3" y="33"/>
                      <a:pt x="7" y="18"/>
                      <a:pt x="14" y="2"/>
                    </a:cubicBezTo>
                    <a:lnTo>
                      <a:pt x="24" y="0"/>
                    </a:lnTo>
                    <a:cubicBezTo>
                      <a:pt x="20" y="12"/>
                      <a:pt x="18" y="21"/>
                      <a:pt x="17" y="26"/>
                    </a:cubicBezTo>
                    <a:cubicBezTo>
                      <a:pt x="15" y="34"/>
                      <a:pt x="15" y="42"/>
                      <a:pt x="15" y="51"/>
                    </a:cubicBezTo>
                    <a:cubicBezTo>
                      <a:pt x="15" y="61"/>
                      <a:pt x="16" y="71"/>
                      <a:pt x="18" y="81"/>
                    </a:cubicBezTo>
                    <a:cubicBezTo>
                      <a:pt x="24" y="107"/>
                      <a:pt x="38" y="130"/>
                      <a:pt x="60" y="152"/>
                    </a:cubicBezTo>
                    <a:lnTo>
                      <a:pt x="50" y="154"/>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4" name="Freeform 71"/>
              <p:cNvSpPr>
                <a:spLocks/>
              </p:cNvSpPr>
              <p:nvPr/>
            </p:nvSpPr>
            <p:spPr bwMode="auto">
              <a:xfrm>
                <a:off x="3638" y="2203"/>
                <a:ext cx="66" cy="76"/>
              </a:xfrm>
              <a:custGeom>
                <a:avLst/>
                <a:gdLst>
                  <a:gd name="T0" fmla="*/ 94 w 110"/>
                  <a:gd name="T1" fmla="*/ 74 h 126"/>
                  <a:gd name="T2" fmla="*/ 94 w 110"/>
                  <a:gd name="T3" fmla="*/ 74 h 126"/>
                  <a:gd name="T4" fmla="*/ 110 w 110"/>
                  <a:gd name="T5" fmla="*/ 74 h 126"/>
                  <a:gd name="T6" fmla="*/ 99 w 110"/>
                  <a:gd name="T7" fmla="*/ 107 h 126"/>
                  <a:gd name="T8" fmla="*/ 70 w 110"/>
                  <a:gd name="T9" fmla="*/ 123 h 126"/>
                  <a:gd name="T10" fmla="*/ 38 w 110"/>
                  <a:gd name="T11" fmla="*/ 122 h 126"/>
                  <a:gd name="T12" fmla="*/ 15 w 110"/>
                  <a:gd name="T13" fmla="*/ 103 h 126"/>
                  <a:gd name="T14" fmla="*/ 3 w 110"/>
                  <a:gd name="T15" fmla="*/ 73 h 126"/>
                  <a:gd name="T16" fmla="*/ 3 w 110"/>
                  <a:gd name="T17" fmla="*/ 40 h 126"/>
                  <a:gd name="T18" fmla="*/ 19 w 110"/>
                  <a:gd name="T19" fmla="*/ 15 h 126"/>
                  <a:gd name="T20" fmla="*/ 45 w 110"/>
                  <a:gd name="T21" fmla="*/ 2 h 126"/>
                  <a:gd name="T22" fmla="*/ 77 w 110"/>
                  <a:gd name="T23" fmla="*/ 5 h 126"/>
                  <a:gd name="T24" fmla="*/ 99 w 110"/>
                  <a:gd name="T25" fmla="*/ 27 h 126"/>
                  <a:gd name="T26" fmla="*/ 84 w 110"/>
                  <a:gd name="T27" fmla="*/ 34 h 126"/>
                  <a:gd name="T28" fmla="*/ 69 w 110"/>
                  <a:gd name="T29" fmla="*/ 17 h 126"/>
                  <a:gd name="T30" fmla="*/ 48 w 110"/>
                  <a:gd name="T31" fmla="*/ 16 h 126"/>
                  <a:gd name="T32" fmla="*/ 27 w 110"/>
                  <a:gd name="T33" fmla="*/ 27 h 126"/>
                  <a:gd name="T34" fmla="*/ 18 w 110"/>
                  <a:gd name="T35" fmla="*/ 47 h 126"/>
                  <a:gd name="T36" fmla="*/ 18 w 110"/>
                  <a:gd name="T37" fmla="*/ 70 h 126"/>
                  <a:gd name="T38" fmla="*/ 28 w 110"/>
                  <a:gd name="T39" fmla="*/ 95 h 126"/>
                  <a:gd name="T40" fmla="*/ 45 w 110"/>
                  <a:gd name="T41" fmla="*/ 109 h 126"/>
                  <a:gd name="T42" fmla="*/ 66 w 110"/>
                  <a:gd name="T43" fmla="*/ 110 h 126"/>
                  <a:gd name="T44" fmla="*/ 86 w 110"/>
                  <a:gd name="T45" fmla="*/ 98 h 126"/>
                  <a:gd name="T46" fmla="*/ 94 w 110"/>
                  <a:gd name="T4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26">
                    <a:moveTo>
                      <a:pt x="94" y="74"/>
                    </a:moveTo>
                    <a:lnTo>
                      <a:pt x="94" y="74"/>
                    </a:lnTo>
                    <a:lnTo>
                      <a:pt x="110" y="74"/>
                    </a:lnTo>
                    <a:cubicBezTo>
                      <a:pt x="110" y="88"/>
                      <a:pt x="106" y="99"/>
                      <a:pt x="99" y="107"/>
                    </a:cubicBezTo>
                    <a:cubicBezTo>
                      <a:pt x="92" y="115"/>
                      <a:pt x="82" y="121"/>
                      <a:pt x="70" y="123"/>
                    </a:cubicBezTo>
                    <a:cubicBezTo>
                      <a:pt x="57" y="126"/>
                      <a:pt x="47" y="125"/>
                      <a:pt x="38" y="122"/>
                    </a:cubicBezTo>
                    <a:cubicBezTo>
                      <a:pt x="29" y="118"/>
                      <a:pt x="21" y="112"/>
                      <a:pt x="15" y="103"/>
                    </a:cubicBezTo>
                    <a:cubicBezTo>
                      <a:pt x="9" y="94"/>
                      <a:pt x="5" y="84"/>
                      <a:pt x="3" y="73"/>
                    </a:cubicBezTo>
                    <a:cubicBezTo>
                      <a:pt x="0" y="61"/>
                      <a:pt x="0" y="50"/>
                      <a:pt x="3" y="40"/>
                    </a:cubicBezTo>
                    <a:cubicBezTo>
                      <a:pt x="6" y="30"/>
                      <a:pt x="11" y="22"/>
                      <a:pt x="19" y="15"/>
                    </a:cubicBezTo>
                    <a:cubicBezTo>
                      <a:pt x="26" y="9"/>
                      <a:pt x="35" y="4"/>
                      <a:pt x="45" y="2"/>
                    </a:cubicBezTo>
                    <a:cubicBezTo>
                      <a:pt x="57" y="0"/>
                      <a:pt x="68" y="1"/>
                      <a:pt x="77" y="5"/>
                    </a:cubicBezTo>
                    <a:cubicBezTo>
                      <a:pt x="86" y="10"/>
                      <a:pt x="93" y="17"/>
                      <a:pt x="99" y="27"/>
                    </a:cubicBezTo>
                    <a:lnTo>
                      <a:pt x="84" y="34"/>
                    </a:lnTo>
                    <a:cubicBezTo>
                      <a:pt x="80" y="26"/>
                      <a:pt x="74" y="20"/>
                      <a:pt x="69" y="17"/>
                    </a:cubicBezTo>
                    <a:cubicBezTo>
                      <a:pt x="63" y="15"/>
                      <a:pt x="56" y="14"/>
                      <a:pt x="48" y="16"/>
                    </a:cubicBezTo>
                    <a:cubicBezTo>
                      <a:pt x="39" y="18"/>
                      <a:pt x="32" y="21"/>
                      <a:pt x="27" y="27"/>
                    </a:cubicBezTo>
                    <a:cubicBezTo>
                      <a:pt x="22" y="32"/>
                      <a:pt x="18" y="39"/>
                      <a:pt x="18" y="47"/>
                    </a:cubicBezTo>
                    <a:cubicBezTo>
                      <a:pt x="17" y="54"/>
                      <a:pt x="17" y="62"/>
                      <a:pt x="18" y="70"/>
                    </a:cubicBezTo>
                    <a:cubicBezTo>
                      <a:pt x="20" y="80"/>
                      <a:pt x="24" y="88"/>
                      <a:pt x="28" y="95"/>
                    </a:cubicBezTo>
                    <a:cubicBezTo>
                      <a:pt x="33" y="102"/>
                      <a:pt x="38" y="106"/>
                      <a:pt x="45" y="109"/>
                    </a:cubicBezTo>
                    <a:cubicBezTo>
                      <a:pt x="52" y="111"/>
                      <a:pt x="59" y="112"/>
                      <a:pt x="66" y="110"/>
                    </a:cubicBezTo>
                    <a:cubicBezTo>
                      <a:pt x="75" y="109"/>
                      <a:pt x="82" y="105"/>
                      <a:pt x="86" y="98"/>
                    </a:cubicBezTo>
                    <a:cubicBezTo>
                      <a:pt x="91" y="92"/>
                      <a:pt x="94" y="84"/>
                      <a:pt x="94" y="7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5" name="Freeform 72"/>
              <p:cNvSpPr>
                <a:spLocks/>
              </p:cNvSpPr>
              <p:nvPr/>
            </p:nvSpPr>
            <p:spPr bwMode="auto">
              <a:xfrm>
                <a:off x="3707" y="2197"/>
                <a:ext cx="54" cy="72"/>
              </a:xfrm>
              <a:custGeom>
                <a:avLst/>
                <a:gdLst>
                  <a:gd name="T0" fmla="*/ 20 w 89"/>
                  <a:gd name="T1" fmla="*/ 120 h 120"/>
                  <a:gd name="T2" fmla="*/ 20 w 89"/>
                  <a:gd name="T3" fmla="*/ 120 h 120"/>
                  <a:gd name="T4" fmla="*/ 0 w 89"/>
                  <a:gd name="T5" fmla="*/ 2 h 120"/>
                  <a:gd name="T6" fmla="*/ 14 w 89"/>
                  <a:gd name="T7" fmla="*/ 0 h 120"/>
                  <a:gd name="T8" fmla="*/ 21 w 89"/>
                  <a:gd name="T9" fmla="*/ 42 h 120"/>
                  <a:gd name="T10" fmla="*/ 45 w 89"/>
                  <a:gd name="T11" fmla="*/ 26 h 120"/>
                  <a:gd name="T12" fmla="*/ 62 w 89"/>
                  <a:gd name="T13" fmla="*/ 27 h 120"/>
                  <a:gd name="T14" fmla="*/ 74 w 89"/>
                  <a:gd name="T15" fmla="*/ 35 h 120"/>
                  <a:gd name="T16" fmla="*/ 80 w 89"/>
                  <a:gd name="T17" fmla="*/ 54 h 120"/>
                  <a:gd name="T18" fmla="*/ 89 w 89"/>
                  <a:gd name="T19" fmla="*/ 108 h 120"/>
                  <a:gd name="T20" fmla="*/ 75 w 89"/>
                  <a:gd name="T21" fmla="*/ 110 h 120"/>
                  <a:gd name="T22" fmla="*/ 65 w 89"/>
                  <a:gd name="T23" fmla="*/ 56 h 120"/>
                  <a:gd name="T24" fmla="*/ 58 w 89"/>
                  <a:gd name="T25" fmla="*/ 41 h 120"/>
                  <a:gd name="T26" fmla="*/ 44 w 89"/>
                  <a:gd name="T27" fmla="*/ 39 h 120"/>
                  <a:gd name="T28" fmla="*/ 33 w 89"/>
                  <a:gd name="T29" fmla="*/ 44 h 120"/>
                  <a:gd name="T30" fmla="*/ 26 w 89"/>
                  <a:gd name="T31" fmla="*/ 54 h 120"/>
                  <a:gd name="T32" fmla="*/ 26 w 89"/>
                  <a:gd name="T33" fmla="*/ 71 h 120"/>
                  <a:gd name="T34" fmla="*/ 34 w 89"/>
                  <a:gd name="T35" fmla="*/ 117 h 120"/>
                  <a:gd name="T36" fmla="*/ 20 w 89"/>
                  <a:gd name="T3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20">
                    <a:moveTo>
                      <a:pt x="20" y="120"/>
                    </a:moveTo>
                    <a:lnTo>
                      <a:pt x="20" y="120"/>
                    </a:lnTo>
                    <a:lnTo>
                      <a:pt x="0" y="2"/>
                    </a:lnTo>
                    <a:lnTo>
                      <a:pt x="14" y="0"/>
                    </a:lnTo>
                    <a:lnTo>
                      <a:pt x="21" y="42"/>
                    </a:lnTo>
                    <a:cubicBezTo>
                      <a:pt x="27" y="33"/>
                      <a:pt x="35" y="27"/>
                      <a:pt x="45" y="26"/>
                    </a:cubicBezTo>
                    <a:cubicBezTo>
                      <a:pt x="51" y="25"/>
                      <a:pt x="57" y="25"/>
                      <a:pt x="62" y="27"/>
                    </a:cubicBezTo>
                    <a:cubicBezTo>
                      <a:pt x="67" y="28"/>
                      <a:pt x="71" y="31"/>
                      <a:pt x="74" y="35"/>
                    </a:cubicBezTo>
                    <a:cubicBezTo>
                      <a:pt x="76" y="39"/>
                      <a:pt x="79" y="46"/>
                      <a:pt x="80" y="54"/>
                    </a:cubicBezTo>
                    <a:lnTo>
                      <a:pt x="89" y="108"/>
                    </a:lnTo>
                    <a:lnTo>
                      <a:pt x="75" y="110"/>
                    </a:lnTo>
                    <a:lnTo>
                      <a:pt x="65" y="56"/>
                    </a:lnTo>
                    <a:cubicBezTo>
                      <a:pt x="64" y="49"/>
                      <a:pt x="62" y="44"/>
                      <a:pt x="58" y="41"/>
                    </a:cubicBezTo>
                    <a:cubicBezTo>
                      <a:pt x="54" y="39"/>
                      <a:pt x="50" y="38"/>
                      <a:pt x="44" y="39"/>
                    </a:cubicBezTo>
                    <a:cubicBezTo>
                      <a:pt x="40" y="39"/>
                      <a:pt x="36" y="41"/>
                      <a:pt x="33" y="44"/>
                    </a:cubicBezTo>
                    <a:cubicBezTo>
                      <a:pt x="29" y="47"/>
                      <a:pt x="27" y="50"/>
                      <a:pt x="26" y="54"/>
                    </a:cubicBezTo>
                    <a:cubicBezTo>
                      <a:pt x="25" y="58"/>
                      <a:pt x="25" y="64"/>
                      <a:pt x="26" y="71"/>
                    </a:cubicBezTo>
                    <a:lnTo>
                      <a:pt x="34" y="117"/>
                    </a:lnTo>
                    <a:lnTo>
                      <a:pt x="20" y="12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6" name="Freeform 73"/>
              <p:cNvSpPr>
                <a:spLocks noEditPoints="1"/>
              </p:cNvSpPr>
              <p:nvPr/>
            </p:nvSpPr>
            <p:spPr bwMode="auto">
              <a:xfrm>
                <a:off x="3767" y="2203"/>
                <a:ext cx="51" cy="57"/>
              </a:xfrm>
              <a:custGeom>
                <a:avLst/>
                <a:gdLst>
                  <a:gd name="T0" fmla="*/ 66 w 85"/>
                  <a:gd name="T1" fmla="*/ 76 h 94"/>
                  <a:gd name="T2" fmla="*/ 66 w 85"/>
                  <a:gd name="T3" fmla="*/ 76 h 94"/>
                  <a:gd name="T4" fmla="*/ 51 w 85"/>
                  <a:gd name="T5" fmla="*/ 87 h 94"/>
                  <a:gd name="T6" fmla="*/ 36 w 85"/>
                  <a:gd name="T7" fmla="*/ 92 h 94"/>
                  <a:gd name="T8" fmla="*/ 13 w 85"/>
                  <a:gd name="T9" fmla="*/ 88 h 94"/>
                  <a:gd name="T10" fmla="*/ 3 w 85"/>
                  <a:gd name="T11" fmla="*/ 72 h 94"/>
                  <a:gd name="T12" fmla="*/ 4 w 85"/>
                  <a:gd name="T13" fmla="*/ 60 h 94"/>
                  <a:gd name="T14" fmla="*/ 11 w 85"/>
                  <a:gd name="T15" fmla="*/ 51 h 94"/>
                  <a:gd name="T16" fmla="*/ 21 w 85"/>
                  <a:gd name="T17" fmla="*/ 44 h 94"/>
                  <a:gd name="T18" fmla="*/ 33 w 85"/>
                  <a:gd name="T19" fmla="*/ 41 h 94"/>
                  <a:gd name="T20" fmla="*/ 58 w 85"/>
                  <a:gd name="T21" fmla="*/ 32 h 94"/>
                  <a:gd name="T22" fmla="*/ 58 w 85"/>
                  <a:gd name="T23" fmla="*/ 28 h 94"/>
                  <a:gd name="T24" fmla="*/ 52 w 85"/>
                  <a:gd name="T25" fmla="*/ 16 h 94"/>
                  <a:gd name="T26" fmla="*/ 35 w 85"/>
                  <a:gd name="T27" fmla="*/ 14 h 94"/>
                  <a:gd name="T28" fmla="*/ 20 w 85"/>
                  <a:gd name="T29" fmla="*/ 19 h 94"/>
                  <a:gd name="T30" fmla="*/ 15 w 85"/>
                  <a:gd name="T31" fmla="*/ 33 h 94"/>
                  <a:gd name="T32" fmla="*/ 0 w 85"/>
                  <a:gd name="T33" fmla="*/ 33 h 94"/>
                  <a:gd name="T34" fmla="*/ 5 w 85"/>
                  <a:gd name="T35" fmla="*/ 17 h 94"/>
                  <a:gd name="T36" fmla="*/ 16 w 85"/>
                  <a:gd name="T37" fmla="*/ 7 h 94"/>
                  <a:gd name="T38" fmla="*/ 35 w 85"/>
                  <a:gd name="T39" fmla="*/ 1 h 94"/>
                  <a:gd name="T40" fmla="*/ 54 w 85"/>
                  <a:gd name="T41" fmla="*/ 1 h 94"/>
                  <a:gd name="T42" fmla="*/ 65 w 85"/>
                  <a:gd name="T43" fmla="*/ 7 h 94"/>
                  <a:gd name="T44" fmla="*/ 70 w 85"/>
                  <a:gd name="T45" fmla="*/ 16 h 94"/>
                  <a:gd name="T46" fmla="*/ 73 w 85"/>
                  <a:gd name="T47" fmla="*/ 29 h 94"/>
                  <a:gd name="T48" fmla="*/ 76 w 85"/>
                  <a:gd name="T49" fmla="*/ 49 h 94"/>
                  <a:gd name="T50" fmla="*/ 80 w 85"/>
                  <a:gd name="T51" fmla="*/ 74 h 94"/>
                  <a:gd name="T52" fmla="*/ 85 w 85"/>
                  <a:gd name="T53" fmla="*/ 84 h 94"/>
                  <a:gd name="T54" fmla="*/ 70 w 85"/>
                  <a:gd name="T55" fmla="*/ 86 h 94"/>
                  <a:gd name="T56" fmla="*/ 66 w 85"/>
                  <a:gd name="T57" fmla="*/ 76 h 94"/>
                  <a:gd name="T58" fmla="*/ 60 w 85"/>
                  <a:gd name="T59" fmla="*/ 43 h 94"/>
                  <a:gd name="T60" fmla="*/ 60 w 85"/>
                  <a:gd name="T61" fmla="*/ 43 h 94"/>
                  <a:gd name="T62" fmla="*/ 37 w 85"/>
                  <a:gd name="T63" fmla="*/ 52 h 94"/>
                  <a:gd name="T64" fmla="*/ 25 w 85"/>
                  <a:gd name="T65" fmla="*/ 57 h 94"/>
                  <a:gd name="T66" fmla="*/ 20 w 85"/>
                  <a:gd name="T67" fmla="*/ 62 h 94"/>
                  <a:gd name="T68" fmla="*/ 19 w 85"/>
                  <a:gd name="T69" fmla="*/ 69 h 94"/>
                  <a:gd name="T70" fmla="*/ 24 w 85"/>
                  <a:gd name="T71" fmla="*/ 78 h 94"/>
                  <a:gd name="T72" fmla="*/ 38 w 85"/>
                  <a:gd name="T73" fmla="*/ 81 h 94"/>
                  <a:gd name="T74" fmla="*/ 52 w 85"/>
                  <a:gd name="T75" fmla="*/ 75 h 94"/>
                  <a:gd name="T76" fmla="*/ 60 w 85"/>
                  <a:gd name="T77" fmla="*/ 64 h 94"/>
                  <a:gd name="T78" fmla="*/ 61 w 85"/>
                  <a:gd name="T79" fmla="*/ 49 h 94"/>
                  <a:gd name="T80" fmla="*/ 60 w 85"/>
                  <a:gd name="T81" fmla="*/ 4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94">
                    <a:moveTo>
                      <a:pt x="66" y="76"/>
                    </a:moveTo>
                    <a:lnTo>
                      <a:pt x="66" y="76"/>
                    </a:lnTo>
                    <a:cubicBezTo>
                      <a:pt x="61" y="81"/>
                      <a:pt x="56" y="85"/>
                      <a:pt x="51" y="87"/>
                    </a:cubicBezTo>
                    <a:cubicBezTo>
                      <a:pt x="47" y="90"/>
                      <a:pt x="41" y="92"/>
                      <a:pt x="36" y="92"/>
                    </a:cubicBezTo>
                    <a:cubicBezTo>
                      <a:pt x="26" y="94"/>
                      <a:pt x="19" y="92"/>
                      <a:pt x="13" y="88"/>
                    </a:cubicBezTo>
                    <a:cubicBezTo>
                      <a:pt x="7" y="85"/>
                      <a:pt x="4" y="79"/>
                      <a:pt x="3" y="72"/>
                    </a:cubicBezTo>
                    <a:cubicBezTo>
                      <a:pt x="3" y="68"/>
                      <a:pt x="3" y="64"/>
                      <a:pt x="4" y="60"/>
                    </a:cubicBezTo>
                    <a:cubicBezTo>
                      <a:pt x="6" y="56"/>
                      <a:pt x="8" y="53"/>
                      <a:pt x="11" y="51"/>
                    </a:cubicBezTo>
                    <a:cubicBezTo>
                      <a:pt x="14" y="48"/>
                      <a:pt x="17" y="46"/>
                      <a:pt x="21" y="44"/>
                    </a:cubicBezTo>
                    <a:cubicBezTo>
                      <a:pt x="23" y="43"/>
                      <a:pt x="27" y="42"/>
                      <a:pt x="33" y="41"/>
                    </a:cubicBezTo>
                    <a:cubicBezTo>
                      <a:pt x="45" y="38"/>
                      <a:pt x="53" y="35"/>
                      <a:pt x="58" y="32"/>
                    </a:cubicBezTo>
                    <a:cubicBezTo>
                      <a:pt x="58" y="30"/>
                      <a:pt x="58" y="29"/>
                      <a:pt x="58" y="28"/>
                    </a:cubicBezTo>
                    <a:cubicBezTo>
                      <a:pt x="57" y="22"/>
                      <a:pt x="55" y="18"/>
                      <a:pt x="52" y="16"/>
                    </a:cubicBezTo>
                    <a:cubicBezTo>
                      <a:pt x="48" y="14"/>
                      <a:pt x="42" y="13"/>
                      <a:pt x="35" y="14"/>
                    </a:cubicBezTo>
                    <a:cubicBezTo>
                      <a:pt x="28" y="15"/>
                      <a:pt x="23" y="16"/>
                      <a:pt x="20" y="19"/>
                    </a:cubicBezTo>
                    <a:cubicBezTo>
                      <a:pt x="17" y="22"/>
                      <a:pt x="16" y="27"/>
                      <a:pt x="15" y="33"/>
                    </a:cubicBezTo>
                    <a:lnTo>
                      <a:pt x="0" y="33"/>
                    </a:lnTo>
                    <a:cubicBezTo>
                      <a:pt x="1" y="27"/>
                      <a:pt x="2" y="21"/>
                      <a:pt x="5" y="17"/>
                    </a:cubicBezTo>
                    <a:cubicBezTo>
                      <a:pt x="7" y="13"/>
                      <a:pt x="11" y="10"/>
                      <a:pt x="16" y="7"/>
                    </a:cubicBezTo>
                    <a:cubicBezTo>
                      <a:pt x="22" y="4"/>
                      <a:pt x="28" y="2"/>
                      <a:pt x="35" y="1"/>
                    </a:cubicBezTo>
                    <a:cubicBezTo>
                      <a:pt x="43" y="0"/>
                      <a:pt x="49" y="0"/>
                      <a:pt x="54" y="1"/>
                    </a:cubicBezTo>
                    <a:cubicBezTo>
                      <a:pt x="58" y="3"/>
                      <a:pt x="62" y="4"/>
                      <a:pt x="65" y="7"/>
                    </a:cubicBezTo>
                    <a:cubicBezTo>
                      <a:pt x="67" y="9"/>
                      <a:pt x="69" y="12"/>
                      <a:pt x="70" y="16"/>
                    </a:cubicBezTo>
                    <a:cubicBezTo>
                      <a:pt x="71" y="18"/>
                      <a:pt x="72" y="23"/>
                      <a:pt x="73" y="29"/>
                    </a:cubicBezTo>
                    <a:lnTo>
                      <a:pt x="76" y="49"/>
                    </a:lnTo>
                    <a:cubicBezTo>
                      <a:pt x="77" y="62"/>
                      <a:pt x="79" y="70"/>
                      <a:pt x="80" y="74"/>
                    </a:cubicBezTo>
                    <a:cubicBezTo>
                      <a:pt x="81" y="77"/>
                      <a:pt x="83" y="81"/>
                      <a:pt x="85" y="84"/>
                    </a:cubicBezTo>
                    <a:lnTo>
                      <a:pt x="70" y="86"/>
                    </a:lnTo>
                    <a:cubicBezTo>
                      <a:pt x="68" y="83"/>
                      <a:pt x="66" y="80"/>
                      <a:pt x="66" y="76"/>
                    </a:cubicBezTo>
                    <a:close/>
                    <a:moveTo>
                      <a:pt x="60" y="43"/>
                    </a:moveTo>
                    <a:lnTo>
                      <a:pt x="60" y="43"/>
                    </a:lnTo>
                    <a:cubicBezTo>
                      <a:pt x="55" y="46"/>
                      <a:pt x="47" y="49"/>
                      <a:pt x="37" y="52"/>
                    </a:cubicBezTo>
                    <a:cubicBezTo>
                      <a:pt x="31" y="54"/>
                      <a:pt x="27" y="55"/>
                      <a:pt x="25" y="57"/>
                    </a:cubicBezTo>
                    <a:cubicBezTo>
                      <a:pt x="22" y="58"/>
                      <a:pt x="21" y="60"/>
                      <a:pt x="20" y="62"/>
                    </a:cubicBezTo>
                    <a:cubicBezTo>
                      <a:pt x="19" y="64"/>
                      <a:pt x="18" y="67"/>
                      <a:pt x="19" y="69"/>
                    </a:cubicBezTo>
                    <a:cubicBezTo>
                      <a:pt x="19" y="73"/>
                      <a:pt x="21" y="76"/>
                      <a:pt x="24" y="78"/>
                    </a:cubicBezTo>
                    <a:cubicBezTo>
                      <a:pt x="27" y="81"/>
                      <a:pt x="32" y="81"/>
                      <a:pt x="38" y="81"/>
                    </a:cubicBezTo>
                    <a:cubicBezTo>
                      <a:pt x="43" y="80"/>
                      <a:pt x="48" y="78"/>
                      <a:pt x="52" y="75"/>
                    </a:cubicBezTo>
                    <a:cubicBezTo>
                      <a:pt x="56" y="72"/>
                      <a:pt x="59" y="68"/>
                      <a:pt x="60" y="64"/>
                    </a:cubicBezTo>
                    <a:cubicBezTo>
                      <a:pt x="61" y="60"/>
                      <a:pt x="61" y="55"/>
                      <a:pt x="61" y="49"/>
                    </a:cubicBezTo>
                    <a:lnTo>
                      <a:pt x="60" y="43"/>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7" name="Freeform 74"/>
              <p:cNvSpPr>
                <a:spLocks/>
              </p:cNvSpPr>
              <p:nvPr/>
            </p:nvSpPr>
            <p:spPr bwMode="auto">
              <a:xfrm>
                <a:off x="3823" y="2194"/>
                <a:ext cx="75" cy="58"/>
              </a:xfrm>
              <a:custGeom>
                <a:avLst/>
                <a:gdLst>
                  <a:gd name="T0" fmla="*/ 8 w 125"/>
                  <a:gd name="T1" fmla="*/ 97 h 97"/>
                  <a:gd name="T2" fmla="*/ 8 w 125"/>
                  <a:gd name="T3" fmla="*/ 97 h 97"/>
                  <a:gd name="T4" fmla="*/ 0 w 125"/>
                  <a:gd name="T5" fmla="*/ 11 h 97"/>
                  <a:gd name="T6" fmla="*/ 13 w 125"/>
                  <a:gd name="T7" fmla="*/ 10 h 97"/>
                  <a:gd name="T8" fmla="*/ 14 w 125"/>
                  <a:gd name="T9" fmla="*/ 22 h 97"/>
                  <a:gd name="T10" fmla="*/ 24 w 125"/>
                  <a:gd name="T11" fmla="*/ 11 h 97"/>
                  <a:gd name="T12" fmla="*/ 39 w 125"/>
                  <a:gd name="T13" fmla="*/ 6 h 97"/>
                  <a:gd name="T14" fmla="*/ 55 w 125"/>
                  <a:gd name="T15" fmla="*/ 8 h 97"/>
                  <a:gd name="T16" fmla="*/ 65 w 125"/>
                  <a:gd name="T17" fmla="*/ 18 h 97"/>
                  <a:gd name="T18" fmla="*/ 90 w 125"/>
                  <a:gd name="T19" fmla="*/ 1 h 97"/>
                  <a:gd name="T20" fmla="*/ 110 w 125"/>
                  <a:gd name="T21" fmla="*/ 6 h 97"/>
                  <a:gd name="T22" fmla="*/ 119 w 125"/>
                  <a:gd name="T23" fmla="*/ 27 h 97"/>
                  <a:gd name="T24" fmla="*/ 125 w 125"/>
                  <a:gd name="T25" fmla="*/ 86 h 97"/>
                  <a:gd name="T26" fmla="*/ 111 w 125"/>
                  <a:gd name="T27" fmla="*/ 88 h 97"/>
                  <a:gd name="T28" fmla="*/ 105 w 125"/>
                  <a:gd name="T29" fmla="*/ 34 h 97"/>
                  <a:gd name="T30" fmla="*/ 103 w 125"/>
                  <a:gd name="T31" fmla="*/ 21 h 97"/>
                  <a:gd name="T32" fmla="*/ 97 w 125"/>
                  <a:gd name="T33" fmla="*/ 15 h 97"/>
                  <a:gd name="T34" fmla="*/ 88 w 125"/>
                  <a:gd name="T35" fmla="*/ 14 h 97"/>
                  <a:gd name="T36" fmla="*/ 74 w 125"/>
                  <a:gd name="T37" fmla="*/ 21 h 97"/>
                  <a:gd name="T38" fmla="*/ 69 w 125"/>
                  <a:gd name="T39" fmla="*/ 41 h 97"/>
                  <a:gd name="T40" fmla="*/ 74 w 125"/>
                  <a:gd name="T41" fmla="*/ 91 h 97"/>
                  <a:gd name="T42" fmla="*/ 60 w 125"/>
                  <a:gd name="T43" fmla="*/ 93 h 97"/>
                  <a:gd name="T44" fmla="*/ 54 w 125"/>
                  <a:gd name="T45" fmla="*/ 37 h 97"/>
                  <a:gd name="T46" fmla="*/ 49 w 125"/>
                  <a:gd name="T47" fmla="*/ 22 h 97"/>
                  <a:gd name="T48" fmla="*/ 37 w 125"/>
                  <a:gd name="T49" fmla="*/ 19 h 97"/>
                  <a:gd name="T50" fmla="*/ 26 w 125"/>
                  <a:gd name="T51" fmla="*/ 23 h 97"/>
                  <a:gd name="T52" fmla="*/ 19 w 125"/>
                  <a:gd name="T53" fmla="*/ 33 h 97"/>
                  <a:gd name="T54" fmla="*/ 19 w 125"/>
                  <a:gd name="T55" fmla="*/ 51 h 97"/>
                  <a:gd name="T56" fmla="*/ 23 w 125"/>
                  <a:gd name="T57" fmla="*/ 96 h 97"/>
                  <a:gd name="T58" fmla="*/ 8 w 125"/>
                  <a:gd name="T5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97">
                    <a:moveTo>
                      <a:pt x="8" y="97"/>
                    </a:moveTo>
                    <a:lnTo>
                      <a:pt x="8" y="97"/>
                    </a:lnTo>
                    <a:lnTo>
                      <a:pt x="0" y="11"/>
                    </a:lnTo>
                    <a:lnTo>
                      <a:pt x="13" y="10"/>
                    </a:lnTo>
                    <a:lnTo>
                      <a:pt x="14" y="22"/>
                    </a:lnTo>
                    <a:cubicBezTo>
                      <a:pt x="17" y="18"/>
                      <a:pt x="20" y="14"/>
                      <a:pt x="24" y="11"/>
                    </a:cubicBezTo>
                    <a:cubicBezTo>
                      <a:pt x="28" y="8"/>
                      <a:pt x="33" y="6"/>
                      <a:pt x="39" y="6"/>
                    </a:cubicBezTo>
                    <a:cubicBezTo>
                      <a:pt x="46" y="5"/>
                      <a:pt x="51" y="6"/>
                      <a:pt x="55" y="8"/>
                    </a:cubicBezTo>
                    <a:cubicBezTo>
                      <a:pt x="60" y="10"/>
                      <a:pt x="63" y="14"/>
                      <a:pt x="65" y="18"/>
                    </a:cubicBezTo>
                    <a:cubicBezTo>
                      <a:pt x="71" y="8"/>
                      <a:pt x="79" y="2"/>
                      <a:pt x="90" y="1"/>
                    </a:cubicBezTo>
                    <a:cubicBezTo>
                      <a:pt x="99" y="0"/>
                      <a:pt x="105" y="2"/>
                      <a:pt x="110" y="6"/>
                    </a:cubicBezTo>
                    <a:cubicBezTo>
                      <a:pt x="115" y="10"/>
                      <a:pt x="118" y="17"/>
                      <a:pt x="119" y="27"/>
                    </a:cubicBezTo>
                    <a:lnTo>
                      <a:pt x="125" y="86"/>
                    </a:lnTo>
                    <a:lnTo>
                      <a:pt x="111" y="88"/>
                    </a:lnTo>
                    <a:lnTo>
                      <a:pt x="105" y="34"/>
                    </a:lnTo>
                    <a:cubicBezTo>
                      <a:pt x="105" y="28"/>
                      <a:pt x="104" y="24"/>
                      <a:pt x="103" y="21"/>
                    </a:cubicBezTo>
                    <a:cubicBezTo>
                      <a:pt x="102" y="19"/>
                      <a:pt x="100" y="17"/>
                      <a:pt x="97" y="15"/>
                    </a:cubicBezTo>
                    <a:cubicBezTo>
                      <a:pt x="94" y="14"/>
                      <a:pt x="91" y="14"/>
                      <a:pt x="88" y="14"/>
                    </a:cubicBezTo>
                    <a:cubicBezTo>
                      <a:pt x="82" y="14"/>
                      <a:pt x="77" y="17"/>
                      <a:pt x="74" y="21"/>
                    </a:cubicBezTo>
                    <a:cubicBezTo>
                      <a:pt x="70" y="26"/>
                      <a:pt x="69" y="32"/>
                      <a:pt x="69" y="41"/>
                    </a:cubicBezTo>
                    <a:lnTo>
                      <a:pt x="74" y="91"/>
                    </a:lnTo>
                    <a:lnTo>
                      <a:pt x="60" y="93"/>
                    </a:lnTo>
                    <a:lnTo>
                      <a:pt x="54" y="37"/>
                    </a:lnTo>
                    <a:cubicBezTo>
                      <a:pt x="54" y="30"/>
                      <a:pt x="52" y="25"/>
                      <a:pt x="49" y="22"/>
                    </a:cubicBezTo>
                    <a:cubicBezTo>
                      <a:pt x="47" y="19"/>
                      <a:pt x="43" y="18"/>
                      <a:pt x="37" y="19"/>
                    </a:cubicBezTo>
                    <a:cubicBezTo>
                      <a:pt x="33" y="19"/>
                      <a:pt x="29" y="21"/>
                      <a:pt x="26" y="23"/>
                    </a:cubicBezTo>
                    <a:cubicBezTo>
                      <a:pt x="23" y="26"/>
                      <a:pt x="21" y="29"/>
                      <a:pt x="19" y="33"/>
                    </a:cubicBezTo>
                    <a:cubicBezTo>
                      <a:pt x="18" y="38"/>
                      <a:pt x="18" y="44"/>
                      <a:pt x="19" y="51"/>
                    </a:cubicBezTo>
                    <a:lnTo>
                      <a:pt x="23" y="96"/>
                    </a:lnTo>
                    <a:lnTo>
                      <a:pt x="8" y="9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8" name="Freeform 75"/>
              <p:cNvSpPr>
                <a:spLocks noEditPoints="1"/>
              </p:cNvSpPr>
              <p:nvPr/>
            </p:nvSpPr>
            <p:spPr bwMode="auto">
              <a:xfrm>
                <a:off x="3906" y="2173"/>
                <a:ext cx="48" cy="72"/>
              </a:xfrm>
              <a:custGeom>
                <a:avLst/>
                <a:gdLst>
                  <a:gd name="T0" fmla="*/ 20 w 80"/>
                  <a:gd name="T1" fmla="*/ 119 h 121"/>
                  <a:gd name="T2" fmla="*/ 20 w 80"/>
                  <a:gd name="T3" fmla="*/ 119 h 121"/>
                  <a:gd name="T4" fmla="*/ 7 w 80"/>
                  <a:gd name="T5" fmla="*/ 120 h 121"/>
                  <a:gd name="T6" fmla="*/ 0 w 80"/>
                  <a:gd name="T7" fmla="*/ 1 h 121"/>
                  <a:gd name="T8" fmla="*/ 15 w 80"/>
                  <a:gd name="T9" fmla="*/ 0 h 121"/>
                  <a:gd name="T10" fmla="*/ 17 w 80"/>
                  <a:gd name="T11" fmla="*/ 43 h 121"/>
                  <a:gd name="T12" fmla="*/ 40 w 80"/>
                  <a:gd name="T13" fmla="*/ 30 h 121"/>
                  <a:gd name="T14" fmla="*/ 55 w 80"/>
                  <a:gd name="T15" fmla="*/ 32 h 121"/>
                  <a:gd name="T16" fmla="*/ 68 w 80"/>
                  <a:gd name="T17" fmla="*/ 41 h 121"/>
                  <a:gd name="T18" fmla="*/ 76 w 80"/>
                  <a:gd name="T19" fmla="*/ 54 h 121"/>
                  <a:gd name="T20" fmla="*/ 79 w 80"/>
                  <a:gd name="T21" fmla="*/ 72 h 121"/>
                  <a:gd name="T22" fmla="*/ 70 w 80"/>
                  <a:gd name="T23" fmla="*/ 107 h 121"/>
                  <a:gd name="T24" fmla="*/ 44 w 80"/>
                  <a:gd name="T25" fmla="*/ 120 h 121"/>
                  <a:gd name="T26" fmla="*/ 20 w 80"/>
                  <a:gd name="T27" fmla="*/ 109 h 121"/>
                  <a:gd name="T28" fmla="*/ 20 w 80"/>
                  <a:gd name="T29" fmla="*/ 119 h 121"/>
                  <a:gd name="T30" fmla="*/ 18 w 80"/>
                  <a:gd name="T31" fmla="*/ 76 h 121"/>
                  <a:gd name="T32" fmla="*/ 18 w 80"/>
                  <a:gd name="T33" fmla="*/ 76 h 121"/>
                  <a:gd name="T34" fmla="*/ 23 w 80"/>
                  <a:gd name="T35" fmla="*/ 98 h 121"/>
                  <a:gd name="T36" fmla="*/ 43 w 80"/>
                  <a:gd name="T37" fmla="*/ 108 h 121"/>
                  <a:gd name="T38" fmla="*/ 59 w 80"/>
                  <a:gd name="T39" fmla="*/ 99 h 121"/>
                  <a:gd name="T40" fmla="*/ 64 w 80"/>
                  <a:gd name="T41" fmla="*/ 74 h 121"/>
                  <a:gd name="T42" fmla="*/ 56 w 80"/>
                  <a:gd name="T43" fmla="*/ 49 h 121"/>
                  <a:gd name="T44" fmla="*/ 39 w 80"/>
                  <a:gd name="T45" fmla="*/ 42 h 121"/>
                  <a:gd name="T46" fmla="*/ 23 w 80"/>
                  <a:gd name="T47" fmla="*/ 51 h 121"/>
                  <a:gd name="T48" fmla="*/ 18 w 80"/>
                  <a:gd name="T49"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121">
                    <a:moveTo>
                      <a:pt x="20" y="119"/>
                    </a:moveTo>
                    <a:lnTo>
                      <a:pt x="20" y="119"/>
                    </a:lnTo>
                    <a:lnTo>
                      <a:pt x="7" y="120"/>
                    </a:lnTo>
                    <a:lnTo>
                      <a:pt x="0" y="1"/>
                    </a:lnTo>
                    <a:lnTo>
                      <a:pt x="15" y="0"/>
                    </a:lnTo>
                    <a:lnTo>
                      <a:pt x="17" y="43"/>
                    </a:lnTo>
                    <a:cubicBezTo>
                      <a:pt x="23" y="35"/>
                      <a:pt x="31" y="30"/>
                      <a:pt x="40" y="30"/>
                    </a:cubicBezTo>
                    <a:cubicBezTo>
                      <a:pt x="45" y="30"/>
                      <a:pt x="51" y="30"/>
                      <a:pt x="55" y="32"/>
                    </a:cubicBezTo>
                    <a:cubicBezTo>
                      <a:pt x="60" y="34"/>
                      <a:pt x="64" y="37"/>
                      <a:pt x="68" y="41"/>
                    </a:cubicBezTo>
                    <a:cubicBezTo>
                      <a:pt x="71" y="44"/>
                      <a:pt x="73" y="49"/>
                      <a:pt x="76" y="54"/>
                    </a:cubicBezTo>
                    <a:cubicBezTo>
                      <a:pt x="78" y="60"/>
                      <a:pt x="79" y="65"/>
                      <a:pt x="79" y="72"/>
                    </a:cubicBezTo>
                    <a:cubicBezTo>
                      <a:pt x="80" y="86"/>
                      <a:pt x="77" y="98"/>
                      <a:pt x="70" y="107"/>
                    </a:cubicBezTo>
                    <a:cubicBezTo>
                      <a:pt x="63" y="115"/>
                      <a:pt x="55" y="120"/>
                      <a:pt x="44" y="120"/>
                    </a:cubicBezTo>
                    <a:cubicBezTo>
                      <a:pt x="34" y="121"/>
                      <a:pt x="26" y="117"/>
                      <a:pt x="20" y="109"/>
                    </a:cubicBezTo>
                    <a:lnTo>
                      <a:pt x="20" y="119"/>
                    </a:lnTo>
                    <a:close/>
                    <a:moveTo>
                      <a:pt x="18" y="76"/>
                    </a:moveTo>
                    <a:lnTo>
                      <a:pt x="18" y="76"/>
                    </a:lnTo>
                    <a:cubicBezTo>
                      <a:pt x="18" y="86"/>
                      <a:pt x="20" y="93"/>
                      <a:pt x="23" y="98"/>
                    </a:cubicBezTo>
                    <a:cubicBezTo>
                      <a:pt x="28" y="105"/>
                      <a:pt x="35" y="109"/>
                      <a:pt x="43" y="108"/>
                    </a:cubicBezTo>
                    <a:cubicBezTo>
                      <a:pt x="49" y="108"/>
                      <a:pt x="54" y="105"/>
                      <a:pt x="59" y="99"/>
                    </a:cubicBezTo>
                    <a:cubicBezTo>
                      <a:pt x="63" y="93"/>
                      <a:pt x="65" y="85"/>
                      <a:pt x="64" y="74"/>
                    </a:cubicBezTo>
                    <a:cubicBezTo>
                      <a:pt x="64" y="62"/>
                      <a:pt x="61" y="54"/>
                      <a:pt x="56" y="49"/>
                    </a:cubicBezTo>
                    <a:cubicBezTo>
                      <a:pt x="51" y="44"/>
                      <a:pt x="46" y="42"/>
                      <a:pt x="39" y="42"/>
                    </a:cubicBezTo>
                    <a:cubicBezTo>
                      <a:pt x="33" y="42"/>
                      <a:pt x="28" y="45"/>
                      <a:pt x="23" y="51"/>
                    </a:cubicBezTo>
                    <a:cubicBezTo>
                      <a:pt x="19" y="57"/>
                      <a:pt x="17" y="65"/>
                      <a:pt x="18" y="7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9" name="Freeform 76"/>
              <p:cNvSpPr>
                <a:spLocks/>
              </p:cNvSpPr>
              <p:nvPr/>
            </p:nvSpPr>
            <p:spPr bwMode="auto">
              <a:xfrm>
                <a:off x="3964" y="2188"/>
                <a:ext cx="28" cy="54"/>
              </a:xfrm>
              <a:custGeom>
                <a:avLst/>
                <a:gdLst>
                  <a:gd name="T0" fmla="*/ 2 w 47"/>
                  <a:gd name="T1" fmla="*/ 90 h 90"/>
                  <a:gd name="T2" fmla="*/ 2 w 47"/>
                  <a:gd name="T3" fmla="*/ 90 h 90"/>
                  <a:gd name="T4" fmla="*/ 0 w 47"/>
                  <a:gd name="T5" fmla="*/ 3 h 90"/>
                  <a:gd name="T6" fmla="*/ 13 w 47"/>
                  <a:gd name="T7" fmla="*/ 3 h 90"/>
                  <a:gd name="T8" fmla="*/ 13 w 47"/>
                  <a:gd name="T9" fmla="*/ 16 h 90"/>
                  <a:gd name="T10" fmla="*/ 22 w 47"/>
                  <a:gd name="T11" fmla="*/ 4 h 90"/>
                  <a:gd name="T12" fmla="*/ 32 w 47"/>
                  <a:gd name="T13" fmla="*/ 0 h 90"/>
                  <a:gd name="T14" fmla="*/ 47 w 47"/>
                  <a:gd name="T15" fmla="*/ 5 h 90"/>
                  <a:gd name="T16" fmla="*/ 42 w 47"/>
                  <a:gd name="T17" fmla="*/ 18 h 90"/>
                  <a:gd name="T18" fmla="*/ 31 w 47"/>
                  <a:gd name="T19" fmla="*/ 15 h 90"/>
                  <a:gd name="T20" fmla="*/ 23 w 47"/>
                  <a:gd name="T21" fmla="*/ 19 h 90"/>
                  <a:gd name="T22" fmla="*/ 18 w 47"/>
                  <a:gd name="T23" fmla="*/ 27 h 90"/>
                  <a:gd name="T24" fmla="*/ 16 w 47"/>
                  <a:gd name="T25" fmla="*/ 44 h 90"/>
                  <a:gd name="T26" fmla="*/ 17 w 47"/>
                  <a:gd name="T27" fmla="*/ 89 h 90"/>
                  <a:gd name="T28" fmla="*/ 2 w 47"/>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90">
                    <a:moveTo>
                      <a:pt x="2" y="90"/>
                    </a:moveTo>
                    <a:lnTo>
                      <a:pt x="2" y="90"/>
                    </a:lnTo>
                    <a:lnTo>
                      <a:pt x="0" y="3"/>
                    </a:lnTo>
                    <a:lnTo>
                      <a:pt x="13" y="3"/>
                    </a:lnTo>
                    <a:lnTo>
                      <a:pt x="13" y="16"/>
                    </a:lnTo>
                    <a:cubicBezTo>
                      <a:pt x="17" y="10"/>
                      <a:pt x="20" y="6"/>
                      <a:pt x="22" y="4"/>
                    </a:cubicBezTo>
                    <a:cubicBezTo>
                      <a:pt x="25" y="2"/>
                      <a:pt x="28" y="0"/>
                      <a:pt x="32" y="0"/>
                    </a:cubicBezTo>
                    <a:cubicBezTo>
                      <a:pt x="37" y="0"/>
                      <a:pt x="42" y="2"/>
                      <a:pt x="47" y="5"/>
                    </a:cubicBezTo>
                    <a:lnTo>
                      <a:pt x="42" y="18"/>
                    </a:lnTo>
                    <a:cubicBezTo>
                      <a:pt x="39" y="16"/>
                      <a:pt x="35" y="15"/>
                      <a:pt x="31" y="15"/>
                    </a:cubicBezTo>
                    <a:cubicBezTo>
                      <a:pt x="28" y="16"/>
                      <a:pt x="25" y="17"/>
                      <a:pt x="23" y="19"/>
                    </a:cubicBezTo>
                    <a:cubicBezTo>
                      <a:pt x="20" y="21"/>
                      <a:pt x="19" y="23"/>
                      <a:pt x="18" y="27"/>
                    </a:cubicBezTo>
                    <a:cubicBezTo>
                      <a:pt x="16" y="32"/>
                      <a:pt x="16" y="38"/>
                      <a:pt x="16" y="44"/>
                    </a:cubicBezTo>
                    <a:lnTo>
                      <a:pt x="17" y="89"/>
                    </a:lnTo>
                    <a:lnTo>
                      <a:pt x="2" y="9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0" name="Freeform 77"/>
              <p:cNvSpPr>
                <a:spLocks noEditPoints="1"/>
              </p:cNvSpPr>
              <p:nvPr/>
            </p:nvSpPr>
            <p:spPr bwMode="auto">
              <a:xfrm>
                <a:off x="3995" y="2188"/>
                <a:ext cx="48" cy="54"/>
              </a:xfrm>
              <a:custGeom>
                <a:avLst/>
                <a:gdLst>
                  <a:gd name="T0" fmla="*/ 64 w 80"/>
                  <a:gd name="T1" fmla="*/ 61 h 91"/>
                  <a:gd name="T2" fmla="*/ 64 w 80"/>
                  <a:gd name="T3" fmla="*/ 61 h 91"/>
                  <a:gd name="T4" fmla="*/ 79 w 80"/>
                  <a:gd name="T5" fmla="*/ 63 h 91"/>
                  <a:gd name="T6" fmla="*/ 66 w 80"/>
                  <a:gd name="T7" fmla="*/ 83 h 91"/>
                  <a:gd name="T8" fmla="*/ 42 w 80"/>
                  <a:gd name="T9" fmla="*/ 91 h 91"/>
                  <a:gd name="T10" fmla="*/ 11 w 80"/>
                  <a:gd name="T11" fmla="*/ 79 h 91"/>
                  <a:gd name="T12" fmla="*/ 0 w 80"/>
                  <a:gd name="T13" fmla="*/ 47 h 91"/>
                  <a:gd name="T14" fmla="*/ 11 w 80"/>
                  <a:gd name="T15" fmla="*/ 13 h 91"/>
                  <a:gd name="T16" fmla="*/ 40 w 80"/>
                  <a:gd name="T17" fmla="*/ 0 h 91"/>
                  <a:gd name="T18" fmla="*/ 69 w 80"/>
                  <a:gd name="T19" fmla="*/ 12 h 91"/>
                  <a:gd name="T20" fmla="*/ 80 w 80"/>
                  <a:gd name="T21" fmla="*/ 45 h 91"/>
                  <a:gd name="T22" fmla="*/ 80 w 80"/>
                  <a:gd name="T23" fmla="*/ 49 h 91"/>
                  <a:gd name="T24" fmla="*/ 15 w 80"/>
                  <a:gd name="T25" fmla="*/ 49 h 91"/>
                  <a:gd name="T26" fmla="*/ 24 w 80"/>
                  <a:gd name="T27" fmla="*/ 71 h 91"/>
                  <a:gd name="T28" fmla="*/ 42 w 80"/>
                  <a:gd name="T29" fmla="*/ 79 h 91"/>
                  <a:gd name="T30" fmla="*/ 55 w 80"/>
                  <a:gd name="T31" fmla="*/ 74 h 91"/>
                  <a:gd name="T32" fmla="*/ 64 w 80"/>
                  <a:gd name="T33" fmla="*/ 61 h 91"/>
                  <a:gd name="T34" fmla="*/ 16 w 80"/>
                  <a:gd name="T35" fmla="*/ 37 h 91"/>
                  <a:gd name="T36" fmla="*/ 16 w 80"/>
                  <a:gd name="T37" fmla="*/ 37 h 91"/>
                  <a:gd name="T38" fmla="*/ 64 w 80"/>
                  <a:gd name="T39" fmla="*/ 37 h 91"/>
                  <a:gd name="T40" fmla="*/ 59 w 80"/>
                  <a:gd name="T41" fmla="*/ 21 h 91"/>
                  <a:gd name="T42" fmla="*/ 41 w 80"/>
                  <a:gd name="T43" fmla="*/ 13 h 91"/>
                  <a:gd name="T44" fmla="*/ 24 w 80"/>
                  <a:gd name="T45" fmla="*/ 19 h 91"/>
                  <a:gd name="T46" fmla="*/ 16 w 80"/>
                  <a:gd name="T47"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91">
                    <a:moveTo>
                      <a:pt x="64" y="61"/>
                    </a:moveTo>
                    <a:lnTo>
                      <a:pt x="64" y="61"/>
                    </a:lnTo>
                    <a:lnTo>
                      <a:pt x="79" y="63"/>
                    </a:lnTo>
                    <a:cubicBezTo>
                      <a:pt x="77" y="72"/>
                      <a:pt x="73" y="78"/>
                      <a:pt x="66" y="83"/>
                    </a:cubicBezTo>
                    <a:cubicBezTo>
                      <a:pt x="60" y="88"/>
                      <a:pt x="52" y="91"/>
                      <a:pt x="42" y="91"/>
                    </a:cubicBezTo>
                    <a:cubicBezTo>
                      <a:pt x="29" y="91"/>
                      <a:pt x="19" y="87"/>
                      <a:pt x="11" y="79"/>
                    </a:cubicBezTo>
                    <a:cubicBezTo>
                      <a:pt x="4" y="72"/>
                      <a:pt x="0" y="61"/>
                      <a:pt x="0" y="47"/>
                    </a:cubicBezTo>
                    <a:cubicBezTo>
                      <a:pt x="0" y="32"/>
                      <a:pt x="4" y="21"/>
                      <a:pt x="11" y="13"/>
                    </a:cubicBezTo>
                    <a:cubicBezTo>
                      <a:pt x="19" y="5"/>
                      <a:pt x="28" y="1"/>
                      <a:pt x="40" y="0"/>
                    </a:cubicBezTo>
                    <a:cubicBezTo>
                      <a:pt x="52" y="0"/>
                      <a:pt x="61" y="4"/>
                      <a:pt x="69" y="12"/>
                    </a:cubicBezTo>
                    <a:cubicBezTo>
                      <a:pt x="76" y="20"/>
                      <a:pt x="80" y="31"/>
                      <a:pt x="80" y="45"/>
                    </a:cubicBezTo>
                    <a:cubicBezTo>
                      <a:pt x="80" y="46"/>
                      <a:pt x="80" y="47"/>
                      <a:pt x="80" y="49"/>
                    </a:cubicBezTo>
                    <a:lnTo>
                      <a:pt x="15" y="49"/>
                    </a:lnTo>
                    <a:cubicBezTo>
                      <a:pt x="16" y="59"/>
                      <a:pt x="19" y="66"/>
                      <a:pt x="24" y="71"/>
                    </a:cubicBezTo>
                    <a:cubicBezTo>
                      <a:pt x="28" y="76"/>
                      <a:pt x="34" y="79"/>
                      <a:pt x="42" y="79"/>
                    </a:cubicBezTo>
                    <a:cubicBezTo>
                      <a:pt x="47" y="79"/>
                      <a:pt x="52" y="77"/>
                      <a:pt x="55" y="74"/>
                    </a:cubicBezTo>
                    <a:cubicBezTo>
                      <a:pt x="59" y="72"/>
                      <a:pt x="62" y="67"/>
                      <a:pt x="64" y="61"/>
                    </a:cubicBezTo>
                    <a:close/>
                    <a:moveTo>
                      <a:pt x="16" y="37"/>
                    </a:moveTo>
                    <a:lnTo>
                      <a:pt x="16" y="37"/>
                    </a:lnTo>
                    <a:lnTo>
                      <a:pt x="64" y="37"/>
                    </a:lnTo>
                    <a:cubicBezTo>
                      <a:pt x="64" y="30"/>
                      <a:pt x="62" y="25"/>
                      <a:pt x="59" y="21"/>
                    </a:cubicBezTo>
                    <a:cubicBezTo>
                      <a:pt x="54" y="15"/>
                      <a:pt x="48" y="12"/>
                      <a:pt x="41" y="13"/>
                    </a:cubicBezTo>
                    <a:cubicBezTo>
                      <a:pt x="34" y="13"/>
                      <a:pt x="28" y="15"/>
                      <a:pt x="24" y="19"/>
                    </a:cubicBezTo>
                    <a:cubicBezTo>
                      <a:pt x="19" y="24"/>
                      <a:pt x="17" y="30"/>
                      <a:pt x="16" y="37"/>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1" name="Freeform 78"/>
              <p:cNvSpPr>
                <a:spLocks/>
              </p:cNvSpPr>
              <p:nvPr/>
            </p:nvSpPr>
            <p:spPr bwMode="auto">
              <a:xfrm>
                <a:off x="4050" y="2188"/>
                <a:ext cx="44" cy="55"/>
              </a:xfrm>
              <a:custGeom>
                <a:avLst/>
                <a:gdLst>
                  <a:gd name="T0" fmla="*/ 0 w 72"/>
                  <a:gd name="T1" fmla="*/ 62 h 91"/>
                  <a:gd name="T2" fmla="*/ 0 w 72"/>
                  <a:gd name="T3" fmla="*/ 62 h 91"/>
                  <a:gd name="T4" fmla="*/ 15 w 72"/>
                  <a:gd name="T5" fmla="*/ 60 h 91"/>
                  <a:gd name="T6" fmla="*/ 21 w 72"/>
                  <a:gd name="T7" fmla="*/ 74 h 91"/>
                  <a:gd name="T8" fmla="*/ 37 w 72"/>
                  <a:gd name="T9" fmla="*/ 79 h 91"/>
                  <a:gd name="T10" fmla="*/ 52 w 72"/>
                  <a:gd name="T11" fmla="*/ 75 h 91"/>
                  <a:gd name="T12" fmla="*/ 57 w 72"/>
                  <a:gd name="T13" fmla="*/ 65 h 91"/>
                  <a:gd name="T14" fmla="*/ 53 w 72"/>
                  <a:gd name="T15" fmla="*/ 58 h 91"/>
                  <a:gd name="T16" fmla="*/ 38 w 72"/>
                  <a:gd name="T17" fmla="*/ 52 h 91"/>
                  <a:gd name="T18" fmla="*/ 16 w 72"/>
                  <a:gd name="T19" fmla="*/ 45 h 91"/>
                  <a:gd name="T20" fmla="*/ 6 w 72"/>
                  <a:gd name="T21" fmla="*/ 36 h 91"/>
                  <a:gd name="T22" fmla="*/ 3 w 72"/>
                  <a:gd name="T23" fmla="*/ 24 h 91"/>
                  <a:gd name="T24" fmla="*/ 6 w 72"/>
                  <a:gd name="T25" fmla="*/ 14 h 91"/>
                  <a:gd name="T26" fmla="*/ 14 w 72"/>
                  <a:gd name="T27" fmla="*/ 6 h 91"/>
                  <a:gd name="T28" fmla="*/ 23 w 72"/>
                  <a:gd name="T29" fmla="*/ 2 h 91"/>
                  <a:gd name="T30" fmla="*/ 36 w 72"/>
                  <a:gd name="T31" fmla="*/ 0 h 91"/>
                  <a:gd name="T32" fmla="*/ 54 w 72"/>
                  <a:gd name="T33" fmla="*/ 4 h 91"/>
                  <a:gd name="T34" fmla="*/ 65 w 72"/>
                  <a:gd name="T35" fmla="*/ 12 h 91"/>
                  <a:gd name="T36" fmla="*/ 70 w 72"/>
                  <a:gd name="T37" fmla="*/ 25 h 91"/>
                  <a:gd name="T38" fmla="*/ 55 w 72"/>
                  <a:gd name="T39" fmla="*/ 27 h 91"/>
                  <a:gd name="T40" fmla="*/ 50 w 72"/>
                  <a:gd name="T41" fmla="*/ 16 h 91"/>
                  <a:gd name="T42" fmla="*/ 37 w 72"/>
                  <a:gd name="T43" fmla="*/ 12 h 91"/>
                  <a:gd name="T44" fmla="*/ 22 w 72"/>
                  <a:gd name="T45" fmla="*/ 15 h 91"/>
                  <a:gd name="T46" fmla="*/ 18 w 72"/>
                  <a:gd name="T47" fmla="*/ 23 h 91"/>
                  <a:gd name="T48" fmla="*/ 19 w 72"/>
                  <a:gd name="T49" fmla="*/ 28 h 91"/>
                  <a:gd name="T50" fmla="*/ 25 w 72"/>
                  <a:gd name="T51" fmla="*/ 32 h 91"/>
                  <a:gd name="T52" fmla="*/ 38 w 72"/>
                  <a:gd name="T53" fmla="*/ 36 h 91"/>
                  <a:gd name="T54" fmla="*/ 59 w 72"/>
                  <a:gd name="T55" fmla="*/ 44 h 91"/>
                  <a:gd name="T56" fmla="*/ 69 w 72"/>
                  <a:gd name="T57" fmla="*/ 52 h 91"/>
                  <a:gd name="T58" fmla="*/ 72 w 72"/>
                  <a:gd name="T59" fmla="*/ 64 h 91"/>
                  <a:gd name="T60" fmla="*/ 67 w 72"/>
                  <a:gd name="T61" fmla="*/ 78 h 91"/>
                  <a:gd name="T62" fmla="*/ 55 w 72"/>
                  <a:gd name="T63" fmla="*/ 88 h 91"/>
                  <a:gd name="T64" fmla="*/ 36 w 72"/>
                  <a:gd name="T65" fmla="*/ 91 h 91"/>
                  <a:gd name="T66" fmla="*/ 11 w 72"/>
                  <a:gd name="T67" fmla="*/ 83 h 91"/>
                  <a:gd name="T68" fmla="*/ 0 w 72"/>
                  <a:gd name="T69" fmla="*/ 6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91">
                    <a:moveTo>
                      <a:pt x="0" y="62"/>
                    </a:moveTo>
                    <a:lnTo>
                      <a:pt x="0" y="62"/>
                    </a:lnTo>
                    <a:lnTo>
                      <a:pt x="15" y="60"/>
                    </a:lnTo>
                    <a:cubicBezTo>
                      <a:pt x="15" y="66"/>
                      <a:pt x="17" y="70"/>
                      <a:pt x="21" y="74"/>
                    </a:cubicBezTo>
                    <a:cubicBezTo>
                      <a:pt x="25" y="77"/>
                      <a:pt x="30" y="78"/>
                      <a:pt x="37" y="79"/>
                    </a:cubicBezTo>
                    <a:cubicBezTo>
                      <a:pt x="43" y="79"/>
                      <a:pt x="48" y="78"/>
                      <a:pt x="52" y="75"/>
                    </a:cubicBezTo>
                    <a:cubicBezTo>
                      <a:pt x="55" y="72"/>
                      <a:pt x="57" y="69"/>
                      <a:pt x="57" y="65"/>
                    </a:cubicBezTo>
                    <a:cubicBezTo>
                      <a:pt x="57" y="62"/>
                      <a:pt x="55" y="59"/>
                      <a:pt x="53" y="58"/>
                    </a:cubicBezTo>
                    <a:cubicBezTo>
                      <a:pt x="51" y="56"/>
                      <a:pt x="46" y="54"/>
                      <a:pt x="38" y="52"/>
                    </a:cubicBezTo>
                    <a:cubicBezTo>
                      <a:pt x="27" y="49"/>
                      <a:pt x="20" y="47"/>
                      <a:pt x="16" y="45"/>
                    </a:cubicBezTo>
                    <a:cubicBezTo>
                      <a:pt x="12" y="42"/>
                      <a:pt x="8" y="40"/>
                      <a:pt x="6" y="36"/>
                    </a:cubicBezTo>
                    <a:cubicBezTo>
                      <a:pt x="4" y="33"/>
                      <a:pt x="3" y="29"/>
                      <a:pt x="3" y="24"/>
                    </a:cubicBezTo>
                    <a:cubicBezTo>
                      <a:pt x="4" y="21"/>
                      <a:pt x="5" y="17"/>
                      <a:pt x="6" y="14"/>
                    </a:cubicBezTo>
                    <a:cubicBezTo>
                      <a:pt x="8" y="11"/>
                      <a:pt x="11" y="8"/>
                      <a:pt x="14" y="6"/>
                    </a:cubicBezTo>
                    <a:cubicBezTo>
                      <a:pt x="16" y="4"/>
                      <a:pt x="19" y="3"/>
                      <a:pt x="23" y="2"/>
                    </a:cubicBezTo>
                    <a:cubicBezTo>
                      <a:pt x="27" y="1"/>
                      <a:pt x="31" y="0"/>
                      <a:pt x="36" y="0"/>
                    </a:cubicBezTo>
                    <a:cubicBezTo>
                      <a:pt x="43" y="1"/>
                      <a:pt x="49" y="2"/>
                      <a:pt x="54" y="4"/>
                    </a:cubicBezTo>
                    <a:cubicBezTo>
                      <a:pt x="59" y="6"/>
                      <a:pt x="63" y="9"/>
                      <a:pt x="65" y="12"/>
                    </a:cubicBezTo>
                    <a:cubicBezTo>
                      <a:pt x="67" y="15"/>
                      <a:pt x="69" y="20"/>
                      <a:pt x="70" y="25"/>
                    </a:cubicBezTo>
                    <a:lnTo>
                      <a:pt x="55" y="27"/>
                    </a:lnTo>
                    <a:cubicBezTo>
                      <a:pt x="55" y="23"/>
                      <a:pt x="53" y="19"/>
                      <a:pt x="50" y="16"/>
                    </a:cubicBezTo>
                    <a:cubicBezTo>
                      <a:pt x="47" y="14"/>
                      <a:pt x="42" y="13"/>
                      <a:pt x="37" y="12"/>
                    </a:cubicBezTo>
                    <a:cubicBezTo>
                      <a:pt x="30" y="12"/>
                      <a:pt x="25" y="13"/>
                      <a:pt x="22" y="15"/>
                    </a:cubicBezTo>
                    <a:cubicBezTo>
                      <a:pt x="19" y="18"/>
                      <a:pt x="18" y="20"/>
                      <a:pt x="18" y="23"/>
                    </a:cubicBezTo>
                    <a:cubicBezTo>
                      <a:pt x="18" y="25"/>
                      <a:pt x="18" y="27"/>
                      <a:pt x="19" y="28"/>
                    </a:cubicBezTo>
                    <a:cubicBezTo>
                      <a:pt x="20" y="30"/>
                      <a:pt x="22" y="31"/>
                      <a:pt x="25" y="32"/>
                    </a:cubicBezTo>
                    <a:cubicBezTo>
                      <a:pt x="26" y="33"/>
                      <a:pt x="31" y="34"/>
                      <a:pt x="38" y="36"/>
                    </a:cubicBezTo>
                    <a:cubicBezTo>
                      <a:pt x="48" y="39"/>
                      <a:pt x="55" y="42"/>
                      <a:pt x="59" y="44"/>
                    </a:cubicBezTo>
                    <a:cubicBezTo>
                      <a:pt x="63" y="46"/>
                      <a:pt x="66" y="48"/>
                      <a:pt x="69" y="52"/>
                    </a:cubicBezTo>
                    <a:cubicBezTo>
                      <a:pt x="71" y="55"/>
                      <a:pt x="72" y="59"/>
                      <a:pt x="72" y="64"/>
                    </a:cubicBezTo>
                    <a:cubicBezTo>
                      <a:pt x="72" y="69"/>
                      <a:pt x="70" y="74"/>
                      <a:pt x="67" y="78"/>
                    </a:cubicBezTo>
                    <a:cubicBezTo>
                      <a:pt x="64" y="82"/>
                      <a:pt x="60" y="85"/>
                      <a:pt x="55" y="88"/>
                    </a:cubicBezTo>
                    <a:cubicBezTo>
                      <a:pt x="49" y="90"/>
                      <a:pt x="43" y="91"/>
                      <a:pt x="36" y="91"/>
                    </a:cubicBezTo>
                    <a:cubicBezTo>
                      <a:pt x="25" y="90"/>
                      <a:pt x="17" y="88"/>
                      <a:pt x="11" y="83"/>
                    </a:cubicBezTo>
                    <a:cubicBezTo>
                      <a:pt x="5" y="78"/>
                      <a:pt x="1" y="71"/>
                      <a:pt x="0" y="62"/>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2" name="Freeform 79"/>
              <p:cNvSpPr>
                <a:spLocks/>
              </p:cNvSpPr>
              <p:nvPr/>
            </p:nvSpPr>
            <p:spPr bwMode="auto">
              <a:xfrm>
                <a:off x="4131" y="2192"/>
                <a:ext cx="31" cy="53"/>
              </a:xfrm>
              <a:custGeom>
                <a:avLst/>
                <a:gdLst>
                  <a:gd name="T0" fmla="*/ 0 w 52"/>
                  <a:gd name="T1" fmla="*/ 86 h 87"/>
                  <a:gd name="T2" fmla="*/ 0 w 52"/>
                  <a:gd name="T3" fmla="*/ 86 h 87"/>
                  <a:gd name="T4" fmla="*/ 5 w 52"/>
                  <a:gd name="T5" fmla="*/ 0 h 87"/>
                  <a:gd name="T6" fmla="*/ 18 w 52"/>
                  <a:gd name="T7" fmla="*/ 0 h 87"/>
                  <a:gd name="T8" fmla="*/ 18 w 52"/>
                  <a:gd name="T9" fmla="*/ 14 h 87"/>
                  <a:gd name="T10" fmla="*/ 28 w 52"/>
                  <a:gd name="T11" fmla="*/ 2 h 87"/>
                  <a:gd name="T12" fmla="*/ 37 w 52"/>
                  <a:gd name="T13" fmla="*/ 0 h 87"/>
                  <a:gd name="T14" fmla="*/ 52 w 52"/>
                  <a:gd name="T15" fmla="*/ 5 h 87"/>
                  <a:gd name="T16" fmla="*/ 46 w 52"/>
                  <a:gd name="T17" fmla="*/ 19 h 87"/>
                  <a:gd name="T18" fmla="*/ 36 w 52"/>
                  <a:gd name="T19" fmla="*/ 15 h 87"/>
                  <a:gd name="T20" fmla="*/ 27 w 52"/>
                  <a:gd name="T21" fmla="*/ 17 h 87"/>
                  <a:gd name="T22" fmla="*/ 21 w 52"/>
                  <a:gd name="T23" fmla="*/ 25 h 87"/>
                  <a:gd name="T24" fmla="*/ 17 w 52"/>
                  <a:gd name="T25" fmla="*/ 42 h 87"/>
                  <a:gd name="T26" fmla="*/ 14 w 52"/>
                  <a:gd name="T27" fmla="*/ 87 h 87"/>
                  <a:gd name="T28" fmla="*/ 0 w 52"/>
                  <a:gd name="T2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7">
                    <a:moveTo>
                      <a:pt x="0" y="86"/>
                    </a:moveTo>
                    <a:lnTo>
                      <a:pt x="0" y="86"/>
                    </a:lnTo>
                    <a:lnTo>
                      <a:pt x="5" y="0"/>
                    </a:lnTo>
                    <a:lnTo>
                      <a:pt x="18" y="0"/>
                    </a:lnTo>
                    <a:lnTo>
                      <a:pt x="18" y="14"/>
                    </a:lnTo>
                    <a:cubicBezTo>
                      <a:pt x="21" y="8"/>
                      <a:pt x="25" y="4"/>
                      <a:pt x="28" y="2"/>
                    </a:cubicBezTo>
                    <a:cubicBezTo>
                      <a:pt x="31" y="0"/>
                      <a:pt x="34" y="0"/>
                      <a:pt x="37" y="0"/>
                    </a:cubicBezTo>
                    <a:cubicBezTo>
                      <a:pt x="42" y="0"/>
                      <a:pt x="47" y="2"/>
                      <a:pt x="52" y="5"/>
                    </a:cubicBezTo>
                    <a:lnTo>
                      <a:pt x="46" y="19"/>
                    </a:lnTo>
                    <a:cubicBezTo>
                      <a:pt x="43" y="16"/>
                      <a:pt x="39" y="15"/>
                      <a:pt x="36" y="15"/>
                    </a:cubicBezTo>
                    <a:cubicBezTo>
                      <a:pt x="32" y="15"/>
                      <a:pt x="29" y="15"/>
                      <a:pt x="27" y="17"/>
                    </a:cubicBezTo>
                    <a:cubicBezTo>
                      <a:pt x="24" y="19"/>
                      <a:pt x="22" y="21"/>
                      <a:pt x="21" y="25"/>
                    </a:cubicBezTo>
                    <a:cubicBezTo>
                      <a:pt x="19" y="30"/>
                      <a:pt x="18" y="35"/>
                      <a:pt x="17" y="42"/>
                    </a:cubicBezTo>
                    <a:lnTo>
                      <a:pt x="14" y="87"/>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3" name="Freeform 80"/>
              <p:cNvSpPr>
                <a:spLocks noEditPoints="1"/>
              </p:cNvSpPr>
              <p:nvPr/>
            </p:nvSpPr>
            <p:spPr bwMode="auto">
              <a:xfrm>
                <a:off x="4162" y="2176"/>
                <a:ext cx="49" cy="74"/>
              </a:xfrm>
              <a:custGeom>
                <a:avLst/>
                <a:gdLst>
                  <a:gd name="T0" fmla="*/ 64 w 82"/>
                  <a:gd name="T1" fmla="*/ 94 h 123"/>
                  <a:gd name="T2" fmla="*/ 64 w 82"/>
                  <a:gd name="T3" fmla="*/ 94 h 123"/>
                  <a:gd name="T4" fmla="*/ 78 w 82"/>
                  <a:gd name="T5" fmla="*/ 97 h 123"/>
                  <a:gd name="T6" fmla="*/ 63 w 82"/>
                  <a:gd name="T7" fmla="*/ 117 h 123"/>
                  <a:gd name="T8" fmla="*/ 38 w 82"/>
                  <a:gd name="T9" fmla="*/ 122 h 123"/>
                  <a:gd name="T10" fmla="*/ 9 w 82"/>
                  <a:gd name="T11" fmla="*/ 107 h 123"/>
                  <a:gd name="T12" fmla="*/ 1 w 82"/>
                  <a:gd name="T13" fmla="*/ 74 h 123"/>
                  <a:gd name="T14" fmla="*/ 15 w 82"/>
                  <a:gd name="T15" fmla="*/ 41 h 123"/>
                  <a:gd name="T16" fmla="*/ 45 w 82"/>
                  <a:gd name="T17" fmla="*/ 32 h 123"/>
                  <a:gd name="T18" fmla="*/ 73 w 82"/>
                  <a:gd name="T19" fmla="*/ 46 h 123"/>
                  <a:gd name="T20" fmla="*/ 81 w 82"/>
                  <a:gd name="T21" fmla="*/ 80 h 123"/>
                  <a:gd name="T22" fmla="*/ 80 w 82"/>
                  <a:gd name="T23" fmla="*/ 84 h 123"/>
                  <a:gd name="T24" fmla="*/ 16 w 82"/>
                  <a:gd name="T25" fmla="*/ 78 h 123"/>
                  <a:gd name="T26" fmla="*/ 22 w 82"/>
                  <a:gd name="T27" fmla="*/ 101 h 123"/>
                  <a:gd name="T28" fmla="*/ 39 w 82"/>
                  <a:gd name="T29" fmla="*/ 110 h 123"/>
                  <a:gd name="T30" fmla="*/ 53 w 82"/>
                  <a:gd name="T31" fmla="*/ 107 h 123"/>
                  <a:gd name="T32" fmla="*/ 64 w 82"/>
                  <a:gd name="T33" fmla="*/ 94 h 123"/>
                  <a:gd name="T34" fmla="*/ 18 w 82"/>
                  <a:gd name="T35" fmla="*/ 66 h 123"/>
                  <a:gd name="T36" fmla="*/ 18 w 82"/>
                  <a:gd name="T37" fmla="*/ 66 h 123"/>
                  <a:gd name="T38" fmla="*/ 66 w 82"/>
                  <a:gd name="T39" fmla="*/ 70 h 123"/>
                  <a:gd name="T40" fmla="*/ 62 w 82"/>
                  <a:gd name="T41" fmla="*/ 54 h 123"/>
                  <a:gd name="T42" fmla="*/ 45 w 82"/>
                  <a:gd name="T43" fmla="*/ 44 h 123"/>
                  <a:gd name="T44" fmla="*/ 27 w 82"/>
                  <a:gd name="T45" fmla="*/ 49 h 123"/>
                  <a:gd name="T46" fmla="*/ 18 w 82"/>
                  <a:gd name="T47" fmla="*/ 66 h 123"/>
                  <a:gd name="T48" fmla="*/ 38 w 82"/>
                  <a:gd name="T49" fmla="*/ 22 h 123"/>
                  <a:gd name="T50" fmla="*/ 38 w 82"/>
                  <a:gd name="T51" fmla="*/ 22 h 123"/>
                  <a:gd name="T52" fmla="*/ 51 w 82"/>
                  <a:gd name="T53" fmla="*/ 0 h 123"/>
                  <a:gd name="T54" fmla="*/ 70 w 82"/>
                  <a:gd name="T55" fmla="*/ 2 h 123"/>
                  <a:gd name="T56" fmla="*/ 50 w 82"/>
                  <a:gd name="T57" fmla="*/ 23 h 123"/>
                  <a:gd name="T58" fmla="*/ 38 w 82"/>
                  <a:gd name="T59" fmla="*/ 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123">
                    <a:moveTo>
                      <a:pt x="64" y="94"/>
                    </a:moveTo>
                    <a:lnTo>
                      <a:pt x="64" y="94"/>
                    </a:lnTo>
                    <a:lnTo>
                      <a:pt x="78" y="97"/>
                    </a:lnTo>
                    <a:cubicBezTo>
                      <a:pt x="75" y="106"/>
                      <a:pt x="70" y="112"/>
                      <a:pt x="63" y="117"/>
                    </a:cubicBezTo>
                    <a:cubicBezTo>
                      <a:pt x="57" y="121"/>
                      <a:pt x="48" y="123"/>
                      <a:pt x="38" y="122"/>
                    </a:cubicBezTo>
                    <a:cubicBezTo>
                      <a:pt x="26" y="121"/>
                      <a:pt x="16" y="116"/>
                      <a:pt x="9" y="107"/>
                    </a:cubicBezTo>
                    <a:cubicBezTo>
                      <a:pt x="3" y="99"/>
                      <a:pt x="0" y="88"/>
                      <a:pt x="1" y="74"/>
                    </a:cubicBezTo>
                    <a:cubicBezTo>
                      <a:pt x="2" y="59"/>
                      <a:pt x="7" y="48"/>
                      <a:pt x="15" y="41"/>
                    </a:cubicBezTo>
                    <a:cubicBezTo>
                      <a:pt x="24" y="34"/>
                      <a:pt x="34" y="31"/>
                      <a:pt x="45" y="32"/>
                    </a:cubicBezTo>
                    <a:cubicBezTo>
                      <a:pt x="57" y="33"/>
                      <a:pt x="66" y="37"/>
                      <a:pt x="73" y="46"/>
                    </a:cubicBezTo>
                    <a:cubicBezTo>
                      <a:pt x="79" y="54"/>
                      <a:pt x="82" y="66"/>
                      <a:pt x="81" y="80"/>
                    </a:cubicBezTo>
                    <a:cubicBezTo>
                      <a:pt x="80" y="81"/>
                      <a:pt x="80" y="82"/>
                      <a:pt x="80" y="84"/>
                    </a:cubicBezTo>
                    <a:lnTo>
                      <a:pt x="16" y="78"/>
                    </a:lnTo>
                    <a:cubicBezTo>
                      <a:pt x="16" y="88"/>
                      <a:pt x="18" y="95"/>
                      <a:pt x="22" y="101"/>
                    </a:cubicBezTo>
                    <a:cubicBezTo>
                      <a:pt x="26" y="106"/>
                      <a:pt x="32" y="109"/>
                      <a:pt x="39" y="110"/>
                    </a:cubicBezTo>
                    <a:cubicBezTo>
                      <a:pt x="45" y="110"/>
                      <a:pt x="49" y="109"/>
                      <a:pt x="53" y="107"/>
                    </a:cubicBezTo>
                    <a:cubicBezTo>
                      <a:pt x="57" y="104"/>
                      <a:pt x="61" y="100"/>
                      <a:pt x="64" y="94"/>
                    </a:cubicBezTo>
                    <a:close/>
                    <a:moveTo>
                      <a:pt x="18" y="66"/>
                    </a:moveTo>
                    <a:lnTo>
                      <a:pt x="18" y="66"/>
                    </a:lnTo>
                    <a:lnTo>
                      <a:pt x="66" y="70"/>
                    </a:lnTo>
                    <a:cubicBezTo>
                      <a:pt x="66" y="63"/>
                      <a:pt x="65" y="58"/>
                      <a:pt x="62" y="54"/>
                    </a:cubicBezTo>
                    <a:cubicBezTo>
                      <a:pt x="58" y="48"/>
                      <a:pt x="52" y="44"/>
                      <a:pt x="45" y="44"/>
                    </a:cubicBezTo>
                    <a:cubicBezTo>
                      <a:pt x="38" y="43"/>
                      <a:pt x="32" y="45"/>
                      <a:pt x="27" y="49"/>
                    </a:cubicBezTo>
                    <a:cubicBezTo>
                      <a:pt x="22" y="53"/>
                      <a:pt x="19" y="59"/>
                      <a:pt x="18" y="66"/>
                    </a:cubicBezTo>
                    <a:close/>
                    <a:moveTo>
                      <a:pt x="38" y="22"/>
                    </a:moveTo>
                    <a:lnTo>
                      <a:pt x="38" y="22"/>
                    </a:lnTo>
                    <a:lnTo>
                      <a:pt x="51" y="0"/>
                    </a:lnTo>
                    <a:lnTo>
                      <a:pt x="70" y="2"/>
                    </a:lnTo>
                    <a:lnTo>
                      <a:pt x="50" y="23"/>
                    </a:lnTo>
                    <a:lnTo>
                      <a:pt x="38" y="22"/>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4" name="Freeform 81"/>
              <p:cNvSpPr>
                <a:spLocks/>
              </p:cNvSpPr>
              <p:nvPr/>
            </p:nvSpPr>
            <p:spPr bwMode="auto">
              <a:xfrm>
                <a:off x="4220" y="2200"/>
                <a:ext cx="46" cy="57"/>
              </a:xfrm>
              <a:custGeom>
                <a:avLst/>
                <a:gdLst>
                  <a:gd name="T0" fmla="*/ 54 w 77"/>
                  <a:gd name="T1" fmla="*/ 93 h 95"/>
                  <a:gd name="T2" fmla="*/ 54 w 77"/>
                  <a:gd name="T3" fmla="*/ 93 h 95"/>
                  <a:gd name="T4" fmla="*/ 55 w 77"/>
                  <a:gd name="T5" fmla="*/ 80 h 95"/>
                  <a:gd name="T6" fmla="*/ 26 w 77"/>
                  <a:gd name="T7" fmla="*/ 92 h 95"/>
                  <a:gd name="T8" fmla="*/ 12 w 77"/>
                  <a:gd name="T9" fmla="*/ 87 h 95"/>
                  <a:gd name="T10" fmla="*/ 4 w 77"/>
                  <a:gd name="T11" fmla="*/ 78 h 95"/>
                  <a:gd name="T12" fmla="*/ 0 w 77"/>
                  <a:gd name="T13" fmla="*/ 67 h 95"/>
                  <a:gd name="T14" fmla="*/ 1 w 77"/>
                  <a:gd name="T15" fmla="*/ 53 h 95"/>
                  <a:gd name="T16" fmla="*/ 8 w 77"/>
                  <a:gd name="T17" fmla="*/ 0 h 95"/>
                  <a:gd name="T18" fmla="*/ 22 w 77"/>
                  <a:gd name="T19" fmla="*/ 2 h 95"/>
                  <a:gd name="T20" fmla="*/ 16 w 77"/>
                  <a:gd name="T21" fmla="*/ 50 h 95"/>
                  <a:gd name="T22" fmla="*/ 15 w 77"/>
                  <a:gd name="T23" fmla="*/ 65 h 95"/>
                  <a:gd name="T24" fmla="*/ 20 w 77"/>
                  <a:gd name="T25" fmla="*/ 75 h 95"/>
                  <a:gd name="T26" fmla="*/ 31 w 77"/>
                  <a:gd name="T27" fmla="*/ 79 h 95"/>
                  <a:gd name="T28" fmla="*/ 43 w 77"/>
                  <a:gd name="T29" fmla="*/ 78 h 95"/>
                  <a:gd name="T30" fmla="*/ 53 w 77"/>
                  <a:gd name="T31" fmla="*/ 69 h 95"/>
                  <a:gd name="T32" fmla="*/ 57 w 77"/>
                  <a:gd name="T33" fmla="*/ 53 h 95"/>
                  <a:gd name="T34" fmla="*/ 63 w 77"/>
                  <a:gd name="T35" fmla="*/ 7 h 95"/>
                  <a:gd name="T36" fmla="*/ 77 w 77"/>
                  <a:gd name="T37" fmla="*/ 9 h 95"/>
                  <a:gd name="T38" fmla="*/ 67 w 77"/>
                  <a:gd name="T39" fmla="*/ 95 h 95"/>
                  <a:gd name="T40" fmla="*/ 54 w 77"/>
                  <a:gd name="T41" fmla="*/ 9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95">
                    <a:moveTo>
                      <a:pt x="54" y="93"/>
                    </a:moveTo>
                    <a:lnTo>
                      <a:pt x="54" y="93"/>
                    </a:lnTo>
                    <a:lnTo>
                      <a:pt x="55" y="80"/>
                    </a:lnTo>
                    <a:cubicBezTo>
                      <a:pt x="47" y="89"/>
                      <a:pt x="38" y="93"/>
                      <a:pt x="26" y="92"/>
                    </a:cubicBezTo>
                    <a:cubicBezTo>
                      <a:pt x="21" y="91"/>
                      <a:pt x="17" y="89"/>
                      <a:pt x="12" y="87"/>
                    </a:cubicBezTo>
                    <a:cubicBezTo>
                      <a:pt x="8" y="84"/>
                      <a:pt x="5" y="82"/>
                      <a:pt x="4" y="78"/>
                    </a:cubicBezTo>
                    <a:cubicBezTo>
                      <a:pt x="2" y="75"/>
                      <a:pt x="1" y="71"/>
                      <a:pt x="0" y="67"/>
                    </a:cubicBezTo>
                    <a:cubicBezTo>
                      <a:pt x="0" y="64"/>
                      <a:pt x="0" y="60"/>
                      <a:pt x="1" y="53"/>
                    </a:cubicBezTo>
                    <a:lnTo>
                      <a:pt x="8" y="0"/>
                    </a:lnTo>
                    <a:lnTo>
                      <a:pt x="22" y="2"/>
                    </a:lnTo>
                    <a:lnTo>
                      <a:pt x="16" y="50"/>
                    </a:lnTo>
                    <a:cubicBezTo>
                      <a:pt x="15" y="57"/>
                      <a:pt x="15" y="62"/>
                      <a:pt x="15" y="65"/>
                    </a:cubicBezTo>
                    <a:cubicBezTo>
                      <a:pt x="16" y="69"/>
                      <a:pt x="17" y="72"/>
                      <a:pt x="20" y="75"/>
                    </a:cubicBezTo>
                    <a:cubicBezTo>
                      <a:pt x="23" y="77"/>
                      <a:pt x="26" y="79"/>
                      <a:pt x="31" y="79"/>
                    </a:cubicBezTo>
                    <a:cubicBezTo>
                      <a:pt x="35" y="80"/>
                      <a:pt x="39" y="79"/>
                      <a:pt x="43" y="78"/>
                    </a:cubicBezTo>
                    <a:cubicBezTo>
                      <a:pt x="47" y="76"/>
                      <a:pt x="51" y="73"/>
                      <a:pt x="53" y="69"/>
                    </a:cubicBezTo>
                    <a:cubicBezTo>
                      <a:pt x="55" y="66"/>
                      <a:pt x="56" y="60"/>
                      <a:pt x="57" y="53"/>
                    </a:cubicBezTo>
                    <a:lnTo>
                      <a:pt x="63" y="7"/>
                    </a:lnTo>
                    <a:lnTo>
                      <a:pt x="77" y="9"/>
                    </a:lnTo>
                    <a:lnTo>
                      <a:pt x="67" y="95"/>
                    </a:lnTo>
                    <a:lnTo>
                      <a:pt x="54" y="93"/>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5" name="Freeform 82"/>
              <p:cNvSpPr>
                <a:spLocks/>
              </p:cNvSpPr>
              <p:nvPr/>
            </p:nvSpPr>
            <p:spPr bwMode="auto">
              <a:xfrm>
                <a:off x="4273" y="2207"/>
                <a:ext cx="48" cy="58"/>
              </a:xfrm>
              <a:custGeom>
                <a:avLst/>
                <a:gdLst>
                  <a:gd name="T0" fmla="*/ 0 w 79"/>
                  <a:gd name="T1" fmla="*/ 86 h 96"/>
                  <a:gd name="T2" fmla="*/ 0 w 79"/>
                  <a:gd name="T3" fmla="*/ 86 h 96"/>
                  <a:gd name="T4" fmla="*/ 13 w 79"/>
                  <a:gd name="T5" fmla="*/ 0 h 96"/>
                  <a:gd name="T6" fmla="*/ 26 w 79"/>
                  <a:gd name="T7" fmla="*/ 2 h 96"/>
                  <a:gd name="T8" fmla="*/ 24 w 79"/>
                  <a:gd name="T9" fmla="*/ 14 h 96"/>
                  <a:gd name="T10" fmla="*/ 53 w 79"/>
                  <a:gd name="T11" fmla="*/ 5 h 96"/>
                  <a:gd name="T12" fmla="*/ 67 w 79"/>
                  <a:gd name="T13" fmla="*/ 10 h 96"/>
                  <a:gd name="T14" fmla="*/ 76 w 79"/>
                  <a:gd name="T15" fmla="*/ 18 h 96"/>
                  <a:gd name="T16" fmla="*/ 79 w 79"/>
                  <a:gd name="T17" fmla="*/ 30 h 96"/>
                  <a:gd name="T18" fmla="*/ 77 w 79"/>
                  <a:gd name="T19" fmla="*/ 44 h 96"/>
                  <a:gd name="T20" fmla="*/ 69 w 79"/>
                  <a:gd name="T21" fmla="*/ 96 h 96"/>
                  <a:gd name="T22" fmla="*/ 55 w 79"/>
                  <a:gd name="T23" fmla="*/ 94 h 96"/>
                  <a:gd name="T24" fmla="*/ 63 w 79"/>
                  <a:gd name="T25" fmla="*/ 42 h 96"/>
                  <a:gd name="T26" fmla="*/ 63 w 79"/>
                  <a:gd name="T27" fmla="*/ 29 h 96"/>
                  <a:gd name="T28" fmla="*/ 58 w 79"/>
                  <a:gd name="T29" fmla="*/ 21 h 96"/>
                  <a:gd name="T30" fmla="*/ 48 w 79"/>
                  <a:gd name="T31" fmla="*/ 17 h 96"/>
                  <a:gd name="T32" fmla="*/ 32 w 79"/>
                  <a:gd name="T33" fmla="*/ 20 h 96"/>
                  <a:gd name="T34" fmla="*/ 21 w 79"/>
                  <a:gd name="T35" fmla="*/ 41 h 96"/>
                  <a:gd name="T36" fmla="*/ 14 w 79"/>
                  <a:gd name="T37" fmla="*/ 88 h 96"/>
                  <a:gd name="T38" fmla="*/ 0 w 79"/>
                  <a:gd name="T39" fmla="*/ 8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96">
                    <a:moveTo>
                      <a:pt x="0" y="86"/>
                    </a:moveTo>
                    <a:lnTo>
                      <a:pt x="0" y="86"/>
                    </a:lnTo>
                    <a:lnTo>
                      <a:pt x="13" y="0"/>
                    </a:lnTo>
                    <a:lnTo>
                      <a:pt x="26" y="2"/>
                    </a:lnTo>
                    <a:lnTo>
                      <a:pt x="24" y="14"/>
                    </a:lnTo>
                    <a:cubicBezTo>
                      <a:pt x="32" y="6"/>
                      <a:pt x="42" y="3"/>
                      <a:pt x="53" y="5"/>
                    </a:cubicBezTo>
                    <a:cubicBezTo>
                      <a:pt x="59" y="5"/>
                      <a:pt x="63" y="7"/>
                      <a:pt x="67" y="10"/>
                    </a:cubicBezTo>
                    <a:cubicBezTo>
                      <a:pt x="71" y="12"/>
                      <a:pt x="74" y="15"/>
                      <a:pt x="76" y="18"/>
                    </a:cubicBezTo>
                    <a:cubicBezTo>
                      <a:pt x="77" y="22"/>
                      <a:pt x="78" y="25"/>
                      <a:pt x="79" y="30"/>
                    </a:cubicBezTo>
                    <a:cubicBezTo>
                      <a:pt x="79" y="32"/>
                      <a:pt x="78" y="37"/>
                      <a:pt x="77" y="44"/>
                    </a:cubicBezTo>
                    <a:lnTo>
                      <a:pt x="69" y="96"/>
                    </a:lnTo>
                    <a:lnTo>
                      <a:pt x="55" y="94"/>
                    </a:lnTo>
                    <a:lnTo>
                      <a:pt x="63" y="42"/>
                    </a:lnTo>
                    <a:cubicBezTo>
                      <a:pt x="64" y="36"/>
                      <a:pt x="64" y="32"/>
                      <a:pt x="63" y="29"/>
                    </a:cubicBezTo>
                    <a:cubicBezTo>
                      <a:pt x="62" y="26"/>
                      <a:pt x="61" y="23"/>
                      <a:pt x="58" y="21"/>
                    </a:cubicBezTo>
                    <a:cubicBezTo>
                      <a:pt x="56" y="19"/>
                      <a:pt x="52" y="17"/>
                      <a:pt x="48" y="17"/>
                    </a:cubicBezTo>
                    <a:cubicBezTo>
                      <a:pt x="42" y="16"/>
                      <a:pt x="37" y="17"/>
                      <a:pt x="32" y="20"/>
                    </a:cubicBezTo>
                    <a:cubicBezTo>
                      <a:pt x="27" y="23"/>
                      <a:pt x="23" y="30"/>
                      <a:pt x="21" y="41"/>
                    </a:cubicBezTo>
                    <a:lnTo>
                      <a:pt x="14" y="88"/>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6" name="Freeform 83"/>
              <p:cNvSpPr>
                <a:spLocks noEditPoints="1"/>
              </p:cNvSpPr>
              <p:nvPr/>
            </p:nvSpPr>
            <p:spPr bwMode="auto">
              <a:xfrm>
                <a:off x="4328" y="2197"/>
                <a:ext cx="21" cy="72"/>
              </a:xfrm>
              <a:custGeom>
                <a:avLst/>
                <a:gdLst>
                  <a:gd name="T0" fmla="*/ 0 w 35"/>
                  <a:gd name="T1" fmla="*/ 117 h 120"/>
                  <a:gd name="T2" fmla="*/ 0 w 35"/>
                  <a:gd name="T3" fmla="*/ 117 h 120"/>
                  <a:gd name="T4" fmla="*/ 15 w 35"/>
                  <a:gd name="T5" fmla="*/ 32 h 120"/>
                  <a:gd name="T6" fmla="*/ 29 w 35"/>
                  <a:gd name="T7" fmla="*/ 35 h 120"/>
                  <a:gd name="T8" fmla="*/ 14 w 35"/>
                  <a:gd name="T9" fmla="*/ 120 h 120"/>
                  <a:gd name="T10" fmla="*/ 0 w 35"/>
                  <a:gd name="T11" fmla="*/ 117 h 120"/>
                  <a:gd name="T12" fmla="*/ 18 w 35"/>
                  <a:gd name="T13" fmla="*/ 16 h 120"/>
                  <a:gd name="T14" fmla="*/ 18 w 35"/>
                  <a:gd name="T15" fmla="*/ 16 h 120"/>
                  <a:gd name="T16" fmla="*/ 21 w 35"/>
                  <a:gd name="T17" fmla="*/ 0 h 120"/>
                  <a:gd name="T18" fmla="*/ 35 w 35"/>
                  <a:gd name="T19" fmla="*/ 2 h 120"/>
                  <a:gd name="T20" fmla="*/ 32 w 35"/>
                  <a:gd name="T21" fmla="*/ 19 h 120"/>
                  <a:gd name="T22" fmla="*/ 18 w 35"/>
                  <a:gd name="T23" fmla="*/ 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20">
                    <a:moveTo>
                      <a:pt x="0" y="117"/>
                    </a:moveTo>
                    <a:lnTo>
                      <a:pt x="0" y="117"/>
                    </a:lnTo>
                    <a:lnTo>
                      <a:pt x="15" y="32"/>
                    </a:lnTo>
                    <a:lnTo>
                      <a:pt x="29" y="35"/>
                    </a:lnTo>
                    <a:lnTo>
                      <a:pt x="14" y="120"/>
                    </a:lnTo>
                    <a:lnTo>
                      <a:pt x="0" y="117"/>
                    </a:lnTo>
                    <a:close/>
                    <a:moveTo>
                      <a:pt x="18" y="16"/>
                    </a:moveTo>
                    <a:lnTo>
                      <a:pt x="18" y="16"/>
                    </a:lnTo>
                    <a:lnTo>
                      <a:pt x="21" y="0"/>
                    </a:lnTo>
                    <a:lnTo>
                      <a:pt x="35" y="2"/>
                    </a:lnTo>
                    <a:lnTo>
                      <a:pt x="32" y="19"/>
                    </a:lnTo>
                    <a:lnTo>
                      <a:pt x="18" y="1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7" name="Freeform 84"/>
              <p:cNvSpPr>
                <a:spLocks noEditPoints="1"/>
              </p:cNvSpPr>
              <p:nvPr/>
            </p:nvSpPr>
            <p:spPr bwMode="auto">
              <a:xfrm>
                <a:off x="4350" y="2221"/>
                <a:ext cx="50" cy="57"/>
              </a:xfrm>
              <a:custGeom>
                <a:avLst/>
                <a:gdLst>
                  <a:gd name="T0" fmla="*/ 63 w 84"/>
                  <a:gd name="T1" fmla="*/ 67 h 94"/>
                  <a:gd name="T2" fmla="*/ 63 w 84"/>
                  <a:gd name="T3" fmla="*/ 67 h 94"/>
                  <a:gd name="T4" fmla="*/ 77 w 84"/>
                  <a:gd name="T5" fmla="*/ 72 h 94"/>
                  <a:gd name="T6" fmla="*/ 60 w 84"/>
                  <a:gd name="T7" fmla="*/ 89 h 94"/>
                  <a:gd name="T8" fmla="*/ 34 w 84"/>
                  <a:gd name="T9" fmla="*/ 92 h 94"/>
                  <a:gd name="T10" fmla="*/ 7 w 84"/>
                  <a:gd name="T11" fmla="*/ 74 h 94"/>
                  <a:gd name="T12" fmla="*/ 3 w 84"/>
                  <a:gd name="T13" fmla="*/ 40 h 94"/>
                  <a:gd name="T14" fmla="*/ 20 w 84"/>
                  <a:gd name="T15" fmla="*/ 9 h 94"/>
                  <a:gd name="T16" fmla="*/ 51 w 84"/>
                  <a:gd name="T17" fmla="*/ 3 h 94"/>
                  <a:gd name="T18" fmla="*/ 77 w 84"/>
                  <a:gd name="T19" fmla="*/ 20 h 94"/>
                  <a:gd name="T20" fmla="*/ 81 w 84"/>
                  <a:gd name="T21" fmla="*/ 55 h 94"/>
                  <a:gd name="T22" fmla="*/ 80 w 84"/>
                  <a:gd name="T23" fmla="*/ 58 h 94"/>
                  <a:gd name="T24" fmla="*/ 17 w 84"/>
                  <a:gd name="T25" fmla="*/ 46 h 94"/>
                  <a:gd name="T26" fmla="*/ 21 w 84"/>
                  <a:gd name="T27" fmla="*/ 69 h 94"/>
                  <a:gd name="T28" fmla="*/ 37 w 84"/>
                  <a:gd name="T29" fmla="*/ 80 h 94"/>
                  <a:gd name="T30" fmla="*/ 51 w 84"/>
                  <a:gd name="T31" fmla="*/ 78 h 94"/>
                  <a:gd name="T32" fmla="*/ 63 w 84"/>
                  <a:gd name="T33" fmla="*/ 67 h 94"/>
                  <a:gd name="T34" fmla="*/ 20 w 84"/>
                  <a:gd name="T35" fmla="*/ 34 h 94"/>
                  <a:gd name="T36" fmla="*/ 20 w 84"/>
                  <a:gd name="T37" fmla="*/ 34 h 94"/>
                  <a:gd name="T38" fmla="*/ 68 w 84"/>
                  <a:gd name="T39" fmla="*/ 44 h 94"/>
                  <a:gd name="T40" fmla="*/ 65 w 84"/>
                  <a:gd name="T41" fmla="*/ 27 h 94"/>
                  <a:gd name="T42" fmla="*/ 49 w 84"/>
                  <a:gd name="T43" fmla="*/ 15 h 94"/>
                  <a:gd name="T44" fmla="*/ 31 w 84"/>
                  <a:gd name="T45" fmla="*/ 18 h 94"/>
                  <a:gd name="T46" fmla="*/ 20 w 84"/>
                  <a:gd name="T47"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94">
                    <a:moveTo>
                      <a:pt x="63" y="67"/>
                    </a:moveTo>
                    <a:lnTo>
                      <a:pt x="63" y="67"/>
                    </a:lnTo>
                    <a:lnTo>
                      <a:pt x="77" y="72"/>
                    </a:lnTo>
                    <a:cubicBezTo>
                      <a:pt x="73" y="80"/>
                      <a:pt x="67" y="86"/>
                      <a:pt x="60" y="89"/>
                    </a:cubicBezTo>
                    <a:cubicBezTo>
                      <a:pt x="53" y="93"/>
                      <a:pt x="44" y="94"/>
                      <a:pt x="34" y="92"/>
                    </a:cubicBezTo>
                    <a:cubicBezTo>
                      <a:pt x="22" y="89"/>
                      <a:pt x="13" y="83"/>
                      <a:pt x="7" y="74"/>
                    </a:cubicBezTo>
                    <a:cubicBezTo>
                      <a:pt x="2" y="65"/>
                      <a:pt x="0" y="54"/>
                      <a:pt x="3" y="40"/>
                    </a:cubicBezTo>
                    <a:cubicBezTo>
                      <a:pt x="6" y="26"/>
                      <a:pt x="12" y="15"/>
                      <a:pt x="20" y="9"/>
                    </a:cubicBezTo>
                    <a:cubicBezTo>
                      <a:pt x="29" y="3"/>
                      <a:pt x="40" y="0"/>
                      <a:pt x="51" y="3"/>
                    </a:cubicBezTo>
                    <a:cubicBezTo>
                      <a:pt x="63" y="5"/>
                      <a:pt x="71" y="11"/>
                      <a:pt x="77" y="20"/>
                    </a:cubicBezTo>
                    <a:cubicBezTo>
                      <a:pt x="82" y="29"/>
                      <a:pt x="84" y="41"/>
                      <a:pt x="81" y="55"/>
                    </a:cubicBezTo>
                    <a:cubicBezTo>
                      <a:pt x="81" y="56"/>
                      <a:pt x="81" y="57"/>
                      <a:pt x="80" y="58"/>
                    </a:cubicBezTo>
                    <a:lnTo>
                      <a:pt x="17" y="46"/>
                    </a:lnTo>
                    <a:cubicBezTo>
                      <a:pt x="16" y="55"/>
                      <a:pt x="17" y="63"/>
                      <a:pt x="21" y="69"/>
                    </a:cubicBezTo>
                    <a:cubicBezTo>
                      <a:pt x="24" y="75"/>
                      <a:pt x="30" y="78"/>
                      <a:pt x="37" y="80"/>
                    </a:cubicBezTo>
                    <a:cubicBezTo>
                      <a:pt x="42" y="81"/>
                      <a:pt x="47" y="80"/>
                      <a:pt x="51" y="78"/>
                    </a:cubicBezTo>
                    <a:cubicBezTo>
                      <a:pt x="56" y="76"/>
                      <a:pt x="59" y="72"/>
                      <a:pt x="63" y="67"/>
                    </a:cubicBezTo>
                    <a:close/>
                    <a:moveTo>
                      <a:pt x="20" y="34"/>
                    </a:moveTo>
                    <a:lnTo>
                      <a:pt x="20" y="34"/>
                    </a:lnTo>
                    <a:lnTo>
                      <a:pt x="68" y="44"/>
                    </a:lnTo>
                    <a:cubicBezTo>
                      <a:pt x="68" y="36"/>
                      <a:pt x="68" y="31"/>
                      <a:pt x="65" y="27"/>
                    </a:cubicBezTo>
                    <a:cubicBezTo>
                      <a:pt x="62" y="20"/>
                      <a:pt x="56" y="16"/>
                      <a:pt x="49" y="15"/>
                    </a:cubicBezTo>
                    <a:cubicBezTo>
                      <a:pt x="43" y="13"/>
                      <a:pt x="37" y="14"/>
                      <a:pt x="31" y="18"/>
                    </a:cubicBezTo>
                    <a:cubicBezTo>
                      <a:pt x="26" y="21"/>
                      <a:pt x="22" y="27"/>
                      <a:pt x="20" y="3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8" name="Freeform 85"/>
              <p:cNvSpPr>
                <a:spLocks/>
              </p:cNvSpPr>
              <p:nvPr/>
            </p:nvSpPr>
            <p:spPr bwMode="auto">
              <a:xfrm>
                <a:off x="4403" y="2233"/>
                <a:ext cx="46" cy="56"/>
              </a:xfrm>
              <a:custGeom>
                <a:avLst/>
                <a:gdLst>
                  <a:gd name="T0" fmla="*/ 0 w 76"/>
                  <a:gd name="T1" fmla="*/ 54 h 92"/>
                  <a:gd name="T2" fmla="*/ 0 w 76"/>
                  <a:gd name="T3" fmla="*/ 54 h 92"/>
                  <a:gd name="T4" fmla="*/ 15 w 76"/>
                  <a:gd name="T5" fmla="*/ 56 h 92"/>
                  <a:gd name="T6" fmla="*/ 19 w 76"/>
                  <a:gd name="T7" fmla="*/ 70 h 92"/>
                  <a:gd name="T8" fmla="*/ 33 w 76"/>
                  <a:gd name="T9" fmla="*/ 78 h 92"/>
                  <a:gd name="T10" fmla="*/ 48 w 76"/>
                  <a:gd name="T11" fmla="*/ 77 h 92"/>
                  <a:gd name="T12" fmla="*/ 55 w 76"/>
                  <a:gd name="T13" fmla="*/ 69 h 92"/>
                  <a:gd name="T14" fmla="*/ 53 w 76"/>
                  <a:gd name="T15" fmla="*/ 61 h 92"/>
                  <a:gd name="T16" fmla="*/ 39 w 76"/>
                  <a:gd name="T17" fmla="*/ 52 h 92"/>
                  <a:gd name="T18" fmla="*/ 19 w 76"/>
                  <a:gd name="T19" fmla="*/ 40 h 92"/>
                  <a:gd name="T20" fmla="*/ 12 w 76"/>
                  <a:gd name="T21" fmla="*/ 30 h 92"/>
                  <a:gd name="T22" fmla="*/ 11 w 76"/>
                  <a:gd name="T23" fmla="*/ 18 h 92"/>
                  <a:gd name="T24" fmla="*/ 16 w 76"/>
                  <a:gd name="T25" fmla="*/ 9 h 92"/>
                  <a:gd name="T26" fmla="*/ 25 w 76"/>
                  <a:gd name="T27" fmla="*/ 2 h 92"/>
                  <a:gd name="T28" fmla="*/ 35 w 76"/>
                  <a:gd name="T29" fmla="*/ 0 h 92"/>
                  <a:gd name="T30" fmla="*/ 48 w 76"/>
                  <a:gd name="T31" fmla="*/ 1 h 92"/>
                  <a:gd name="T32" fmla="*/ 65 w 76"/>
                  <a:gd name="T33" fmla="*/ 8 h 92"/>
                  <a:gd name="T34" fmla="*/ 74 w 76"/>
                  <a:gd name="T35" fmla="*/ 18 h 92"/>
                  <a:gd name="T36" fmla="*/ 76 w 76"/>
                  <a:gd name="T37" fmla="*/ 33 h 92"/>
                  <a:gd name="T38" fmla="*/ 61 w 76"/>
                  <a:gd name="T39" fmla="*/ 31 h 92"/>
                  <a:gd name="T40" fmla="*/ 58 w 76"/>
                  <a:gd name="T41" fmla="*/ 20 h 92"/>
                  <a:gd name="T42" fmla="*/ 46 w 76"/>
                  <a:gd name="T43" fmla="*/ 13 h 92"/>
                  <a:gd name="T44" fmla="*/ 31 w 76"/>
                  <a:gd name="T45" fmla="*/ 13 h 92"/>
                  <a:gd name="T46" fmla="*/ 25 w 76"/>
                  <a:gd name="T47" fmla="*/ 20 h 92"/>
                  <a:gd name="T48" fmla="*/ 26 w 76"/>
                  <a:gd name="T49" fmla="*/ 25 h 92"/>
                  <a:gd name="T50" fmla="*/ 31 w 76"/>
                  <a:gd name="T51" fmla="*/ 30 h 92"/>
                  <a:gd name="T52" fmla="*/ 42 w 76"/>
                  <a:gd name="T53" fmla="*/ 37 h 92"/>
                  <a:gd name="T54" fmla="*/ 62 w 76"/>
                  <a:gd name="T55" fmla="*/ 48 h 92"/>
                  <a:gd name="T56" fmla="*/ 70 w 76"/>
                  <a:gd name="T57" fmla="*/ 58 h 92"/>
                  <a:gd name="T58" fmla="*/ 70 w 76"/>
                  <a:gd name="T59" fmla="*/ 71 h 92"/>
                  <a:gd name="T60" fmla="*/ 63 w 76"/>
                  <a:gd name="T61" fmla="*/ 84 h 92"/>
                  <a:gd name="T62" fmla="*/ 49 w 76"/>
                  <a:gd name="T63" fmla="*/ 90 h 92"/>
                  <a:gd name="T64" fmla="*/ 30 w 76"/>
                  <a:gd name="T65" fmla="*/ 90 h 92"/>
                  <a:gd name="T66" fmla="*/ 7 w 76"/>
                  <a:gd name="T67" fmla="*/ 77 h 92"/>
                  <a:gd name="T68" fmla="*/ 0 w 76"/>
                  <a:gd name="T69"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92">
                    <a:moveTo>
                      <a:pt x="0" y="54"/>
                    </a:moveTo>
                    <a:lnTo>
                      <a:pt x="0" y="54"/>
                    </a:lnTo>
                    <a:lnTo>
                      <a:pt x="15" y="56"/>
                    </a:lnTo>
                    <a:cubicBezTo>
                      <a:pt x="15" y="61"/>
                      <a:pt x="16" y="66"/>
                      <a:pt x="19" y="70"/>
                    </a:cubicBezTo>
                    <a:cubicBezTo>
                      <a:pt x="22" y="74"/>
                      <a:pt x="26" y="77"/>
                      <a:pt x="33" y="78"/>
                    </a:cubicBezTo>
                    <a:cubicBezTo>
                      <a:pt x="39" y="80"/>
                      <a:pt x="45" y="79"/>
                      <a:pt x="48" y="77"/>
                    </a:cubicBezTo>
                    <a:cubicBezTo>
                      <a:pt x="52" y="76"/>
                      <a:pt x="54" y="73"/>
                      <a:pt x="55" y="69"/>
                    </a:cubicBezTo>
                    <a:cubicBezTo>
                      <a:pt x="56" y="66"/>
                      <a:pt x="55" y="63"/>
                      <a:pt x="53" y="61"/>
                    </a:cubicBezTo>
                    <a:cubicBezTo>
                      <a:pt x="51" y="59"/>
                      <a:pt x="47" y="56"/>
                      <a:pt x="39" y="52"/>
                    </a:cubicBezTo>
                    <a:cubicBezTo>
                      <a:pt x="30" y="47"/>
                      <a:pt x="23" y="43"/>
                      <a:pt x="19" y="40"/>
                    </a:cubicBezTo>
                    <a:cubicBezTo>
                      <a:pt x="16" y="38"/>
                      <a:pt x="13" y="34"/>
                      <a:pt x="12" y="30"/>
                    </a:cubicBezTo>
                    <a:cubicBezTo>
                      <a:pt x="11" y="26"/>
                      <a:pt x="10" y="22"/>
                      <a:pt x="11" y="18"/>
                    </a:cubicBezTo>
                    <a:cubicBezTo>
                      <a:pt x="12" y="15"/>
                      <a:pt x="14" y="11"/>
                      <a:pt x="16" y="9"/>
                    </a:cubicBezTo>
                    <a:cubicBezTo>
                      <a:pt x="19" y="6"/>
                      <a:pt x="22" y="4"/>
                      <a:pt x="25" y="2"/>
                    </a:cubicBezTo>
                    <a:cubicBezTo>
                      <a:pt x="28" y="1"/>
                      <a:pt x="31" y="0"/>
                      <a:pt x="35" y="0"/>
                    </a:cubicBezTo>
                    <a:cubicBezTo>
                      <a:pt x="39" y="0"/>
                      <a:pt x="44" y="0"/>
                      <a:pt x="48" y="1"/>
                    </a:cubicBezTo>
                    <a:cubicBezTo>
                      <a:pt x="55" y="3"/>
                      <a:pt x="60" y="5"/>
                      <a:pt x="65" y="8"/>
                    </a:cubicBezTo>
                    <a:cubicBezTo>
                      <a:pt x="69" y="11"/>
                      <a:pt x="72" y="15"/>
                      <a:pt x="74" y="18"/>
                    </a:cubicBezTo>
                    <a:cubicBezTo>
                      <a:pt x="76" y="22"/>
                      <a:pt x="76" y="27"/>
                      <a:pt x="76" y="33"/>
                    </a:cubicBezTo>
                    <a:lnTo>
                      <a:pt x="61" y="31"/>
                    </a:lnTo>
                    <a:cubicBezTo>
                      <a:pt x="62" y="27"/>
                      <a:pt x="61" y="23"/>
                      <a:pt x="58" y="20"/>
                    </a:cubicBezTo>
                    <a:cubicBezTo>
                      <a:pt x="56" y="17"/>
                      <a:pt x="52" y="14"/>
                      <a:pt x="46" y="13"/>
                    </a:cubicBezTo>
                    <a:cubicBezTo>
                      <a:pt x="40" y="12"/>
                      <a:pt x="35" y="12"/>
                      <a:pt x="31" y="13"/>
                    </a:cubicBezTo>
                    <a:cubicBezTo>
                      <a:pt x="28" y="15"/>
                      <a:pt x="26" y="17"/>
                      <a:pt x="25" y="20"/>
                    </a:cubicBezTo>
                    <a:cubicBezTo>
                      <a:pt x="25" y="22"/>
                      <a:pt x="25" y="24"/>
                      <a:pt x="26" y="25"/>
                    </a:cubicBezTo>
                    <a:cubicBezTo>
                      <a:pt x="27" y="27"/>
                      <a:pt x="28" y="29"/>
                      <a:pt x="31" y="30"/>
                    </a:cubicBezTo>
                    <a:cubicBezTo>
                      <a:pt x="32" y="31"/>
                      <a:pt x="36" y="33"/>
                      <a:pt x="42" y="37"/>
                    </a:cubicBezTo>
                    <a:cubicBezTo>
                      <a:pt x="52" y="42"/>
                      <a:pt x="58" y="46"/>
                      <a:pt x="62" y="48"/>
                    </a:cubicBezTo>
                    <a:cubicBezTo>
                      <a:pt x="66" y="51"/>
                      <a:pt x="68" y="54"/>
                      <a:pt x="70" y="58"/>
                    </a:cubicBezTo>
                    <a:cubicBezTo>
                      <a:pt x="71" y="62"/>
                      <a:pt x="71" y="66"/>
                      <a:pt x="70" y="71"/>
                    </a:cubicBezTo>
                    <a:cubicBezTo>
                      <a:pt x="69" y="76"/>
                      <a:pt x="67" y="80"/>
                      <a:pt x="63" y="84"/>
                    </a:cubicBezTo>
                    <a:cubicBezTo>
                      <a:pt x="59" y="87"/>
                      <a:pt x="55" y="89"/>
                      <a:pt x="49" y="90"/>
                    </a:cubicBezTo>
                    <a:cubicBezTo>
                      <a:pt x="43" y="92"/>
                      <a:pt x="37" y="91"/>
                      <a:pt x="30" y="90"/>
                    </a:cubicBezTo>
                    <a:cubicBezTo>
                      <a:pt x="19" y="87"/>
                      <a:pt x="11" y="83"/>
                      <a:pt x="7" y="77"/>
                    </a:cubicBezTo>
                    <a:cubicBezTo>
                      <a:pt x="2" y="71"/>
                      <a:pt x="0" y="64"/>
                      <a:pt x="0" y="5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9" name="Freeform 86"/>
              <p:cNvSpPr>
                <a:spLocks/>
              </p:cNvSpPr>
              <p:nvPr/>
            </p:nvSpPr>
            <p:spPr bwMode="auto">
              <a:xfrm>
                <a:off x="4446" y="2222"/>
                <a:ext cx="37" cy="93"/>
              </a:xfrm>
              <a:custGeom>
                <a:avLst/>
                <a:gdLst>
                  <a:gd name="T0" fmla="*/ 10 w 62"/>
                  <a:gd name="T1" fmla="*/ 154 h 154"/>
                  <a:gd name="T2" fmla="*/ 10 w 62"/>
                  <a:gd name="T3" fmla="*/ 154 h 154"/>
                  <a:gd name="T4" fmla="*/ 0 w 62"/>
                  <a:gd name="T5" fmla="*/ 152 h 154"/>
                  <a:gd name="T6" fmla="*/ 43 w 62"/>
                  <a:gd name="T7" fmla="*/ 82 h 154"/>
                  <a:gd name="T8" fmla="*/ 47 w 62"/>
                  <a:gd name="T9" fmla="*/ 52 h 154"/>
                  <a:gd name="T10" fmla="*/ 46 w 62"/>
                  <a:gd name="T11" fmla="*/ 27 h 154"/>
                  <a:gd name="T12" fmla="*/ 39 w 62"/>
                  <a:gd name="T13" fmla="*/ 0 h 154"/>
                  <a:gd name="T14" fmla="*/ 49 w 62"/>
                  <a:gd name="T15" fmla="*/ 3 h 154"/>
                  <a:gd name="T16" fmla="*/ 61 w 62"/>
                  <a:gd name="T17" fmla="*/ 48 h 154"/>
                  <a:gd name="T18" fmla="*/ 58 w 62"/>
                  <a:gd name="T19" fmla="*/ 86 h 154"/>
                  <a:gd name="T20" fmla="*/ 39 w 62"/>
                  <a:gd name="T21" fmla="*/ 125 h 154"/>
                  <a:gd name="T22" fmla="*/ 10 w 62"/>
                  <a:gd name="T23"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154">
                    <a:moveTo>
                      <a:pt x="10" y="154"/>
                    </a:moveTo>
                    <a:lnTo>
                      <a:pt x="10" y="154"/>
                    </a:lnTo>
                    <a:lnTo>
                      <a:pt x="0" y="152"/>
                    </a:lnTo>
                    <a:cubicBezTo>
                      <a:pt x="22" y="130"/>
                      <a:pt x="37" y="107"/>
                      <a:pt x="43" y="82"/>
                    </a:cubicBezTo>
                    <a:cubicBezTo>
                      <a:pt x="46" y="72"/>
                      <a:pt x="47" y="62"/>
                      <a:pt x="47" y="52"/>
                    </a:cubicBezTo>
                    <a:cubicBezTo>
                      <a:pt x="47" y="43"/>
                      <a:pt x="47" y="35"/>
                      <a:pt x="46" y="27"/>
                    </a:cubicBezTo>
                    <a:cubicBezTo>
                      <a:pt x="45" y="22"/>
                      <a:pt x="42" y="13"/>
                      <a:pt x="39" y="0"/>
                    </a:cubicBezTo>
                    <a:lnTo>
                      <a:pt x="49" y="3"/>
                    </a:lnTo>
                    <a:cubicBezTo>
                      <a:pt x="56" y="18"/>
                      <a:pt x="59" y="34"/>
                      <a:pt x="61" y="48"/>
                    </a:cubicBezTo>
                    <a:cubicBezTo>
                      <a:pt x="62" y="61"/>
                      <a:pt x="61" y="73"/>
                      <a:pt x="58" y="86"/>
                    </a:cubicBezTo>
                    <a:cubicBezTo>
                      <a:pt x="54" y="100"/>
                      <a:pt x="48" y="113"/>
                      <a:pt x="39" y="125"/>
                    </a:cubicBezTo>
                    <a:cubicBezTo>
                      <a:pt x="30" y="136"/>
                      <a:pt x="21" y="146"/>
                      <a:pt x="10" y="15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0" name="Freeform 87"/>
              <p:cNvSpPr>
                <a:spLocks noEditPoints="1"/>
              </p:cNvSpPr>
              <p:nvPr/>
            </p:nvSpPr>
            <p:spPr bwMode="auto">
              <a:xfrm>
                <a:off x="1488" y="3748"/>
                <a:ext cx="84" cy="59"/>
              </a:xfrm>
              <a:custGeom>
                <a:avLst/>
                <a:gdLst>
                  <a:gd name="T0" fmla="*/ 138 w 140"/>
                  <a:gd name="T1" fmla="*/ 33 h 98"/>
                  <a:gd name="T2" fmla="*/ 138 w 140"/>
                  <a:gd name="T3" fmla="*/ 33 h 98"/>
                  <a:gd name="T4" fmla="*/ 125 w 140"/>
                  <a:gd name="T5" fmla="*/ 31 h 98"/>
                  <a:gd name="T6" fmla="*/ 137 w 140"/>
                  <a:gd name="T7" fmla="*/ 61 h 98"/>
                  <a:gd name="T8" fmla="*/ 127 w 140"/>
                  <a:gd name="T9" fmla="*/ 82 h 98"/>
                  <a:gd name="T10" fmla="*/ 107 w 140"/>
                  <a:gd name="T11" fmla="*/ 95 h 98"/>
                  <a:gd name="T12" fmla="*/ 79 w 140"/>
                  <a:gd name="T13" fmla="*/ 97 h 98"/>
                  <a:gd name="T14" fmla="*/ 53 w 140"/>
                  <a:gd name="T15" fmla="*/ 89 h 98"/>
                  <a:gd name="T16" fmla="*/ 36 w 140"/>
                  <a:gd name="T17" fmla="*/ 72 h 98"/>
                  <a:gd name="T18" fmla="*/ 32 w 140"/>
                  <a:gd name="T19" fmla="*/ 49 h 98"/>
                  <a:gd name="T20" fmla="*/ 38 w 140"/>
                  <a:gd name="T21" fmla="*/ 33 h 98"/>
                  <a:gd name="T22" fmla="*/ 50 w 140"/>
                  <a:gd name="T23" fmla="*/ 23 h 98"/>
                  <a:gd name="T24" fmla="*/ 0 w 140"/>
                  <a:gd name="T25" fmla="*/ 17 h 98"/>
                  <a:gd name="T26" fmla="*/ 2 w 140"/>
                  <a:gd name="T27" fmla="*/ 0 h 98"/>
                  <a:gd name="T28" fmla="*/ 140 w 140"/>
                  <a:gd name="T29" fmla="*/ 17 h 98"/>
                  <a:gd name="T30" fmla="*/ 138 w 140"/>
                  <a:gd name="T31" fmla="*/ 33 h 98"/>
                  <a:gd name="T32" fmla="*/ 82 w 140"/>
                  <a:gd name="T33" fmla="*/ 80 h 98"/>
                  <a:gd name="T34" fmla="*/ 82 w 140"/>
                  <a:gd name="T35" fmla="*/ 80 h 98"/>
                  <a:gd name="T36" fmla="*/ 111 w 140"/>
                  <a:gd name="T37" fmla="*/ 75 h 98"/>
                  <a:gd name="T38" fmla="*/ 123 w 140"/>
                  <a:gd name="T39" fmla="*/ 58 h 98"/>
                  <a:gd name="T40" fmla="*/ 116 w 140"/>
                  <a:gd name="T41" fmla="*/ 38 h 98"/>
                  <a:gd name="T42" fmla="*/ 90 w 140"/>
                  <a:gd name="T43" fmla="*/ 26 h 98"/>
                  <a:gd name="T44" fmla="*/ 59 w 140"/>
                  <a:gd name="T45" fmla="*/ 31 h 98"/>
                  <a:gd name="T46" fmla="*/ 47 w 140"/>
                  <a:gd name="T47" fmla="*/ 49 h 98"/>
                  <a:gd name="T48" fmla="*/ 53 w 140"/>
                  <a:gd name="T49" fmla="*/ 69 h 98"/>
                  <a:gd name="T50" fmla="*/ 82 w 140"/>
                  <a:gd name="T51"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98">
                    <a:moveTo>
                      <a:pt x="138" y="33"/>
                    </a:moveTo>
                    <a:lnTo>
                      <a:pt x="138" y="33"/>
                    </a:lnTo>
                    <a:lnTo>
                      <a:pt x="125" y="31"/>
                    </a:lnTo>
                    <a:cubicBezTo>
                      <a:pt x="134" y="39"/>
                      <a:pt x="138" y="49"/>
                      <a:pt x="137" y="61"/>
                    </a:cubicBezTo>
                    <a:cubicBezTo>
                      <a:pt x="136" y="69"/>
                      <a:pt x="132" y="76"/>
                      <a:pt x="127" y="82"/>
                    </a:cubicBezTo>
                    <a:cubicBezTo>
                      <a:pt x="122" y="88"/>
                      <a:pt x="115" y="92"/>
                      <a:pt x="107" y="95"/>
                    </a:cubicBezTo>
                    <a:cubicBezTo>
                      <a:pt x="99" y="98"/>
                      <a:pt x="90" y="98"/>
                      <a:pt x="79" y="97"/>
                    </a:cubicBezTo>
                    <a:cubicBezTo>
                      <a:pt x="69" y="96"/>
                      <a:pt x="61" y="93"/>
                      <a:pt x="53" y="89"/>
                    </a:cubicBezTo>
                    <a:cubicBezTo>
                      <a:pt x="45" y="85"/>
                      <a:pt x="40" y="79"/>
                      <a:pt x="36" y="72"/>
                    </a:cubicBezTo>
                    <a:cubicBezTo>
                      <a:pt x="33" y="65"/>
                      <a:pt x="31" y="57"/>
                      <a:pt x="32" y="49"/>
                    </a:cubicBezTo>
                    <a:cubicBezTo>
                      <a:pt x="33" y="43"/>
                      <a:pt x="35" y="38"/>
                      <a:pt x="38" y="33"/>
                    </a:cubicBezTo>
                    <a:cubicBezTo>
                      <a:pt x="41" y="29"/>
                      <a:pt x="45" y="25"/>
                      <a:pt x="50" y="23"/>
                    </a:cubicBezTo>
                    <a:lnTo>
                      <a:pt x="0" y="17"/>
                    </a:lnTo>
                    <a:lnTo>
                      <a:pt x="2" y="0"/>
                    </a:lnTo>
                    <a:lnTo>
                      <a:pt x="140" y="17"/>
                    </a:lnTo>
                    <a:lnTo>
                      <a:pt x="138" y="33"/>
                    </a:lnTo>
                    <a:close/>
                    <a:moveTo>
                      <a:pt x="82" y="80"/>
                    </a:moveTo>
                    <a:lnTo>
                      <a:pt x="82" y="80"/>
                    </a:lnTo>
                    <a:cubicBezTo>
                      <a:pt x="94" y="81"/>
                      <a:pt x="104" y="80"/>
                      <a:pt x="111" y="75"/>
                    </a:cubicBezTo>
                    <a:cubicBezTo>
                      <a:pt x="118" y="71"/>
                      <a:pt x="122" y="65"/>
                      <a:pt x="123" y="58"/>
                    </a:cubicBezTo>
                    <a:cubicBezTo>
                      <a:pt x="124" y="50"/>
                      <a:pt x="122" y="44"/>
                      <a:pt x="116" y="38"/>
                    </a:cubicBezTo>
                    <a:cubicBezTo>
                      <a:pt x="111" y="32"/>
                      <a:pt x="102" y="28"/>
                      <a:pt x="90" y="26"/>
                    </a:cubicBezTo>
                    <a:cubicBezTo>
                      <a:pt x="76" y="25"/>
                      <a:pt x="66" y="26"/>
                      <a:pt x="59" y="31"/>
                    </a:cubicBezTo>
                    <a:cubicBezTo>
                      <a:pt x="52" y="35"/>
                      <a:pt x="48" y="41"/>
                      <a:pt x="47" y="49"/>
                    </a:cubicBezTo>
                    <a:cubicBezTo>
                      <a:pt x="46" y="56"/>
                      <a:pt x="48" y="63"/>
                      <a:pt x="53" y="69"/>
                    </a:cubicBezTo>
                    <a:cubicBezTo>
                      <a:pt x="59" y="75"/>
                      <a:pt x="68" y="78"/>
                      <a:pt x="82" y="8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1" name="Freeform 88"/>
              <p:cNvSpPr>
                <a:spLocks/>
              </p:cNvSpPr>
              <p:nvPr/>
            </p:nvSpPr>
            <p:spPr bwMode="auto">
              <a:xfrm>
                <a:off x="1514" y="3687"/>
                <a:ext cx="67" cy="54"/>
              </a:xfrm>
              <a:custGeom>
                <a:avLst/>
                <a:gdLst>
                  <a:gd name="T0" fmla="*/ 109 w 111"/>
                  <a:gd name="T1" fmla="*/ 29 h 91"/>
                  <a:gd name="T2" fmla="*/ 109 w 111"/>
                  <a:gd name="T3" fmla="*/ 29 h 91"/>
                  <a:gd name="T4" fmla="*/ 94 w 111"/>
                  <a:gd name="T5" fmla="*/ 27 h 91"/>
                  <a:gd name="T6" fmla="*/ 106 w 111"/>
                  <a:gd name="T7" fmla="*/ 61 h 91"/>
                  <a:gd name="T8" fmla="*/ 100 w 111"/>
                  <a:gd name="T9" fmla="*/ 77 h 91"/>
                  <a:gd name="T10" fmla="*/ 90 w 111"/>
                  <a:gd name="T11" fmla="*/ 87 h 91"/>
                  <a:gd name="T12" fmla="*/ 77 w 111"/>
                  <a:gd name="T13" fmla="*/ 91 h 91"/>
                  <a:gd name="T14" fmla="*/ 61 w 111"/>
                  <a:gd name="T15" fmla="*/ 89 h 91"/>
                  <a:gd name="T16" fmla="*/ 0 w 111"/>
                  <a:gd name="T17" fmla="*/ 80 h 91"/>
                  <a:gd name="T18" fmla="*/ 2 w 111"/>
                  <a:gd name="T19" fmla="*/ 63 h 91"/>
                  <a:gd name="T20" fmla="*/ 57 w 111"/>
                  <a:gd name="T21" fmla="*/ 71 h 91"/>
                  <a:gd name="T22" fmla="*/ 75 w 111"/>
                  <a:gd name="T23" fmla="*/ 73 h 91"/>
                  <a:gd name="T24" fmla="*/ 87 w 111"/>
                  <a:gd name="T25" fmla="*/ 68 h 91"/>
                  <a:gd name="T26" fmla="*/ 92 w 111"/>
                  <a:gd name="T27" fmla="*/ 56 h 91"/>
                  <a:gd name="T28" fmla="*/ 90 w 111"/>
                  <a:gd name="T29" fmla="*/ 41 h 91"/>
                  <a:gd name="T30" fmla="*/ 81 w 111"/>
                  <a:gd name="T31" fmla="*/ 30 h 91"/>
                  <a:gd name="T32" fmla="*/ 62 w 111"/>
                  <a:gd name="T33" fmla="*/ 24 h 91"/>
                  <a:gd name="T34" fmla="*/ 9 w 111"/>
                  <a:gd name="T35" fmla="*/ 16 h 91"/>
                  <a:gd name="T36" fmla="*/ 12 w 111"/>
                  <a:gd name="T37" fmla="*/ 0 h 91"/>
                  <a:gd name="T38" fmla="*/ 111 w 111"/>
                  <a:gd name="T39" fmla="*/ 14 h 91"/>
                  <a:gd name="T40" fmla="*/ 109 w 111"/>
                  <a:gd name="T41" fmla="*/ 2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91">
                    <a:moveTo>
                      <a:pt x="109" y="29"/>
                    </a:moveTo>
                    <a:lnTo>
                      <a:pt x="109" y="29"/>
                    </a:lnTo>
                    <a:lnTo>
                      <a:pt x="94" y="27"/>
                    </a:lnTo>
                    <a:cubicBezTo>
                      <a:pt x="104" y="37"/>
                      <a:pt x="108" y="48"/>
                      <a:pt x="106" y="61"/>
                    </a:cubicBezTo>
                    <a:cubicBezTo>
                      <a:pt x="105" y="67"/>
                      <a:pt x="103" y="72"/>
                      <a:pt x="100" y="77"/>
                    </a:cubicBezTo>
                    <a:cubicBezTo>
                      <a:pt x="97" y="82"/>
                      <a:pt x="94" y="85"/>
                      <a:pt x="90" y="87"/>
                    </a:cubicBezTo>
                    <a:cubicBezTo>
                      <a:pt x="87" y="89"/>
                      <a:pt x="82" y="90"/>
                      <a:pt x="77" y="91"/>
                    </a:cubicBezTo>
                    <a:cubicBezTo>
                      <a:pt x="74" y="91"/>
                      <a:pt x="68" y="90"/>
                      <a:pt x="61" y="89"/>
                    </a:cubicBezTo>
                    <a:lnTo>
                      <a:pt x="0" y="80"/>
                    </a:lnTo>
                    <a:lnTo>
                      <a:pt x="2" y="63"/>
                    </a:lnTo>
                    <a:lnTo>
                      <a:pt x="57" y="71"/>
                    </a:lnTo>
                    <a:cubicBezTo>
                      <a:pt x="66" y="73"/>
                      <a:pt x="72" y="73"/>
                      <a:pt x="75" y="73"/>
                    </a:cubicBezTo>
                    <a:cubicBezTo>
                      <a:pt x="80" y="73"/>
                      <a:pt x="84" y="71"/>
                      <a:pt x="87" y="68"/>
                    </a:cubicBezTo>
                    <a:cubicBezTo>
                      <a:pt x="90" y="65"/>
                      <a:pt x="91" y="61"/>
                      <a:pt x="92" y="56"/>
                    </a:cubicBezTo>
                    <a:cubicBezTo>
                      <a:pt x="93" y="51"/>
                      <a:pt x="92" y="46"/>
                      <a:pt x="90" y="41"/>
                    </a:cubicBezTo>
                    <a:cubicBezTo>
                      <a:pt x="89" y="36"/>
                      <a:pt x="86" y="33"/>
                      <a:pt x="81" y="30"/>
                    </a:cubicBezTo>
                    <a:cubicBezTo>
                      <a:pt x="77" y="28"/>
                      <a:pt x="71" y="26"/>
                      <a:pt x="62" y="24"/>
                    </a:cubicBezTo>
                    <a:lnTo>
                      <a:pt x="9" y="16"/>
                    </a:lnTo>
                    <a:lnTo>
                      <a:pt x="12" y="0"/>
                    </a:lnTo>
                    <a:lnTo>
                      <a:pt x="111" y="14"/>
                    </a:lnTo>
                    <a:lnTo>
                      <a:pt x="109" y="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2" name="Freeform 89"/>
              <p:cNvSpPr>
                <a:spLocks/>
              </p:cNvSpPr>
              <p:nvPr/>
            </p:nvSpPr>
            <p:spPr bwMode="auto">
              <a:xfrm>
                <a:off x="1507" y="3555"/>
                <a:ext cx="97" cy="94"/>
              </a:xfrm>
              <a:custGeom>
                <a:avLst/>
                <a:gdLst>
                  <a:gd name="T0" fmla="*/ 136 w 161"/>
                  <a:gd name="T1" fmla="*/ 156 h 156"/>
                  <a:gd name="T2" fmla="*/ 136 w 161"/>
                  <a:gd name="T3" fmla="*/ 156 h 156"/>
                  <a:gd name="T4" fmla="*/ 0 w 161"/>
                  <a:gd name="T5" fmla="*/ 129 h 156"/>
                  <a:gd name="T6" fmla="*/ 5 w 161"/>
                  <a:gd name="T7" fmla="*/ 102 h 156"/>
                  <a:gd name="T8" fmla="*/ 108 w 161"/>
                  <a:gd name="T9" fmla="*/ 89 h 156"/>
                  <a:gd name="T10" fmla="*/ 129 w 161"/>
                  <a:gd name="T11" fmla="*/ 86 h 156"/>
                  <a:gd name="T12" fmla="*/ 109 w 161"/>
                  <a:gd name="T13" fmla="*/ 75 h 156"/>
                  <a:gd name="T14" fmla="*/ 20 w 161"/>
                  <a:gd name="T15" fmla="*/ 24 h 156"/>
                  <a:gd name="T16" fmla="*/ 25 w 161"/>
                  <a:gd name="T17" fmla="*/ 0 h 156"/>
                  <a:gd name="T18" fmla="*/ 161 w 161"/>
                  <a:gd name="T19" fmla="*/ 26 h 156"/>
                  <a:gd name="T20" fmla="*/ 158 w 161"/>
                  <a:gd name="T21" fmla="*/ 44 h 156"/>
                  <a:gd name="T22" fmla="*/ 44 w 161"/>
                  <a:gd name="T23" fmla="*/ 21 h 156"/>
                  <a:gd name="T24" fmla="*/ 150 w 161"/>
                  <a:gd name="T25" fmla="*/ 83 h 156"/>
                  <a:gd name="T26" fmla="*/ 147 w 161"/>
                  <a:gd name="T27" fmla="*/ 99 h 156"/>
                  <a:gd name="T28" fmla="*/ 23 w 161"/>
                  <a:gd name="T29" fmla="*/ 116 h 156"/>
                  <a:gd name="T30" fmla="*/ 139 w 161"/>
                  <a:gd name="T31" fmla="*/ 138 h 156"/>
                  <a:gd name="T32" fmla="*/ 136 w 161"/>
                  <a:gd name="T3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156">
                    <a:moveTo>
                      <a:pt x="136" y="156"/>
                    </a:moveTo>
                    <a:lnTo>
                      <a:pt x="136" y="156"/>
                    </a:lnTo>
                    <a:lnTo>
                      <a:pt x="0" y="129"/>
                    </a:lnTo>
                    <a:lnTo>
                      <a:pt x="5" y="102"/>
                    </a:lnTo>
                    <a:lnTo>
                      <a:pt x="108" y="89"/>
                    </a:lnTo>
                    <a:cubicBezTo>
                      <a:pt x="117" y="88"/>
                      <a:pt x="124" y="87"/>
                      <a:pt x="129" y="86"/>
                    </a:cubicBezTo>
                    <a:cubicBezTo>
                      <a:pt x="124" y="84"/>
                      <a:pt x="118" y="80"/>
                      <a:pt x="109" y="75"/>
                    </a:cubicBezTo>
                    <a:lnTo>
                      <a:pt x="20" y="24"/>
                    </a:lnTo>
                    <a:lnTo>
                      <a:pt x="25" y="0"/>
                    </a:lnTo>
                    <a:lnTo>
                      <a:pt x="161" y="26"/>
                    </a:lnTo>
                    <a:lnTo>
                      <a:pt x="158" y="44"/>
                    </a:lnTo>
                    <a:lnTo>
                      <a:pt x="44" y="21"/>
                    </a:lnTo>
                    <a:lnTo>
                      <a:pt x="150" y="83"/>
                    </a:lnTo>
                    <a:lnTo>
                      <a:pt x="147" y="99"/>
                    </a:lnTo>
                    <a:lnTo>
                      <a:pt x="23" y="116"/>
                    </a:lnTo>
                    <a:lnTo>
                      <a:pt x="139" y="138"/>
                    </a:lnTo>
                    <a:lnTo>
                      <a:pt x="136" y="15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3" name="Freeform 90"/>
              <p:cNvSpPr>
                <a:spLocks noEditPoints="1"/>
              </p:cNvSpPr>
              <p:nvPr/>
            </p:nvSpPr>
            <p:spPr bwMode="auto">
              <a:xfrm>
                <a:off x="1526" y="3528"/>
                <a:ext cx="84" cy="28"/>
              </a:xfrm>
              <a:custGeom>
                <a:avLst/>
                <a:gdLst>
                  <a:gd name="T0" fmla="*/ 19 w 139"/>
                  <a:gd name="T1" fmla="*/ 21 h 47"/>
                  <a:gd name="T2" fmla="*/ 19 w 139"/>
                  <a:gd name="T3" fmla="*/ 21 h 47"/>
                  <a:gd name="T4" fmla="*/ 0 w 139"/>
                  <a:gd name="T5" fmla="*/ 17 h 47"/>
                  <a:gd name="T6" fmla="*/ 4 w 139"/>
                  <a:gd name="T7" fmla="*/ 0 h 47"/>
                  <a:gd name="T8" fmla="*/ 23 w 139"/>
                  <a:gd name="T9" fmla="*/ 5 h 47"/>
                  <a:gd name="T10" fmla="*/ 19 w 139"/>
                  <a:gd name="T11" fmla="*/ 21 h 47"/>
                  <a:gd name="T12" fmla="*/ 135 w 139"/>
                  <a:gd name="T13" fmla="*/ 47 h 47"/>
                  <a:gd name="T14" fmla="*/ 135 w 139"/>
                  <a:gd name="T15" fmla="*/ 47 h 47"/>
                  <a:gd name="T16" fmla="*/ 37 w 139"/>
                  <a:gd name="T17" fmla="*/ 25 h 47"/>
                  <a:gd name="T18" fmla="*/ 41 w 139"/>
                  <a:gd name="T19" fmla="*/ 9 h 47"/>
                  <a:gd name="T20" fmla="*/ 139 w 139"/>
                  <a:gd name="T21" fmla="*/ 30 h 47"/>
                  <a:gd name="T22" fmla="*/ 135 w 139"/>
                  <a:gd name="T2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47">
                    <a:moveTo>
                      <a:pt x="19" y="21"/>
                    </a:moveTo>
                    <a:lnTo>
                      <a:pt x="19" y="21"/>
                    </a:lnTo>
                    <a:lnTo>
                      <a:pt x="0" y="17"/>
                    </a:lnTo>
                    <a:lnTo>
                      <a:pt x="4" y="0"/>
                    </a:lnTo>
                    <a:lnTo>
                      <a:pt x="23" y="5"/>
                    </a:lnTo>
                    <a:lnTo>
                      <a:pt x="19" y="21"/>
                    </a:lnTo>
                    <a:close/>
                    <a:moveTo>
                      <a:pt x="135" y="47"/>
                    </a:moveTo>
                    <a:lnTo>
                      <a:pt x="135" y="47"/>
                    </a:lnTo>
                    <a:lnTo>
                      <a:pt x="37" y="25"/>
                    </a:lnTo>
                    <a:lnTo>
                      <a:pt x="41" y="9"/>
                    </a:lnTo>
                    <a:lnTo>
                      <a:pt x="139" y="30"/>
                    </a:lnTo>
                    <a:lnTo>
                      <a:pt x="135" y="4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4" name="Freeform 91"/>
              <p:cNvSpPr>
                <a:spLocks/>
              </p:cNvSpPr>
              <p:nvPr/>
            </p:nvSpPr>
            <p:spPr bwMode="auto">
              <a:xfrm>
                <a:off x="1554" y="3473"/>
                <a:ext cx="70" cy="58"/>
              </a:xfrm>
              <a:custGeom>
                <a:avLst/>
                <a:gdLst>
                  <a:gd name="T0" fmla="*/ 98 w 117"/>
                  <a:gd name="T1" fmla="*/ 97 h 97"/>
                  <a:gd name="T2" fmla="*/ 98 w 117"/>
                  <a:gd name="T3" fmla="*/ 97 h 97"/>
                  <a:gd name="T4" fmla="*/ 0 w 117"/>
                  <a:gd name="T5" fmla="*/ 74 h 97"/>
                  <a:gd name="T6" fmla="*/ 4 w 117"/>
                  <a:gd name="T7" fmla="*/ 59 h 97"/>
                  <a:gd name="T8" fmla="*/ 18 w 117"/>
                  <a:gd name="T9" fmla="*/ 62 h 97"/>
                  <a:gd name="T10" fmla="*/ 9 w 117"/>
                  <a:gd name="T11" fmla="*/ 27 h 97"/>
                  <a:gd name="T12" fmla="*/ 16 w 117"/>
                  <a:gd name="T13" fmla="*/ 12 h 97"/>
                  <a:gd name="T14" fmla="*/ 27 w 117"/>
                  <a:gd name="T15" fmla="*/ 3 h 97"/>
                  <a:gd name="T16" fmla="*/ 41 w 117"/>
                  <a:gd name="T17" fmla="*/ 1 h 97"/>
                  <a:gd name="T18" fmla="*/ 57 w 117"/>
                  <a:gd name="T19" fmla="*/ 4 h 97"/>
                  <a:gd name="T20" fmla="*/ 117 w 117"/>
                  <a:gd name="T21" fmla="*/ 18 h 97"/>
                  <a:gd name="T22" fmla="*/ 113 w 117"/>
                  <a:gd name="T23" fmla="*/ 34 h 97"/>
                  <a:gd name="T24" fmla="*/ 54 w 117"/>
                  <a:gd name="T25" fmla="*/ 20 h 97"/>
                  <a:gd name="T26" fmla="*/ 38 w 117"/>
                  <a:gd name="T27" fmla="*/ 19 h 97"/>
                  <a:gd name="T28" fmla="*/ 28 w 117"/>
                  <a:gd name="T29" fmla="*/ 23 h 97"/>
                  <a:gd name="T30" fmla="*/ 23 w 117"/>
                  <a:gd name="T31" fmla="*/ 34 h 97"/>
                  <a:gd name="T32" fmla="*/ 25 w 117"/>
                  <a:gd name="T33" fmla="*/ 54 h 97"/>
                  <a:gd name="T34" fmla="*/ 49 w 117"/>
                  <a:gd name="T35" fmla="*/ 68 h 97"/>
                  <a:gd name="T36" fmla="*/ 102 w 117"/>
                  <a:gd name="T37" fmla="*/ 81 h 97"/>
                  <a:gd name="T38" fmla="*/ 98 w 117"/>
                  <a:gd name="T3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97">
                    <a:moveTo>
                      <a:pt x="98" y="97"/>
                    </a:moveTo>
                    <a:lnTo>
                      <a:pt x="98" y="97"/>
                    </a:lnTo>
                    <a:lnTo>
                      <a:pt x="0" y="74"/>
                    </a:lnTo>
                    <a:lnTo>
                      <a:pt x="4" y="59"/>
                    </a:lnTo>
                    <a:lnTo>
                      <a:pt x="18" y="62"/>
                    </a:lnTo>
                    <a:cubicBezTo>
                      <a:pt x="9" y="52"/>
                      <a:pt x="6" y="41"/>
                      <a:pt x="9" y="27"/>
                    </a:cubicBezTo>
                    <a:cubicBezTo>
                      <a:pt x="11" y="21"/>
                      <a:pt x="13" y="16"/>
                      <a:pt x="16" y="12"/>
                    </a:cubicBezTo>
                    <a:cubicBezTo>
                      <a:pt x="20" y="7"/>
                      <a:pt x="23" y="4"/>
                      <a:pt x="27" y="3"/>
                    </a:cubicBezTo>
                    <a:cubicBezTo>
                      <a:pt x="31" y="1"/>
                      <a:pt x="36" y="0"/>
                      <a:pt x="41" y="1"/>
                    </a:cubicBezTo>
                    <a:cubicBezTo>
                      <a:pt x="44" y="1"/>
                      <a:pt x="49" y="2"/>
                      <a:pt x="57" y="4"/>
                    </a:cubicBezTo>
                    <a:lnTo>
                      <a:pt x="117" y="18"/>
                    </a:lnTo>
                    <a:lnTo>
                      <a:pt x="113" y="34"/>
                    </a:lnTo>
                    <a:lnTo>
                      <a:pt x="54" y="20"/>
                    </a:lnTo>
                    <a:cubicBezTo>
                      <a:pt x="47" y="19"/>
                      <a:pt x="42" y="18"/>
                      <a:pt x="38" y="19"/>
                    </a:cubicBezTo>
                    <a:cubicBezTo>
                      <a:pt x="34" y="19"/>
                      <a:pt x="31" y="21"/>
                      <a:pt x="28" y="23"/>
                    </a:cubicBezTo>
                    <a:cubicBezTo>
                      <a:pt x="26" y="26"/>
                      <a:pt x="24" y="30"/>
                      <a:pt x="23" y="34"/>
                    </a:cubicBezTo>
                    <a:cubicBezTo>
                      <a:pt x="21" y="41"/>
                      <a:pt x="22" y="48"/>
                      <a:pt x="25" y="54"/>
                    </a:cubicBezTo>
                    <a:cubicBezTo>
                      <a:pt x="28" y="60"/>
                      <a:pt x="36" y="65"/>
                      <a:pt x="49" y="68"/>
                    </a:cubicBezTo>
                    <a:lnTo>
                      <a:pt x="102" y="81"/>
                    </a:lnTo>
                    <a:lnTo>
                      <a:pt x="98" y="9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5" name="Freeform 92"/>
              <p:cNvSpPr>
                <a:spLocks noEditPoints="1"/>
              </p:cNvSpPr>
              <p:nvPr/>
            </p:nvSpPr>
            <p:spPr bwMode="auto">
              <a:xfrm>
                <a:off x="1547" y="3439"/>
                <a:ext cx="83" cy="30"/>
              </a:xfrm>
              <a:custGeom>
                <a:avLst/>
                <a:gdLst>
                  <a:gd name="T0" fmla="*/ 19 w 138"/>
                  <a:gd name="T1" fmla="*/ 21 h 51"/>
                  <a:gd name="T2" fmla="*/ 19 w 138"/>
                  <a:gd name="T3" fmla="*/ 21 h 51"/>
                  <a:gd name="T4" fmla="*/ 0 w 138"/>
                  <a:gd name="T5" fmla="*/ 16 h 51"/>
                  <a:gd name="T6" fmla="*/ 4 w 138"/>
                  <a:gd name="T7" fmla="*/ 0 h 51"/>
                  <a:gd name="T8" fmla="*/ 23 w 138"/>
                  <a:gd name="T9" fmla="*/ 5 h 51"/>
                  <a:gd name="T10" fmla="*/ 19 w 138"/>
                  <a:gd name="T11" fmla="*/ 21 h 51"/>
                  <a:gd name="T12" fmla="*/ 134 w 138"/>
                  <a:gd name="T13" fmla="*/ 51 h 51"/>
                  <a:gd name="T14" fmla="*/ 134 w 138"/>
                  <a:gd name="T15" fmla="*/ 51 h 51"/>
                  <a:gd name="T16" fmla="*/ 37 w 138"/>
                  <a:gd name="T17" fmla="*/ 26 h 51"/>
                  <a:gd name="T18" fmla="*/ 41 w 138"/>
                  <a:gd name="T19" fmla="*/ 9 h 51"/>
                  <a:gd name="T20" fmla="*/ 138 w 138"/>
                  <a:gd name="T21" fmla="*/ 35 h 51"/>
                  <a:gd name="T22" fmla="*/ 134 w 13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51">
                    <a:moveTo>
                      <a:pt x="19" y="21"/>
                    </a:moveTo>
                    <a:lnTo>
                      <a:pt x="19" y="21"/>
                    </a:lnTo>
                    <a:lnTo>
                      <a:pt x="0" y="16"/>
                    </a:lnTo>
                    <a:lnTo>
                      <a:pt x="4" y="0"/>
                    </a:lnTo>
                    <a:lnTo>
                      <a:pt x="23" y="5"/>
                    </a:lnTo>
                    <a:lnTo>
                      <a:pt x="19" y="21"/>
                    </a:lnTo>
                    <a:close/>
                    <a:moveTo>
                      <a:pt x="134" y="51"/>
                    </a:moveTo>
                    <a:lnTo>
                      <a:pt x="134" y="51"/>
                    </a:lnTo>
                    <a:lnTo>
                      <a:pt x="37" y="26"/>
                    </a:lnTo>
                    <a:lnTo>
                      <a:pt x="41" y="9"/>
                    </a:lnTo>
                    <a:lnTo>
                      <a:pt x="138" y="35"/>
                    </a:lnTo>
                    <a:lnTo>
                      <a:pt x="134" y="5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6" name="Freeform 93"/>
              <p:cNvSpPr>
                <a:spLocks/>
              </p:cNvSpPr>
              <p:nvPr/>
            </p:nvSpPr>
            <p:spPr bwMode="auto">
              <a:xfrm>
                <a:off x="1579" y="3391"/>
                <a:ext cx="64" cy="54"/>
              </a:xfrm>
              <a:custGeom>
                <a:avLst/>
                <a:gdLst>
                  <a:gd name="T0" fmla="*/ 61 w 106"/>
                  <a:gd name="T1" fmla="*/ 89 h 90"/>
                  <a:gd name="T2" fmla="*/ 61 w 106"/>
                  <a:gd name="T3" fmla="*/ 89 h 90"/>
                  <a:gd name="T4" fmla="*/ 63 w 106"/>
                  <a:gd name="T5" fmla="*/ 72 h 90"/>
                  <a:gd name="T6" fmla="*/ 80 w 106"/>
                  <a:gd name="T7" fmla="*/ 69 h 90"/>
                  <a:gd name="T8" fmla="*/ 90 w 106"/>
                  <a:gd name="T9" fmla="*/ 53 h 90"/>
                  <a:gd name="T10" fmla="*/ 90 w 106"/>
                  <a:gd name="T11" fmla="*/ 35 h 90"/>
                  <a:gd name="T12" fmla="*/ 81 w 106"/>
                  <a:gd name="T13" fmla="*/ 26 h 90"/>
                  <a:gd name="T14" fmla="*/ 71 w 106"/>
                  <a:gd name="T15" fmla="*/ 29 h 90"/>
                  <a:gd name="T16" fmla="*/ 60 w 106"/>
                  <a:gd name="T17" fmla="*/ 44 h 90"/>
                  <a:gd name="T18" fmla="*/ 46 w 106"/>
                  <a:gd name="T19" fmla="*/ 67 h 90"/>
                  <a:gd name="T20" fmla="*/ 34 w 106"/>
                  <a:gd name="T21" fmla="*/ 75 h 90"/>
                  <a:gd name="T22" fmla="*/ 20 w 106"/>
                  <a:gd name="T23" fmla="*/ 75 h 90"/>
                  <a:gd name="T24" fmla="*/ 8 w 106"/>
                  <a:gd name="T25" fmla="*/ 68 h 90"/>
                  <a:gd name="T26" fmla="*/ 2 w 106"/>
                  <a:gd name="T27" fmla="*/ 58 h 90"/>
                  <a:gd name="T28" fmla="*/ 0 w 106"/>
                  <a:gd name="T29" fmla="*/ 46 h 90"/>
                  <a:gd name="T30" fmla="*/ 2 w 106"/>
                  <a:gd name="T31" fmla="*/ 31 h 90"/>
                  <a:gd name="T32" fmla="*/ 10 w 106"/>
                  <a:gd name="T33" fmla="*/ 12 h 90"/>
                  <a:gd name="T34" fmla="*/ 23 w 106"/>
                  <a:gd name="T35" fmla="*/ 2 h 90"/>
                  <a:gd name="T36" fmla="*/ 39 w 106"/>
                  <a:gd name="T37" fmla="*/ 1 h 90"/>
                  <a:gd name="T38" fmla="*/ 37 w 106"/>
                  <a:gd name="T39" fmla="*/ 17 h 90"/>
                  <a:gd name="T40" fmla="*/ 24 w 106"/>
                  <a:gd name="T41" fmla="*/ 20 h 90"/>
                  <a:gd name="T42" fmla="*/ 15 w 106"/>
                  <a:gd name="T43" fmla="*/ 34 h 90"/>
                  <a:gd name="T44" fmla="*/ 15 w 106"/>
                  <a:gd name="T45" fmla="*/ 51 h 90"/>
                  <a:gd name="T46" fmla="*/ 22 w 106"/>
                  <a:gd name="T47" fmla="*/ 58 h 90"/>
                  <a:gd name="T48" fmla="*/ 28 w 106"/>
                  <a:gd name="T49" fmla="*/ 58 h 90"/>
                  <a:gd name="T50" fmla="*/ 34 w 106"/>
                  <a:gd name="T51" fmla="*/ 53 h 90"/>
                  <a:gd name="T52" fmla="*/ 43 w 106"/>
                  <a:gd name="T53" fmla="*/ 40 h 90"/>
                  <a:gd name="T54" fmla="*/ 57 w 106"/>
                  <a:gd name="T55" fmla="*/ 17 h 90"/>
                  <a:gd name="T56" fmla="*/ 69 w 106"/>
                  <a:gd name="T57" fmla="*/ 9 h 90"/>
                  <a:gd name="T58" fmla="*/ 84 w 106"/>
                  <a:gd name="T59" fmla="*/ 9 h 90"/>
                  <a:gd name="T60" fmla="*/ 98 w 106"/>
                  <a:gd name="T61" fmla="*/ 18 h 90"/>
                  <a:gd name="T62" fmla="*/ 105 w 106"/>
                  <a:gd name="T63" fmla="*/ 35 h 90"/>
                  <a:gd name="T64" fmla="*/ 103 w 106"/>
                  <a:gd name="T65" fmla="*/ 56 h 90"/>
                  <a:gd name="T66" fmla="*/ 88 w 106"/>
                  <a:gd name="T67" fmla="*/ 83 h 90"/>
                  <a:gd name="T68" fmla="*/ 61 w 106"/>
                  <a:gd name="T69"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90">
                    <a:moveTo>
                      <a:pt x="61" y="89"/>
                    </a:moveTo>
                    <a:lnTo>
                      <a:pt x="61" y="89"/>
                    </a:lnTo>
                    <a:lnTo>
                      <a:pt x="63" y="72"/>
                    </a:lnTo>
                    <a:cubicBezTo>
                      <a:pt x="70" y="73"/>
                      <a:pt x="75" y="72"/>
                      <a:pt x="80" y="69"/>
                    </a:cubicBezTo>
                    <a:cubicBezTo>
                      <a:pt x="85" y="66"/>
                      <a:pt x="88" y="60"/>
                      <a:pt x="90" y="53"/>
                    </a:cubicBezTo>
                    <a:cubicBezTo>
                      <a:pt x="92" y="45"/>
                      <a:pt x="92" y="39"/>
                      <a:pt x="90" y="35"/>
                    </a:cubicBezTo>
                    <a:cubicBezTo>
                      <a:pt x="88" y="30"/>
                      <a:pt x="85" y="27"/>
                      <a:pt x="81" y="26"/>
                    </a:cubicBezTo>
                    <a:cubicBezTo>
                      <a:pt x="77" y="25"/>
                      <a:pt x="74" y="26"/>
                      <a:pt x="71" y="29"/>
                    </a:cubicBezTo>
                    <a:cubicBezTo>
                      <a:pt x="69" y="31"/>
                      <a:pt x="65" y="36"/>
                      <a:pt x="60" y="44"/>
                    </a:cubicBezTo>
                    <a:cubicBezTo>
                      <a:pt x="54" y="55"/>
                      <a:pt x="49" y="63"/>
                      <a:pt x="46" y="67"/>
                    </a:cubicBezTo>
                    <a:cubicBezTo>
                      <a:pt x="42" y="71"/>
                      <a:pt x="38" y="73"/>
                      <a:pt x="34" y="75"/>
                    </a:cubicBezTo>
                    <a:cubicBezTo>
                      <a:pt x="29" y="76"/>
                      <a:pt x="24" y="76"/>
                      <a:pt x="20" y="75"/>
                    </a:cubicBezTo>
                    <a:cubicBezTo>
                      <a:pt x="15" y="74"/>
                      <a:pt x="12" y="71"/>
                      <a:pt x="8" y="68"/>
                    </a:cubicBezTo>
                    <a:cubicBezTo>
                      <a:pt x="5" y="65"/>
                      <a:pt x="3" y="62"/>
                      <a:pt x="2" y="58"/>
                    </a:cubicBezTo>
                    <a:cubicBezTo>
                      <a:pt x="0" y="55"/>
                      <a:pt x="0" y="51"/>
                      <a:pt x="0" y="46"/>
                    </a:cubicBezTo>
                    <a:cubicBezTo>
                      <a:pt x="0" y="41"/>
                      <a:pt x="0" y="36"/>
                      <a:pt x="2" y="31"/>
                    </a:cubicBezTo>
                    <a:cubicBezTo>
                      <a:pt x="4" y="24"/>
                      <a:pt x="7" y="17"/>
                      <a:pt x="10" y="12"/>
                    </a:cubicBezTo>
                    <a:cubicBezTo>
                      <a:pt x="14" y="7"/>
                      <a:pt x="18" y="4"/>
                      <a:pt x="23" y="2"/>
                    </a:cubicBezTo>
                    <a:cubicBezTo>
                      <a:pt x="27" y="0"/>
                      <a:pt x="33" y="0"/>
                      <a:pt x="39" y="1"/>
                    </a:cubicBezTo>
                    <a:lnTo>
                      <a:pt x="37" y="17"/>
                    </a:lnTo>
                    <a:cubicBezTo>
                      <a:pt x="32" y="17"/>
                      <a:pt x="27" y="18"/>
                      <a:pt x="24" y="20"/>
                    </a:cubicBezTo>
                    <a:cubicBezTo>
                      <a:pt x="20" y="23"/>
                      <a:pt x="17" y="28"/>
                      <a:pt x="15" y="34"/>
                    </a:cubicBezTo>
                    <a:cubicBezTo>
                      <a:pt x="13" y="41"/>
                      <a:pt x="13" y="47"/>
                      <a:pt x="15" y="51"/>
                    </a:cubicBezTo>
                    <a:cubicBezTo>
                      <a:pt x="16" y="55"/>
                      <a:pt x="19" y="57"/>
                      <a:pt x="22" y="58"/>
                    </a:cubicBezTo>
                    <a:cubicBezTo>
                      <a:pt x="24" y="59"/>
                      <a:pt x="26" y="59"/>
                      <a:pt x="28" y="58"/>
                    </a:cubicBezTo>
                    <a:cubicBezTo>
                      <a:pt x="30" y="57"/>
                      <a:pt x="33" y="55"/>
                      <a:pt x="34" y="53"/>
                    </a:cubicBezTo>
                    <a:cubicBezTo>
                      <a:pt x="36" y="51"/>
                      <a:pt x="38" y="47"/>
                      <a:pt x="43" y="40"/>
                    </a:cubicBezTo>
                    <a:cubicBezTo>
                      <a:pt x="49" y="29"/>
                      <a:pt x="54" y="21"/>
                      <a:pt x="57" y="17"/>
                    </a:cubicBezTo>
                    <a:cubicBezTo>
                      <a:pt x="60" y="13"/>
                      <a:pt x="64" y="11"/>
                      <a:pt x="69" y="9"/>
                    </a:cubicBezTo>
                    <a:cubicBezTo>
                      <a:pt x="73" y="7"/>
                      <a:pt x="78" y="7"/>
                      <a:pt x="84" y="9"/>
                    </a:cubicBezTo>
                    <a:cubicBezTo>
                      <a:pt x="89" y="10"/>
                      <a:pt x="94" y="14"/>
                      <a:pt x="98" y="18"/>
                    </a:cubicBezTo>
                    <a:cubicBezTo>
                      <a:pt x="102" y="23"/>
                      <a:pt x="104" y="28"/>
                      <a:pt x="105" y="35"/>
                    </a:cubicBezTo>
                    <a:cubicBezTo>
                      <a:pt x="106" y="42"/>
                      <a:pt x="106" y="49"/>
                      <a:pt x="103" y="56"/>
                    </a:cubicBezTo>
                    <a:cubicBezTo>
                      <a:pt x="100" y="69"/>
                      <a:pt x="95" y="78"/>
                      <a:pt x="88" y="83"/>
                    </a:cubicBezTo>
                    <a:cubicBezTo>
                      <a:pt x="81" y="88"/>
                      <a:pt x="72" y="90"/>
                      <a:pt x="61" y="8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7" name="Freeform 94"/>
              <p:cNvSpPr>
                <a:spLocks/>
              </p:cNvSpPr>
              <p:nvPr/>
            </p:nvSpPr>
            <p:spPr bwMode="auto">
              <a:xfrm>
                <a:off x="1576" y="3351"/>
                <a:ext cx="81" cy="34"/>
              </a:xfrm>
              <a:custGeom>
                <a:avLst/>
                <a:gdLst>
                  <a:gd name="T0" fmla="*/ 120 w 135"/>
                  <a:gd name="T1" fmla="*/ 25 h 57"/>
                  <a:gd name="T2" fmla="*/ 120 w 135"/>
                  <a:gd name="T3" fmla="*/ 25 h 57"/>
                  <a:gd name="T4" fmla="*/ 135 w 135"/>
                  <a:gd name="T5" fmla="*/ 27 h 57"/>
                  <a:gd name="T6" fmla="*/ 132 w 135"/>
                  <a:gd name="T7" fmla="*/ 39 h 57"/>
                  <a:gd name="T8" fmla="*/ 126 w 135"/>
                  <a:gd name="T9" fmla="*/ 52 h 57"/>
                  <a:gd name="T10" fmla="*/ 116 w 135"/>
                  <a:gd name="T11" fmla="*/ 57 h 57"/>
                  <a:gd name="T12" fmla="*/ 96 w 135"/>
                  <a:gd name="T13" fmla="*/ 53 h 57"/>
                  <a:gd name="T14" fmla="*/ 41 w 135"/>
                  <a:gd name="T15" fmla="*/ 37 h 57"/>
                  <a:gd name="T16" fmla="*/ 37 w 135"/>
                  <a:gd name="T17" fmla="*/ 49 h 57"/>
                  <a:gd name="T18" fmla="*/ 25 w 135"/>
                  <a:gd name="T19" fmla="*/ 45 h 57"/>
                  <a:gd name="T20" fmla="*/ 28 w 135"/>
                  <a:gd name="T21" fmla="*/ 33 h 57"/>
                  <a:gd name="T22" fmla="*/ 5 w 135"/>
                  <a:gd name="T23" fmla="*/ 26 h 57"/>
                  <a:gd name="T24" fmla="*/ 0 w 135"/>
                  <a:gd name="T25" fmla="*/ 7 h 57"/>
                  <a:gd name="T26" fmla="*/ 33 w 135"/>
                  <a:gd name="T27" fmla="*/ 17 h 57"/>
                  <a:gd name="T28" fmla="*/ 38 w 135"/>
                  <a:gd name="T29" fmla="*/ 0 h 57"/>
                  <a:gd name="T30" fmla="*/ 51 w 135"/>
                  <a:gd name="T31" fmla="*/ 4 h 57"/>
                  <a:gd name="T32" fmla="*/ 46 w 135"/>
                  <a:gd name="T33" fmla="*/ 21 h 57"/>
                  <a:gd name="T34" fmla="*/ 102 w 135"/>
                  <a:gd name="T35" fmla="*/ 37 h 57"/>
                  <a:gd name="T36" fmla="*/ 111 w 135"/>
                  <a:gd name="T37" fmla="*/ 39 h 57"/>
                  <a:gd name="T38" fmla="*/ 115 w 135"/>
                  <a:gd name="T39" fmla="*/ 37 h 57"/>
                  <a:gd name="T40" fmla="*/ 118 w 135"/>
                  <a:gd name="T41" fmla="*/ 32 h 57"/>
                  <a:gd name="T42" fmla="*/ 120 w 135"/>
                  <a:gd name="T43"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57">
                    <a:moveTo>
                      <a:pt x="120" y="25"/>
                    </a:moveTo>
                    <a:lnTo>
                      <a:pt x="120" y="25"/>
                    </a:lnTo>
                    <a:lnTo>
                      <a:pt x="135" y="27"/>
                    </a:lnTo>
                    <a:cubicBezTo>
                      <a:pt x="134" y="31"/>
                      <a:pt x="133" y="36"/>
                      <a:pt x="132" y="39"/>
                    </a:cubicBezTo>
                    <a:cubicBezTo>
                      <a:pt x="131" y="45"/>
                      <a:pt x="128" y="50"/>
                      <a:pt x="126" y="52"/>
                    </a:cubicBezTo>
                    <a:cubicBezTo>
                      <a:pt x="123" y="55"/>
                      <a:pt x="120" y="57"/>
                      <a:pt x="116" y="57"/>
                    </a:cubicBezTo>
                    <a:cubicBezTo>
                      <a:pt x="113" y="57"/>
                      <a:pt x="106" y="56"/>
                      <a:pt x="96" y="53"/>
                    </a:cubicBezTo>
                    <a:lnTo>
                      <a:pt x="41" y="37"/>
                    </a:lnTo>
                    <a:lnTo>
                      <a:pt x="37" y="49"/>
                    </a:lnTo>
                    <a:lnTo>
                      <a:pt x="25" y="45"/>
                    </a:lnTo>
                    <a:lnTo>
                      <a:pt x="28" y="33"/>
                    </a:lnTo>
                    <a:lnTo>
                      <a:pt x="5" y="26"/>
                    </a:lnTo>
                    <a:lnTo>
                      <a:pt x="0" y="7"/>
                    </a:lnTo>
                    <a:lnTo>
                      <a:pt x="33" y="17"/>
                    </a:lnTo>
                    <a:lnTo>
                      <a:pt x="38" y="0"/>
                    </a:lnTo>
                    <a:lnTo>
                      <a:pt x="51" y="4"/>
                    </a:lnTo>
                    <a:lnTo>
                      <a:pt x="46" y="21"/>
                    </a:lnTo>
                    <a:lnTo>
                      <a:pt x="102" y="37"/>
                    </a:lnTo>
                    <a:cubicBezTo>
                      <a:pt x="107" y="39"/>
                      <a:pt x="110" y="39"/>
                      <a:pt x="111" y="39"/>
                    </a:cubicBezTo>
                    <a:cubicBezTo>
                      <a:pt x="113" y="39"/>
                      <a:pt x="114" y="38"/>
                      <a:pt x="115" y="37"/>
                    </a:cubicBezTo>
                    <a:cubicBezTo>
                      <a:pt x="116" y="36"/>
                      <a:pt x="117" y="34"/>
                      <a:pt x="118" y="32"/>
                    </a:cubicBezTo>
                    <a:cubicBezTo>
                      <a:pt x="119" y="30"/>
                      <a:pt x="119" y="28"/>
                      <a:pt x="120" y="2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8" name="Freeform 95"/>
              <p:cNvSpPr>
                <a:spLocks noEditPoints="1"/>
              </p:cNvSpPr>
              <p:nvPr/>
            </p:nvSpPr>
            <p:spPr bwMode="auto">
              <a:xfrm>
                <a:off x="1582" y="3298"/>
                <a:ext cx="88" cy="59"/>
              </a:xfrm>
              <a:custGeom>
                <a:avLst/>
                <a:gdLst>
                  <a:gd name="T0" fmla="*/ 36 w 146"/>
                  <a:gd name="T1" fmla="*/ 19 h 98"/>
                  <a:gd name="T2" fmla="*/ 36 w 146"/>
                  <a:gd name="T3" fmla="*/ 19 h 98"/>
                  <a:gd name="T4" fmla="*/ 31 w 146"/>
                  <a:gd name="T5" fmla="*/ 32 h 98"/>
                  <a:gd name="T6" fmla="*/ 0 w 146"/>
                  <a:gd name="T7" fmla="*/ 45 h 98"/>
                  <a:gd name="T8" fmla="*/ 7 w 146"/>
                  <a:gd name="T9" fmla="*/ 23 h 98"/>
                  <a:gd name="T10" fmla="*/ 36 w 146"/>
                  <a:gd name="T11" fmla="*/ 19 h 98"/>
                  <a:gd name="T12" fmla="*/ 117 w 146"/>
                  <a:gd name="T13" fmla="*/ 28 h 98"/>
                  <a:gd name="T14" fmla="*/ 117 w 146"/>
                  <a:gd name="T15" fmla="*/ 28 h 98"/>
                  <a:gd name="T16" fmla="*/ 125 w 146"/>
                  <a:gd name="T17" fmla="*/ 11 h 98"/>
                  <a:gd name="T18" fmla="*/ 143 w 146"/>
                  <a:gd name="T19" fmla="*/ 33 h 98"/>
                  <a:gd name="T20" fmla="*/ 142 w 146"/>
                  <a:gd name="T21" fmla="*/ 63 h 98"/>
                  <a:gd name="T22" fmla="*/ 119 w 146"/>
                  <a:gd name="T23" fmla="*/ 92 h 98"/>
                  <a:gd name="T24" fmla="*/ 79 w 146"/>
                  <a:gd name="T25" fmla="*/ 93 h 98"/>
                  <a:gd name="T26" fmla="*/ 45 w 146"/>
                  <a:gd name="T27" fmla="*/ 69 h 98"/>
                  <a:gd name="T28" fmla="*/ 42 w 146"/>
                  <a:gd name="T29" fmla="*/ 32 h 98"/>
                  <a:gd name="T30" fmla="*/ 65 w 146"/>
                  <a:gd name="T31" fmla="*/ 5 h 98"/>
                  <a:gd name="T32" fmla="*/ 106 w 146"/>
                  <a:gd name="T33" fmla="*/ 5 h 98"/>
                  <a:gd name="T34" fmla="*/ 110 w 146"/>
                  <a:gd name="T35" fmla="*/ 6 h 98"/>
                  <a:gd name="T36" fmla="*/ 87 w 146"/>
                  <a:gd name="T37" fmla="*/ 78 h 98"/>
                  <a:gd name="T38" fmla="*/ 114 w 146"/>
                  <a:gd name="T39" fmla="*/ 76 h 98"/>
                  <a:gd name="T40" fmla="*/ 129 w 146"/>
                  <a:gd name="T41" fmla="*/ 59 h 98"/>
                  <a:gd name="T42" fmla="*/ 129 w 146"/>
                  <a:gd name="T43" fmla="*/ 42 h 98"/>
                  <a:gd name="T44" fmla="*/ 117 w 146"/>
                  <a:gd name="T45" fmla="*/ 28 h 98"/>
                  <a:gd name="T46" fmla="*/ 74 w 146"/>
                  <a:gd name="T47" fmla="*/ 72 h 98"/>
                  <a:gd name="T48" fmla="*/ 74 w 146"/>
                  <a:gd name="T49" fmla="*/ 72 h 98"/>
                  <a:gd name="T50" fmla="*/ 91 w 146"/>
                  <a:gd name="T51" fmla="*/ 19 h 98"/>
                  <a:gd name="T52" fmla="*/ 71 w 146"/>
                  <a:gd name="T53" fmla="*/ 19 h 98"/>
                  <a:gd name="T54" fmla="*/ 55 w 146"/>
                  <a:gd name="T55" fmla="*/ 37 h 98"/>
                  <a:gd name="T56" fmla="*/ 57 w 146"/>
                  <a:gd name="T57" fmla="*/ 58 h 98"/>
                  <a:gd name="T58" fmla="*/ 74 w 146"/>
                  <a:gd name="T59" fmla="*/ 7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98">
                    <a:moveTo>
                      <a:pt x="36" y="19"/>
                    </a:moveTo>
                    <a:lnTo>
                      <a:pt x="36" y="19"/>
                    </a:lnTo>
                    <a:lnTo>
                      <a:pt x="31" y="32"/>
                    </a:lnTo>
                    <a:lnTo>
                      <a:pt x="0" y="45"/>
                    </a:lnTo>
                    <a:lnTo>
                      <a:pt x="7" y="23"/>
                    </a:lnTo>
                    <a:lnTo>
                      <a:pt x="36" y="19"/>
                    </a:lnTo>
                    <a:close/>
                    <a:moveTo>
                      <a:pt x="117" y="28"/>
                    </a:moveTo>
                    <a:lnTo>
                      <a:pt x="117" y="28"/>
                    </a:lnTo>
                    <a:lnTo>
                      <a:pt x="125" y="11"/>
                    </a:lnTo>
                    <a:cubicBezTo>
                      <a:pt x="134" y="17"/>
                      <a:pt x="140" y="25"/>
                      <a:pt x="143" y="33"/>
                    </a:cubicBezTo>
                    <a:cubicBezTo>
                      <a:pt x="146" y="42"/>
                      <a:pt x="146" y="52"/>
                      <a:pt x="142" y="63"/>
                    </a:cubicBezTo>
                    <a:cubicBezTo>
                      <a:pt x="138" y="77"/>
                      <a:pt x="130" y="87"/>
                      <a:pt x="119" y="92"/>
                    </a:cubicBezTo>
                    <a:cubicBezTo>
                      <a:pt x="108" y="98"/>
                      <a:pt x="94" y="98"/>
                      <a:pt x="79" y="93"/>
                    </a:cubicBezTo>
                    <a:cubicBezTo>
                      <a:pt x="63" y="88"/>
                      <a:pt x="51" y="80"/>
                      <a:pt x="45" y="69"/>
                    </a:cubicBezTo>
                    <a:cubicBezTo>
                      <a:pt x="39" y="58"/>
                      <a:pt x="38" y="46"/>
                      <a:pt x="42" y="32"/>
                    </a:cubicBezTo>
                    <a:cubicBezTo>
                      <a:pt x="46" y="20"/>
                      <a:pt x="54" y="11"/>
                      <a:pt x="65" y="5"/>
                    </a:cubicBezTo>
                    <a:cubicBezTo>
                      <a:pt x="76" y="0"/>
                      <a:pt x="90" y="0"/>
                      <a:pt x="106" y="5"/>
                    </a:cubicBezTo>
                    <a:cubicBezTo>
                      <a:pt x="107" y="5"/>
                      <a:pt x="108" y="6"/>
                      <a:pt x="110" y="6"/>
                    </a:cubicBezTo>
                    <a:lnTo>
                      <a:pt x="87" y="78"/>
                    </a:lnTo>
                    <a:cubicBezTo>
                      <a:pt x="98" y="80"/>
                      <a:pt x="107" y="80"/>
                      <a:pt x="114" y="76"/>
                    </a:cubicBezTo>
                    <a:cubicBezTo>
                      <a:pt x="121" y="73"/>
                      <a:pt x="126" y="67"/>
                      <a:pt x="129" y="59"/>
                    </a:cubicBezTo>
                    <a:cubicBezTo>
                      <a:pt x="131" y="53"/>
                      <a:pt x="131" y="47"/>
                      <a:pt x="129" y="42"/>
                    </a:cubicBezTo>
                    <a:cubicBezTo>
                      <a:pt x="127" y="37"/>
                      <a:pt x="123" y="32"/>
                      <a:pt x="117" y="28"/>
                    </a:cubicBezTo>
                    <a:close/>
                    <a:moveTo>
                      <a:pt x="74" y="72"/>
                    </a:moveTo>
                    <a:lnTo>
                      <a:pt x="74" y="72"/>
                    </a:lnTo>
                    <a:lnTo>
                      <a:pt x="91" y="19"/>
                    </a:lnTo>
                    <a:cubicBezTo>
                      <a:pt x="83" y="17"/>
                      <a:pt x="76" y="17"/>
                      <a:pt x="71" y="19"/>
                    </a:cubicBezTo>
                    <a:cubicBezTo>
                      <a:pt x="63" y="23"/>
                      <a:pt x="58" y="28"/>
                      <a:pt x="55" y="37"/>
                    </a:cubicBezTo>
                    <a:cubicBezTo>
                      <a:pt x="53" y="44"/>
                      <a:pt x="54" y="51"/>
                      <a:pt x="57" y="58"/>
                    </a:cubicBezTo>
                    <a:cubicBezTo>
                      <a:pt x="60" y="64"/>
                      <a:pt x="66" y="69"/>
                      <a:pt x="74"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9" name="Freeform 96"/>
              <p:cNvSpPr>
                <a:spLocks/>
              </p:cNvSpPr>
              <p:nvPr/>
            </p:nvSpPr>
            <p:spPr bwMode="auto">
              <a:xfrm>
                <a:off x="1621" y="3250"/>
                <a:ext cx="60" cy="49"/>
              </a:xfrm>
              <a:custGeom>
                <a:avLst/>
                <a:gdLst>
                  <a:gd name="T0" fmla="*/ 95 w 100"/>
                  <a:gd name="T1" fmla="*/ 83 h 83"/>
                  <a:gd name="T2" fmla="*/ 95 w 100"/>
                  <a:gd name="T3" fmla="*/ 83 h 83"/>
                  <a:gd name="T4" fmla="*/ 0 w 100"/>
                  <a:gd name="T5" fmla="*/ 50 h 83"/>
                  <a:gd name="T6" fmla="*/ 5 w 100"/>
                  <a:gd name="T7" fmla="*/ 36 h 83"/>
                  <a:gd name="T8" fmla="*/ 19 w 100"/>
                  <a:gd name="T9" fmla="*/ 41 h 83"/>
                  <a:gd name="T10" fmla="*/ 9 w 100"/>
                  <a:gd name="T11" fmla="*/ 26 h 83"/>
                  <a:gd name="T12" fmla="*/ 10 w 100"/>
                  <a:gd name="T13" fmla="*/ 15 h 83"/>
                  <a:gd name="T14" fmla="*/ 21 w 100"/>
                  <a:gd name="T15" fmla="*/ 0 h 83"/>
                  <a:gd name="T16" fmla="*/ 34 w 100"/>
                  <a:gd name="T17" fmla="*/ 10 h 83"/>
                  <a:gd name="T18" fmla="*/ 26 w 100"/>
                  <a:gd name="T19" fmla="*/ 21 h 83"/>
                  <a:gd name="T20" fmla="*/ 26 w 100"/>
                  <a:gd name="T21" fmla="*/ 32 h 83"/>
                  <a:gd name="T22" fmla="*/ 33 w 100"/>
                  <a:gd name="T23" fmla="*/ 41 h 83"/>
                  <a:gd name="T24" fmla="*/ 51 w 100"/>
                  <a:gd name="T25" fmla="*/ 50 h 83"/>
                  <a:gd name="T26" fmla="*/ 100 w 100"/>
                  <a:gd name="T27" fmla="*/ 67 h 83"/>
                  <a:gd name="T28" fmla="*/ 95 w 100"/>
                  <a:gd name="T2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83">
                    <a:moveTo>
                      <a:pt x="95" y="83"/>
                    </a:moveTo>
                    <a:lnTo>
                      <a:pt x="95" y="83"/>
                    </a:lnTo>
                    <a:lnTo>
                      <a:pt x="0" y="50"/>
                    </a:lnTo>
                    <a:lnTo>
                      <a:pt x="5" y="36"/>
                    </a:lnTo>
                    <a:lnTo>
                      <a:pt x="19" y="41"/>
                    </a:lnTo>
                    <a:cubicBezTo>
                      <a:pt x="14" y="35"/>
                      <a:pt x="11" y="30"/>
                      <a:pt x="9" y="26"/>
                    </a:cubicBezTo>
                    <a:cubicBezTo>
                      <a:pt x="8" y="22"/>
                      <a:pt x="9" y="18"/>
                      <a:pt x="10" y="15"/>
                    </a:cubicBezTo>
                    <a:cubicBezTo>
                      <a:pt x="12" y="9"/>
                      <a:pt x="15" y="4"/>
                      <a:pt x="21" y="0"/>
                    </a:cubicBezTo>
                    <a:lnTo>
                      <a:pt x="34" y="10"/>
                    </a:lnTo>
                    <a:cubicBezTo>
                      <a:pt x="30" y="14"/>
                      <a:pt x="27" y="17"/>
                      <a:pt x="26" y="21"/>
                    </a:cubicBezTo>
                    <a:cubicBezTo>
                      <a:pt x="25" y="25"/>
                      <a:pt x="25" y="28"/>
                      <a:pt x="26" y="32"/>
                    </a:cubicBezTo>
                    <a:cubicBezTo>
                      <a:pt x="27" y="35"/>
                      <a:pt x="30" y="38"/>
                      <a:pt x="33" y="41"/>
                    </a:cubicBezTo>
                    <a:cubicBezTo>
                      <a:pt x="38" y="44"/>
                      <a:pt x="44" y="47"/>
                      <a:pt x="51" y="50"/>
                    </a:cubicBezTo>
                    <a:lnTo>
                      <a:pt x="100" y="67"/>
                    </a:lnTo>
                    <a:lnTo>
                      <a:pt x="95"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0" name="Freeform 97"/>
              <p:cNvSpPr>
                <a:spLocks noEditPoints="1"/>
              </p:cNvSpPr>
              <p:nvPr/>
            </p:nvSpPr>
            <p:spPr bwMode="auto">
              <a:xfrm>
                <a:off x="1638" y="3200"/>
                <a:ext cx="65" cy="60"/>
              </a:xfrm>
              <a:custGeom>
                <a:avLst/>
                <a:gdLst>
                  <a:gd name="T0" fmla="*/ 80 w 108"/>
                  <a:gd name="T1" fmla="*/ 29 h 99"/>
                  <a:gd name="T2" fmla="*/ 80 w 108"/>
                  <a:gd name="T3" fmla="*/ 29 h 99"/>
                  <a:gd name="T4" fmla="*/ 88 w 108"/>
                  <a:gd name="T5" fmla="*/ 14 h 99"/>
                  <a:gd name="T6" fmla="*/ 106 w 108"/>
                  <a:gd name="T7" fmla="*/ 36 h 99"/>
                  <a:gd name="T8" fmla="*/ 104 w 108"/>
                  <a:gd name="T9" fmla="*/ 66 h 99"/>
                  <a:gd name="T10" fmla="*/ 79 w 108"/>
                  <a:gd name="T11" fmla="*/ 94 h 99"/>
                  <a:gd name="T12" fmla="*/ 39 w 108"/>
                  <a:gd name="T13" fmla="*/ 93 h 99"/>
                  <a:gd name="T14" fmla="*/ 7 w 108"/>
                  <a:gd name="T15" fmla="*/ 68 h 99"/>
                  <a:gd name="T16" fmla="*/ 5 w 108"/>
                  <a:gd name="T17" fmla="*/ 31 h 99"/>
                  <a:gd name="T18" fmla="*/ 29 w 108"/>
                  <a:gd name="T19" fmla="*/ 5 h 99"/>
                  <a:gd name="T20" fmla="*/ 70 w 108"/>
                  <a:gd name="T21" fmla="*/ 6 h 99"/>
                  <a:gd name="T22" fmla="*/ 74 w 108"/>
                  <a:gd name="T23" fmla="*/ 8 h 99"/>
                  <a:gd name="T24" fmla="*/ 48 w 108"/>
                  <a:gd name="T25" fmla="*/ 78 h 99"/>
                  <a:gd name="T26" fmla="*/ 75 w 108"/>
                  <a:gd name="T27" fmla="*/ 78 h 99"/>
                  <a:gd name="T28" fmla="*/ 91 w 108"/>
                  <a:gd name="T29" fmla="*/ 61 h 99"/>
                  <a:gd name="T30" fmla="*/ 92 w 108"/>
                  <a:gd name="T31" fmla="*/ 45 h 99"/>
                  <a:gd name="T32" fmla="*/ 80 w 108"/>
                  <a:gd name="T33" fmla="*/ 29 h 99"/>
                  <a:gd name="T34" fmla="*/ 36 w 108"/>
                  <a:gd name="T35" fmla="*/ 72 h 99"/>
                  <a:gd name="T36" fmla="*/ 36 w 108"/>
                  <a:gd name="T37" fmla="*/ 72 h 99"/>
                  <a:gd name="T38" fmla="*/ 55 w 108"/>
                  <a:gd name="T39" fmla="*/ 20 h 99"/>
                  <a:gd name="T40" fmla="*/ 35 w 108"/>
                  <a:gd name="T41" fmla="*/ 19 h 99"/>
                  <a:gd name="T42" fmla="*/ 18 w 108"/>
                  <a:gd name="T43" fmla="*/ 36 h 99"/>
                  <a:gd name="T44" fmla="*/ 19 w 108"/>
                  <a:gd name="T45" fmla="*/ 57 h 99"/>
                  <a:gd name="T46" fmla="*/ 36 w 108"/>
                  <a:gd name="T47" fmla="*/ 7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99">
                    <a:moveTo>
                      <a:pt x="80" y="29"/>
                    </a:moveTo>
                    <a:lnTo>
                      <a:pt x="80" y="29"/>
                    </a:lnTo>
                    <a:lnTo>
                      <a:pt x="88" y="14"/>
                    </a:lnTo>
                    <a:cubicBezTo>
                      <a:pt x="97" y="20"/>
                      <a:pt x="103" y="27"/>
                      <a:pt x="106" y="36"/>
                    </a:cubicBezTo>
                    <a:cubicBezTo>
                      <a:pt x="108" y="45"/>
                      <a:pt x="108" y="55"/>
                      <a:pt x="104" y="66"/>
                    </a:cubicBezTo>
                    <a:cubicBezTo>
                      <a:pt x="99" y="80"/>
                      <a:pt x="91" y="89"/>
                      <a:pt x="79" y="94"/>
                    </a:cubicBezTo>
                    <a:cubicBezTo>
                      <a:pt x="68" y="99"/>
                      <a:pt x="54" y="99"/>
                      <a:pt x="39" y="93"/>
                    </a:cubicBezTo>
                    <a:cubicBezTo>
                      <a:pt x="23" y="88"/>
                      <a:pt x="12" y="79"/>
                      <a:pt x="7" y="68"/>
                    </a:cubicBezTo>
                    <a:cubicBezTo>
                      <a:pt x="1" y="56"/>
                      <a:pt x="0" y="44"/>
                      <a:pt x="5" y="31"/>
                    </a:cubicBezTo>
                    <a:cubicBezTo>
                      <a:pt x="10" y="19"/>
                      <a:pt x="18" y="10"/>
                      <a:pt x="29" y="5"/>
                    </a:cubicBezTo>
                    <a:cubicBezTo>
                      <a:pt x="41" y="0"/>
                      <a:pt x="54" y="0"/>
                      <a:pt x="70" y="6"/>
                    </a:cubicBezTo>
                    <a:cubicBezTo>
                      <a:pt x="71" y="6"/>
                      <a:pt x="72" y="7"/>
                      <a:pt x="74" y="8"/>
                    </a:cubicBezTo>
                    <a:lnTo>
                      <a:pt x="48" y="78"/>
                    </a:lnTo>
                    <a:cubicBezTo>
                      <a:pt x="59" y="81"/>
                      <a:pt x="68" y="81"/>
                      <a:pt x="75" y="78"/>
                    </a:cubicBezTo>
                    <a:cubicBezTo>
                      <a:pt x="83" y="75"/>
                      <a:pt x="88" y="69"/>
                      <a:pt x="91" y="61"/>
                    </a:cubicBezTo>
                    <a:cubicBezTo>
                      <a:pt x="93" y="55"/>
                      <a:pt x="93" y="50"/>
                      <a:pt x="92" y="45"/>
                    </a:cubicBezTo>
                    <a:cubicBezTo>
                      <a:pt x="90" y="39"/>
                      <a:pt x="86" y="34"/>
                      <a:pt x="80" y="29"/>
                    </a:cubicBezTo>
                    <a:close/>
                    <a:moveTo>
                      <a:pt x="36" y="72"/>
                    </a:moveTo>
                    <a:lnTo>
                      <a:pt x="36" y="72"/>
                    </a:lnTo>
                    <a:lnTo>
                      <a:pt x="55" y="20"/>
                    </a:lnTo>
                    <a:cubicBezTo>
                      <a:pt x="47" y="18"/>
                      <a:pt x="40" y="17"/>
                      <a:pt x="35" y="19"/>
                    </a:cubicBezTo>
                    <a:cubicBezTo>
                      <a:pt x="27" y="22"/>
                      <a:pt x="21" y="28"/>
                      <a:pt x="18" y="36"/>
                    </a:cubicBezTo>
                    <a:cubicBezTo>
                      <a:pt x="16" y="43"/>
                      <a:pt x="16" y="50"/>
                      <a:pt x="19" y="57"/>
                    </a:cubicBezTo>
                    <a:cubicBezTo>
                      <a:pt x="22" y="64"/>
                      <a:pt x="28" y="69"/>
                      <a:pt x="36"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1" name="Freeform 98"/>
              <p:cNvSpPr>
                <a:spLocks noEditPoints="1"/>
              </p:cNvSpPr>
              <p:nvPr/>
            </p:nvSpPr>
            <p:spPr bwMode="auto">
              <a:xfrm>
                <a:off x="1668" y="3111"/>
                <a:ext cx="81" cy="72"/>
              </a:xfrm>
              <a:custGeom>
                <a:avLst/>
                <a:gdLst>
                  <a:gd name="T0" fmla="*/ 128 w 135"/>
                  <a:gd name="T1" fmla="*/ 120 h 120"/>
                  <a:gd name="T2" fmla="*/ 128 w 135"/>
                  <a:gd name="T3" fmla="*/ 120 h 120"/>
                  <a:gd name="T4" fmla="*/ 0 w 135"/>
                  <a:gd name="T5" fmla="*/ 68 h 120"/>
                  <a:gd name="T6" fmla="*/ 6 w 135"/>
                  <a:gd name="T7" fmla="*/ 53 h 120"/>
                  <a:gd name="T8" fmla="*/ 18 w 135"/>
                  <a:gd name="T9" fmla="*/ 58 h 120"/>
                  <a:gd name="T10" fmla="*/ 12 w 135"/>
                  <a:gd name="T11" fmla="*/ 43 h 120"/>
                  <a:gd name="T12" fmla="*/ 15 w 135"/>
                  <a:gd name="T13" fmla="*/ 26 h 120"/>
                  <a:gd name="T14" fmla="*/ 29 w 135"/>
                  <a:gd name="T15" fmla="*/ 7 h 120"/>
                  <a:gd name="T16" fmla="*/ 52 w 135"/>
                  <a:gd name="T17" fmla="*/ 0 h 120"/>
                  <a:gd name="T18" fmla="*/ 79 w 135"/>
                  <a:gd name="T19" fmla="*/ 6 h 120"/>
                  <a:gd name="T20" fmla="*/ 102 w 135"/>
                  <a:gd name="T21" fmla="*/ 21 h 120"/>
                  <a:gd name="T22" fmla="*/ 114 w 135"/>
                  <a:gd name="T23" fmla="*/ 43 h 120"/>
                  <a:gd name="T24" fmla="*/ 111 w 135"/>
                  <a:gd name="T25" fmla="*/ 66 h 120"/>
                  <a:gd name="T26" fmla="*/ 102 w 135"/>
                  <a:gd name="T27" fmla="*/ 79 h 120"/>
                  <a:gd name="T28" fmla="*/ 90 w 135"/>
                  <a:gd name="T29" fmla="*/ 86 h 120"/>
                  <a:gd name="T30" fmla="*/ 135 w 135"/>
                  <a:gd name="T31" fmla="*/ 104 h 120"/>
                  <a:gd name="T32" fmla="*/ 128 w 135"/>
                  <a:gd name="T33" fmla="*/ 120 h 120"/>
                  <a:gd name="T34" fmla="*/ 53 w 135"/>
                  <a:gd name="T35" fmla="*/ 73 h 120"/>
                  <a:gd name="T36" fmla="*/ 53 w 135"/>
                  <a:gd name="T37" fmla="*/ 73 h 120"/>
                  <a:gd name="T38" fmla="*/ 82 w 135"/>
                  <a:gd name="T39" fmla="*/ 76 h 120"/>
                  <a:gd name="T40" fmla="*/ 98 w 135"/>
                  <a:gd name="T41" fmla="*/ 62 h 120"/>
                  <a:gd name="T42" fmla="*/ 96 w 135"/>
                  <a:gd name="T43" fmla="*/ 41 h 120"/>
                  <a:gd name="T44" fmla="*/ 72 w 135"/>
                  <a:gd name="T45" fmla="*/ 22 h 120"/>
                  <a:gd name="T46" fmla="*/ 42 w 135"/>
                  <a:gd name="T47" fmla="*/ 18 h 120"/>
                  <a:gd name="T48" fmla="*/ 26 w 135"/>
                  <a:gd name="T49" fmla="*/ 32 h 120"/>
                  <a:gd name="T50" fmla="*/ 29 w 135"/>
                  <a:gd name="T51" fmla="*/ 54 h 120"/>
                  <a:gd name="T52" fmla="*/ 53 w 135"/>
                  <a:gd name="T53"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 h="120">
                    <a:moveTo>
                      <a:pt x="128" y="120"/>
                    </a:moveTo>
                    <a:lnTo>
                      <a:pt x="128" y="120"/>
                    </a:lnTo>
                    <a:lnTo>
                      <a:pt x="0" y="68"/>
                    </a:lnTo>
                    <a:lnTo>
                      <a:pt x="6" y="53"/>
                    </a:lnTo>
                    <a:lnTo>
                      <a:pt x="18" y="58"/>
                    </a:lnTo>
                    <a:cubicBezTo>
                      <a:pt x="15" y="53"/>
                      <a:pt x="13" y="48"/>
                      <a:pt x="12" y="43"/>
                    </a:cubicBezTo>
                    <a:cubicBezTo>
                      <a:pt x="11" y="37"/>
                      <a:pt x="12" y="32"/>
                      <a:pt x="15" y="26"/>
                    </a:cubicBezTo>
                    <a:cubicBezTo>
                      <a:pt x="18" y="18"/>
                      <a:pt x="23" y="12"/>
                      <a:pt x="29" y="7"/>
                    </a:cubicBezTo>
                    <a:cubicBezTo>
                      <a:pt x="36" y="3"/>
                      <a:pt x="44" y="1"/>
                      <a:pt x="52" y="0"/>
                    </a:cubicBezTo>
                    <a:cubicBezTo>
                      <a:pt x="61" y="0"/>
                      <a:pt x="70" y="2"/>
                      <a:pt x="79" y="6"/>
                    </a:cubicBezTo>
                    <a:cubicBezTo>
                      <a:pt x="88" y="10"/>
                      <a:pt x="96" y="15"/>
                      <a:pt x="102" y="21"/>
                    </a:cubicBezTo>
                    <a:cubicBezTo>
                      <a:pt x="108" y="28"/>
                      <a:pt x="112" y="35"/>
                      <a:pt x="114" y="43"/>
                    </a:cubicBezTo>
                    <a:cubicBezTo>
                      <a:pt x="115" y="52"/>
                      <a:pt x="114" y="59"/>
                      <a:pt x="111" y="66"/>
                    </a:cubicBezTo>
                    <a:cubicBezTo>
                      <a:pt x="109" y="72"/>
                      <a:pt x="106" y="76"/>
                      <a:pt x="102" y="79"/>
                    </a:cubicBezTo>
                    <a:cubicBezTo>
                      <a:pt x="98" y="82"/>
                      <a:pt x="94" y="85"/>
                      <a:pt x="90" y="86"/>
                    </a:cubicBezTo>
                    <a:lnTo>
                      <a:pt x="135" y="104"/>
                    </a:lnTo>
                    <a:lnTo>
                      <a:pt x="128" y="120"/>
                    </a:lnTo>
                    <a:close/>
                    <a:moveTo>
                      <a:pt x="53" y="73"/>
                    </a:moveTo>
                    <a:lnTo>
                      <a:pt x="53" y="73"/>
                    </a:lnTo>
                    <a:cubicBezTo>
                      <a:pt x="65" y="78"/>
                      <a:pt x="75" y="79"/>
                      <a:pt x="82" y="76"/>
                    </a:cubicBezTo>
                    <a:cubicBezTo>
                      <a:pt x="90" y="74"/>
                      <a:pt x="95" y="69"/>
                      <a:pt x="98" y="62"/>
                    </a:cubicBezTo>
                    <a:cubicBezTo>
                      <a:pt x="101" y="55"/>
                      <a:pt x="100" y="48"/>
                      <a:pt x="96" y="41"/>
                    </a:cubicBezTo>
                    <a:cubicBezTo>
                      <a:pt x="93" y="33"/>
                      <a:pt x="84" y="27"/>
                      <a:pt x="72" y="22"/>
                    </a:cubicBezTo>
                    <a:cubicBezTo>
                      <a:pt x="60" y="17"/>
                      <a:pt x="50" y="16"/>
                      <a:pt x="42" y="18"/>
                    </a:cubicBezTo>
                    <a:cubicBezTo>
                      <a:pt x="35" y="21"/>
                      <a:pt x="29" y="25"/>
                      <a:pt x="26" y="32"/>
                    </a:cubicBezTo>
                    <a:cubicBezTo>
                      <a:pt x="24" y="39"/>
                      <a:pt x="24" y="46"/>
                      <a:pt x="29" y="54"/>
                    </a:cubicBezTo>
                    <a:cubicBezTo>
                      <a:pt x="33" y="61"/>
                      <a:pt x="41" y="68"/>
                      <a:pt x="53"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2" name="Freeform 99"/>
              <p:cNvSpPr>
                <a:spLocks/>
              </p:cNvSpPr>
              <p:nvPr/>
            </p:nvSpPr>
            <p:spPr bwMode="auto">
              <a:xfrm>
                <a:off x="1693" y="3047"/>
                <a:ext cx="75" cy="63"/>
              </a:xfrm>
              <a:custGeom>
                <a:avLst/>
                <a:gdLst>
                  <a:gd name="T0" fmla="*/ 119 w 125"/>
                  <a:gd name="T1" fmla="*/ 54 h 106"/>
                  <a:gd name="T2" fmla="*/ 119 w 125"/>
                  <a:gd name="T3" fmla="*/ 54 h 106"/>
                  <a:gd name="T4" fmla="*/ 105 w 125"/>
                  <a:gd name="T5" fmla="*/ 49 h 106"/>
                  <a:gd name="T6" fmla="*/ 108 w 125"/>
                  <a:gd name="T7" fmla="*/ 85 h 106"/>
                  <a:gd name="T8" fmla="*/ 98 w 125"/>
                  <a:gd name="T9" fmla="*/ 98 h 106"/>
                  <a:gd name="T10" fmla="*/ 86 w 125"/>
                  <a:gd name="T11" fmla="*/ 105 h 106"/>
                  <a:gd name="T12" fmla="*/ 72 w 125"/>
                  <a:gd name="T13" fmla="*/ 105 h 106"/>
                  <a:gd name="T14" fmla="*/ 57 w 125"/>
                  <a:gd name="T15" fmla="*/ 100 h 106"/>
                  <a:gd name="T16" fmla="*/ 0 w 125"/>
                  <a:gd name="T17" fmla="*/ 75 h 106"/>
                  <a:gd name="T18" fmla="*/ 7 w 125"/>
                  <a:gd name="T19" fmla="*/ 59 h 106"/>
                  <a:gd name="T20" fmla="*/ 58 w 125"/>
                  <a:gd name="T21" fmla="*/ 81 h 106"/>
                  <a:gd name="T22" fmla="*/ 75 w 125"/>
                  <a:gd name="T23" fmla="*/ 88 h 106"/>
                  <a:gd name="T24" fmla="*/ 87 w 125"/>
                  <a:gd name="T25" fmla="*/ 86 h 106"/>
                  <a:gd name="T26" fmla="*/ 96 w 125"/>
                  <a:gd name="T27" fmla="*/ 76 h 106"/>
                  <a:gd name="T28" fmla="*/ 98 w 125"/>
                  <a:gd name="T29" fmla="*/ 61 h 106"/>
                  <a:gd name="T30" fmla="*/ 92 w 125"/>
                  <a:gd name="T31" fmla="*/ 48 h 106"/>
                  <a:gd name="T32" fmla="*/ 75 w 125"/>
                  <a:gd name="T33" fmla="*/ 37 h 106"/>
                  <a:gd name="T34" fmla="*/ 26 w 125"/>
                  <a:gd name="T35" fmla="*/ 16 h 106"/>
                  <a:gd name="T36" fmla="*/ 33 w 125"/>
                  <a:gd name="T37" fmla="*/ 0 h 106"/>
                  <a:gd name="T38" fmla="*/ 125 w 125"/>
                  <a:gd name="T39" fmla="*/ 41 h 106"/>
                  <a:gd name="T40" fmla="*/ 119 w 125"/>
                  <a:gd name="T41"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06">
                    <a:moveTo>
                      <a:pt x="119" y="54"/>
                    </a:moveTo>
                    <a:lnTo>
                      <a:pt x="119" y="54"/>
                    </a:lnTo>
                    <a:lnTo>
                      <a:pt x="105" y="49"/>
                    </a:lnTo>
                    <a:cubicBezTo>
                      <a:pt x="112" y="60"/>
                      <a:pt x="113" y="72"/>
                      <a:pt x="108" y="85"/>
                    </a:cubicBezTo>
                    <a:cubicBezTo>
                      <a:pt x="105" y="90"/>
                      <a:pt x="102" y="95"/>
                      <a:pt x="98" y="98"/>
                    </a:cubicBezTo>
                    <a:cubicBezTo>
                      <a:pt x="94" y="102"/>
                      <a:pt x="90" y="104"/>
                      <a:pt x="86" y="105"/>
                    </a:cubicBezTo>
                    <a:cubicBezTo>
                      <a:pt x="82" y="106"/>
                      <a:pt x="77" y="106"/>
                      <a:pt x="72" y="105"/>
                    </a:cubicBezTo>
                    <a:cubicBezTo>
                      <a:pt x="69" y="104"/>
                      <a:pt x="64" y="103"/>
                      <a:pt x="57" y="100"/>
                    </a:cubicBezTo>
                    <a:lnTo>
                      <a:pt x="0" y="75"/>
                    </a:lnTo>
                    <a:lnTo>
                      <a:pt x="7" y="59"/>
                    </a:lnTo>
                    <a:lnTo>
                      <a:pt x="58" y="81"/>
                    </a:lnTo>
                    <a:cubicBezTo>
                      <a:pt x="66" y="85"/>
                      <a:pt x="72" y="87"/>
                      <a:pt x="75" y="88"/>
                    </a:cubicBezTo>
                    <a:cubicBezTo>
                      <a:pt x="79" y="89"/>
                      <a:pt x="83" y="88"/>
                      <a:pt x="87" y="86"/>
                    </a:cubicBezTo>
                    <a:cubicBezTo>
                      <a:pt x="91" y="84"/>
                      <a:pt x="94" y="80"/>
                      <a:pt x="96" y="76"/>
                    </a:cubicBezTo>
                    <a:cubicBezTo>
                      <a:pt x="98" y="71"/>
                      <a:pt x="99" y="66"/>
                      <a:pt x="98" y="61"/>
                    </a:cubicBezTo>
                    <a:cubicBezTo>
                      <a:pt x="97" y="56"/>
                      <a:pt x="95" y="51"/>
                      <a:pt x="92" y="48"/>
                    </a:cubicBezTo>
                    <a:cubicBezTo>
                      <a:pt x="89" y="44"/>
                      <a:pt x="83" y="41"/>
                      <a:pt x="75" y="37"/>
                    </a:cubicBezTo>
                    <a:lnTo>
                      <a:pt x="26" y="16"/>
                    </a:lnTo>
                    <a:lnTo>
                      <a:pt x="33" y="0"/>
                    </a:lnTo>
                    <a:lnTo>
                      <a:pt x="125" y="41"/>
                    </a:lnTo>
                    <a:lnTo>
                      <a:pt x="119" y="5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3" name="Freeform 100"/>
              <p:cNvSpPr>
                <a:spLocks noEditPoints="1"/>
              </p:cNvSpPr>
              <p:nvPr/>
            </p:nvSpPr>
            <p:spPr bwMode="auto">
              <a:xfrm>
                <a:off x="1699" y="2993"/>
                <a:ext cx="90" cy="64"/>
              </a:xfrm>
              <a:custGeom>
                <a:avLst/>
                <a:gdLst>
                  <a:gd name="T0" fmla="*/ 132 w 151"/>
                  <a:gd name="T1" fmla="*/ 93 h 107"/>
                  <a:gd name="T2" fmla="*/ 132 w 151"/>
                  <a:gd name="T3" fmla="*/ 93 h 107"/>
                  <a:gd name="T4" fmla="*/ 125 w 151"/>
                  <a:gd name="T5" fmla="*/ 107 h 107"/>
                  <a:gd name="T6" fmla="*/ 0 w 151"/>
                  <a:gd name="T7" fmla="*/ 48 h 107"/>
                  <a:gd name="T8" fmla="*/ 7 w 151"/>
                  <a:gd name="T9" fmla="*/ 33 h 107"/>
                  <a:gd name="T10" fmla="*/ 52 w 151"/>
                  <a:gd name="T11" fmla="*/ 54 h 107"/>
                  <a:gd name="T12" fmla="*/ 51 w 151"/>
                  <a:gd name="T13" fmla="*/ 23 h 107"/>
                  <a:gd name="T14" fmla="*/ 62 w 151"/>
                  <a:gd name="T15" fmla="*/ 9 h 107"/>
                  <a:gd name="T16" fmla="*/ 77 w 151"/>
                  <a:gd name="T17" fmla="*/ 1 h 107"/>
                  <a:gd name="T18" fmla="*/ 95 w 151"/>
                  <a:gd name="T19" fmla="*/ 0 h 107"/>
                  <a:gd name="T20" fmla="*/ 115 w 151"/>
                  <a:gd name="T21" fmla="*/ 6 h 107"/>
                  <a:gd name="T22" fmla="*/ 146 w 151"/>
                  <a:gd name="T23" fmla="*/ 35 h 107"/>
                  <a:gd name="T24" fmla="*/ 145 w 151"/>
                  <a:gd name="T25" fmla="*/ 69 h 107"/>
                  <a:gd name="T26" fmla="*/ 120 w 151"/>
                  <a:gd name="T27" fmla="*/ 87 h 107"/>
                  <a:gd name="T28" fmla="*/ 132 w 151"/>
                  <a:gd name="T29" fmla="*/ 93 h 107"/>
                  <a:gd name="T30" fmla="*/ 85 w 151"/>
                  <a:gd name="T31" fmla="*/ 71 h 107"/>
                  <a:gd name="T32" fmla="*/ 85 w 151"/>
                  <a:gd name="T33" fmla="*/ 71 h 107"/>
                  <a:gd name="T34" fmla="*/ 111 w 151"/>
                  <a:gd name="T35" fmla="*/ 78 h 107"/>
                  <a:gd name="T36" fmla="*/ 132 w 151"/>
                  <a:gd name="T37" fmla="*/ 64 h 107"/>
                  <a:gd name="T38" fmla="*/ 132 w 151"/>
                  <a:gd name="T39" fmla="*/ 42 h 107"/>
                  <a:gd name="T40" fmla="*/ 109 w 151"/>
                  <a:gd name="T41" fmla="*/ 23 h 107"/>
                  <a:gd name="T42" fmla="*/ 79 w 151"/>
                  <a:gd name="T43" fmla="*/ 17 h 107"/>
                  <a:gd name="T44" fmla="*/ 63 w 151"/>
                  <a:gd name="T45" fmla="*/ 31 h 107"/>
                  <a:gd name="T46" fmla="*/ 64 w 151"/>
                  <a:gd name="T47" fmla="*/ 52 h 107"/>
                  <a:gd name="T48" fmla="*/ 85 w 151"/>
                  <a:gd name="T49"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07">
                    <a:moveTo>
                      <a:pt x="132" y="93"/>
                    </a:moveTo>
                    <a:lnTo>
                      <a:pt x="132" y="93"/>
                    </a:lnTo>
                    <a:lnTo>
                      <a:pt x="125" y="107"/>
                    </a:lnTo>
                    <a:lnTo>
                      <a:pt x="0" y="48"/>
                    </a:lnTo>
                    <a:lnTo>
                      <a:pt x="7" y="33"/>
                    </a:lnTo>
                    <a:lnTo>
                      <a:pt x="52" y="54"/>
                    </a:lnTo>
                    <a:cubicBezTo>
                      <a:pt x="46" y="44"/>
                      <a:pt x="46" y="33"/>
                      <a:pt x="51" y="23"/>
                    </a:cubicBezTo>
                    <a:cubicBezTo>
                      <a:pt x="54" y="18"/>
                      <a:pt x="57" y="13"/>
                      <a:pt x="62" y="9"/>
                    </a:cubicBezTo>
                    <a:cubicBezTo>
                      <a:pt x="66" y="5"/>
                      <a:pt x="71" y="2"/>
                      <a:pt x="77" y="1"/>
                    </a:cubicBezTo>
                    <a:cubicBezTo>
                      <a:pt x="83" y="0"/>
                      <a:pt x="89" y="0"/>
                      <a:pt x="95" y="0"/>
                    </a:cubicBezTo>
                    <a:cubicBezTo>
                      <a:pt x="102" y="1"/>
                      <a:pt x="109" y="3"/>
                      <a:pt x="115" y="6"/>
                    </a:cubicBezTo>
                    <a:cubicBezTo>
                      <a:pt x="131" y="14"/>
                      <a:pt x="141" y="23"/>
                      <a:pt x="146" y="35"/>
                    </a:cubicBezTo>
                    <a:cubicBezTo>
                      <a:pt x="151" y="47"/>
                      <a:pt x="151" y="58"/>
                      <a:pt x="145" y="69"/>
                    </a:cubicBezTo>
                    <a:cubicBezTo>
                      <a:pt x="140" y="79"/>
                      <a:pt x="132" y="86"/>
                      <a:pt x="120" y="87"/>
                    </a:cubicBezTo>
                    <a:lnTo>
                      <a:pt x="132" y="93"/>
                    </a:lnTo>
                    <a:close/>
                    <a:moveTo>
                      <a:pt x="85" y="71"/>
                    </a:moveTo>
                    <a:lnTo>
                      <a:pt x="85" y="71"/>
                    </a:lnTo>
                    <a:cubicBezTo>
                      <a:pt x="96" y="76"/>
                      <a:pt x="105" y="79"/>
                      <a:pt x="111" y="78"/>
                    </a:cubicBezTo>
                    <a:cubicBezTo>
                      <a:pt x="121" y="77"/>
                      <a:pt x="128" y="72"/>
                      <a:pt x="132" y="64"/>
                    </a:cubicBezTo>
                    <a:cubicBezTo>
                      <a:pt x="135" y="57"/>
                      <a:pt x="135" y="50"/>
                      <a:pt x="132" y="42"/>
                    </a:cubicBezTo>
                    <a:cubicBezTo>
                      <a:pt x="128" y="35"/>
                      <a:pt x="121" y="28"/>
                      <a:pt x="109" y="23"/>
                    </a:cubicBezTo>
                    <a:cubicBezTo>
                      <a:pt x="97" y="17"/>
                      <a:pt x="87" y="15"/>
                      <a:pt x="79" y="17"/>
                    </a:cubicBezTo>
                    <a:cubicBezTo>
                      <a:pt x="72" y="20"/>
                      <a:pt x="66" y="24"/>
                      <a:pt x="63" y="31"/>
                    </a:cubicBezTo>
                    <a:cubicBezTo>
                      <a:pt x="60" y="37"/>
                      <a:pt x="60" y="44"/>
                      <a:pt x="64" y="52"/>
                    </a:cubicBezTo>
                    <a:cubicBezTo>
                      <a:pt x="67" y="60"/>
                      <a:pt x="74" y="66"/>
                      <a:pt x="85"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4" name="Freeform 101"/>
              <p:cNvSpPr>
                <a:spLocks/>
              </p:cNvSpPr>
              <p:nvPr/>
            </p:nvSpPr>
            <p:spPr bwMode="auto">
              <a:xfrm>
                <a:off x="1726" y="2954"/>
                <a:ext cx="80" cy="46"/>
              </a:xfrm>
              <a:custGeom>
                <a:avLst/>
                <a:gdLst>
                  <a:gd name="T0" fmla="*/ 124 w 132"/>
                  <a:gd name="T1" fmla="*/ 76 h 76"/>
                  <a:gd name="T2" fmla="*/ 124 w 132"/>
                  <a:gd name="T3" fmla="*/ 76 h 76"/>
                  <a:gd name="T4" fmla="*/ 0 w 132"/>
                  <a:gd name="T5" fmla="*/ 15 h 76"/>
                  <a:gd name="T6" fmla="*/ 8 w 132"/>
                  <a:gd name="T7" fmla="*/ 0 h 76"/>
                  <a:gd name="T8" fmla="*/ 132 w 132"/>
                  <a:gd name="T9" fmla="*/ 61 h 76"/>
                  <a:gd name="T10" fmla="*/ 124 w 132"/>
                  <a:gd name="T11" fmla="*/ 76 h 76"/>
                </a:gdLst>
                <a:ahLst/>
                <a:cxnLst>
                  <a:cxn ang="0">
                    <a:pos x="T0" y="T1"/>
                  </a:cxn>
                  <a:cxn ang="0">
                    <a:pos x="T2" y="T3"/>
                  </a:cxn>
                  <a:cxn ang="0">
                    <a:pos x="T4" y="T5"/>
                  </a:cxn>
                  <a:cxn ang="0">
                    <a:pos x="T6" y="T7"/>
                  </a:cxn>
                  <a:cxn ang="0">
                    <a:pos x="T8" y="T9"/>
                  </a:cxn>
                  <a:cxn ang="0">
                    <a:pos x="T10" y="T11"/>
                  </a:cxn>
                </a:cxnLst>
                <a:rect l="0" t="0" r="r" b="b"/>
                <a:pathLst>
                  <a:path w="132" h="76">
                    <a:moveTo>
                      <a:pt x="124" y="76"/>
                    </a:moveTo>
                    <a:lnTo>
                      <a:pt x="124" y="76"/>
                    </a:lnTo>
                    <a:lnTo>
                      <a:pt x="0" y="15"/>
                    </a:lnTo>
                    <a:lnTo>
                      <a:pt x="8" y="0"/>
                    </a:lnTo>
                    <a:lnTo>
                      <a:pt x="132" y="61"/>
                    </a:lnTo>
                    <a:lnTo>
                      <a:pt x="124" y="7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5" name="Freeform 102"/>
              <p:cNvSpPr>
                <a:spLocks noEditPoints="1"/>
              </p:cNvSpPr>
              <p:nvPr/>
            </p:nvSpPr>
            <p:spPr bwMode="auto">
              <a:xfrm>
                <a:off x="1738" y="2930"/>
                <a:ext cx="79" cy="47"/>
              </a:xfrm>
              <a:custGeom>
                <a:avLst/>
                <a:gdLst>
                  <a:gd name="T0" fmla="*/ 17 w 131"/>
                  <a:gd name="T1" fmla="*/ 24 h 78"/>
                  <a:gd name="T2" fmla="*/ 17 w 131"/>
                  <a:gd name="T3" fmla="*/ 24 h 78"/>
                  <a:gd name="T4" fmla="*/ 0 w 131"/>
                  <a:gd name="T5" fmla="*/ 16 h 78"/>
                  <a:gd name="T6" fmla="*/ 8 w 131"/>
                  <a:gd name="T7" fmla="*/ 0 h 78"/>
                  <a:gd name="T8" fmla="*/ 25 w 131"/>
                  <a:gd name="T9" fmla="*/ 9 h 78"/>
                  <a:gd name="T10" fmla="*/ 17 w 131"/>
                  <a:gd name="T11" fmla="*/ 24 h 78"/>
                  <a:gd name="T12" fmla="*/ 123 w 131"/>
                  <a:gd name="T13" fmla="*/ 78 h 78"/>
                  <a:gd name="T14" fmla="*/ 123 w 131"/>
                  <a:gd name="T15" fmla="*/ 78 h 78"/>
                  <a:gd name="T16" fmla="*/ 34 w 131"/>
                  <a:gd name="T17" fmla="*/ 33 h 78"/>
                  <a:gd name="T18" fmla="*/ 42 w 131"/>
                  <a:gd name="T19" fmla="*/ 18 h 78"/>
                  <a:gd name="T20" fmla="*/ 131 w 131"/>
                  <a:gd name="T21" fmla="*/ 63 h 78"/>
                  <a:gd name="T22" fmla="*/ 123 w 131"/>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78">
                    <a:moveTo>
                      <a:pt x="17" y="24"/>
                    </a:moveTo>
                    <a:lnTo>
                      <a:pt x="17" y="24"/>
                    </a:lnTo>
                    <a:lnTo>
                      <a:pt x="0" y="16"/>
                    </a:lnTo>
                    <a:lnTo>
                      <a:pt x="8" y="0"/>
                    </a:lnTo>
                    <a:lnTo>
                      <a:pt x="25" y="9"/>
                    </a:lnTo>
                    <a:lnTo>
                      <a:pt x="17" y="24"/>
                    </a:lnTo>
                    <a:close/>
                    <a:moveTo>
                      <a:pt x="123" y="78"/>
                    </a:moveTo>
                    <a:lnTo>
                      <a:pt x="123" y="78"/>
                    </a:lnTo>
                    <a:lnTo>
                      <a:pt x="34" y="33"/>
                    </a:lnTo>
                    <a:lnTo>
                      <a:pt x="42" y="18"/>
                    </a:lnTo>
                    <a:lnTo>
                      <a:pt x="131" y="63"/>
                    </a:lnTo>
                    <a:lnTo>
                      <a:pt x="123"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6" name="Freeform 103"/>
              <p:cNvSpPr>
                <a:spLocks/>
              </p:cNvSpPr>
              <p:nvPr/>
            </p:nvSpPr>
            <p:spPr bwMode="auto">
              <a:xfrm>
                <a:off x="1777" y="2890"/>
                <a:ext cx="63" cy="59"/>
              </a:xfrm>
              <a:custGeom>
                <a:avLst/>
                <a:gdLst>
                  <a:gd name="T0" fmla="*/ 76 w 105"/>
                  <a:gd name="T1" fmla="*/ 32 h 98"/>
                  <a:gd name="T2" fmla="*/ 76 w 105"/>
                  <a:gd name="T3" fmla="*/ 32 h 98"/>
                  <a:gd name="T4" fmla="*/ 86 w 105"/>
                  <a:gd name="T5" fmla="*/ 18 h 98"/>
                  <a:gd name="T6" fmla="*/ 103 w 105"/>
                  <a:gd name="T7" fmla="*/ 43 h 98"/>
                  <a:gd name="T8" fmla="*/ 99 w 105"/>
                  <a:gd name="T9" fmla="*/ 72 h 98"/>
                  <a:gd name="T10" fmla="*/ 72 w 105"/>
                  <a:gd name="T11" fmla="*/ 95 h 98"/>
                  <a:gd name="T12" fmla="*/ 32 w 105"/>
                  <a:gd name="T13" fmla="*/ 88 h 98"/>
                  <a:gd name="T14" fmla="*/ 9 w 105"/>
                  <a:gd name="T15" fmla="*/ 70 h 98"/>
                  <a:gd name="T16" fmla="*/ 0 w 105"/>
                  <a:gd name="T17" fmla="*/ 47 h 98"/>
                  <a:gd name="T18" fmla="*/ 6 w 105"/>
                  <a:gd name="T19" fmla="*/ 23 h 98"/>
                  <a:gd name="T20" fmla="*/ 26 w 105"/>
                  <a:gd name="T21" fmla="*/ 4 h 98"/>
                  <a:gd name="T22" fmla="*/ 53 w 105"/>
                  <a:gd name="T23" fmla="*/ 3 h 98"/>
                  <a:gd name="T24" fmla="*/ 48 w 105"/>
                  <a:gd name="T25" fmla="*/ 18 h 98"/>
                  <a:gd name="T26" fmla="*/ 30 w 105"/>
                  <a:gd name="T27" fmla="*/ 19 h 98"/>
                  <a:gd name="T28" fmla="*/ 19 w 105"/>
                  <a:gd name="T29" fmla="*/ 29 h 98"/>
                  <a:gd name="T30" fmla="*/ 17 w 105"/>
                  <a:gd name="T31" fmla="*/ 52 h 98"/>
                  <a:gd name="T32" fmla="*/ 39 w 105"/>
                  <a:gd name="T33" fmla="*/ 73 h 98"/>
                  <a:gd name="T34" fmla="*/ 69 w 105"/>
                  <a:gd name="T35" fmla="*/ 79 h 98"/>
                  <a:gd name="T36" fmla="*/ 86 w 105"/>
                  <a:gd name="T37" fmla="*/ 66 h 98"/>
                  <a:gd name="T38" fmla="*/ 89 w 105"/>
                  <a:gd name="T39" fmla="*/ 48 h 98"/>
                  <a:gd name="T40" fmla="*/ 76 w 105"/>
                  <a:gd name="T4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98">
                    <a:moveTo>
                      <a:pt x="76" y="32"/>
                    </a:moveTo>
                    <a:lnTo>
                      <a:pt x="76" y="32"/>
                    </a:lnTo>
                    <a:lnTo>
                      <a:pt x="86" y="18"/>
                    </a:lnTo>
                    <a:cubicBezTo>
                      <a:pt x="95" y="25"/>
                      <a:pt x="101" y="33"/>
                      <a:pt x="103" y="43"/>
                    </a:cubicBezTo>
                    <a:cubicBezTo>
                      <a:pt x="105" y="53"/>
                      <a:pt x="104" y="62"/>
                      <a:pt x="99" y="72"/>
                    </a:cubicBezTo>
                    <a:cubicBezTo>
                      <a:pt x="93" y="84"/>
                      <a:pt x="83" y="92"/>
                      <a:pt x="72" y="95"/>
                    </a:cubicBezTo>
                    <a:cubicBezTo>
                      <a:pt x="60" y="98"/>
                      <a:pt x="46" y="96"/>
                      <a:pt x="32" y="88"/>
                    </a:cubicBezTo>
                    <a:cubicBezTo>
                      <a:pt x="22" y="83"/>
                      <a:pt x="15" y="77"/>
                      <a:pt x="9" y="70"/>
                    </a:cubicBezTo>
                    <a:cubicBezTo>
                      <a:pt x="4" y="63"/>
                      <a:pt x="1" y="56"/>
                      <a:pt x="0" y="47"/>
                    </a:cubicBezTo>
                    <a:cubicBezTo>
                      <a:pt x="0" y="39"/>
                      <a:pt x="2" y="31"/>
                      <a:pt x="6" y="23"/>
                    </a:cubicBezTo>
                    <a:cubicBezTo>
                      <a:pt x="11" y="14"/>
                      <a:pt x="18" y="7"/>
                      <a:pt x="26" y="4"/>
                    </a:cubicBezTo>
                    <a:cubicBezTo>
                      <a:pt x="34" y="0"/>
                      <a:pt x="43" y="0"/>
                      <a:pt x="53" y="3"/>
                    </a:cubicBezTo>
                    <a:lnTo>
                      <a:pt x="48" y="18"/>
                    </a:lnTo>
                    <a:cubicBezTo>
                      <a:pt x="41" y="17"/>
                      <a:pt x="35" y="17"/>
                      <a:pt x="30" y="19"/>
                    </a:cubicBezTo>
                    <a:cubicBezTo>
                      <a:pt x="25" y="21"/>
                      <a:pt x="22" y="24"/>
                      <a:pt x="19" y="29"/>
                    </a:cubicBezTo>
                    <a:cubicBezTo>
                      <a:pt x="15" y="37"/>
                      <a:pt x="14" y="44"/>
                      <a:pt x="17" y="52"/>
                    </a:cubicBezTo>
                    <a:cubicBezTo>
                      <a:pt x="20" y="60"/>
                      <a:pt x="28" y="66"/>
                      <a:pt x="39" y="73"/>
                    </a:cubicBezTo>
                    <a:cubicBezTo>
                      <a:pt x="51" y="79"/>
                      <a:pt x="61" y="81"/>
                      <a:pt x="69" y="79"/>
                    </a:cubicBezTo>
                    <a:cubicBezTo>
                      <a:pt x="77" y="78"/>
                      <a:pt x="83" y="73"/>
                      <a:pt x="86" y="66"/>
                    </a:cubicBezTo>
                    <a:cubicBezTo>
                      <a:pt x="90" y="60"/>
                      <a:pt x="90" y="54"/>
                      <a:pt x="89" y="48"/>
                    </a:cubicBezTo>
                    <a:cubicBezTo>
                      <a:pt x="87" y="42"/>
                      <a:pt x="83" y="37"/>
                      <a:pt x="76" y="3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7" name="Freeform 104"/>
              <p:cNvSpPr>
                <a:spLocks noEditPoints="1"/>
              </p:cNvSpPr>
              <p:nvPr/>
            </p:nvSpPr>
            <p:spPr bwMode="auto">
              <a:xfrm>
                <a:off x="1813" y="2792"/>
                <a:ext cx="77" cy="78"/>
              </a:xfrm>
              <a:custGeom>
                <a:avLst/>
                <a:gdLst>
                  <a:gd name="T0" fmla="*/ 121 w 128"/>
                  <a:gd name="T1" fmla="*/ 83 h 129"/>
                  <a:gd name="T2" fmla="*/ 121 w 128"/>
                  <a:gd name="T3" fmla="*/ 83 h 129"/>
                  <a:gd name="T4" fmla="*/ 110 w 128"/>
                  <a:gd name="T5" fmla="*/ 77 h 129"/>
                  <a:gd name="T6" fmla="*/ 109 w 128"/>
                  <a:gd name="T7" fmla="*/ 109 h 129"/>
                  <a:gd name="T8" fmla="*/ 92 w 128"/>
                  <a:gd name="T9" fmla="*/ 124 h 129"/>
                  <a:gd name="T10" fmla="*/ 68 w 128"/>
                  <a:gd name="T11" fmla="*/ 129 h 129"/>
                  <a:gd name="T12" fmla="*/ 42 w 128"/>
                  <a:gd name="T13" fmla="*/ 120 h 129"/>
                  <a:gd name="T14" fmla="*/ 21 w 128"/>
                  <a:gd name="T15" fmla="*/ 102 h 129"/>
                  <a:gd name="T16" fmla="*/ 12 w 128"/>
                  <a:gd name="T17" fmla="*/ 80 h 129"/>
                  <a:gd name="T18" fmla="*/ 17 w 128"/>
                  <a:gd name="T19" fmla="*/ 57 h 129"/>
                  <a:gd name="T20" fmla="*/ 29 w 128"/>
                  <a:gd name="T21" fmla="*/ 45 h 129"/>
                  <a:gd name="T22" fmla="*/ 43 w 128"/>
                  <a:gd name="T23" fmla="*/ 40 h 129"/>
                  <a:gd name="T24" fmla="*/ 0 w 128"/>
                  <a:gd name="T25" fmla="*/ 15 h 129"/>
                  <a:gd name="T26" fmla="*/ 8 w 128"/>
                  <a:gd name="T27" fmla="*/ 0 h 129"/>
                  <a:gd name="T28" fmla="*/ 128 w 128"/>
                  <a:gd name="T29" fmla="*/ 69 h 129"/>
                  <a:gd name="T30" fmla="*/ 121 w 128"/>
                  <a:gd name="T31" fmla="*/ 83 h 129"/>
                  <a:gd name="T32" fmla="*/ 50 w 128"/>
                  <a:gd name="T33" fmla="*/ 105 h 129"/>
                  <a:gd name="T34" fmla="*/ 50 w 128"/>
                  <a:gd name="T35" fmla="*/ 105 h 129"/>
                  <a:gd name="T36" fmla="*/ 79 w 128"/>
                  <a:gd name="T37" fmla="*/ 112 h 129"/>
                  <a:gd name="T38" fmla="*/ 97 w 128"/>
                  <a:gd name="T39" fmla="*/ 100 h 129"/>
                  <a:gd name="T40" fmla="*/ 99 w 128"/>
                  <a:gd name="T41" fmla="*/ 79 h 129"/>
                  <a:gd name="T42" fmla="*/ 79 w 128"/>
                  <a:gd name="T43" fmla="*/ 59 h 129"/>
                  <a:gd name="T44" fmla="*/ 48 w 128"/>
                  <a:gd name="T45" fmla="*/ 50 h 129"/>
                  <a:gd name="T46" fmla="*/ 30 w 128"/>
                  <a:gd name="T47" fmla="*/ 63 h 129"/>
                  <a:gd name="T48" fmla="*/ 29 w 128"/>
                  <a:gd name="T49" fmla="*/ 84 h 129"/>
                  <a:gd name="T50" fmla="*/ 50 w 128"/>
                  <a:gd name="T51" fmla="*/ 10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129">
                    <a:moveTo>
                      <a:pt x="121" y="83"/>
                    </a:moveTo>
                    <a:lnTo>
                      <a:pt x="121" y="83"/>
                    </a:lnTo>
                    <a:lnTo>
                      <a:pt x="110" y="77"/>
                    </a:lnTo>
                    <a:cubicBezTo>
                      <a:pt x="115" y="87"/>
                      <a:pt x="115" y="98"/>
                      <a:pt x="109" y="109"/>
                    </a:cubicBezTo>
                    <a:cubicBezTo>
                      <a:pt x="105" y="115"/>
                      <a:pt x="99" y="121"/>
                      <a:pt x="92" y="124"/>
                    </a:cubicBezTo>
                    <a:cubicBezTo>
                      <a:pt x="85" y="128"/>
                      <a:pt x="77" y="129"/>
                      <a:pt x="68" y="129"/>
                    </a:cubicBezTo>
                    <a:cubicBezTo>
                      <a:pt x="59" y="128"/>
                      <a:pt x="51" y="125"/>
                      <a:pt x="42" y="120"/>
                    </a:cubicBezTo>
                    <a:cubicBezTo>
                      <a:pt x="33" y="115"/>
                      <a:pt x="26" y="109"/>
                      <a:pt x="21" y="102"/>
                    </a:cubicBezTo>
                    <a:cubicBezTo>
                      <a:pt x="15" y="95"/>
                      <a:pt x="12" y="88"/>
                      <a:pt x="12" y="80"/>
                    </a:cubicBezTo>
                    <a:cubicBezTo>
                      <a:pt x="11" y="72"/>
                      <a:pt x="13" y="64"/>
                      <a:pt x="17" y="57"/>
                    </a:cubicBezTo>
                    <a:cubicBezTo>
                      <a:pt x="20" y="52"/>
                      <a:pt x="24" y="48"/>
                      <a:pt x="29" y="45"/>
                    </a:cubicBezTo>
                    <a:cubicBezTo>
                      <a:pt x="33" y="42"/>
                      <a:pt x="38" y="40"/>
                      <a:pt x="43" y="40"/>
                    </a:cubicBezTo>
                    <a:lnTo>
                      <a:pt x="0" y="15"/>
                    </a:lnTo>
                    <a:lnTo>
                      <a:pt x="8" y="0"/>
                    </a:lnTo>
                    <a:lnTo>
                      <a:pt x="128" y="69"/>
                    </a:lnTo>
                    <a:lnTo>
                      <a:pt x="121" y="83"/>
                    </a:lnTo>
                    <a:close/>
                    <a:moveTo>
                      <a:pt x="50" y="105"/>
                    </a:moveTo>
                    <a:lnTo>
                      <a:pt x="50" y="105"/>
                    </a:lnTo>
                    <a:cubicBezTo>
                      <a:pt x="62" y="111"/>
                      <a:pt x="71" y="114"/>
                      <a:pt x="79" y="112"/>
                    </a:cubicBezTo>
                    <a:cubicBezTo>
                      <a:pt x="88" y="111"/>
                      <a:pt x="94" y="107"/>
                      <a:pt x="97" y="100"/>
                    </a:cubicBezTo>
                    <a:cubicBezTo>
                      <a:pt x="101" y="94"/>
                      <a:pt x="101" y="87"/>
                      <a:pt x="99" y="79"/>
                    </a:cubicBezTo>
                    <a:cubicBezTo>
                      <a:pt x="96" y="72"/>
                      <a:pt x="89" y="65"/>
                      <a:pt x="79" y="59"/>
                    </a:cubicBezTo>
                    <a:cubicBezTo>
                      <a:pt x="67" y="52"/>
                      <a:pt x="57" y="49"/>
                      <a:pt x="48" y="50"/>
                    </a:cubicBezTo>
                    <a:cubicBezTo>
                      <a:pt x="40" y="52"/>
                      <a:pt x="34" y="56"/>
                      <a:pt x="30" y="63"/>
                    </a:cubicBezTo>
                    <a:cubicBezTo>
                      <a:pt x="27" y="69"/>
                      <a:pt x="26" y="76"/>
                      <a:pt x="29" y="84"/>
                    </a:cubicBezTo>
                    <a:cubicBezTo>
                      <a:pt x="32" y="91"/>
                      <a:pt x="39" y="98"/>
                      <a:pt x="50" y="10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8" name="Freeform 105"/>
              <p:cNvSpPr>
                <a:spLocks noEditPoints="1"/>
              </p:cNvSpPr>
              <p:nvPr/>
            </p:nvSpPr>
            <p:spPr bwMode="auto">
              <a:xfrm>
                <a:off x="1853" y="2754"/>
                <a:ext cx="64" cy="62"/>
              </a:xfrm>
              <a:custGeom>
                <a:avLst/>
                <a:gdLst>
                  <a:gd name="T0" fmla="*/ 83 w 107"/>
                  <a:gd name="T1" fmla="*/ 37 h 103"/>
                  <a:gd name="T2" fmla="*/ 83 w 107"/>
                  <a:gd name="T3" fmla="*/ 37 h 103"/>
                  <a:gd name="T4" fmla="*/ 94 w 107"/>
                  <a:gd name="T5" fmla="*/ 23 h 103"/>
                  <a:gd name="T6" fmla="*/ 107 w 107"/>
                  <a:gd name="T7" fmla="*/ 48 h 103"/>
                  <a:gd name="T8" fmla="*/ 99 w 107"/>
                  <a:gd name="T9" fmla="*/ 77 h 103"/>
                  <a:gd name="T10" fmla="*/ 69 w 107"/>
                  <a:gd name="T11" fmla="*/ 100 h 103"/>
                  <a:gd name="T12" fmla="*/ 30 w 107"/>
                  <a:gd name="T13" fmla="*/ 91 h 103"/>
                  <a:gd name="T14" fmla="*/ 3 w 107"/>
                  <a:gd name="T15" fmla="*/ 60 h 103"/>
                  <a:gd name="T16" fmla="*/ 9 w 107"/>
                  <a:gd name="T17" fmla="*/ 24 h 103"/>
                  <a:gd name="T18" fmla="*/ 38 w 107"/>
                  <a:gd name="T19" fmla="*/ 3 h 103"/>
                  <a:gd name="T20" fmla="*/ 77 w 107"/>
                  <a:gd name="T21" fmla="*/ 12 h 103"/>
                  <a:gd name="T22" fmla="*/ 81 w 107"/>
                  <a:gd name="T23" fmla="*/ 14 h 103"/>
                  <a:gd name="T24" fmla="*/ 42 w 107"/>
                  <a:gd name="T25" fmla="*/ 78 h 103"/>
                  <a:gd name="T26" fmla="*/ 69 w 107"/>
                  <a:gd name="T27" fmla="*/ 83 h 103"/>
                  <a:gd name="T28" fmla="*/ 87 w 107"/>
                  <a:gd name="T29" fmla="*/ 70 h 103"/>
                  <a:gd name="T30" fmla="*/ 91 w 107"/>
                  <a:gd name="T31" fmla="*/ 54 h 103"/>
                  <a:gd name="T32" fmla="*/ 83 w 107"/>
                  <a:gd name="T33" fmla="*/ 37 h 103"/>
                  <a:gd name="T34" fmla="*/ 31 w 107"/>
                  <a:gd name="T35" fmla="*/ 70 h 103"/>
                  <a:gd name="T36" fmla="*/ 31 w 107"/>
                  <a:gd name="T37" fmla="*/ 70 h 103"/>
                  <a:gd name="T38" fmla="*/ 60 w 107"/>
                  <a:gd name="T39" fmla="*/ 22 h 103"/>
                  <a:gd name="T40" fmla="*/ 40 w 107"/>
                  <a:gd name="T41" fmla="*/ 18 h 103"/>
                  <a:gd name="T42" fmla="*/ 21 w 107"/>
                  <a:gd name="T43" fmla="*/ 31 h 103"/>
                  <a:gd name="T44" fmla="*/ 17 w 107"/>
                  <a:gd name="T45" fmla="*/ 52 h 103"/>
                  <a:gd name="T46" fmla="*/ 31 w 107"/>
                  <a:gd name="T47" fmla="*/ 7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03">
                    <a:moveTo>
                      <a:pt x="83" y="37"/>
                    </a:moveTo>
                    <a:lnTo>
                      <a:pt x="83" y="37"/>
                    </a:lnTo>
                    <a:lnTo>
                      <a:pt x="94" y="23"/>
                    </a:lnTo>
                    <a:cubicBezTo>
                      <a:pt x="101" y="31"/>
                      <a:pt x="106" y="39"/>
                      <a:pt x="107" y="48"/>
                    </a:cubicBezTo>
                    <a:cubicBezTo>
                      <a:pt x="107" y="58"/>
                      <a:pt x="105" y="67"/>
                      <a:pt x="99" y="77"/>
                    </a:cubicBezTo>
                    <a:cubicBezTo>
                      <a:pt x="91" y="90"/>
                      <a:pt x="81" y="97"/>
                      <a:pt x="69" y="100"/>
                    </a:cubicBezTo>
                    <a:cubicBezTo>
                      <a:pt x="57" y="103"/>
                      <a:pt x="44" y="100"/>
                      <a:pt x="30" y="91"/>
                    </a:cubicBezTo>
                    <a:cubicBezTo>
                      <a:pt x="16" y="83"/>
                      <a:pt x="7" y="72"/>
                      <a:pt x="3" y="60"/>
                    </a:cubicBezTo>
                    <a:cubicBezTo>
                      <a:pt x="0" y="48"/>
                      <a:pt x="2" y="35"/>
                      <a:pt x="9" y="24"/>
                    </a:cubicBezTo>
                    <a:cubicBezTo>
                      <a:pt x="16" y="12"/>
                      <a:pt x="25" y="5"/>
                      <a:pt x="38" y="3"/>
                    </a:cubicBezTo>
                    <a:cubicBezTo>
                      <a:pt x="50" y="0"/>
                      <a:pt x="63" y="3"/>
                      <a:pt x="77" y="12"/>
                    </a:cubicBezTo>
                    <a:cubicBezTo>
                      <a:pt x="78" y="12"/>
                      <a:pt x="79" y="13"/>
                      <a:pt x="81" y="14"/>
                    </a:cubicBezTo>
                    <a:lnTo>
                      <a:pt x="42" y="78"/>
                    </a:lnTo>
                    <a:cubicBezTo>
                      <a:pt x="52" y="83"/>
                      <a:pt x="61" y="85"/>
                      <a:pt x="69" y="83"/>
                    </a:cubicBezTo>
                    <a:cubicBezTo>
                      <a:pt x="77" y="82"/>
                      <a:pt x="83" y="77"/>
                      <a:pt x="87" y="70"/>
                    </a:cubicBezTo>
                    <a:cubicBezTo>
                      <a:pt x="90" y="65"/>
                      <a:pt x="92" y="59"/>
                      <a:pt x="91" y="54"/>
                    </a:cubicBezTo>
                    <a:cubicBezTo>
                      <a:pt x="91" y="48"/>
                      <a:pt x="88" y="43"/>
                      <a:pt x="83" y="37"/>
                    </a:cubicBezTo>
                    <a:close/>
                    <a:moveTo>
                      <a:pt x="31" y="70"/>
                    </a:moveTo>
                    <a:lnTo>
                      <a:pt x="31" y="70"/>
                    </a:lnTo>
                    <a:lnTo>
                      <a:pt x="60" y="22"/>
                    </a:lnTo>
                    <a:cubicBezTo>
                      <a:pt x="52" y="19"/>
                      <a:pt x="46" y="17"/>
                      <a:pt x="40" y="18"/>
                    </a:cubicBezTo>
                    <a:cubicBezTo>
                      <a:pt x="32" y="19"/>
                      <a:pt x="25" y="23"/>
                      <a:pt x="21" y="31"/>
                    </a:cubicBezTo>
                    <a:cubicBezTo>
                      <a:pt x="17" y="37"/>
                      <a:pt x="16" y="44"/>
                      <a:pt x="17" y="52"/>
                    </a:cubicBezTo>
                    <a:cubicBezTo>
                      <a:pt x="19" y="59"/>
                      <a:pt x="24" y="65"/>
                      <a:pt x="31" y="7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9" name="Freeform 106"/>
              <p:cNvSpPr>
                <a:spLocks/>
              </p:cNvSpPr>
              <p:nvPr/>
            </p:nvSpPr>
            <p:spPr bwMode="auto">
              <a:xfrm>
                <a:off x="1878" y="2687"/>
                <a:ext cx="76" cy="53"/>
              </a:xfrm>
              <a:custGeom>
                <a:avLst/>
                <a:gdLst>
                  <a:gd name="T0" fmla="*/ 116 w 125"/>
                  <a:gd name="T1" fmla="*/ 89 h 89"/>
                  <a:gd name="T2" fmla="*/ 116 w 125"/>
                  <a:gd name="T3" fmla="*/ 89 h 89"/>
                  <a:gd name="T4" fmla="*/ 0 w 125"/>
                  <a:gd name="T5" fmla="*/ 14 h 89"/>
                  <a:gd name="T6" fmla="*/ 9 w 125"/>
                  <a:gd name="T7" fmla="*/ 0 h 89"/>
                  <a:gd name="T8" fmla="*/ 125 w 125"/>
                  <a:gd name="T9" fmla="*/ 75 h 89"/>
                  <a:gd name="T10" fmla="*/ 116 w 125"/>
                  <a:gd name="T11" fmla="*/ 89 h 89"/>
                </a:gdLst>
                <a:ahLst/>
                <a:cxnLst>
                  <a:cxn ang="0">
                    <a:pos x="T0" y="T1"/>
                  </a:cxn>
                  <a:cxn ang="0">
                    <a:pos x="T2" y="T3"/>
                  </a:cxn>
                  <a:cxn ang="0">
                    <a:pos x="T4" y="T5"/>
                  </a:cxn>
                  <a:cxn ang="0">
                    <a:pos x="T6" y="T7"/>
                  </a:cxn>
                  <a:cxn ang="0">
                    <a:pos x="T8" y="T9"/>
                  </a:cxn>
                  <a:cxn ang="0">
                    <a:pos x="T10" y="T11"/>
                  </a:cxn>
                </a:cxnLst>
                <a:rect l="0" t="0" r="r" b="b"/>
                <a:pathLst>
                  <a:path w="125" h="89">
                    <a:moveTo>
                      <a:pt x="116" y="89"/>
                    </a:moveTo>
                    <a:lnTo>
                      <a:pt x="116" y="89"/>
                    </a:lnTo>
                    <a:lnTo>
                      <a:pt x="0" y="14"/>
                    </a:lnTo>
                    <a:lnTo>
                      <a:pt x="9" y="0"/>
                    </a:lnTo>
                    <a:lnTo>
                      <a:pt x="125" y="75"/>
                    </a:lnTo>
                    <a:lnTo>
                      <a:pt x="116" y="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0" name="Freeform 107"/>
              <p:cNvSpPr>
                <a:spLocks noEditPoints="1"/>
              </p:cNvSpPr>
              <p:nvPr/>
            </p:nvSpPr>
            <p:spPr bwMode="auto">
              <a:xfrm>
                <a:off x="1918" y="2651"/>
                <a:ext cx="73" cy="66"/>
              </a:xfrm>
              <a:custGeom>
                <a:avLst/>
                <a:gdLst>
                  <a:gd name="T0" fmla="*/ 99 w 121"/>
                  <a:gd name="T1" fmla="*/ 53 h 110"/>
                  <a:gd name="T2" fmla="*/ 99 w 121"/>
                  <a:gd name="T3" fmla="*/ 53 h 110"/>
                  <a:gd name="T4" fmla="*/ 99 w 121"/>
                  <a:gd name="T5" fmla="*/ 74 h 110"/>
                  <a:gd name="T6" fmla="*/ 91 w 121"/>
                  <a:gd name="T7" fmla="*/ 92 h 110"/>
                  <a:gd name="T8" fmla="*/ 70 w 121"/>
                  <a:gd name="T9" fmla="*/ 108 h 110"/>
                  <a:gd name="T10" fmla="*/ 48 w 121"/>
                  <a:gd name="T11" fmla="*/ 104 h 110"/>
                  <a:gd name="T12" fmla="*/ 39 w 121"/>
                  <a:gd name="T13" fmla="*/ 94 h 110"/>
                  <a:gd name="T14" fmla="*/ 35 w 121"/>
                  <a:gd name="T15" fmla="*/ 81 h 110"/>
                  <a:gd name="T16" fmla="*/ 38 w 121"/>
                  <a:gd name="T17" fmla="*/ 68 h 110"/>
                  <a:gd name="T18" fmla="*/ 44 w 121"/>
                  <a:gd name="T19" fmla="*/ 54 h 110"/>
                  <a:gd name="T20" fmla="*/ 56 w 121"/>
                  <a:gd name="T21" fmla="*/ 26 h 110"/>
                  <a:gd name="T22" fmla="*/ 53 w 121"/>
                  <a:gd name="T23" fmla="*/ 23 h 110"/>
                  <a:gd name="T24" fmla="*/ 38 w 121"/>
                  <a:gd name="T25" fmla="*/ 19 h 110"/>
                  <a:gd name="T26" fmla="*/ 22 w 121"/>
                  <a:gd name="T27" fmla="*/ 32 h 110"/>
                  <a:gd name="T28" fmla="*/ 16 w 121"/>
                  <a:gd name="T29" fmla="*/ 49 h 110"/>
                  <a:gd name="T30" fmla="*/ 23 w 121"/>
                  <a:gd name="T31" fmla="*/ 64 h 110"/>
                  <a:gd name="T32" fmla="*/ 12 w 121"/>
                  <a:gd name="T33" fmla="*/ 76 h 110"/>
                  <a:gd name="T34" fmla="*/ 2 w 121"/>
                  <a:gd name="T35" fmla="*/ 60 h 110"/>
                  <a:gd name="T36" fmla="*/ 2 w 121"/>
                  <a:gd name="T37" fmla="*/ 42 h 110"/>
                  <a:gd name="T38" fmla="*/ 12 w 121"/>
                  <a:gd name="T39" fmla="*/ 22 h 110"/>
                  <a:gd name="T40" fmla="*/ 26 w 121"/>
                  <a:gd name="T41" fmla="*/ 6 h 110"/>
                  <a:gd name="T42" fmla="*/ 39 w 121"/>
                  <a:gd name="T43" fmla="*/ 1 h 110"/>
                  <a:gd name="T44" fmla="*/ 51 w 121"/>
                  <a:gd name="T45" fmla="*/ 3 h 110"/>
                  <a:gd name="T46" fmla="*/ 65 w 121"/>
                  <a:gd name="T47" fmla="*/ 11 h 110"/>
                  <a:gd name="T48" fmla="*/ 84 w 121"/>
                  <a:gd name="T49" fmla="*/ 23 h 110"/>
                  <a:gd name="T50" fmla="*/ 109 w 121"/>
                  <a:gd name="T51" fmla="*/ 39 h 110"/>
                  <a:gd name="T52" fmla="*/ 121 w 121"/>
                  <a:gd name="T53" fmla="*/ 43 h 110"/>
                  <a:gd name="T54" fmla="*/ 112 w 121"/>
                  <a:gd name="T55" fmla="*/ 57 h 110"/>
                  <a:gd name="T56" fmla="*/ 99 w 121"/>
                  <a:gd name="T57" fmla="*/ 53 h 110"/>
                  <a:gd name="T58" fmla="*/ 67 w 121"/>
                  <a:gd name="T59" fmla="*/ 33 h 110"/>
                  <a:gd name="T60" fmla="*/ 67 w 121"/>
                  <a:gd name="T61" fmla="*/ 33 h 110"/>
                  <a:gd name="T62" fmla="*/ 57 w 121"/>
                  <a:gd name="T63" fmla="*/ 60 h 110"/>
                  <a:gd name="T64" fmla="*/ 51 w 121"/>
                  <a:gd name="T65" fmla="*/ 74 h 110"/>
                  <a:gd name="T66" fmla="*/ 52 w 121"/>
                  <a:gd name="T67" fmla="*/ 82 h 110"/>
                  <a:gd name="T68" fmla="*/ 58 w 121"/>
                  <a:gd name="T69" fmla="*/ 89 h 110"/>
                  <a:gd name="T70" fmla="*/ 70 w 121"/>
                  <a:gd name="T71" fmla="*/ 91 h 110"/>
                  <a:gd name="T72" fmla="*/ 82 w 121"/>
                  <a:gd name="T73" fmla="*/ 81 h 110"/>
                  <a:gd name="T74" fmla="*/ 88 w 121"/>
                  <a:gd name="T75" fmla="*/ 64 h 110"/>
                  <a:gd name="T76" fmla="*/ 85 w 121"/>
                  <a:gd name="T77" fmla="*/ 48 h 110"/>
                  <a:gd name="T78" fmla="*/ 72 w 121"/>
                  <a:gd name="T79" fmla="*/ 36 h 110"/>
                  <a:gd name="T80" fmla="*/ 67 w 121"/>
                  <a:gd name="T81" fmla="*/ 3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10">
                    <a:moveTo>
                      <a:pt x="99" y="53"/>
                    </a:moveTo>
                    <a:lnTo>
                      <a:pt x="99" y="53"/>
                    </a:lnTo>
                    <a:cubicBezTo>
                      <a:pt x="100" y="61"/>
                      <a:pt x="100" y="68"/>
                      <a:pt x="99" y="74"/>
                    </a:cubicBezTo>
                    <a:cubicBezTo>
                      <a:pt x="97" y="81"/>
                      <a:pt x="95" y="86"/>
                      <a:pt x="91" y="92"/>
                    </a:cubicBezTo>
                    <a:cubicBezTo>
                      <a:pt x="85" y="101"/>
                      <a:pt x="78" y="106"/>
                      <a:pt x="70" y="108"/>
                    </a:cubicBezTo>
                    <a:cubicBezTo>
                      <a:pt x="62" y="110"/>
                      <a:pt x="55" y="109"/>
                      <a:pt x="48" y="104"/>
                    </a:cubicBezTo>
                    <a:cubicBezTo>
                      <a:pt x="44" y="101"/>
                      <a:pt x="41" y="98"/>
                      <a:pt x="39" y="94"/>
                    </a:cubicBezTo>
                    <a:cubicBezTo>
                      <a:pt x="36" y="90"/>
                      <a:pt x="35" y="85"/>
                      <a:pt x="35" y="81"/>
                    </a:cubicBezTo>
                    <a:cubicBezTo>
                      <a:pt x="35" y="77"/>
                      <a:pt x="36" y="72"/>
                      <a:pt x="38" y="68"/>
                    </a:cubicBezTo>
                    <a:cubicBezTo>
                      <a:pt x="39" y="65"/>
                      <a:pt x="41" y="60"/>
                      <a:pt x="44" y="54"/>
                    </a:cubicBezTo>
                    <a:cubicBezTo>
                      <a:pt x="50" y="42"/>
                      <a:pt x="54" y="32"/>
                      <a:pt x="56" y="26"/>
                    </a:cubicBezTo>
                    <a:cubicBezTo>
                      <a:pt x="54" y="24"/>
                      <a:pt x="53" y="23"/>
                      <a:pt x="53" y="23"/>
                    </a:cubicBezTo>
                    <a:cubicBezTo>
                      <a:pt x="47" y="19"/>
                      <a:pt x="42" y="18"/>
                      <a:pt x="38" y="19"/>
                    </a:cubicBezTo>
                    <a:cubicBezTo>
                      <a:pt x="32" y="20"/>
                      <a:pt x="27" y="24"/>
                      <a:pt x="22" y="32"/>
                    </a:cubicBezTo>
                    <a:cubicBezTo>
                      <a:pt x="18" y="38"/>
                      <a:pt x="15" y="44"/>
                      <a:pt x="16" y="49"/>
                    </a:cubicBezTo>
                    <a:cubicBezTo>
                      <a:pt x="16" y="53"/>
                      <a:pt x="18" y="58"/>
                      <a:pt x="23" y="64"/>
                    </a:cubicBezTo>
                    <a:lnTo>
                      <a:pt x="12" y="76"/>
                    </a:lnTo>
                    <a:cubicBezTo>
                      <a:pt x="7" y="71"/>
                      <a:pt x="4" y="66"/>
                      <a:pt x="2" y="60"/>
                    </a:cubicBezTo>
                    <a:cubicBezTo>
                      <a:pt x="0" y="55"/>
                      <a:pt x="0" y="49"/>
                      <a:pt x="2" y="42"/>
                    </a:cubicBezTo>
                    <a:cubicBezTo>
                      <a:pt x="4" y="36"/>
                      <a:pt x="7" y="29"/>
                      <a:pt x="12" y="22"/>
                    </a:cubicBezTo>
                    <a:cubicBezTo>
                      <a:pt x="17" y="14"/>
                      <a:pt x="21" y="9"/>
                      <a:pt x="26" y="6"/>
                    </a:cubicBezTo>
                    <a:cubicBezTo>
                      <a:pt x="31" y="3"/>
                      <a:pt x="35" y="1"/>
                      <a:pt x="39" y="1"/>
                    </a:cubicBezTo>
                    <a:cubicBezTo>
                      <a:pt x="43" y="0"/>
                      <a:pt x="47" y="1"/>
                      <a:pt x="51" y="3"/>
                    </a:cubicBezTo>
                    <a:cubicBezTo>
                      <a:pt x="54" y="4"/>
                      <a:pt x="59" y="6"/>
                      <a:pt x="65" y="11"/>
                    </a:cubicBezTo>
                    <a:lnTo>
                      <a:pt x="84" y="23"/>
                    </a:lnTo>
                    <a:cubicBezTo>
                      <a:pt x="97" y="32"/>
                      <a:pt x="105" y="38"/>
                      <a:pt x="109" y="39"/>
                    </a:cubicBezTo>
                    <a:cubicBezTo>
                      <a:pt x="113" y="41"/>
                      <a:pt x="117" y="42"/>
                      <a:pt x="121" y="43"/>
                    </a:cubicBezTo>
                    <a:lnTo>
                      <a:pt x="112" y="57"/>
                    </a:lnTo>
                    <a:cubicBezTo>
                      <a:pt x="108" y="57"/>
                      <a:pt x="104" y="55"/>
                      <a:pt x="99" y="53"/>
                    </a:cubicBezTo>
                    <a:close/>
                    <a:moveTo>
                      <a:pt x="67" y="33"/>
                    </a:moveTo>
                    <a:lnTo>
                      <a:pt x="67" y="33"/>
                    </a:lnTo>
                    <a:cubicBezTo>
                      <a:pt x="66" y="39"/>
                      <a:pt x="62" y="48"/>
                      <a:pt x="57" y="60"/>
                    </a:cubicBezTo>
                    <a:cubicBezTo>
                      <a:pt x="54" y="66"/>
                      <a:pt x="52" y="71"/>
                      <a:pt x="51" y="74"/>
                    </a:cubicBezTo>
                    <a:cubicBezTo>
                      <a:pt x="51" y="77"/>
                      <a:pt x="51" y="80"/>
                      <a:pt x="52" y="82"/>
                    </a:cubicBezTo>
                    <a:cubicBezTo>
                      <a:pt x="53" y="85"/>
                      <a:pt x="55" y="87"/>
                      <a:pt x="58" y="89"/>
                    </a:cubicBezTo>
                    <a:cubicBezTo>
                      <a:pt x="61" y="91"/>
                      <a:pt x="65" y="92"/>
                      <a:pt x="70" y="91"/>
                    </a:cubicBezTo>
                    <a:cubicBezTo>
                      <a:pt x="74" y="90"/>
                      <a:pt x="78" y="86"/>
                      <a:pt x="82" y="81"/>
                    </a:cubicBezTo>
                    <a:cubicBezTo>
                      <a:pt x="86" y="76"/>
                      <a:pt x="88" y="70"/>
                      <a:pt x="88" y="64"/>
                    </a:cubicBezTo>
                    <a:cubicBezTo>
                      <a:pt x="89" y="58"/>
                      <a:pt x="88" y="53"/>
                      <a:pt x="85" y="48"/>
                    </a:cubicBezTo>
                    <a:cubicBezTo>
                      <a:pt x="83" y="45"/>
                      <a:pt x="79" y="41"/>
                      <a:pt x="72" y="36"/>
                    </a:cubicBezTo>
                    <a:lnTo>
                      <a:pt x="67" y="3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1" name="Freeform 108"/>
              <p:cNvSpPr>
                <a:spLocks/>
              </p:cNvSpPr>
              <p:nvPr/>
            </p:nvSpPr>
            <p:spPr bwMode="auto">
              <a:xfrm>
                <a:off x="1961" y="2546"/>
                <a:ext cx="86" cy="83"/>
              </a:xfrm>
              <a:custGeom>
                <a:avLst/>
                <a:gdLst>
                  <a:gd name="T0" fmla="*/ 112 w 142"/>
                  <a:gd name="T1" fmla="*/ 49 h 139"/>
                  <a:gd name="T2" fmla="*/ 112 w 142"/>
                  <a:gd name="T3" fmla="*/ 49 h 139"/>
                  <a:gd name="T4" fmla="*/ 127 w 142"/>
                  <a:gd name="T5" fmla="*/ 37 h 139"/>
                  <a:gd name="T6" fmla="*/ 142 w 142"/>
                  <a:gd name="T7" fmla="*/ 74 h 139"/>
                  <a:gd name="T8" fmla="*/ 130 w 142"/>
                  <a:gd name="T9" fmla="*/ 110 h 139"/>
                  <a:gd name="T10" fmla="*/ 101 w 142"/>
                  <a:gd name="T11" fmla="*/ 134 h 139"/>
                  <a:gd name="T12" fmla="*/ 67 w 142"/>
                  <a:gd name="T13" fmla="*/ 136 h 139"/>
                  <a:gd name="T14" fmla="*/ 33 w 142"/>
                  <a:gd name="T15" fmla="*/ 119 h 139"/>
                  <a:gd name="T16" fmla="*/ 7 w 142"/>
                  <a:gd name="T17" fmla="*/ 90 h 139"/>
                  <a:gd name="T18" fmla="*/ 2 w 142"/>
                  <a:gd name="T19" fmla="*/ 57 h 139"/>
                  <a:gd name="T20" fmla="*/ 15 w 142"/>
                  <a:gd name="T21" fmla="*/ 25 h 139"/>
                  <a:gd name="T22" fmla="*/ 44 w 142"/>
                  <a:gd name="T23" fmla="*/ 3 h 139"/>
                  <a:gd name="T24" fmla="*/ 80 w 142"/>
                  <a:gd name="T25" fmla="*/ 5 h 139"/>
                  <a:gd name="T26" fmla="*/ 72 w 142"/>
                  <a:gd name="T27" fmla="*/ 22 h 139"/>
                  <a:gd name="T28" fmla="*/ 46 w 142"/>
                  <a:gd name="T29" fmla="*/ 20 h 139"/>
                  <a:gd name="T30" fmla="*/ 27 w 142"/>
                  <a:gd name="T31" fmla="*/ 35 h 139"/>
                  <a:gd name="T32" fmla="*/ 17 w 142"/>
                  <a:gd name="T33" fmla="*/ 61 h 139"/>
                  <a:gd name="T34" fmla="*/ 25 w 142"/>
                  <a:gd name="T35" fmla="*/ 85 h 139"/>
                  <a:gd name="T36" fmla="*/ 44 w 142"/>
                  <a:gd name="T37" fmla="*/ 104 h 139"/>
                  <a:gd name="T38" fmla="*/ 72 w 142"/>
                  <a:gd name="T39" fmla="*/ 118 h 139"/>
                  <a:gd name="T40" fmla="*/ 97 w 142"/>
                  <a:gd name="T41" fmla="*/ 117 h 139"/>
                  <a:gd name="T42" fmla="*/ 116 w 142"/>
                  <a:gd name="T43" fmla="*/ 102 h 139"/>
                  <a:gd name="T44" fmla="*/ 125 w 142"/>
                  <a:gd name="T45" fmla="*/ 76 h 139"/>
                  <a:gd name="T46" fmla="*/ 112 w 142"/>
                  <a:gd name="T47"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39">
                    <a:moveTo>
                      <a:pt x="112" y="49"/>
                    </a:moveTo>
                    <a:lnTo>
                      <a:pt x="112" y="49"/>
                    </a:lnTo>
                    <a:lnTo>
                      <a:pt x="127" y="37"/>
                    </a:lnTo>
                    <a:cubicBezTo>
                      <a:pt x="136" y="49"/>
                      <a:pt x="142" y="61"/>
                      <a:pt x="142" y="74"/>
                    </a:cubicBezTo>
                    <a:cubicBezTo>
                      <a:pt x="142" y="87"/>
                      <a:pt x="138" y="99"/>
                      <a:pt x="130" y="110"/>
                    </a:cubicBezTo>
                    <a:cubicBezTo>
                      <a:pt x="121" y="122"/>
                      <a:pt x="111" y="130"/>
                      <a:pt x="101" y="134"/>
                    </a:cubicBezTo>
                    <a:cubicBezTo>
                      <a:pt x="90" y="138"/>
                      <a:pt x="79" y="139"/>
                      <a:pt x="67" y="136"/>
                    </a:cubicBezTo>
                    <a:cubicBezTo>
                      <a:pt x="55" y="133"/>
                      <a:pt x="43" y="127"/>
                      <a:pt x="33" y="119"/>
                    </a:cubicBezTo>
                    <a:cubicBezTo>
                      <a:pt x="21" y="111"/>
                      <a:pt x="13" y="101"/>
                      <a:pt x="7" y="90"/>
                    </a:cubicBezTo>
                    <a:cubicBezTo>
                      <a:pt x="2" y="79"/>
                      <a:pt x="0" y="68"/>
                      <a:pt x="2" y="57"/>
                    </a:cubicBezTo>
                    <a:cubicBezTo>
                      <a:pt x="3" y="45"/>
                      <a:pt x="8" y="35"/>
                      <a:pt x="15" y="25"/>
                    </a:cubicBezTo>
                    <a:cubicBezTo>
                      <a:pt x="23" y="14"/>
                      <a:pt x="33" y="7"/>
                      <a:pt x="44" y="3"/>
                    </a:cubicBezTo>
                    <a:cubicBezTo>
                      <a:pt x="55" y="0"/>
                      <a:pt x="67" y="0"/>
                      <a:pt x="80" y="5"/>
                    </a:cubicBezTo>
                    <a:lnTo>
                      <a:pt x="72" y="22"/>
                    </a:lnTo>
                    <a:cubicBezTo>
                      <a:pt x="62" y="19"/>
                      <a:pt x="54" y="18"/>
                      <a:pt x="46" y="20"/>
                    </a:cubicBezTo>
                    <a:cubicBezTo>
                      <a:pt x="39" y="22"/>
                      <a:pt x="33" y="27"/>
                      <a:pt x="27" y="35"/>
                    </a:cubicBezTo>
                    <a:cubicBezTo>
                      <a:pt x="21" y="43"/>
                      <a:pt x="18" y="52"/>
                      <a:pt x="17" y="61"/>
                    </a:cubicBezTo>
                    <a:cubicBezTo>
                      <a:pt x="17" y="69"/>
                      <a:pt x="20" y="77"/>
                      <a:pt x="25" y="85"/>
                    </a:cubicBezTo>
                    <a:cubicBezTo>
                      <a:pt x="30" y="92"/>
                      <a:pt x="36" y="99"/>
                      <a:pt x="44" y="104"/>
                    </a:cubicBezTo>
                    <a:cubicBezTo>
                      <a:pt x="53" y="111"/>
                      <a:pt x="62" y="116"/>
                      <a:pt x="72" y="118"/>
                    </a:cubicBezTo>
                    <a:cubicBezTo>
                      <a:pt x="81" y="121"/>
                      <a:pt x="89" y="120"/>
                      <a:pt x="97" y="117"/>
                    </a:cubicBezTo>
                    <a:cubicBezTo>
                      <a:pt x="105" y="114"/>
                      <a:pt x="111" y="109"/>
                      <a:pt x="116" y="102"/>
                    </a:cubicBezTo>
                    <a:cubicBezTo>
                      <a:pt x="122" y="94"/>
                      <a:pt x="125" y="85"/>
                      <a:pt x="125" y="76"/>
                    </a:cubicBezTo>
                    <a:cubicBezTo>
                      <a:pt x="124" y="67"/>
                      <a:pt x="120" y="58"/>
                      <a:pt x="112" y="4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2" name="Freeform 109"/>
              <p:cNvSpPr>
                <a:spLocks noEditPoints="1"/>
              </p:cNvSpPr>
              <p:nvPr/>
            </p:nvSpPr>
            <p:spPr bwMode="auto">
              <a:xfrm>
                <a:off x="2025" y="2506"/>
                <a:ext cx="64" cy="62"/>
              </a:xfrm>
              <a:custGeom>
                <a:avLst/>
                <a:gdLst>
                  <a:gd name="T0" fmla="*/ 24 w 106"/>
                  <a:gd name="T1" fmla="*/ 89 h 104"/>
                  <a:gd name="T2" fmla="*/ 24 w 106"/>
                  <a:gd name="T3" fmla="*/ 89 h 104"/>
                  <a:gd name="T4" fmla="*/ 1 w 106"/>
                  <a:gd name="T5" fmla="*/ 51 h 104"/>
                  <a:gd name="T6" fmla="*/ 12 w 106"/>
                  <a:gd name="T7" fmla="*/ 19 h 104"/>
                  <a:gd name="T8" fmla="*/ 43 w 106"/>
                  <a:gd name="T9" fmla="*/ 1 h 104"/>
                  <a:gd name="T10" fmla="*/ 81 w 106"/>
                  <a:gd name="T11" fmla="*/ 14 h 104"/>
                  <a:gd name="T12" fmla="*/ 101 w 106"/>
                  <a:gd name="T13" fmla="*/ 37 h 104"/>
                  <a:gd name="T14" fmla="*/ 104 w 106"/>
                  <a:gd name="T15" fmla="*/ 61 h 104"/>
                  <a:gd name="T16" fmla="*/ 94 w 106"/>
                  <a:gd name="T17" fmla="*/ 84 h 104"/>
                  <a:gd name="T18" fmla="*/ 62 w 106"/>
                  <a:gd name="T19" fmla="*/ 103 h 104"/>
                  <a:gd name="T20" fmla="*/ 24 w 106"/>
                  <a:gd name="T21" fmla="*/ 89 h 104"/>
                  <a:gd name="T22" fmla="*/ 35 w 106"/>
                  <a:gd name="T23" fmla="*/ 75 h 104"/>
                  <a:gd name="T24" fmla="*/ 35 w 106"/>
                  <a:gd name="T25" fmla="*/ 75 h 104"/>
                  <a:gd name="T26" fmla="*/ 62 w 106"/>
                  <a:gd name="T27" fmla="*/ 86 h 104"/>
                  <a:gd name="T28" fmla="*/ 83 w 106"/>
                  <a:gd name="T29" fmla="*/ 76 h 104"/>
                  <a:gd name="T30" fmla="*/ 89 w 106"/>
                  <a:gd name="T31" fmla="*/ 53 h 104"/>
                  <a:gd name="T32" fmla="*/ 71 w 106"/>
                  <a:gd name="T33" fmla="*/ 28 h 104"/>
                  <a:gd name="T34" fmla="*/ 43 w 106"/>
                  <a:gd name="T35" fmla="*/ 17 h 104"/>
                  <a:gd name="T36" fmla="*/ 23 w 106"/>
                  <a:gd name="T37" fmla="*/ 28 h 104"/>
                  <a:gd name="T38" fmla="*/ 17 w 106"/>
                  <a:gd name="T39" fmla="*/ 51 h 104"/>
                  <a:gd name="T40" fmla="*/ 35 w 106"/>
                  <a:gd name="T41" fmla="*/ 7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4">
                    <a:moveTo>
                      <a:pt x="24" y="89"/>
                    </a:moveTo>
                    <a:lnTo>
                      <a:pt x="24" y="89"/>
                    </a:lnTo>
                    <a:cubicBezTo>
                      <a:pt x="9" y="77"/>
                      <a:pt x="2" y="65"/>
                      <a:pt x="1" y="51"/>
                    </a:cubicBezTo>
                    <a:cubicBezTo>
                      <a:pt x="0" y="40"/>
                      <a:pt x="4" y="29"/>
                      <a:pt x="12" y="19"/>
                    </a:cubicBezTo>
                    <a:cubicBezTo>
                      <a:pt x="20" y="8"/>
                      <a:pt x="31" y="2"/>
                      <a:pt x="43" y="1"/>
                    </a:cubicBezTo>
                    <a:cubicBezTo>
                      <a:pt x="56" y="0"/>
                      <a:pt x="68" y="4"/>
                      <a:pt x="81" y="14"/>
                    </a:cubicBezTo>
                    <a:cubicBezTo>
                      <a:pt x="91" y="22"/>
                      <a:pt x="98" y="30"/>
                      <a:pt x="101" y="37"/>
                    </a:cubicBezTo>
                    <a:cubicBezTo>
                      <a:pt x="105" y="45"/>
                      <a:pt x="106" y="53"/>
                      <a:pt x="104" y="61"/>
                    </a:cubicBezTo>
                    <a:cubicBezTo>
                      <a:pt x="103" y="70"/>
                      <a:pt x="99" y="77"/>
                      <a:pt x="94" y="84"/>
                    </a:cubicBezTo>
                    <a:cubicBezTo>
                      <a:pt x="85" y="95"/>
                      <a:pt x="75" y="101"/>
                      <a:pt x="62" y="103"/>
                    </a:cubicBezTo>
                    <a:cubicBezTo>
                      <a:pt x="50" y="104"/>
                      <a:pt x="37" y="99"/>
                      <a:pt x="24" y="89"/>
                    </a:cubicBezTo>
                    <a:close/>
                    <a:moveTo>
                      <a:pt x="35" y="75"/>
                    </a:moveTo>
                    <a:lnTo>
                      <a:pt x="35" y="75"/>
                    </a:lnTo>
                    <a:cubicBezTo>
                      <a:pt x="45" y="83"/>
                      <a:pt x="54" y="87"/>
                      <a:pt x="62" y="86"/>
                    </a:cubicBezTo>
                    <a:cubicBezTo>
                      <a:pt x="71" y="86"/>
                      <a:pt x="78" y="82"/>
                      <a:pt x="83" y="76"/>
                    </a:cubicBezTo>
                    <a:cubicBezTo>
                      <a:pt x="88" y="69"/>
                      <a:pt x="90" y="61"/>
                      <a:pt x="89" y="53"/>
                    </a:cubicBezTo>
                    <a:cubicBezTo>
                      <a:pt x="87" y="45"/>
                      <a:pt x="81" y="36"/>
                      <a:pt x="71" y="28"/>
                    </a:cubicBezTo>
                    <a:cubicBezTo>
                      <a:pt x="61" y="21"/>
                      <a:pt x="52" y="17"/>
                      <a:pt x="43" y="17"/>
                    </a:cubicBezTo>
                    <a:cubicBezTo>
                      <a:pt x="35" y="18"/>
                      <a:pt x="28" y="21"/>
                      <a:pt x="23" y="28"/>
                    </a:cubicBezTo>
                    <a:cubicBezTo>
                      <a:pt x="18" y="35"/>
                      <a:pt x="16" y="42"/>
                      <a:pt x="17" y="51"/>
                    </a:cubicBezTo>
                    <a:cubicBezTo>
                      <a:pt x="19" y="59"/>
                      <a:pt x="25" y="67"/>
                      <a:pt x="35" y="7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3" name="Freeform 110"/>
              <p:cNvSpPr>
                <a:spLocks/>
              </p:cNvSpPr>
              <p:nvPr/>
            </p:nvSpPr>
            <p:spPr bwMode="auto">
              <a:xfrm>
                <a:off x="2059" y="2455"/>
                <a:ext cx="77" cy="70"/>
              </a:xfrm>
              <a:custGeom>
                <a:avLst/>
                <a:gdLst>
                  <a:gd name="T0" fmla="*/ 77 w 129"/>
                  <a:gd name="T1" fmla="*/ 117 h 117"/>
                  <a:gd name="T2" fmla="*/ 77 w 129"/>
                  <a:gd name="T3" fmla="*/ 117 h 117"/>
                  <a:gd name="T4" fmla="*/ 0 w 129"/>
                  <a:gd name="T5" fmla="*/ 53 h 117"/>
                  <a:gd name="T6" fmla="*/ 10 w 129"/>
                  <a:gd name="T7" fmla="*/ 41 h 117"/>
                  <a:gd name="T8" fmla="*/ 21 w 129"/>
                  <a:gd name="T9" fmla="*/ 50 h 117"/>
                  <a:gd name="T10" fmla="*/ 28 w 129"/>
                  <a:gd name="T11" fmla="*/ 15 h 117"/>
                  <a:gd name="T12" fmla="*/ 41 w 129"/>
                  <a:gd name="T13" fmla="*/ 4 h 117"/>
                  <a:gd name="T14" fmla="*/ 55 w 129"/>
                  <a:gd name="T15" fmla="*/ 1 h 117"/>
                  <a:gd name="T16" fmla="*/ 68 w 129"/>
                  <a:gd name="T17" fmla="*/ 5 h 117"/>
                  <a:gd name="T18" fmla="*/ 82 w 129"/>
                  <a:gd name="T19" fmla="*/ 14 h 117"/>
                  <a:gd name="T20" fmla="*/ 129 w 129"/>
                  <a:gd name="T21" fmla="*/ 54 h 117"/>
                  <a:gd name="T22" fmla="*/ 118 w 129"/>
                  <a:gd name="T23" fmla="*/ 67 h 117"/>
                  <a:gd name="T24" fmla="*/ 71 w 129"/>
                  <a:gd name="T25" fmla="*/ 28 h 117"/>
                  <a:gd name="T26" fmla="*/ 58 w 129"/>
                  <a:gd name="T27" fmla="*/ 20 h 117"/>
                  <a:gd name="T28" fmla="*/ 47 w 129"/>
                  <a:gd name="T29" fmla="*/ 20 h 117"/>
                  <a:gd name="T30" fmla="*/ 37 w 129"/>
                  <a:gd name="T31" fmla="*/ 27 h 117"/>
                  <a:gd name="T32" fmla="*/ 31 w 129"/>
                  <a:gd name="T33" fmla="*/ 46 h 117"/>
                  <a:gd name="T34" fmla="*/ 46 w 129"/>
                  <a:gd name="T35" fmla="*/ 68 h 117"/>
                  <a:gd name="T36" fmla="*/ 88 w 129"/>
                  <a:gd name="T37" fmla="*/ 103 h 117"/>
                  <a:gd name="T38" fmla="*/ 77 w 129"/>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117">
                    <a:moveTo>
                      <a:pt x="77" y="117"/>
                    </a:moveTo>
                    <a:lnTo>
                      <a:pt x="77" y="117"/>
                    </a:lnTo>
                    <a:lnTo>
                      <a:pt x="0" y="53"/>
                    </a:lnTo>
                    <a:lnTo>
                      <a:pt x="10" y="41"/>
                    </a:lnTo>
                    <a:lnTo>
                      <a:pt x="21" y="50"/>
                    </a:lnTo>
                    <a:cubicBezTo>
                      <a:pt x="17" y="37"/>
                      <a:pt x="19" y="25"/>
                      <a:pt x="28" y="15"/>
                    </a:cubicBezTo>
                    <a:cubicBezTo>
                      <a:pt x="32" y="10"/>
                      <a:pt x="36" y="7"/>
                      <a:pt x="41" y="4"/>
                    </a:cubicBezTo>
                    <a:cubicBezTo>
                      <a:pt x="46" y="1"/>
                      <a:pt x="51" y="0"/>
                      <a:pt x="55" y="1"/>
                    </a:cubicBezTo>
                    <a:cubicBezTo>
                      <a:pt x="60" y="1"/>
                      <a:pt x="64" y="2"/>
                      <a:pt x="68" y="5"/>
                    </a:cubicBezTo>
                    <a:cubicBezTo>
                      <a:pt x="71" y="6"/>
                      <a:pt x="76" y="9"/>
                      <a:pt x="82" y="14"/>
                    </a:cubicBezTo>
                    <a:lnTo>
                      <a:pt x="129" y="54"/>
                    </a:lnTo>
                    <a:lnTo>
                      <a:pt x="118" y="67"/>
                    </a:lnTo>
                    <a:lnTo>
                      <a:pt x="71" y="28"/>
                    </a:lnTo>
                    <a:cubicBezTo>
                      <a:pt x="66" y="24"/>
                      <a:pt x="61" y="21"/>
                      <a:pt x="58" y="20"/>
                    </a:cubicBezTo>
                    <a:cubicBezTo>
                      <a:pt x="55" y="18"/>
                      <a:pt x="51" y="18"/>
                      <a:pt x="47" y="20"/>
                    </a:cubicBezTo>
                    <a:cubicBezTo>
                      <a:pt x="43" y="21"/>
                      <a:pt x="40" y="23"/>
                      <a:pt x="37" y="27"/>
                    </a:cubicBezTo>
                    <a:cubicBezTo>
                      <a:pt x="33" y="32"/>
                      <a:pt x="30" y="39"/>
                      <a:pt x="31" y="46"/>
                    </a:cubicBezTo>
                    <a:cubicBezTo>
                      <a:pt x="31" y="53"/>
                      <a:pt x="36" y="60"/>
                      <a:pt x="46" y="68"/>
                    </a:cubicBezTo>
                    <a:lnTo>
                      <a:pt x="88" y="103"/>
                    </a:lnTo>
                    <a:lnTo>
                      <a:pt x="77" y="1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4" name="Freeform 111"/>
              <p:cNvSpPr>
                <a:spLocks/>
              </p:cNvSpPr>
              <p:nvPr/>
            </p:nvSpPr>
            <p:spPr bwMode="auto">
              <a:xfrm>
                <a:off x="2089" y="2400"/>
                <a:ext cx="65" cy="74"/>
              </a:xfrm>
              <a:custGeom>
                <a:avLst/>
                <a:gdLst>
                  <a:gd name="T0" fmla="*/ 98 w 109"/>
                  <a:gd name="T1" fmla="*/ 124 h 124"/>
                  <a:gd name="T2" fmla="*/ 98 w 109"/>
                  <a:gd name="T3" fmla="*/ 124 h 124"/>
                  <a:gd name="T4" fmla="*/ 32 w 109"/>
                  <a:gd name="T5" fmla="*/ 67 h 124"/>
                  <a:gd name="T6" fmla="*/ 22 w 109"/>
                  <a:gd name="T7" fmla="*/ 79 h 124"/>
                  <a:gd name="T8" fmla="*/ 12 w 109"/>
                  <a:gd name="T9" fmla="*/ 70 h 124"/>
                  <a:gd name="T10" fmla="*/ 22 w 109"/>
                  <a:gd name="T11" fmla="*/ 59 h 124"/>
                  <a:gd name="T12" fmla="*/ 14 w 109"/>
                  <a:gd name="T13" fmla="*/ 52 h 124"/>
                  <a:gd name="T14" fmla="*/ 4 w 109"/>
                  <a:gd name="T15" fmla="*/ 41 h 124"/>
                  <a:gd name="T16" fmla="*/ 1 w 109"/>
                  <a:gd name="T17" fmla="*/ 27 h 124"/>
                  <a:gd name="T18" fmla="*/ 9 w 109"/>
                  <a:gd name="T19" fmla="*/ 11 h 124"/>
                  <a:gd name="T20" fmla="*/ 21 w 109"/>
                  <a:gd name="T21" fmla="*/ 0 h 124"/>
                  <a:gd name="T22" fmla="*/ 30 w 109"/>
                  <a:gd name="T23" fmla="*/ 12 h 124"/>
                  <a:gd name="T24" fmla="*/ 23 w 109"/>
                  <a:gd name="T25" fmla="*/ 19 h 124"/>
                  <a:gd name="T26" fmla="*/ 19 w 109"/>
                  <a:gd name="T27" fmla="*/ 29 h 124"/>
                  <a:gd name="T28" fmla="*/ 26 w 109"/>
                  <a:gd name="T29" fmla="*/ 40 h 124"/>
                  <a:gd name="T30" fmla="*/ 33 w 109"/>
                  <a:gd name="T31" fmla="*/ 46 h 124"/>
                  <a:gd name="T32" fmla="*/ 46 w 109"/>
                  <a:gd name="T33" fmla="*/ 31 h 124"/>
                  <a:gd name="T34" fmla="*/ 56 w 109"/>
                  <a:gd name="T35" fmla="*/ 40 h 124"/>
                  <a:gd name="T36" fmla="*/ 43 w 109"/>
                  <a:gd name="T37" fmla="*/ 55 h 124"/>
                  <a:gd name="T38" fmla="*/ 109 w 109"/>
                  <a:gd name="T39" fmla="*/ 111 h 124"/>
                  <a:gd name="T40" fmla="*/ 98 w 109"/>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 h="124">
                    <a:moveTo>
                      <a:pt x="98" y="124"/>
                    </a:moveTo>
                    <a:lnTo>
                      <a:pt x="98" y="124"/>
                    </a:lnTo>
                    <a:lnTo>
                      <a:pt x="32" y="67"/>
                    </a:lnTo>
                    <a:lnTo>
                      <a:pt x="22" y="79"/>
                    </a:lnTo>
                    <a:lnTo>
                      <a:pt x="12" y="70"/>
                    </a:lnTo>
                    <a:lnTo>
                      <a:pt x="22" y="59"/>
                    </a:lnTo>
                    <a:lnTo>
                      <a:pt x="14" y="52"/>
                    </a:lnTo>
                    <a:cubicBezTo>
                      <a:pt x="9" y="47"/>
                      <a:pt x="5" y="44"/>
                      <a:pt x="4" y="41"/>
                    </a:cubicBezTo>
                    <a:cubicBezTo>
                      <a:pt x="1" y="36"/>
                      <a:pt x="0" y="32"/>
                      <a:pt x="1" y="27"/>
                    </a:cubicBezTo>
                    <a:cubicBezTo>
                      <a:pt x="2" y="22"/>
                      <a:pt x="4" y="17"/>
                      <a:pt x="9" y="11"/>
                    </a:cubicBezTo>
                    <a:cubicBezTo>
                      <a:pt x="12" y="8"/>
                      <a:pt x="16" y="4"/>
                      <a:pt x="21" y="0"/>
                    </a:cubicBezTo>
                    <a:lnTo>
                      <a:pt x="30" y="12"/>
                    </a:lnTo>
                    <a:cubicBezTo>
                      <a:pt x="28" y="14"/>
                      <a:pt x="25" y="17"/>
                      <a:pt x="23" y="19"/>
                    </a:cubicBezTo>
                    <a:cubicBezTo>
                      <a:pt x="20" y="23"/>
                      <a:pt x="18" y="26"/>
                      <a:pt x="19" y="29"/>
                    </a:cubicBezTo>
                    <a:cubicBezTo>
                      <a:pt x="19" y="32"/>
                      <a:pt x="21" y="36"/>
                      <a:pt x="26" y="40"/>
                    </a:cubicBezTo>
                    <a:lnTo>
                      <a:pt x="33" y="46"/>
                    </a:lnTo>
                    <a:lnTo>
                      <a:pt x="46" y="31"/>
                    </a:lnTo>
                    <a:lnTo>
                      <a:pt x="56" y="40"/>
                    </a:lnTo>
                    <a:lnTo>
                      <a:pt x="43" y="55"/>
                    </a:lnTo>
                    <a:lnTo>
                      <a:pt x="109" y="111"/>
                    </a:lnTo>
                    <a:lnTo>
                      <a:pt x="98" y="1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5" name="Freeform 112"/>
              <p:cNvSpPr>
                <a:spLocks noEditPoints="1"/>
              </p:cNvSpPr>
              <p:nvPr/>
            </p:nvSpPr>
            <p:spPr bwMode="auto">
              <a:xfrm>
                <a:off x="2122" y="2367"/>
                <a:ext cx="71" cy="78"/>
              </a:xfrm>
              <a:custGeom>
                <a:avLst/>
                <a:gdLst>
                  <a:gd name="T0" fmla="*/ 11 w 118"/>
                  <a:gd name="T1" fmla="*/ 43 h 129"/>
                  <a:gd name="T2" fmla="*/ 11 w 118"/>
                  <a:gd name="T3" fmla="*/ 43 h 129"/>
                  <a:gd name="T4" fmla="*/ 0 w 118"/>
                  <a:gd name="T5" fmla="*/ 16 h 129"/>
                  <a:gd name="T6" fmla="*/ 15 w 118"/>
                  <a:gd name="T7" fmla="*/ 0 h 129"/>
                  <a:gd name="T8" fmla="*/ 20 w 118"/>
                  <a:gd name="T9" fmla="*/ 33 h 129"/>
                  <a:gd name="T10" fmla="*/ 11 w 118"/>
                  <a:gd name="T11" fmla="*/ 43 h 129"/>
                  <a:gd name="T12" fmla="*/ 96 w 118"/>
                  <a:gd name="T13" fmla="*/ 69 h 129"/>
                  <a:gd name="T14" fmla="*/ 96 w 118"/>
                  <a:gd name="T15" fmla="*/ 69 h 129"/>
                  <a:gd name="T16" fmla="*/ 109 w 118"/>
                  <a:gd name="T17" fmla="*/ 57 h 129"/>
                  <a:gd name="T18" fmla="*/ 117 w 118"/>
                  <a:gd name="T19" fmla="*/ 85 h 129"/>
                  <a:gd name="T20" fmla="*/ 104 w 118"/>
                  <a:gd name="T21" fmla="*/ 112 h 129"/>
                  <a:gd name="T22" fmla="*/ 71 w 118"/>
                  <a:gd name="T23" fmla="*/ 129 h 129"/>
                  <a:gd name="T24" fmla="*/ 34 w 118"/>
                  <a:gd name="T25" fmla="*/ 113 h 129"/>
                  <a:gd name="T26" fmla="*/ 13 w 118"/>
                  <a:gd name="T27" fmla="*/ 77 h 129"/>
                  <a:gd name="T28" fmla="*/ 25 w 118"/>
                  <a:gd name="T29" fmla="*/ 43 h 129"/>
                  <a:gd name="T30" fmla="*/ 57 w 118"/>
                  <a:gd name="T31" fmla="*/ 27 h 129"/>
                  <a:gd name="T32" fmla="*/ 95 w 118"/>
                  <a:gd name="T33" fmla="*/ 43 h 129"/>
                  <a:gd name="T34" fmla="*/ 98 w 118"/>
                  <a:gd name="T35" fmla="*/ 47 h 129"/>
                  <a:gd name="T36" fmla="*/ 48 w 118"/>
                  <a:gd name="T37" fmla="*/ 102 h 129"/>
                  <a:gd name="T38" fmla="*/ 73 w 118"/>
                  <a:gd name="T39" fmla="*/ 112 h 129"/>
                  <a:gd name="T40" fmla="*/ 94 w 118"/>
                  <a:gd name="T41" fmla="*/ 102 h 129"/>
                  <a:gd name="T42" fmla="*/ 101 w 118"/>
                  <a:gd name="T43" fmla="*/ 87 h 129"/>
                  <a:gd name="T44" fmla="*/ 96 w 118"/>
                  <a:gd name="T45" fmla="*/ 69 h 129"/>
                  <a:gd name="T46" fmla="*/ 38 w 118"/>
                  <a:gd name="T47" fmla="*/ 92 h 129"/>
                  <a:gd name="T48" fmla="*/ 38 w 118"/>
                  <a:gd name="T49" fmla="*/ 92 h 129"/>
                  <a:gd name="T50" fmla="*/ 76 w 118"/>
                  <a:gd name="T51" fmla="*/ 51 h 129"/>
                  <a:gd name="T52" fmla="*/ 57 w 118"/>
                  <a:gd name="T53" fmla="*/ 43 h 129"/>
                  <a:gd name="T54" fmla="*/ 36 w 118"/>
                  <a:gd name="T55" fmla="*/ 52 h 129"/>
                  <a:gd name="T56" fmla="*/ 29 w 118"/>
                  <a:gd name="T57" fmla="*/ 72 h 129"/>
                  <a:gd name="T58" fmla="*/ 38 w 118"/>
                  <a:gd name="T5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8" h="129">
                    <a:moveTo>
                      <a:pt x="11" y="43"/>
                    </a:moveTo>
                    <a:lnTo>
                      <a:pt x="11" y="43"/>
                    </a:lnTo>
                    <a:lnTo>
                      <a:pt x="0" y="16"/>
                    </a:lnTo>
                    <a:lnTo>
                      <a:pt x="15" y="0"/>
                    </a:lnTo>
                    <a:lnTo>
                      <a:pt x="20" y="33"/>
                    </a:lnTo>
                    <a:lnTo>
                      <a:pt x="11" y="43"/>
                    </a:lnTo>
                    <a:close/>
                    <a:moveTo>
                      <a:pt x="96" y="69"/>
                    </a:moveTo>
                    <a:lnTo>
                      <a:pt x="96" y="69"/>
                    </a:lnTo>
                    <a:lnTo>
                      <a:pt x="109" y="57"/>
                    </a:lnTo>
                    <a:cubicBezTo>
                      <a:pt x="115" y="66"/>
                      <a:pt x="118" y="75"/>
                      <a:pt x="117" y="85"/>
                    </a:cubicBezTo>
                    <a:cubicBezTo>
                      <a:pt x="116" y="94"/>
                      <a:pt x="112" y="103"/>
                      <a:pt x="104" y="112"/>
                    </a:cubicBezTo>
                    <a:cubicBezTo>
                      <a:pt x="94" y="123"/>
                      <a:pt x="83" y="128"/>
                      <a:pt x="71" y="129"/>
                    </a:cubicBezTo>
                    <a:cubicBezTo>
                      <a:pt x="58" y="129"/>
                      <a:pt x="46" y="124"/>
                      <a:pt x="34" y="113"/>
                    </a:cubicBezTo>
                    <a:cubicBezTo>
                      <a:pt x="21" y="102"/>
                      <a:pt x="14" y="90"/>
                      <a:pt x="13" y="77"/>
                    </a:cubicBezTo>
                    <a:cubicBezTo>
                      <a:pt x="12" y="64"/>
                      <a:pt x="16" y="53"/>
                      <a:pt x="25" y="43"/>
                    </a:cubicBezTo>
                    <a:cubicBezTo>
                      <a:pt x="34" y="33"/>
                      <a:pt x="45" y="27"/>
                      <a:pt x="57" y="27"/>
                    </a:cubicBezTo>
                    <a:cubicBezTo>
                      <a:pt x="70" y="27"/>
                      <a:pt x="82" y="32"/>
                      <a:pt x="95" y="43"/>
                    </a:cubicBezTo>
                    <a:cubicBezTo>
                      <a:pt x="95" y="44"/>
                      <a:pt x="96" y="45"/>
                      <a:pt x="98" y="47"/>
                    </a:cubicBezTo>
                    <a:lnTo>
                      <a:pt x="48" y="102"/>
                    </a:lnTo>
                    <a:cubicBezTo>
                      <a:pt x="57" y="109"/>
                      <a:pt x="65" y="112"/>
                      <a:pt x="73" y="112"/>
                    </a:cubicBezTo>
                    <a:cubicBezTo>
                      <a:pt x="81" y="112"/>
                      <a:pt x="88" y="109"/>
                      <a:pt x="94" y="102"/>
                    </a:cubicBezTo>
                    <a:cubicBezTo>
                      <a:pt x="98" y="98"/>
                      <a:pt x="100" y="93"/>
                      <a:pt x="101" y="87"/>
                    </a:cubicBezTo>
                    <a:cubicBezTo>
                      <a:pt x="101" y="82"/>
                      <a:pt x="100" y="76"/>
                      <a:pt x="96" y="69"/>
                    </a:cubicBezTo>
                    <a:close/>
                    <a:moveTo>
                      <a:pt x="38" y="92"/>
                    </a:moveTo>
                    <a:lnTo>
                      <a:pt x="38" y="92"/>
                    </a:lnTo>
                    <a:lnTo>
                      <a:pt x="76" y="51"/>
                    </a:lnTo>
                    <a:cubicBezTo>
                      <a:pt x="69" y="45"/>
                      <a:pt x="63" y="43"/>
                      <a:pt x="57" y="43"/>
                    </a:cubicBezTo>
                    <a:cubicBezTo>
                      <a:pt x="49" y="42"/>
                      <a:pt x="42" y="45"/>
                      <a:pt x="36" y="52"/>
                    </a:cubicBezTo>
                    <a:cubicBezTo>
                      <a:pt x="31" y="58"/>
                      <a:pt x="28" y="64"/>
                      <a:pt x="29" y="72"/>
                    </a:cubicBezTo>
                    <a:cubicBezTo>
                      <a:pt x="29" y="79"/>
                      <a:pt x="32" y="86"/>
                      <a:pt x="38" y="9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6" name="Freeform 113"/>
              <p:cNvSpPr>
                <a:spLocks noEditPoints="1"/>
              </p:cNvSpPr>
              <p:nvPr/>
            </p:nvSpPr>
            <p:spPr bwMode="auto">
              <a:xfrm>
                <a:off x="2172" y="2313"/>
                <a:ext cx="71" cy="85"/>
              </a:xfrm>
              <a:custGeom>
                <a:avLst/>
                <a:gdLst>
                  <a:gd name="T0" fmla="*/ 107 w 118"/>
                  <a:gd name="T1" fmla="*/ 107 h 142"/>
                  <a:gd name="T2" fmla="*/ 107 w 118"/>
                  <a:gd name="T3" fmla="*/ 107 h 142"/>
                  <a:gd name="T4" fmla="*/ 98 w 118"/>
                  <a:gd name="T5" fmla="*/ 98 h 142"/>
                  <a:gd name="T6" fmla="*/ 89 w 118"/>
                  <a:gd name="T7" fmla="*/ 129 h 142"/>
                  <a:gd name="T8" fmla="*/ 69 w 118"/>
                  <a:gd name="T9" fmla="*/ 140 h 142"/>
                  <a:gd name="T10" fmla="*/ 45 w 118"/>
                  <a:gd name="T11" fmla="*/ 139 h 142"/>
                  <a:gd name="T12" fmla="*/ 22 w 118"/>
                  <a:gd name="T13" fmla="*/ 124 h 142"/>
                  <a:gd name="T14" fmla="*/ 5 w 118"/>
                  <a:gd name="T15" fmla="*/ 102 h 142"/>
                  <a:gd name="T16" fmla="*/ 2 w 118"/>
                  <a:gd name="T17" fmla="*/ 78 h 142"/>
                  <a:gd name="T18" fmla="*/ 12 w 118"/>
                  <a:gd name="T19" fmla="*/ 57 h 142"/>
                  <a:gd name="T20" fmla="*/ 26 w 118"/>
                  <a:gd name="T21" fmla="*/ 48 h 142"/>
                  <a:gd name="T22" fmla="*/ 41 w 118"/>
                  <a:gd name="T23" fmla="*/ 47 h 142"/>
                  <a:gd name="T24" fmla="*/ 5 w 118"/>
                  <a:gd name="T25" fmla="*/ 12 h 142"/>
                  <a:gd name="T26" fmla="*/ 17 w 118"/>
                  <a:gd name="T27" fmla="*/ 0 h 142"/>
                  <a:gd name="T28" fmla="*/ 118 w 118"/>
                  <a:gd name="T29" fmla="*/ 95 h 142"/>
                  <a:gd name="T30" fmla="*/ 107 w 118"/>
                  <a:gd name="T31" fmla="*/ 107 h 142"/>
                  <a:gd name="T32" fmla="*/ 34 w 118"/>
                  <a:gd name="T33" fmla="*/ 111 h 142"/>
                  <a:gd name="T34" fmla="*/ 34 w 118"/>
                  <a:gd name="T35" fmla="*/ 111 h 142"/>
                  <a:gd name="T36" fmla="*/ 60 w 118"/>
                  <a:gd name="T37" fmla="*/ 125 h 142"/>
                  <a:gd name="T38" fmla="*/ 80 w 118"/>
                  <a:gd name="T39" fmla="*/ 118 h 142"/>
                  <a:gd name="T40" fmla="*/ 87 w 118"/>
                  <a:gd name="T41" fmla="*/ 98 h 142"/>
                  <a:gd name="T42" fmla="*/ 72 w 118"/>
                  <a:gd name="T43" fmla="*/ 73 h 142"/>
                  <a:gd name="T44" fmla="*/ 44 w 118"/>
                  <a:gd name="T45" fmla="*/ 58 h 142"/>
                  <a:gd name="T46" fmla="*/ 24 w 118"/>
                  <a:gd name="T47" fmla="*/ 66 h 142"/>
                  <a:gd name="T48" fmla="*/ 18 w 118"/>
                  <a:gd name="T49" fmla="*/ 86 h 142"/>
                  <a:gd name="T50" fmla="*/ 34 w 118"/>
                  <a:gd name="T51" fmla="*/ 11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42">
                    <a:moveTo>
                      <a:pt x="107" y="107"/>
                    </a:moveTo>
                    <a:lnTo>
                      <a:pt x="107" y="107"/>
                    </a:lnTo>
                    <a:lnTo>
                      <a:pt x="98" y="98"/>
                    </a:lnTo>
                    <a:cubicBezTo>
                      <a:pt x="100" y="109"/>
                      <a:pt x="98" y="120"/>
                      <a:pt x="89" y="129"/>
                    </a:cubicBezTo>
                    <a:cubicBezTo>
                      <a:pt x="84" y="134"/>
                      <a:pt x="77" y="138"/>
                      <a:pt x="69" y="140"/>
                    </a:cubicBezTo>
                    <a:cubicBezTo>
                      <a:pt x="61" y="142"/>
                      <a:pt x="53" y="141"/>
                      <a:pt x="45" y="139"/>
                    </a:cubicBezTo>
                    <a:cubicBezTo>
                      <a:pt x="37" y="136"/>
                      <a:pt x="29" y="131"/>
                      <a:pt x="22" y="124"/>
                    </a:cubicBezTo>
                    <a:cubicBezTo>
                      <a:pt x="14" y="117"/>
                      <a:pt x="9" y="110"/>
                      <a:pt x="5" y="102"/>
                    </a:cubicBezTo>
                    <a:cubicBezTo>
                      <a:pt x="2" y="94"/>
                      <a:pt x="0" y="86"/>
                      <a:pt x="2" y="78"/>
                    </a:cubicBezTo>
                    <a:cubicBezTo>
                      <a:pt x="3" y="70"/>
                      <a:pt x="7" y="63"/>
                      <a:pt x="12" y="57"/>
                    </a:cubicBezTo>
                    <a:cubicBezTo>
                      <a:pt x="17" y="53"/>
                      <a:pt x="21" y="50"/>
                      <a:pt x="26" y="48"/>
                    </a:cubicBezTo>
                    <a:cubicBezTo>
                      <a:pt x="31" y="46"/>
                      <a:pt x="36" y="46"/>
                      <a:pt x="41" y="47"/>
                    </a:cubicBezTo>
                    <a:lnTo>
                      <a:pt x="5" y="12"/>
                    </a:lnTo>
                    <a:lnTo>
                      <a:pt x="17" y="0"/>
                    </a:lnTo>
                    <a:lnTo>
                      <a:pt x="118" y="95"/>
                    </a:lnTo>
                    <a:lnTo>
                      <a:pt x="107" y="107"/>
                    </a:lnTo>
                    <a:close/>
                    <a:moveTo>
                      <a:pt x="34" y="111"/>
                    </a:moveTo>
                    <a:lnTo>
                      <a:pt x="34" y="111"/>
                    </a:lnTo>
                    <a:cubicBezTo>
                      <a:pt x="43" y="120"/>
                      <a:pt x="52" y="125"/>
                      <a:pt x="60" y="125"/>
                    </a:cubicBezTo>
                    <a:cubicBezTo>
                      <a:pt x="68" y="126"/>
                      <a:pt x="75" y="123"/>
                      <a:pt x="80" y="118"/>
                    </a:cubicBezTo>
                    <a:cubicBezTo>
                      <a:pt x="85" y="112"/>
                      <a:pt x="87" y="106"/>
                      <a:pt x="87" y="98"/>
                    </a:cubicBezTo>
                    <a:cubicBezTo>
                      <a:pt x="86" y="90"/>
                      <a:pt x="81" y="82"/>
                      <a:pt x="72" y="73"/>
                    </a:cubicBezTo>
                    <a:cubicBezTo>
                      <a:pt x="62" y="64"/>
                      <a:pt x="53" y="59"/>
                      <a:pt x="44" y="58"/>
                    </a:cubicBezTo>
                    <a:cubicBezTo>
                      <a:pt x="36" y="58"/>
                      <a:pt x="29" y="60"/>
                      <a:pt x="24" y="66"/>
                    </a:cubicBezTo>
                    <a:cubicBezTo>
                      <a:pt x="19" y="71"/>
                      <a:pt x="17" y="78"/>
                      <a:pt x="18" y="86"/>
                    </a:cubicBezTo>
                    <a:cubicBezTo>
                      <a:pt x="19" y="94"/>
                      <a:pt x="24" y="102"/>
                      <a:pt x="34" y="11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7" name="Freeform 114"/>
              <p:cNvSpPr>
                <a:spLocks noEditPoints="1"/>
              </p:cNvSpPr>
              <p:nvPr/>
            </p:nvSpPr>
            <p:spPr bwMode="auto">
              <a:xfrm>
                <a:off x="2212" y="2272"/>
                <a:ext cx="68" cy="80"/>
              </a:xfrm>
              <a:custGeom>
                <a:avLst/>
                <a:gdLst>
                  <a:gd name="T0" fmla="*/ 10 w 114"/>
                  <a:gd name="T1" fmla="*/ 43 h 132"/>
                  <a:gd name="T2" fmla="*/ 10 w 114"/>
                  <a:gd name="T3" fmla="*/ 43 h 132"/>
                  <a:gd name="T4" fmla="*/ 0 w 114"/>
                  <a:gd name="T5" fmla="*/ 15 h 132"/>
                  <a:gd name="T6" fmla="*/ 15 w 114"/>
                  <a:gd name="T7" fmla="*/ 0 h 132"/>
                  <a:gd name="T8" fmla="*/ 20 w 114"/>
                  <a:gd name="T9" fmla="*/ 33 h 132"/>
                  <a:gd name="T10" fmla="*/ 10 w 114"/>
                  <a:gd name="T11" fmla="*/ 43 h 132"/>
                  <a:gd name="T12" fmla="*/ 93 w 114"/>
                  <a:gd name="T13" fmla="*/ 73 h 132"/>
                  <a:gd name="T14" fmla="*/ 93 w 114"/>
                  <a:gd name="T15" fmla="*/ 73 h 132"/>
                  <a:gd name="T16" fmla="*/ 107 w 114"/>
                  <a:gd name="T17" fmla="*/ 62 h 132"/>
                  <a:gd name="T18" fmla="*/ 113 w 114"/>
                  <a:gd name="T19" fmla="*/ 90 h 132"/>
                  <a:gd name="T20" fmla="*/ 99 w 114"/>
                  <a:gd name="T21" fmla="*/ 116 h 132"/>
                  <a:gd name="T22" fmla="*/ 65 w 114"/>
                  <a:gd name="T23" fmla="*/ 131 h 132"/>
                  <a:gd name="T24" fmla="*/ 29 w 114"/>
                  <a:gd name="T25" fmla="*/ 114 h 132"/>
                  <a:gd name="T26" fmla="*/ 10 w 114"/>
                  <a:gd name="T27" fmla="*/ 77 h 132"/>
                  <a:gd name="T28" fmla="*/ 24 w 114"/>
                  <a:gd name="T29" fmla="*/ 43 h 132"/>
                  <a:gd name="T30" fmla="*/ 57 w 114"/>
                  <a:gd name="T31" fmla="*/ 29 h 132"/>
                  <a:gd name="T32" fmla="*/ 93 w 114"/>
                  <a:gd name="T33" fmla="*/ 47 h 132"/>
                  <a:gd name="T34" fmla="*/ 96 w 114"/>
                  <a:gd name="T35" fmla="*/ 51 h 132"/>
                  <a:gd name="T36" fmla="*/ 44 w 114"/>
                  <a:gd name="T37" fmla="*/ 104 h 132"/>
                  <a:gd name="T38" fmla="*/ 68 w 114"/>
                  <a:gd name="T39" fmla="*/ 115 h 132"/>
                  <a:gd name="T40" fmla="*/ 89 w 114"/>
                  <a:gd name="T41" fmla="*/ 106 h 132"/>
                  <a:gd name="T42" fmla="*/ 97 w 114"/>
                  <a:gd name="T43" fmla="*/ 91 h 132"/>
                  <a:gd name="T44" fmla="*/ 93 w 114"/>
                  <a:gd name="T45" fmla="*/ 73 h 132"/>
                  <a:gd name="T46" fmla="*/ 34 w 114"/>
                  <a:gd name="T47" fmla="*/ 93 h 132"/>
                  <a:gd name="T48" fmla="*/ 34 w 114"/>
                  <a:gd name="T49" fmla="*/ 93 h 132"/>
                  <a:gd name="T50" fmla="*/ 74 w 114"/>
                  <a:gd name="T51" fmla="*/ 53 h 132"/>
                  <a:gd name="T52" fmla="*/ 56 w 114"/>
                  <a:gd name="T53" fmla="*/ 45 h 132"/>
                  <a:gd name="T54" fmla="*/ 34 w 114"/>
                  <a:gd name="T55" fmla="*/ 53 h 132"/>
                  <a:gd name="T56" fmla="*/ 26 w 114"/>
                  <a:gd name="T57" fmla="*/ 72 h 132"/>
                  <a:gd name="T58" fmla="*/ 34 w 114"/>
                  <a:gd name="T59" fmla="*/ 9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32">
                    <a:moveTo>
                      <a:pt x="10" y="43"/>
                    </a:moveTo>
                    <a:lnTo>
                      <a:pt x="10" y="43"/>
                    </a:lnTo>
                    <a:lnTo>
                      <a:pt x="0" y="15"/>
                    </a:lnTo>
                    <a:lnTo>
                      <a:pt x="15" y="0"/>
                    </a:lnTo>
                    <a:lnTo>
                      <a:pt x="20" y="33"/>
                    </a:lnTo>
                    <a:lnTo>
                      <a:pt x="10" y="43"/>
                    </a:lnTo>
                    <a:close/>
                    <a:moveTo>
                      <a:pt x="93" y="73"/>
                    </a:moveTo>
                    <a:lnTo>
                      <a:pt x="93" y="73"/>
                    </a:lnTo>
                    <a:lnTo>
                      <a:pt x="107" y="62"/>
                    </a:lnTo>
                    <a:cubicBezTo>
                      <a:pt x="112" y="71"/>
                      <a:pt x="114" y="80"/>
                      <a:pt x="113" y="90"/>
                    </a:cubicBezTo>
                    <a:cubicBezTo>
                      <a:pt x="112" y="99"/>
                      <a:pt x="107" y="108"/>
                      <a:pt x="99" y="116"/>
                    </a:cubicBezTo>
                    <a:cubicBezTo>
                      <a:pt x="89" y="127"/>
                      <a:pt x="77" y="132"/>
                      <a:pt x="65" y="131"/>
                    </a:cubicBezTo>
                    <a:cubicBezTo>
                      <a:pt x="52" y="131"/>
                      <a:pt x="40" y="125"/>
                      <a:pt x="29" y="114"/>
                    </a:cubicBezTo>
                    <a:cubicBezTo>
                      <a:pt x="17" y="102"/>
                      <a:pt x="11" y="90"/>
                      <a:pt x="10" y="77"/>
                    </a:cubicBezTo>
                    <a:cubicBezTo>
                      <a:pt x="10" y="64"/>
                      <a:pt x="14" y="53"/>
                      <a:pt x="24" y="43"/>
                    </a:cubicBezTo>
                    <a:cubicBezTo>
                      <a:pt x="33" y="33"/>
                      <a:pt x="44" y="29"/>
                      <a:pt x="57" y="29"/>
                    </a:cubicBezTo>
                    <a:cubicBezTo>
                      <a:pt x="69" y="30"/>
                      <a:pt x="81" y="36"/>
                      <a:pt x="93" y="47"/>
                    </a:cubicBezTo>
                    <a:cubicBezTo>
                      <a:pt x="94" y="48"/>
                      <a:pt x="95" y="49"/>
                      <a:pt x="96" y="51"/>
                    </a:cubicBezTo>
                    <a:lnTo>
                      <a:pt x="44" y="104"/>
                    </a:lnTo>
                    <a:cubicBezTo>
                      <a:pt x="52" y="111"/>
                      <a:pt x="60" y="115"/>
                      <a:pt x="68" y="115"/>
                    </a:cubicBezTo>
                    <a:cubicBezTo>
                      <a:pt x="76" y="115"/>
                      <a:pt x="83" y="112"/>
                      <a:pt x="89" y="106"/>
                    </a:cubicBezTo>
                    <a:cubicBezTo>
                      <a:pt x="94" y="102"/>
                      <a:pt x="96" y="97"/>
                      <a:pt x="97" y="91"/>
                    </a:cubicBezTo>
                    <a:cubicBezTo>
                      <a:pt x="98" y="86"/>
                      <a:pt x="96" y="80"/>
                      <a:pt x="93" y="73"/>
                    </a:cubicBezTo>
                    <a:close/>
                    <a:moveTo>
                      <a:pt x="34" y="93"/>
                    </a:moveTo>
                    <a:lnTo>
                      <a:pt x="34" y="93"/>
                    </a:lnTo>
                    <a:lnTo>
                      <a:pt x="74" y="53"/>
                    </a:lnTo>
                    <a:cubicBezTo>
                      <a:pt x="67" y="48"/>
                      <a:pt x="61" y="45"/>
                      <a:pt x="56" y="45"/>
                    </a:cubicBezTo>
                    <a:cubicBezTo>
                      <a:pt x="47" y="44"/>
                      <a:pt x="40" y="47"/>
                      <a:pt x="34" y="53"/>
                    </a:cubicBezTo>
                    <a:cubicBezTo>
                      <a:pt x="29" y="58"/>
                      <a:pt x="26" y="65"/>
                      <a:pt x="26" y="72"/>
                    </a:cubicBezTo>
                    <a:cubicBezTo>
                      <a:pt x="26" y="80"/>
                      <a:pt x="29" y="87"/>
                      <a:pt x="34" y="9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8" name="Freeform 115"/>
              <p:cNvSpPr>
                <a:spLocks/>
              </p:cNvSpPr>
              <p:nvPr/>
            </p:nvSpPr>
            <p:spPr bwMode="auto">
              <a:xfrm>
                <a:off x="2256" y="2250"/>
                <a:ext cx="49" cy="64"/>
              </a:xfrm>
              <a:custGeom>
                <a:avLst/>
                <a:gdLst>
                  <a:gd name="T0" fmla="*/ 70 w 82"/>
                  <a:gd name="T1" fmla="*/ 107 h 107"/>
                  <a:gd name="T2" fmla="*/ 70 w 82"/>
                  <a:gd name="T3" fmla="*/ 107 h 107"/>
                  <a:gd name="T4" fmla="*/ 0 w 82"/>
                  <a:gd name="T5" fmla="*/ 35 h 107"/>
                  <a:gd name="T6" fmla="*/ 11 w 82"/>
                  <a:gd name="T7" fmla="*/ 25 h 107"/>
                  <a:gd name="T8" fmla="*/ 22 w 82"/>
                  <a:gd name="T9" fmla="*/ 36 h 107"/>
                  <a:gd name="T10" fmla="*/ 20 w 82"/>
                  <a:gd name="T11" fmla="*/ 18 h 107"/>
                  <a:gd name="T12" fmla="*/ 25 w 82"/>
                  <a:gd name="T13" fmla="*/ 8 h 107"/>
                  <a:gd name="T14" fmla="*/ 42 w 82"/>
                  <a:gd name="T15" fmla="*/ 0 h 107"/>
                  <a:gd name="T16" fmla="*/ 48 w 82"/>
                  <a:gd name="T17" fmla="*/ 15 h 107"/>
                  <a:gd name="T18" fmla="*/ 37 w 82"/>
                  <a:gd name="T19" fmla="*/ 21 h 107"/>
                  <a:gd name="T20" fmla="*/ 32 w 82"/>
                  <a:gd name="T21" fmla="*/ 31 h 107"/>
                  <a:gd name="T22" fmla="*/ 34 w 82"/>
                  <a:gd name="T23" fmla="*/ 42 h 107"/>
                  <a:gd name="T24" fmla="*/ 46 w 82"/>
                  <a:gd name="T25" fmla="*/ 58 h 107"/>
                  <a:gd name="T26" fmla="*/ 82 w 82"/>
                  <a:gd name="T27" fmla="*/ 96 h 107"/>
                  <a:gd name="T28" fmla="*/ 70 w 82"/>
                  <a:gd name="T2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07">
                    <a:moveTo>
                      <a:pt x="70" y="107"/>
                    </a:moveTo>
                    <a:lnTo>
                      <a:pt x="70" y="107"/>
                    </a:lnTo>
                    <a:lnTo>
                      <a:pt x="0" y="35"/>
                    </a:lnTo>
                    <a:lnTo>
                      <a:pt x="11" y="25"/>
                    </a:lnTo>
                    <a:lnTo>
                      <a:pt x="22" y="36"/>
                    </a:lnTo>
                    <a:cubicBezTo>
                      <a:pt x="20" y="28"/>
                      <a:pt x="19" y="22"/>
                      <a:pt x="20" y="18"/>
                    </a:cubicBezTo>
                    <a:cubicBezTo>
                      <a:pt x="21" y="14"/>
                      <a:pt x="22" y="11"/>
                      <a:pt x="25" y="8"/>
                    </a:cubicBezTo>
                    <a:cubicBezTo>
                      <a:pt x="29" y="4"/>
                      <a:pt x="35" y="1"/>
                      <a:pt x="42" y="0"/>
                    </a:cubicBezTo>
                    <a:lnTo>
                      <a:pt x="48" y="15"/>
                    </a:lnTo>
                    <a:cubicBezTo>
                      <a:pt x="44" y="16"/>
                      <a:pt x="40" y="18"/>
                      <a:pt x="37" y="21"/>
                    </a:cubicBezTo>
                    <a:cubicBezTo>
                      <a:pt x="34" y="24"/>
                      <a:pt x="32" y="27"/>
                      <a:pt x="32" y="31"/>
                    </a:cubicBezTo>
                    <a:cubicBezTo>
                      <a:pt x="31" y="34"/>
                      <a:pt x="32" y="38"/>
                      <a:pt x="34" y="42"/>
                    </a:cubicBezTo>
                    <a:cubicBezTo>
                      <a:pt x="37" y="47"/>
                      <a:pt x="41" y="53"/>
                      <a:pt x="46" y="58"/>
                    </a:cubicBezTo>
                    <a:lnTo>
                      <a:pt x="82" y="96"/>
                    </a:lnTo>
                    <a:lnTo>
                      <a:pt x="70"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9" name="Freeform 116"/>
              <p:cNvSpPr>
                <a:spLocks noEditPoints="1"/>
              </p:cNvSpPr>
              <p:nvPr/>
            </p:nvSpPr>
            <p:spPr bwMode="auto">
              <a:xfrm>
                <a:off x="2291" y="2216"/>
                <a:ext cx="72" cy="68"/>
              </a:xfrm>
              <a:custGeom>
                <a:avLst/>
                <a:gdLst>
                  <a:gd name="T0" fmla="*/ 97 w 121"/>
                  <a:gd name="T1" fmla="*/ 65 h 112"/>
                  <a:gd name="T2" fmla="*/ 97 w 121"/>
                  <a:gd name="T3" fmla="*/ 65 h 112"/>
                  <a:gd name="T4" fmla="*/ 91 w 121"/>
                  <a:gd name="T5" fmla="*/ 86 h 112"/>
                  <a:gd name="T6" fmla="*/ 80 w 121"/>
                  <a:gd name="T7" fmla="*/ 101 h 112"/>
                  <a:gd name="T8" fmla="*/ 56 w 121"/>
                  <a:gd name="T9" fmla="*/ 112 h 112"/>
                  <a:gd name="T10" fmla="*/ 35 w 121"/>
                  <a:gd name="T11" fmla="*/ 103 h 112"/>
                  <a:gd name="T12" fmla="*/ 28 w 121"/>
                  <a:gd name="T13" fmla="*/ 91 h 112"/>
                  <a:gd name="T14" fmla="*/ 28 w 121"/>
                  <a:gd name="T15" fmla="*/ 78 h 112"/>
                  <a:gd name="T16" fmla="*/ 33 w 121"/>
                  <a:gd name="T17" fmla="*/ 65 h 112"/>
                  <a:gd name="T18" fmla="*/ 43 w 121"/>
                  <a:gd name="T19" fmla="*/ 53 h 112"/>
                  <a:gd name="T20" fmla="*/ 61 w 121"/>
                  <a:gd name="T21" fmla="*/ 28 h 112"/>
                  <a:gd name="T22" fmla="*/ 58 w 121"/>
                  <a:gd name="T23" fmla="*/ 25 h 112"/>
                  <a:gd name="T24" fmla="*/ 44 w 121"/>
                  <a:gd name="T25" fmla="*/ 18 h 112"/>
                  <a:gd name="T26" fmla="*/ 26 w 121"/>
                  <a:gd name="T27" fmla="*/ 27 h 112"/>
                  <a:gd name="T28" fmla="*/ 16 w 121"/>
                  <a:gd name="T29" fmla="*/ 42 h 112"/>
                  <a:gd name="T30" fmla="*/ 20 w 121"/>
                  <a:gd name="T31" fmla="*/ 58 h 112"/>
                  <a:gd name="T32" fmla="*/ 6 w 121"/>
                  <a:gd name="T33" fmla="*/ 68 h 112"/>
                  <a:gd name="T34" fmla="*/ 0 w 121"/>
                  <a:gd name="T35" fmla="*/ 50 h 112"/>
                  <a:gd name="T36" fmla="*/ 4 w 121"/>
                  <a:gd name="T37" fmla="*/ 33 h 112"/>
                  <a:gd name="T38" fmla="*/ 19 w 121"/>
                  <a:gd name="T39" fmla="*/ 15 h 112"/>
                  <a:gd name="T40" fmla="*/ 36 w 121"/>
                  <a:gd name="T41" fmla="*/ 3 h 112"/>
                  <a:gd name="T42" fmla="*/ 50 w 121"/>
                  <a:gd name="T43" fmla="*/ 0 h 112"/>
                  <a:gd name="T44" fmla="*/ 61 w 121"/>
                  <a:gd name="T45" fmla="*/ 5 h 112"/>
                  <a:gd name="T46" fmla="*/ 73 w 121"/>
                  <a:gd name="T47" fmla="*/ 16 h 112"/>
                  <a:gd name="T48" fmla="*/ 88 w 121"/>
                  <a:gd name="T49" fmla="*/ 33 h 112"/>
                  <a:gd name="T50" fmla="*/ 109 w 121"/>
                  <a:gd name="T51" fmla="*/ 54 h 112"/>
                  <a:gd name="T52" fmla="*/ 121 w 121"/>
                  <a:gd name="T53" fmla="*/ 60 h 112"/>
                  <a:gd name="T54" fmla="*/ 108 w 121"/>
                  <a:gd name="T55" fmla="*/ 72 h 112"/>
                  <a:gd name="T56" fmla="*/ 97 w 121"/>
                  <a:gd name="T57" fmla="*/ 65 h 112"/>
                  <a:gd name="T58" fmla="*/ 70 w 121"/>
                  <a:gd name="T59" fmla="*/ 38 h 112"/>
                  <a:gd name="T60" fmla="*/ 70 w 121"/>
                  <a:gd name="T61" fmla="*/ 38 h 112"/>
                  <a:gd name="T62" fmla="*/ 54 w 121"/>
                  <a:gd name="T63" fmla="*/ 62 h 112"/>
                  <a:gd name="T64" fmla="*/ 45 w 121"/>
                  <a:gd name="T65" fmla="*/ 74 h 112"/>
                  <a:gd name="T66" fmla="*/ 44 w 121"/>
                  <a:gd name="T67" fmla="*/ 83 h 112"/>
                  <a:gd name="T68" fmla="*/ 48 w 121"/>
                  <a:gd name="T69" fmla="*/ 90 h 112"/>
                  <a:gd name="T70" fmla="*/ 59 w 121"/>
                  <a:gd name="T71" fmla="*/ 95 h 112"/>
                  <a:gd name="T72" fmla="*/ 74 w 121"/>
                  <a:gd name="T73" fmla="*/ 88 h 112"/>
                  <a:gd name="T74" fmla="*/ 83 w 121"/>
                  <a:gd name="T75" fmla="*/ 73 h 112"/>
                  <a:gd name="T76" fmla="*/ 84 w 121"/>
                  <a:gd name="T77" fmla="*/ 57 h 112"/>
                  <a:gd name="T78" fmla="*/ 74 w 121"/>
                  <a:gd name="T79" fmla="*/ 43 h 112"/>
                  <a:gd name="T80" fmla="*/ 70 w 121"/>
                  <a:gd name="T81" fmla="*/ 3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12">
                    <a:moveTo>
                      <a:pt x="97" y="65"/>
                    </a:moveTo>
                    <a:lnTo>
                      <a:pt x="97" y="65"/>
                    </a:lnTo>
                    <a:cubicBezTo>
                      <a:pt x="96" y="73"/>
                      <a:pt x="94" y="80"/>
                      <a:pt x="91" y="86"/>
                    </a:cubicBezTo>
                    <a:cubicBezTo>
                      <a:pt x="88" y="91"/>
                      <a:pt x="85" y="96"/>
                      <a:pt x="80" y="101"/>
                    </a:cubicBezTo>
                    <a:cubicBezTo>
                      <a:pt x="72" y="108"/>
                      <a:pt x="64" y="112"/>
                      <a:pt x="56" y="112"/>
                    </a:cubicBezTo>
                    <a:cubicBezTo>
                      <a:pt x="48" y="112"/>
                      <a:pt x="41" y="109"/>
                      <a:pt x="35" y="103"/>
                    </a:cubicBezTo>
                    <a:cubicBezTo>
                      <a:pt x="32" y="99"/>
                      <a:pt x="29" y="95"/>
                      <a:pt x="28" y="91"/>
                    </a:cubicBezTo>
                    <a:cubicBezTo>
                      <a:pt x="27" y="86"/>
                      <a:pt x="27" y="82"/>
                      <a:pt x="28" y="78"/>
                    </a:cubicBezTo>
                    <a:cubicBezTo>
                      <a:pt x="29" y="74"/>
                      <a:pt x="31" y="69"/>
                      <a:pt x="33" y="65"/>
                    </a:cubicBezTo>
                    <a:cubicBezTo>
                      <a:pt x="35" y="63"/>
                      <a:pt x="38" y="58"/>
                      <a:pt x="43" y="53"/>
                    </a:cubicBezTo>
                    <a:cubicBezTo>
                      <a:pt x="52" y="43"/>
                      <a:pt x="58" y="34"/>
                      <a:pt x="61" y="28"/>
                    </a:cubicBezTo>
                    <a:cubicBezTo>
                      <a:pt x="59" y="27"/>
                      <a:pt x="58" y="26"/>
                      <a:pt x="58" y="25"/>
                    </a:cubicBezTo>
                    <a:cubicBezTo>
                      <a:pt x="53" y="20"/>
                      <a:pt x="49" y="17"/>
                      <a:pt x="44" y="18"/>
                    </a:cubicBezTo>
                    <a:cubicBezTo>
                      <a:pt x="39" y="18"/>
                      <a:pt x="33" y="21"/>
                      <a:pt x="26" y="27"/>
                    </a:cubicBezTo>
                    <a:cubicBezTo>
                      <a:pt x="20" y="32"/>
                      <a:pt x="17" y="37"/>
                      <a:pt x="16" y="42"/>
                    </a:cubicBezTo>
                    <a:cubicBezTo>
                      <a:pt x="15" y="46"/>
                      <a:pt x="17" y="52"/>
                      <a:pt x="20" y="58"/>
                    </a:cubicBezTo>
                    <a:lnTo>
                      <a:pt x="6" y="68"/>
                    </a:lnTo>
                    <a:cubicBezTo>
                      <a:pt x="3" y="62"/>
                      <a:pt x="1" y="56"/>
                      <a:pt x="0" y="50"/>
                    </a:cubicBezTo>
                    <a:cubicBezTo>
                      <a:pt x="0" y="45"/>
                      <a:pt x="1" y="39"/>
                      <a:pt x="4" y="33"/>
                    </a:cubicBezTo>
                    <a:cubicBezTo>
                      <a:pt x="7" y="26"/>
                      <a:pt x="12" y="20"/>
                      <a:pt x="19" y="15"/>
                    </a:cubicBezTo>
                    <a:cubicBezTo>
                      <a:pt x="25" y="9"/>
                      <a:pt x="31" y="5"/>
                      <a:pt x="36" y="3"/>
                    </a:cubicBezTo>
                    <a:cubicBezTo>
                      <a:pt x="41" y="0"/>
                      <a:pt x="46" y="0"/>
                      <a:pt x="50" y="0"/>
                    </a:cubicBezTo>
                    <a:cubicBezTo>
                      <a:pt x="54" y="1"/>
                      <a:pt x="58" y="2"/>
                      <a:pt x="61" y="5"/>
                    </a:cubicBezTo>
                    <a:cubicBezTo>
                      <a:pt x="64" y="7"/>
                      <a:pt x="68" y="10"/>
                      <a:pt x="73" y="16"/>
                    </a:cubicBezTo>
                    <a:lnTo>
                      <a:pt x="88" y="33"/>
                    </a:lnTo>
                    <a:cubicBezTo>
                      <a:pt x="99" y="44"/>
                      <a:pt x="106" y="51"/>
                      <a:pt x="109" y="54"/>
                    </a:cubicBezTo>
                    <a:cubicBezTo>
                      <a:pt x="113" y="56"/>
                      <a:pt x="116" y="58"/>
                      <a:pt x="121" y="60"/>
                    </a:cubicBezTo>
                    <a:lnTo>
                      <a:pt x="108" y="72"/>
                    </a:lnTo>
                    <a:cubicBezTo>
                      <a:pt x="104" y="70"/>
                      <a:pt x="100" y="68"/>
                      <a:pt x="97" y="65"/>
                    </a:cubicBezTo>
                    <a:close/>
                    <a:moveTo>
                      <a:pt x="70" y="38"/>
                    </a:moveTo>
                    <a:lnTo>
                      <a:pt x="70" y="38"/>
                    </a:lnTo>
                    <a:cubicBezTo>
                      <a:pt x="67" y="44"/>
                      <a:pt x="62" y="52"/>
                      <a:pt x="54" y="62"/>
                    </a:cubicBezTo>
                    <a:cubicBezTo>
                      <a:pt x="49" y="67"/>
                      <a:pt x="47" y="71"/>
                      <a:pt x="45" y="74"/>
                    </a:cubicBezTo>
                    <a:cubicBezTo>
                      <a:pt x="44" y="77"/>
                      <a:pt x="44" y="80"/>
                      <a:pt x="44" y="83"/>
                    </a:cubicBezTo>
                    <a:cubicBezTo>
                      <a:pt x="45" y="86"/>
                      <a:pt x="46" y="88"/>
                      <a:pt x="48" y="90"/>
                    </a:cubicBezTo>
                    <a:cubicBezTo>
                      <a:pt x="51" y="94"/>
                      <a:pt x="55" y="95"/>
                      <a:pt x="59" y="95"/>
                    </a:cubicBezTo>
                    <a:cubicBezTo>
                      <a:pt x="64" y="95"/>
                      <a:pt x="69" y="93"/>
                      <a:pt x="74" y="88"/>
                    </a:cubicBezTo>
                    <a:cubicBezTo>
                      <a:pt x="78" y="84"/>
                      <a:pt x="82" y="79"/>
                      <a:pt x="83" y="73"/>
                    </a:cubicBezTo>
                    <a:cubicBezTo>
                      <a:pt x="85" y="68"/>
                      <a:pt x="85" y="62"/>
                      <a:pt x="84" y="57"/>
                    </a:cubicBezTo>
                    <a:cubicBezTo>
                      <a:pt x="82" y="53"/>
                      <a:pt x="79" y="48"/>
                      <a:pt x="74" y="43"/>
                    </a:cubicBezTo>
                    <a:lnTo>
                      <a:pt x="70" y="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0" name="Freeform 117"/>
              <p:cNvSpPr>
                <a:spLocks/>
              </p:cNvSpPr>
              <p:nvPr/>
            </p:nvSpPr>
            <p:spPr bwMode="auto">
              <a:xfrm>
                <a:off x="2323" y="2176"/>
                <a:ext cx="67" cy="63"/>
              </a:xfrm>
              <a:custGeom>
                <a:avLst/>
                <a:gdLst>
                  <a:gd name="T0" fmla="*/ 99 w 111"/>
                  <a:gd name="T1" fmla="*/ 79 h 106"/>
                  <a:gd name="T2" fmla="*/ 99 w 111"/>
                  <a:gd name="T3" fmla="*/ 79 h 106"/>
                  <a:gd name="T4" fmla="*/ 111 w 111"/>
                  <a:gd name="T5" fmla="*/ 88 h 106"/>
                  <a:gd name="T6" fmla="*/ 102 w 111"/>
                  <a:gd name="T7" fmla="*/ 98 h 106"/>
                  <a:gd name="T8" fmla="*/ 90 w 111"/>
                  <a:gd name="T9" fmla="*/ 105 h 106"/>
                  <a:gd name="T10" fmla="*/ 79 w 111"/>
                  <a:gd name="T11" fmla="*/ 104 h 106"/>
                  <a:gd name="T12" fmla="*/ 64 w 111"/>
                  <a:gd name="T13" fmla="*/ 91 h 106"/>
                  <a:gd name="T14" fmla="*/ 26 w 111"/>
                  <a:gd name="T15" fmla="*/ 48 h 106"/>
                  <a:gd name="T16" fmla="*/ 16 w 111"/>
                  <a:gd name="T17" fmla="*/ 56 h 106"/>
                  <a:gd name="T18" fmla="*/ 8 w 111"/>
                  <a:gd name="T19" fmla="*/ 46 h 106"/>
                  <a:gd name="T20" fmla="*/ 17 w 111"/>
                  <a:gd name="T21" fmla="*/ 38 h 106"/>
                  <a:gd name="T22" fmla="*/ 0 w 111"/>
                  <a:gd name="T23" fmla="*/ 19 h 106"/>
                  <a:gd name="T24" fmla="*/ 6 w 111"/>
                  <a:gd name="T25" fmla="*/ 0 h 106"/>
                  <a:gd name="T26" fmla="*/ 30 w 111"/>
                  <a:gd name="T27" fmla="*/ 26 h 106"/>
                  <a:gd name="T28" fmla="*/ 42 w 111"/>
                  <a:gd name="T29" fmla="*/ 15 h 106"/>
                  <a:gd name="T30" fmla="*/ 51 w 111"/>
                  <a:gd name="T31" fmla="*/ 25 h 106"/>
                  <a:gd name="T32" fmla="*/ 38 w 111"/>
                  <a:gd name="T33" fmla="*/ 36 h 106"/>
                  <a:gd name="T34" fmla="*/ 77 w 111"/>
                  <a:gd name="T35" fmla="*/ 80 h 106"/>
                  <a:gd name="T36" fmla="*/ 84 w 111"/>
                  <a:gd name="T37" fmla="*/ 86 h 106"/>
                  <a:gd name="T38" fmla="*/ 89 w 111"/>
                  <a:gd name="T39" fmla="*/ 87 h 106"/>
                  <a:gd name="T40" fmla="*/ 94 w 111"/>
                  <a:gd name="T41" fmla="*/ 84 h 106"/>
                  <a:gd name="T42" fmla="*/ 99 w 111"/>
                  <a:gd name="T43" fmla="*/ 7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06">
                    <a:moveTo>
                      <a:pt x="99" y="79"/>
                    </a:moveTo>
                    <a:lnTo>
                      <a:pt x="99" y="79"/>
                    </a:lnTo>
                    <a:lnTo>
                      <a:pt x="111" y="88"/>
                    </a:lnTo>
                    <a:cubicBezTo>
                      <a:pt x="108" y="92"/>
                      <a:pt x="105" y="95"/>
                      <a:pt x="102" y="98"/>
                    </a:cubicBezTo>
                    <a:cubicBezTo>
                      <a:pt x="98" y="102"/>
                      <a:pt x="93" y="104"/>
                      <a:pt x="90" y="105"/>
                    </a:cubicBezTo>
                    <a:cubicBezTo>
                      <a:pt x="86" y="106"/>
                      <a:pt x="82" y="106"/>
                      <a:pt x="79" y="104"/>
                    </a:cubicBezTo>
                    <a:cubicBezTo>
                      <a:pt x="76" y="103"/>
                      <a:pt x="71" y="98"/>
                      <a:pt x="64" y="91"/>
                    </a:cubicBezTo>
                    <a:lnTo>
                      <a:pt x="26" y="48"/>
                    </a:lnTo>
                    <a:lnTo>
                      <a:pt x="16" y="56"/>
                    </a:lnTo>
                    <a:lnTo>
                      <a:pt x="8" y="46"/>
                    </a:lnTo>
                    <a:lnTo>
                      <a:pt x="17" y="38"/>
                    </a:lnTo>
                    <a:lnTo>
                      <a:pt x="0" y="19"/>
                    </a:lnTo>
                    <a:lnTo>
                      <a:pt x="6" y="0"/>
                    </a:lnTo>
                    <a:lnTo>
                      <a:pt x="30" y="26"/>
                    </a:lnTo>
                    <a:lnTo>
                      <a:pt x="42" y="15"/>
                    </a:lnTo>
                    <a:lnTo>
                      <a:pt x="51" y="25"/>
                    </a:lnTo>
                    <a:lnTo>
                      <a:pt x="38" y="36"/>
                    </a:lnTo>
                    <a:lnTo>
                      <a:pt x="77" y="80"/>
                    </a:lnTo>
                    <a:cubicBezTo>
                      <a:pt x="81" y="84"/>
                      <a:pt x="83" y="86"/>
                      <a:pt x="84" y="86"/>
                    </a:cubicBezTo>
                    <a:cubicBezTo>
                      <a:pt x="86" y="87"/>
                      <a:pt x="87" y="87"/>
                      <a:pt x="89" y="87"/>
                    </a:cubicBezTo>
                    <a:cubicBezTo>
                      <a:pt x="90" y="87"/>
                      <a:pt x="92" y="86"/>
                      <a:pt x="94" y="84"/>
                    </a:cubicBezTo>
                    <a:cubicBezTo>
                      <a:pt x="95" y="83"/>
                      <a:pt x="97" y="81"/>
                      <a:pt x="99" y="7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1" name="Freeform 118"/>
              <p:cNvSpPr>
                <a:spLocks noEditPoints="1"/>
              </p:cNvSpPr>
              <p:nvPr/>
            </p:nvSpPr>
            <p:spPr bwMode="auto">
              <a:xfrm>
                <a:off x="2341" y="2154"/>
                <a:ext cx="63" cy="70"/>
              </a:xfrm>
              <a:custGeom>
                <a:avLst/>
                <a:gdLst>
                  <a:gd name="T0" fmla="*/ 13 w 104"/>
                  <a:gd name="T1" fmla="*/ 26 h 116"/>
                  <a:gd name="T2" fmla="*/ 13 w 104"/>
                  <a:gd name="T3" fmla="*/ 26 h 116"/>
                  <a:gd name="T4" fmla="*/ 0 w 104"/>
                  <a:gd name="T5" fmla="*/ 11 h 116"/>
                  <a:gd name="T6" fmla="*/ 13 w 104"/>
                  <a:gd name="T7" fmla="*/ 0 h 116"/>
                  <a:gd name="T8" fmla="*/ 26 w 104"/>
                  <a:gd name="T9" fmla="*/ 15 h 116"/>
                  <a:gd name="T10" fmla="*/ 13 w 104"/>
                  <a:gd name="T11" fmla="*/ 26 h 116"/>
                  <a:gd name="T12" fmla="*/ 91 w 104"/>
                  <a:gd name="T13" fmla="*/ 116 h 116"/>
                  <a:gd name="T14" fmla="*/ 91 w 104"/>
                  <a:gd name="T15" fmla="*/ 116 h 116"/>
                  <a:gd name="T16" fmla="*/ 25 w 104"/>
                  <a:gd name="T17" fmla="*/ 40 h 116"/>
                  <a:gd name="T18" fmla="*/ 38 w 104"/>
                  <a:gd name="T19" fmla="*/ 29 h 116"/>
                  <a:gd name="T20" fmla="*/ 104 w 104"/>
                  <a:gd name="T21" fmla="*/ 104 h 116"/>
                  <a:gd name="T22" fmla="*/ 91 w 104"/>
                  <a:gd name="T2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16">
                    <a:moveTo>
                      <a:pt x="13" y="26"/>
                    </a:moveTo>
                    <a:lnTo>
                      <a:pt x="13" y="26"/>
                    </a:lnTo>
                    <a:lnTo>
                      <a:pt x="0" y="11"/>
                    </a:lnTo>
                    <a:lnTo>
                      <a:pt x="13" y="0"/>
                    </a:lnTo>
                    <a:lnTo>
                      <a:pt x="26" y="15"/>
                    </a:lnTo>
                    <a:lnTo>
                      <a:pt x="13" y="26"/>
                    </a:lnTo>
                    <a:close/>
                    <a:moveTo>
                      <a:pt x="91" y="116"/>
                    </a:moveTo>
                    <a:lnTo>
                      <a:pt x="91" y="116"/>
                    </a:lnTo>
                    <a:lnTo>
                      <a:pt x="25" y="40"/>
                    </a:lnTo>
                    <a:lnTo>
                      <a:pt x="38" y="29"/>
                    </a:lnTo>
                    <a:lnTo>
                      <a:pt x="104" y="104"/>
                    </a:lnTo>
                    <a:lnTo>
                      <a:pt x="91"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2" name="Freeform 119"/>
              <p:cNvSpPr>
                <a:spLocks noEditPoints="1"/>
              </p:cNvSpPr>
              <p:nvPr/>
            </p:nvSpPr>
            <p:spPr bwMode="auto">
              <a:xfrm>
                <a:off x="2382" y="2137"/>
                <a:ext cx="63" cy="63"/>
              </a:xfrm>
              <a:custGeom>
                <a:avLst/>
                <a:gdLst>
                  <a:gd name="T0" fmla="*/ 17 w 105"/>
                  <a:gd name="T1" fmla="*/ 83 h 105"/>
                  <a:gd name="T2" fmla="*/ 17 w 105"/>
                  <a:gd name="T3" fmla="*/ 83 h 105"/>
                  <a:gd name="T4" fmla="*/ 2 w 105"/>
                  <a:gd name="T5" fmla="*/ 41 h 105"/>
                  <a:gd name="T6" fmla="*/ 19 w 105"/>
                  <a:gd name="T7" fmla="*/ 12 h 105"/>
                  <a:gd name="T8" fmla="*/ 54 w 105"/>
                  <a:gd name="T9" fmla="*/ 1 h 105"/>
                  <a:gd name="T10" fmla="*/ 88 w 105"/>
                  <a:gd name="T11" fmla="*/ 21 h 105"/>
                  <a:gd name="T12" fmla="*/ 103 w 105"/>
                  <a:gd name="T13" fmla="*/ 48 h 105"/>
                  <a:gd name="T14" fmla="*/ 101 w 105"/>
                  <a:gd name="T15" fmla="*/ 72 h 105"/>
                  <a:gd name="T16" fmla="*/ 87 w 105"/>
                  <a:gd name="T17" fmla="*/ 93 h 105"/>
                  <a:gd name="T18" fmla="*/ 52 w 105"/>
                  <a:gd name="T19" fmla="*/ 104 h 105"/>
                  <a:gd name="T20" fmla="*/ 17 w 105"/>
                  <a:gd name="T21" fmla="*/ 83 h 105"/>
                  <a:gd name="T22" fmla="*/ 31 w 105"/>
                  <a:gd name="T23" fmla="*/ 72 h 105"/>
                  <a:gd name="T24" fmla="*/ 31 w 105"/>
                  <a:gd name="T25" fmla="*/ 72 h 105"/>
                  <a:gd name="T26" fmla="*/ 56 w 105"/>
                  <a:gd name="T27" fmla="*/ 88 h 105"/>
                  <a:gd name="T28" fmla="*/ 78 w 105"/>
                  <a:gd name="T29" fmla="*/ 82 h 105"/>
                  <a:gd name="T30" fmla="*/ 88 w 105"/>
                  <a:gd name="T31" fmla="*/ 61 h 105"/>
                  <a:gd name="T32" fmla="*/ 75 w 105"/>
                  <a:gd name="T33" fmla="*/ 33 h 105"/>
                  <a:gd name="T34" fmla="*/ 51 w 105"/>
                  <a:gd name="T35" fmla="*/ 17 h 105"/>
                  <a:gd name="T36" fmla="*/ 28 w 105"/>
                  <a:gd name="T37" fmla="*/ 23 h 105"/>
                  <a:gd name="T38" fmla="*/ 18 w 105"/>
                  <a:gd name="T39" fmla="*/ 44 h 105"/>
                  <a:gd name="T40" fmla="*/ 31 w 105"/>
                  <a:gd name="T4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5">
                    <a:moveTo>
                      <a:pt x="17" y="83"/>
                    </a:moveTo>
                    <a:lnTo>
                      <a:pt x="17" y="83"/>
                    </a:lnTo>
                    <a:cubicBezTo>
                      <a:pt x="5" y="69"/>
                      <a:pt x="0" y="55"/>
                      <a:pt x="2" y="41"/>
                    </a:cubicBezTo>
                    <a:cubicBezTo>
                      <a:pt x="4" y="30"/>
                      <a:pt x="10" y="20"/>
                      <a:pt x="19" y="12"/>
                    </a:cubicBezTo>
                    <a:cubicBezTo>
                      <a:pt x="30" y="4"/>
                      <a:pt x="41" y="0"/>
                      <a:pt x="54" y="1"/>
                    </a:cubicBezTo>
                    <a:cubicBezTo>
                      <a:pt x="66" y="2"/>
                      <a:pt x="78" y="9"/>
                      <a:pt x="88" y="21"/>
                    </a:cubicBezTo>
                    <a:cubicBezTo>
                      <a:pt x="96" y="31"/>
                      <a:pt x="101" y="40"/>
                      <a:pt x="103" y="48"/>
                    </a:cubicBezTo>
                    <a:cubicBezTo>
                      <a:pt x="105" y="56"/>
                      <a:pt x="104" y="64"/>
                      <a:pt x="101" y="72"/>
                    </a:cubicBezTo>
                    <a:cubicBezTo>
                      <a:pt x="98" y="80"/>
                      <a:pt x="94" y="87"/>
                      <a:pt x="87" y="93"/>
                    </a:cubicBezTo>
                    <a:cubicBezTo>
                      <a:pt x="76" y="102"/>
                      <a:pt x="65" y="105"/>
                      <a:pt x="52" y="104"/>
                    </a:cubicBezTo>
                    <a:cubicBezTo>
                      <a:pt x="40" y="103"/>
                      <a:pt x="28" y="96"/>
                      <a:pt x="17" y="83"/>
                    </a:cubicBezTo>
                    <a:close/>
                    <a:moveTo>
                      <a:pt x="31" y="72"/>
                    </a:moveTo>
                    <a:lnTo>
                      <a:pt x="31" y="72"/>
                    </a:lnTo>
                    <a:cubicBezTo>
                      <a:pt x="39" y="81"/>
                      <a:pt x="47" y="87"/>
                      <a:pt x="56" y="88"/>
                    </a:cubicBezTo>
                    <a:cubicBezTo>
                      <a:pt x="64" y="89"/>
                      <a:pt x="71" y="87"/>
                      <a:pt x="78" y="82"/>
                    </a:cubicBezTo>
                    <a:cubicBezTo>
                      <a:pt x="84" y="76"/>
                      <a:pt x="88" y="69"/>
                      <a:pt x="88" y="61"/>
                    </a:cubicBezTo>
                    <a:cubicBezTo>
                      <a:pt x="88" y="52"/>
                      <a:pt x="84" y="43"/>
                      <a:pt x="75" y="33"/>
                    </a:cubicBezTo>
                    <a:cubicBezTo>
                      <a:pt x="67" y="24"/>
                      <a:pt x="59" y="18"/>
                      <a:pt x="51" y="17"/>
                    </a:cubicBezTo>
                    <a:cubicBezTo>
                      <a:pt x="42" y="16"/>
                      <a:pt x="35" y="18"/>
                      <a:pt x="28" y="23"/>
                    </a:cubicBezTo>
                    <a:cubicBezTo>
                      <a:pt x="22" y="29"/>
                      <a:pt x="19" y="36"/>
                      <a:pt x="18" y="44"/>
                    </a:cubicBezTo>
                    <a:cubicBezTo>
                      <a:pt x="18" y="53"/>
                      <a:pt x="22" y="62"/>
                      <a:pt x="31"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3" name="Freeform 120"/>
              <p:cNvSpPr>
                <a:spLocks/>
              </p:cNvSpPr>
              <p:nvPr/>
            </p:nvSpPr>
            <p:spPr bwMode="auto">
              <a:xfrm>
                <a:off x="2426" y="2095"/>
                <a:ext cx="76" cy="71"/>
              </a:xfrm>
              <a:custGeom>
                <a:avLst/>
                <a:gdLst>
                  <a:gd name="T0" fmla="*/ 62 w 126"/>
                  <a:gd name="T1" fmla="*/ 119 h 119"/>
                  <a:gd name="T2" fmla="*/ 62 w 126"/>
                  <a:gd name="T3" fmla="*/ 119 h 119"/>
                  <a:gd name="T4" fmla="*/ 0 w 126"/>
                  <a:gd name="T5" fmla="*/ 41 h 119"/>
                  <a:gd name="T6" fmla="*/ 12 w 126"/>
                  <a:gd name="T7" fmla="*/ 31 h 119"/>
                  <a:gd name="T8" fmla="*/ 21 w 126"/>
                  <a:gd name="T9" fmla="*/ 42 h 119"/>
                  <a:gd name="T10" fmla="*/ 35 w 126"/>
                  <a:gd name="T11" fmla="*/ 10 h 119"/>
                  <a:gd name="T12" fmla="*/ 50 w 126"/>
                  <a:gd name="T13" fmla="*/ 2 h 119"/>
                  <a:gd name="T14" fmla="*/ 65 w 126"/>
                  <a:gd name="T15" fmla="*/ 1 h 119"/>
                  <a:gd name="T16" fmla="*/ 77 w 126"/>
                  <a:gd name="T17" fmla="*/ 8 h 119"/>
                  <a:gd name="T18" fmla="*/ 88 w 126"/>
                  <a:gd name="T19" fmla="*/ 20 h 119"/>
                  <a:gd name="T20" fmla="*/ 126 w 126"/>
                  <a:gd name="T21" fmla="*/ 68 h 119"/>
                  <a:gd name="T22" fmla="*/ 113 w 126"/>
                  <a:gd name="T23" fmla="*/ 79 h 119"/>
                  <a:gd name="T24" fmla="*/ 75 w 126"/>
                  <a:gd name="T25" fmla="*/ 31 h 119"/>
                  <a:gd name="T26" fmla="*/ 63 w 126"/>
                  <a:gd name="T27" fmla="*/ 20 h 119"/>
                  <a:gd name="T28" fmla="*/ 53 w 126"/>
                  <a:gd name="T29" fmla="*/ 18 h 119"/>
                  <a:gd name="T30" fmla="*/ 42 w 126"/>
                  <a:gd name="T31" fmla="*/ 23 h 119"/>
                  <a:gd name="T32" fmla="*/ 31 w 126"/>
                  <a:gd name="T33" fmla="*/ 40 h 119"/>
                  <a:gd name="T34" fmla="*/ 42 w 126"/>
                  <a:gd name="T35" fmla="*/ 66 h 119"/>
                  <a:gd name="T36" fmla="*/ 76 w 126"/>
                  <a:gd name="T37" fmla="*/ 109 h 119"/>
                  <a:gd name="T38" fmla="*/ 62 w 126"/>
                  <a:gd name="T3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19">
                    <a:moveTo>
                      <a:pt x="62" y="119"/>
                    </a:moveTo>
                    <a:lnTo>
                      <a:pt x="62" y="119"/>
                    </a:lnTo>
                    <a:lnTo>
                      <a:pt x="0" y="41"/>
                    </a:lnTo>
                    <a:lnTo>
                      <a:pt x="12" y="31"/>
                    </a:lnTo>
                    <a:lnTo>
                      <a:pt x="21" y="42"/>
                    </a:lnTo>
                    <a:cubicBezTo>
                      <a:pt x="20" y="29"/>
                      <a:pt x="24" y="18"/>
                      <a:pt x="35" y="10"/>
                    </a:cubicBezTo>
                    <a:cubicBezTo>
                      <a:pt x="40" y="6"/>
                      <a:pt x="45" y="3"/>
                      <a:pt x="50" y="2"/>
                    </a:cubicBezTo>
                    <a:cubicBezTo>
                      <a:pt x="56" y="0"/>
                      <a:pt x="60" y="0"/>
                      <a:pt x="65" y="1"/>
                    </a:cubicBezTo>
                    <a:cubicBezTo>
                      <a:pt x="69" y="2"/>
                      <a:pt x="73" y="5"/>
                      <a:pt x="77" y="8"/>
                    </a:cubicBezTo>
                    <a:cubicBezTo>
                      <a:pt x="79" y="10"/>
                      <a:pt x="83" y="14"/>
                      <a:pt x="88" y="20"/>
                    </a:cubicBezTo>
                    <a:lnTo>
                      <a:pt x="126" y="68"/>
                    </a:lnTo>
                    <a:lnTo>
                      <a:pt x="113" y="79"/>
                    </a:lnTo>
                    <a:lnTo>
                      <a:pt x="75" y="31"/>
                    </a:lnTo>
                    <a:cubicBezTo>
                      <a:pt x="70" y="26"/>
                      <a:pt x="67" y="22"/>
                      <a:pt x="63" y="20"/>
                    </a:cubicBezTo>
                    <a:cubicBezTo>
                      <a:pt x="60" y="18"/>
                      <a:pt x="57" y="18"/>
                      <a:pt x="53" y="18"/>
                    </a:cubicBezTo>
                    <a:cubicBezTo>
                      <a:pt x="49" y="19"/>
                      <a:pt x="45" y="20"/>
                      <a:pt x="42" y="23"/>
                    </a:cubicBezTo>
                    <a:cubicBezTo>
                      <a:pt x="36" y="28"/>
                      <a:pt x="33" y="34"/>
                      <a:pt x="31" y="40"/>
                    </a:cubicBezTo>
                    <a:cubicBezTo>
                      <a:pt x="30" y="47"/>
                      <a:pt x="34" y="56"/>
                      <a:pt x="42" y="66"/>
                    </a:cubicBezTo>
                    <a:lnTo>
                      <a:pt x="76" y="109"/>
                    </a:lnTo>
                    <a:lnTo>
                      <a:pt x="62" y="1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4" name="Freeform 121"/>
              <p:cNvSpPr>
                <a:spLocks/>
              </p:cNvSpPr>
              <p:nvPr/>
            </p:nvSpPr>
            <p:spPr bwMode="auto">
              <a:xfrm>
                <a:off x="2508" y="2108"/>
                <a:ext cx="22" cy="29"/>
              </a:xfrm>
              <a:custGeom>
                <a:avLst/>
                <a:gdLst>
                  <a:gd name="T0" fmla="*/ 12 w 36"/>
                  <a:gd name="T1" fmla="*/ 28 h 47"/>
                  <a:gd name="T2" fmla="*/ 12 w 36"/>
                  <a:gd name="T3" fmla="*/ 28 h 47"/>
                  <a:gd name="T4" fmla="*/ 0 w 36"/>
                  <a:gd name="T5" fmla="*/ 12 h 47"/>
                  <a:gd name="T6" fmla="*/ 16 w 36"/>
                  <a:gd name="T7" fmla="*/ 0 h 47"/>
                  <a:gd name="T8" fmla="*/ 27 w 36"/>
                  <a:gd name="T9" fmla="*/ 16 h 47"/>
                  <a:gd name="T10" fmla="*/ 35 w 36"/>
                  <a:gd name="T11" fmla="*/ 32 h 47"/>
                  <a:gd name="T12" fmla="*/ 32 w 36"/>
                  <a:gd name="T13" fmla="*/ 47 h 47"/>
                  <a:gd name="T14" fmla="*/ 23 w 36"/>
                  <a:gd name="T15" fmla="*/ 44 h 47"/>
                  <a:gd name="T16" fmla="*/ 26 w 36"/>
                  <a:gd name="T17" fmla="*/ 34 h 47"/>
                  <a:gd name="T18" fmla="*/ 20 w 36"/>
                  <a:gd name="T19" fmla="*/ 22 h 47"/>
                  <a:gd name="T20" fmla="*/ 12 w 36"/>
                  <a:gd name="T21"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47">
                    <a:moveTo>
                      <a:pt x="12" y="28"/>
                    </a:moveTo>
                    <a:lnTo>
                      <a:pt x="12" y="28"/>
                    </a:lnTo>
                    <a:lnTo>
                      <a:pt x="0" y="12"/>
                    </a:lnTo>
                    <a:lnTo>
                      <a:pt x="16" y="0"/>
                    </a:lnTo>
                    <a:lnTo>
                      <a:pt x="27" y="16"/>
                    </a:lnTo>
                    <a:cubicBezTo>
                      <a:pt x="32" y="21"/>
                      <a:pt x="34" y="27"/>
                      <a:pt x="35" y="32"/>
                    </a:cubicBezTo>
                    <a:cubicBezTo>
                      <a:pt x="36" y="37"/>
                      <a:pt x="35" y="42"/>
                      <a:pt x="32" y="47"/>
                    </a:cubicBezTo>
                    <a:lnTo>
                      <a:pt x="23" y="44"/>
                    </a:lnTo>
                    <a:cubicBezTo>
                      <a:pt x="25" y="41"/>
                      <a:pt x="26" y="37"/>
                      <a:pt x="26" y="34"/>
                    </a:cubicBezTo>
                    <a:cubicBezTo>
                      <a:pt x="25" y="30"/>
                      <a:pt x="23" y="26"/>
                      <a:pt x="20" y="22"/>
                    </a:cubicBezTo>
                    <a:lnTo>
                      <a:pt x="12" y="2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5" name="Freeform 122"/>
              <p:cNvSpPr>
                <a:spLocks noEditPoints="1"/>
              </p:cNvSpPr>
              <p:nvPr/>
            </p:nvSpPr>
            <p:spPr bwMode="auto">
              <a:xfrm>
                <a:off x="2535" y="2011"/>
                <a:ext cx="74" cy="91"/>
              </a:xfrm>
              <a:custGeom>
                <a:avLst/>
                <a:gdLst>
                  <a:gd name="T0" fmla="*/ 51 w 124"/>
                  <a:gd name="T1" fmla="*/ 137 h 151"/>
                  <a:gd name="T2" fmla="*/ 51 w 124"/>
                  <a:gd name="T3" fmla="*/ 137 h 151"/>
                  <a:gd name="T4" fmla="*/ 66 w 124"/>
                  <a:gd name="T5" fmla="*/ 130 h 151"/>
                  <a:gd name="T6" fmla="*/ 77 w 124"/>
                  <a:gd name="T7" fmla="*/ 135 h 151"/>
                  <a:gd name="T8" fmla="*/ 94 w 124"/>
                  <a:gd name="T9" fmla="*/ 129 h 151"/>
                  <a:gd name="T10" fmla="*/ 106 w 124"/>
                  <a:gd name="T11" fmla="*/ 115 h 151"/>
                  <a:gd name="T12" fmla="*/ 105 w 124"/>
                  <a:gd name="T13" fmla="*/ 99 h 151"/>
                  <a:gd name="T14" fmla="*/ 93 w 124"/>
                  <a:gd name="T15" fmla="*/ 80 h 151"/>
                  <a:gd name="T16" fmla="*/ 78 w 124"/>
                  <a:gd name="T17" fmla="*/ 107 h 151"/>
                  <a:gd name="T18" fmla="*/ 44 w 124"/>
                  <a:gd name="T19" fmla="*/ 114 h 151"/>
                  <a:gd name="T20" fmla="*/ 14 w 124"/>
                  <a:gd name="T21" fmla="*/ 91 h 151"/>
                  <a:gd name="T22" fmla="*/ 2 w 124"/>
                  <a:gd name="T23" fmla="*/ 67 h 151"/>
                  <a:gd name="T24" fmla="*/ 4 w 124"/>
                  <a:gd name="T25" fmla="*/ 43 h 151"/>
                  <a:gd name="T26" fmla="*/ 19 w 124"/>
                  <a:gd name="T27" fmla="*/ 24 h 151"/>
                  <a:gd name="T28" fmla="*/ 51 w 124"/>
                  <a:gd name="T29" fmla="*/ 19 h 151"/>
                  <a:gd name="T30" fmla="*/ 44 w 124"/>
                  <a:gd name="T31" fmla="*/ 9 h 151"/>
                  <a:gd name="T32" fmla="*/ 56 w 124"/>
                  <a:gd name="T33" fmla="*/ 0 h 151"/>
                  <a:gd name="T34" fmla="*/ 107 w 124"/>
                  <a:gd name="T35" fmla="*/ 70 h 151"/>
                  <a:gd name="T36" fmla="*/ 123 w 124"/>
                  <a:gd name="T37" fmla="*/ 100 h 151"/>
                  <a:gd name="T38" fmla="*/ 119 w 124"/>
                  <a:gd name="T39" fmla="*/ 121 h 151"/>
                  <a:gd name="T40" fmla="*/ 102 w 124"/>
                  <a:gd name="T41" fmla="*/ 140 h 151"/>
                  <a:gd name="T42" fmla="*/ 74 w 124"/>
                  <a:gd name="T43" fmla="*/ 151 h 151"/>
                  <a:gd name="T44" fmla="*/ 51 w 124"/>
                  <a:gd name="T45" fmla="*/ 137 h 151"/>
                  <a:gd name="T46" fmla="*/ 27 w 124"/>
                  <a:gd name="T47" fmla="*/ 80 h 151"/>
                  <a:gd name="T48" fmla="*/ 27 w 124"/>
                  <a:gd name="T49" fmla="*/ 80 h 151"/>
                  <a:gd name="T50" fmla="*/ 50 w 124"/>
                  <a:gd name="T51" fmla="*/ 99 h 151"/>
                  <a:gd name="T52" fmla="*/ 71 w 124"/>
                  <a:gd name="T53" fmla="*/ 95 h 151"/>
                  <a:gd name="T54" fmla="*/ 82 w 124"/>
                  <a:gd name="T55" fmla="*/ 76 h 151"/>
                  <a:gd name="T56" fmla="*/ 72 w 124"/>
                  <a:gd name="T57" fmla="*/ 49 h 151"/>
                  <a:gd name="T58" fmla="*/ 49 w 124"/>
                  <a:gd name="T59" fmla="*/ 31 h 151"/>
                  <a:gd name="T60" fmla="*/ 28 w 124"/>
                  <a:gd name="T61" fmla="*/ 35 h 151"/>
                  <a:gd name="T62" fmla="*/ 18 w 124"/>
                  <a:gd name="T63" fmla="*/ 53 h 151"/>
                  <a:gd name="T64" fmla="*/ 27 w 124"/>
                  <a:gd name="T65" fmla="*/ 8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51">
                    <a:moveTo>
                      <a:pt x="51" y="137"/>
                    </a:moveTo>
                    <a:lnTo>
                      <a:pt x="51" y="137"/>
                    </a:lnTo>
                    <a:lnTo>
                      <a:pt x="66" y="130"/>
                    </a:lnTo>
                    <a:cubicBezTo>
                      <a:pt x="69" y="133"/>
                      <a:pt x="73" y="135"/>
                      <a:pt x="77" y="135"/>
                    </a:cubicBezTo>
                    <a:cubicBezTo>
                      <a:pt x="82" y="135"/>
                      <a:pt x="88" y="133"/>
                      <a:pt x="94" y="129"/>
                    </a:cubicBezTo>
                    <a:cubicBezTo>
                      <a:pt x="100" y="125"/>
                      <a:pt x="104" y="120"/>
                      <a:pt x="106" y="115"/>
                    </a:cubicBezTo>
                    <a:cubicBezTo>
                      <a:pt x="107" y="110"/>
                      <a:pt x="107" y="104"/>
                      <a:pt x="105" y="99"/>
                    </a:cubicBezTo>
                    <a:cubicBezTo>
                      <a:pt x="104" y="95"/>
                      <a:pt x="100" y="89"/>
                      <a:pt x="93" y="80"/>
                    </a:cubicBezTo>
                    <a:cubicBezTo>
                      <a:pt x="92" y="92"/>
                      <a:pt x="87" y="101"/>
                      <a:pt x="78" y="107"/>
                    </a:cubicBezTo>
                    <a:cubicBezTo>
                      <a:pt x="67" y="115"/>
                      <a:pt x="56" y="118"/>
                      <a:pt x="44" y="114"/>
                    </a:cubicBezTo>
                    <a:cubicBezTo>
                      <a:pt x="32" y="110"/>
                      <a:pt x="22" y="103"/>
                      <a:pt x="14" y="91"/>
                    </a:cubicBezTo>
                    <a:cubicBezTo>
                      <a:pt x="8" y="84"/>
                      <a:pt x="4" y="75"/>
                      <a:pt x="2" y="67"/>
                    </a:cubicBezTo>
                    <a:cubicBezTo>
                      <a:pt x="0" y="58"/>
                      <a:pt x="1" y="50"/>
                      <a:pt x="4" y="43"/>
                    </a:cubicBezTo>
                    <a:cubicBezTo>
                      <a:pt x="6" y="35"/>
                      <a:pt x="11" y="29"/>
                      <a:pt x="19" y="24"/>
                    </a:cubicBezTo>
                    <a:cubicBezTo>
                      <a:pt x="28" y="17"/>
                      <a:pt x="39" y="15"/>
                      <a:pt x="51" y="19"/>
                    </a:cubicBezTo>
                    <a:lnTo>
                      <a:pt x="44" y="9"/>
                    </a:lnTo>
                    <a:lnTo>
                      <a:pt x="56" y="0"/>
                    </a:lnTo>
                    <a:lnTo>
                      <a:pt x="107" y="70"/>
                    </a:lnTo>
                    <a:cubicBezTo>
                      <a:pt x="116" y="83"/>
                      <a:pt x="121" y="93"/>
                      <a:pt x="123" y="100"/>
                    </a:cubicBezTo>
                    <a:cubicBezTo>
                      <a:pt x="124" y="107"/>
                      <a:pt x="123" y="114"/>
                      <a:pt x="119" y="121"/>
                    </a:cubicBezTo>
                    <a:cubicBezTo>
                      <a:pt x="116" y="128"/>
                      <a:pt x="110" y="135"/>
                      <a:pt x="102" y="140"/>
                    </a:cubicBezTo>
                    <a:cubicBezTo>
                      <a:pt x="92" y="147"/>
                      <a:pt x="83" y="151"/>
                      <a:pt x="74" y="151"/>
                    </a:cubicBezTo>
                    <a:cubicBezTo>
                      <a:pt x="65" y="151"/>
                      <a:pt x="57" y="146"/>
                      <a:pt x="51" y="137"/>
                    </a:cubicBezTo>
                    <a:close/>
                    <a:moveTo>
                      <a:pt x="27" y="80"/>
                    </a:moveTo>
                    <a:lnTo>
                      <a:pt x="27" y="80"/>
                    </a:lnTo>
                    <a:cubicBezTo>
                      <a:pt x="35" y="91"/>
                      <a:pt x="42" y="97"/>
                      <a:pt x="50" y="99"/>
                    </a:cubicBezTo>
                    <a:cubicBezTo>
                      <a:pt x="58" y="101"/>
                      <a:pt x="65" y="100"/>
                      <a:pt x="71" y="95"/>
                    </a:cubicBezTo>
                    <a:cubicBezTo>
                      <a:pt x="78" y="90"/>
                      <a:pt x="81" y="84"/>
                      <a:pt x="82" y="76"/>
                    </a:cubicBezTo>
                    <a:cubicBezTo>
                      <a:pt x="83" y="68"/>
                      <a:pt x="80" y="59"/>
                      <a:pt x="72" y="49"/>
                    </a:cubicBezTo>
                    <a:cubicBezTo>
                      <a:pt x="65" y="39"/>
                      <a:pt x="57" y="33"/>
                      <a:pt x="49" y="31"/>
                    </a:cubicBezTo>
                    <a:cubicBezTo>
                      <a:pt x="41" y="29"/>
                      <a:pt x="34" y="30"/>
                      <a:pt x="28" y="35"/>
                    </a:cubicBezTo>
                    <a:cubicBezTo>
                      <a:pt x="22" y="39"/>
                      <a:pt x="18" y="45"/>
                      <a:pt x="18" y="53"/>
                    </a:cubicBezTo>
                    <a:cubicBezTo>
                      <a:pt x="17" y="61"/>
                      <a:pt x="20" y="70"/>
                      <a:pt x="27" y="8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6" name="Freeform 123"/>
              <p:cNvSpPr>
                <a:spLocks noEditPoints="1"/>
              </p:cNvSpPr>
              <p:nvPr/>
            </p:nvSpPr>
            <p:spPr bwMode="auto">
              <a:xfrm>
                <a:off x="2588" y="1960"/>
                <a:ext cx="63" cy="85"/>
              </a:xfrm>
              <a:custGeom>
                <a:avLst/>
                <a:gdLst>
                  <a:gd name="T0" fmla="*/ 84 w 104"/>
                  <a:gd name="T1" fmla="*/ 87 h 141"/>
                  <a:gd name="T2" fmla="*/ 84 w 104"/>
                  <a:gd name="T3" fmla="*/ 87 h 141"/>
                  <a:gd name="T4" fmla="*/ 100 w 104"/>
                  <a:gd name="T5" fmla="*/ 79 h 141"/>
                  <a:gd name="T6" fmla="*/ 101 w 104"/>
                  <a:gd name="T7" fmla="*/ 107 h 141"/>
                  <a:gd name="T8" fmla="*/ 82 w 104"/>
                  <a:gd name="T9" fmla="*/ 130 h 141"/>
                  <a:gd name="T10" fmla="*/ 45 w 104"/>
                  <a:gd name="T11" fmla="*/ 139 h 141"/>
                  <a:gd name="T12" fmla="*/ 13 w 104"/>
                  <a:gd name="T13" fmla="*/ 115 h 141"/>
                  <a:gd name="T14" fmla="*/ 2 w 104"/>
                  <a:gd name="T15" fmla="*/ 75 h 141"/>
                  <a:gd name="T16" fmla="*/ 22 w 104"/>
                  <a:gd name="T17" fmla="*/ 44 h 141"/>
                  <a:gd name="T18" fmla="*/ 57 w 104"/>
                  <a:gd name="T19" fmla="*/ 37 h 141"/>
                  <a:gd name="T20" fmla="*/ 89 w 104"/>
                  <a:gd name="T21" fmla="*/ 62 h 141"/>
                  <a:gd name="T22" fmla="*/ 91 w 104"/>
                  <a:gd name="T23" fmla="*/ 66 h 141"/>
                  <a:gd name="T24" fmla="*/ 30 w 104"/>
                  <a:gd name="T25" fmla="*/ 108 h 141"/>
                  <a:gd name="T26" fmla="*/ 52 w 104"/>
                  <a:gd name="T27" fmla="*/ 123 h 141"/>
                  <a:gd name="T28" fmla="*/ 74 w 104"/>
                  <a:gd name="T29" fmla="*/ 119 h 141"/>
                  <a:gd name="T30" fmla="*/ 84 w 104"/>
                  <a:gd name="T31" fmla="*/ 106 h 141"/>
                  <a:gd name="T32" fmla="*/ 84 w 104"/>
                  <a:gd name="T33" fmla="*/ 87 h 141"/>
                  <a:gd name="T34" fmla="*/ 8 w 104"/>
                  <a:gd name="T35" fmla="*/ 42 h 141"/>
                  <a:gd name="T36" fmla="*/ 8 w 104"/>
                  <a:gd name="T37" fmla="*/ 42 h 141"/>
                  <a:gd name="T38" fmla="*/ 3 w 104"/>
                  <a:gd name="T39" fmla="*/ 13 h 141"/>
                  <a:gd name="T40" fmla="*/ 22 w 104"/>
                  <a:gd name="T41" fmla="*/ 0 h 141"/>
                  <a:gd name="T42" fmla="*/ 19 w 104"/>
                  <a:gd name="T43" fmla="*/ 34 h 141"/>
                  <a:gd name="T44" fmla="*/ 8 w 104"/>
                  <a:gd name="T45" fmla="*/ 42 h 141"/>
                  <a:gd name="T46" fmla="*/ 23 w 104"/>
                  <a:gd name="T47" fmla="*/ 96 h 141"/>
                  <a:gd name="T48" fmla="*/ 23 w 104"/>
                  <a:gd name="T49" fmla="*/ 96 h 141"/>
                  <a:gd name="T50" fmla="*/ 69 w 104"/>
                  <a:gd name="T51" fmla="*/ 64 h 141"/>
                  <a:gd name="T52" fmla="*/ 53 w 104"/>
                  <a:gd name="T53" fmla="*/ 52 h 141"/>
                  <a:gd name="T54" fmla="*/ 30 w 104"/>
                  <a:gd name="T55" fmla="*/ 56 h 141"/>
                  <a:gd name="T56" fmla="*/ 18 w 104"/>
                  <a:gd name="T57" fmla="*/ 73 h 141"/>
                  <a:gd name="T58" fmla="*/ 23 w 104"/>
                  <a:gd name="T59" fmla="*/ 9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41">
                    <a:moveTo>
                      <a:pt x="84" y="87"/>
                    </a:moveTo>
                    <a:lnTo>
                      <a:pt x="84" y="87"/>
                    </a:lnTo>
                    <a:lnTo>
                      <a:pt x="100" y="79"/>
                    </a:lnTo>
                    <a:cubicBezTo>
                      <a:pt x="103" y="89"/>
                      <a:pt x="104" y="98"/>
                      <a:pt x="101" y="107"/>
                    </a:cubicBezTo>
                    <a:cubicBezTo>
                      <a:pt x="98" y="116"/>
                      <a:pt x="91" y="124"/>
                      <a:pt x="82" y="130"/>
                    </a:cubicBezTo>
                    <a:cubicBezTo>
                      <a:pt x="69" y="139"/>
                      <a:pt x="57" y="141"/>
                      <a:pt x="45" y="139"/>
                    </a:cubicBezTo>
                    <a:cubicBezTo>
                      <a:pt x="33" y="136"/>
                      <a:pt x="22" y="128"/>
                      <a:pt x="13" y="115"/>
                    </a:cubicBezTo>
                    <a:cubicBezTo>
                      <a:pt x="4" y="101"/>
                      <a:pt x="0" y="87"/>
                      <a:pt x="2" y="75"/>
                    </a:cubicBezTo>
                    <a:cubicBezTo>
                      <a:pt x="4" y="62"/>
                      <a:pt x="10" y="52"/>
                      <a:pt x="22" y="44"/>
                    </a:cubicBezTo>
                    <a:cubicBezTo>
                      <a:pt x="33" y="37"/>
                      <a:pt x="45" y="34"/>
                      <a:pt x="57" y="37"/>
                    </a:cubicBezTo>
                    <a:cubicBezTo>
                      <a:pt x="69" y="40"/>
                      <a:pt x="80" y="48"/>
                      <a:pt x="89" y="62"/>
                    </a:cubicBezTo>
                    <a:cubicBezTo>
                      <a:pt x="89" y="63"/>
                      <a:pt x="90" y="64"/>
                      <a:pt x="91" y="66"/>
                    </a:cubicBezTo>
                    <a:lnTo>
                      <a:pt x="30" y="108"/>
                    </a:lnTo>
                    <a:cubicBezTo>
                      <a:pt x="36" y="116"/>
                      <a:pt x="44" y="122"/>
                      <a:pt x="52" y="123"/>
                    </a:cubicBezTo>
                    <a:cubicBezTo>
                      <a:pt x="59" y="125"/>
                      <a:pt x="67" y="124"/>
                      <a:pt x="74" y="119"/>
                    </a:cubicBezTo>
                    <a:cubicBezTo>
                      <a:pt x="79" y="115"/>
                      <a:pt x="82" y="111"/>
                      <a:pt x="84" y="106"/>
                    </a:cubicBezTo>
                    <a:cubicBezTo>
                      <a:pt x="86" y="101"/>
                      <a:pt x="86" y="94"/>
                      <a:pt x="84" y="87"/>
                    </a:cubicBezTo>
                    <a:close/>
                    <a:moveTo>
                      <a:pt x="8" y="42"/>
                    </a:moveTo>
                    <a:lnTo>
                      <a:pt x="8" y="42"/>
                    </a:lnTo>
                    <a:lnTo>
                      <a:pt x="3" y="13"/>
                    </a:lnTo>
                    <a:lnTo>
                      <a:pt x="22" y="0"/>
                    </a:lnTo>
                    <a:lnTo>
                      <a:pt x="19" y="34"/>
                    </a:lnTo>
                    <a:lnTo>
                      <a:pt x="8" y="42"/>
                    </a:lnTo>
                    <a:close/>
                    <a:moveTo>
                      <a:pt x="23" y="96"/>
                    </a:moveTo>
                    <a:lnTo>
                      <a:pt x="23" y="96"/>
                    </a:lnTo>
                    <a:lnTo>
                      <a:pt x="69" y="64"/>
                    </a:lnTo>
                    <a:cubicBezTo>
                      <a:pt x="63" y="58"/>
                      <a:pt x="58" y="54"/>
                      <a:pt x="53" y="52"/>
                    </a:cubicBezTo>
                    <a:cubicBezTo>
                      <a:pt x="45" y="50"/>
                      <a:pt x="37" y="51"/>
                      <a:pt x="30" y="56"/>
                    </a:cubicBezTo>
                    <a:cubicBezTo>
                      <a:pt x="23" y="60"/>
                      <a:pt x="19" y="66"/>
                      <a:pt x="18" y="73"/>
                    </a:cubicBezTo>
                    <a:cubicBezTo>
                      <a:pt x="17" y="81"/>
                      <a:pt x="18" y="88"/>
                      <a:pt x="23" y="9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7" name="Freeform 124"/>
              <p:cNvSpPr>
                <a:spLocks/>
              </p:cNvSpPr>
              <p:nvPr/>
            </p:nvSpPr>
            <p:spPr bwMode="auto">
              <a:xfrm>
                <a:off x="2636" y="1944"/>
                <a:ext cx="74" cy="72"/>
              </a:xfrm>
              <a:custGeom>
                <a:avLst/>
                <a:gdLst>
                  <a:gd name="T0" fmla="*/ 54 w 123"/>
                  <a:gd name="T1" fmla="*/ 119 h 119"/>
                  <a:gd name="T2" fmla="*/ 54 w 123"/>
                  <a:gd name="T3" fmla="*/ 119 h 119"/>
                  <a:gd name="T4" fmla="*/ 0 w 123"/>
                  <a:gd name="T5" fmla="*/ 35 h 119"/>
                  <a:gd name="T6" fmla="*/ 13 w 123"/>
                  <a:gd name="T7" fmla="*/ 26 h 119"/>
                  <a:gd name="T8" fmla="*/ 20 w 123"/>
                  <a:gd name="T9" fmla="*/ 38 h 119"/>
                  <a:gd name="T10" fmla="*/ 38 w 123"/>
                  <a:gd name="T11" fmla="*/ 7 h 119"/>
                  <a:gd name="T12" fmla="*/ 54 w 123"/>
                  <a:gd name="T13" fmla="*/ 1 h 119"/>
                  <a:gd name="T14" fmla="*/ 68 w 123"/>
                  <a:gd name="T15" fmla="*/ 2 h 119"/>
                  <a:gd name="T16" fmla="*/ 80 w 123"/>
                  <a:gd name="T17" fmla="*/ 10 h 119"/>
                  <a:gd name="T18" fmla="*/ 89 w 123"/>
                  <a:gd name="T19" fmla="*/ 23 h 119"/>
                  <a:gd name="T20" fmla="*/ 123 w 123"/>
                  <a:gd name="T21" fmla="*/ 75 h 119"/>
                  <a:gd name="T22" fmla="*/ 108 w 123"/>
                  <a:gd name="T23" fmla="*/ 84 h 119"/>
                  <a:gd name="T24" fmla="*/ 75 w 123"/>
                  <a:gd name="T25" fmla="*/ 33 h 119"/>
                  <a:gd name="T26" fmla="*/ 65 w 123"/>
                  <a:gd name="T27" fmla="*/ 21 h 119"/>
                  <a:gd name="T28" fmla="*/ 55 w 123"/>
                  <a:gd name="T29" fmla="*/ 18 h 119"/>
                  <a:gd name="T30" fmla="*/ 43 w 123"/>
                  <a:gd name="T31" fmla="*/ 21 h 119"/>
                  <a:gd name="T32" fmla="*/ 31 w 123"/>
                  <a:gd name="T33" fmla="*/ 37 h 119"/>
                  <a:gd name="T34" fmla="*/ 39 w 123"/>
                  <a:gd name="T35" fmla="*/ 64 h 119"/>
                  <a:gd name="T36" fmla="*/ 68 w 123"/>
                  <a:gd name="T37" fmla="*/ 110 h 119"/>
                  <a:gd name="T38" fmla="*/ 54 w 123"/>
                  <a:gd name="T3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119">
                    <a:moveTo>
                      <a:pt x="54" y="119"/>
                    </a:moveTo>
                    <a:lnTo>
                      <a:pt x="54" y="119"/>
                    </a:lnTo>
                    <a:lnTo>
                      <a:pt x="0" y="35"/>
                    </a:lnTo>
                    <a:lnTo>
                      <a:pt x="13" y="26"/>
                    </a:lnTo>
                    <a:lnTo>
                      <a:pt x="20" y="38"/>
                    </a:lnTo>
                    <a:cubicBezTo>
                      <a:pt x="21" y="25"/>
                      <a:pt x="27" y="15"/>
                      <a:pt x="38" y="7"/>
                    </a:cubicBezTo>
                    <a:cubicBezTo>
                      <a:pt x="43" y="4"/>
                      <a:pt x="49" y="2"/>
                      <a:pt x="54" y="1"/>
                    </a:cubicBezTo>
                    <a:cubicBezTo>
                      <a:pt x="60" y="0"/>
                      <a:pt x="64" y="0"/>
                      <a:pt x="68" y="2"/>
                    </a:cubicBezTo>
                    <a:cubicBezTo>
                      <a:pt x="72" y="3"/>
                      <a:pt x="76" y="6"/>
                      <a:pt x="80" y="10"/>
                    </a:cubicBezTo>
                    <a:cubicBezTo>
                      <a:pt x="82" y="12"/>
                      <a:pt x="85" y="16"/>
                      <a:pt x="89" y="23"/>
                    </a:cubicBezTo>
                    <a:lnTo>
                      <a:pt x="123" y="75"/>
                    </a:lnTo>
                    <a:lnTo>
                      <a:pt x="108" y="84"/>
                    </a:lnTo>
                    <a:lnTo>
                      <a:pt x="75" y="33"/>
                    </a:lnTo>
                    <a:cubicBezTo>
                      <a:pt x="72" y="27"/>
                      <a:pt x="68" y="23"/>
                      <a:pt x="65" y="21"/>
                    </a:cubicBezTo>
                    <a:cubicBezTo>
                      <a:pt x="62" y="19"/>
                      <a:pt x="59" y="18"/>
                      <a:pt x="55" y="18"/>
                    </a:cubicBezTo>
                    <a:cubicBezTo>
                      <a:pt x="51" y="18"/>
                      <a:pt x="47" y="19"/>
                      <a:pt x="43" y="21"/>
                    </a:cubicBezTo>
                    <a:cubicBezTo>
                      <a:pt x="37" y="25"/>
                      <a:pt x="33" y="31"/>
                      <a:pt x="31" y="37"/>
                    </a:cubicBezTo>
                    <a:cubicBezTo>
                      <a:pt x="29" y="44"/>
                      <a:pt x="32" y="53"/>
                      <a:pt x="39" y="64"/>
                    </a:cubicBezTo>
                    <a:lnTo>
                      <a:pt x="68" y="110"/>
                    </a:lnTo>
                    <a:lnTo>
                      <a:pt x="54" y="1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8" name="Freeform 125"/>
              <p:cNvSpPr>
                <a:spLocks noEditPoints="1"/>
              </p:cNvSpPr>
              <p:nvPr/>
            </p:nvSpPr>
            <p:spPr bwMode="auto">
              <a:xfrm>
                <a:off x="2696" y="1890"/>
                <a:ext cx="62" cy="86"/>
              </a:xfrm>
              <a:custGeom>
                <a:avLst/>
                <a:gdLst>
                  <a:gd name="T0" fmla="*/ 84 w 103"/>
                  <a:gd name="T1" fmla="*/ 90 h 143"/>
                  <a:gd name="T2" fmla="*/ 84 w 103"/>
                  <a:gd name="T3" fmla="*/ 90 h 143"/>
                  <a:gd name="T4" fmla="*/ 100 w 103"/>
                  <a:gd name="T5" fmla="*/ 82 h 143"/>
                  <a:gd name="T6" fmla="*/ 99 w 103"/>
                  <a:gd name="T7" fmla="*/ 111 h 143"/>
                  <a:gd name="T8" fmla="*/ 79 w 103"/>
                  <a:gd name="T9" fmla="*/ 133 h 143"/>
                  <a:gd name="T10" fmla="*/ 43 w 103"/>
                  <a:gd name="T11" fmla="*/ 139 h 143"/>
                  <a:gd name="T12" fmla="*/ 12 w 103"/>
                  <a:gd name="T13" fmla="*/ 114 h 143"/>
                  <a:gd name="T14" fmla="*/ 2 w 103"/>
                  <a:gd name="T15" fmla="*/ 73 h 143"/>
                  <a:gd name="T16" fmla="*/ 24 w 103"/>
                  <a:gd name="T17" fmla="*/ 44 h 143"/>
                  <a:gd name="T18" fmla="*/ 59 w 103"/>
                  <a:gd name="T19" fmla="*/ 39 h 143"/>
                  <a:gd name="T20" fmla="*/ 90 w 103"/>
                  <a:gd name="T21" fmla="*/ 65 h 143"/>
                  <a:gd name="T22" fmla="*/ 92 w 103"/>
                  <a:gd name="T23" fmla="*/ 69 h 143"/>
                  <a:gd name="T24" fmla="*/ 29 w 103"/>
                  <a:gd name="T25" fmla="*/ 108 h 143"/>
                  <a:gd name="T26" fmla="*/ 50 w 103"/>
                  <a:gd name="T27" fmla="*/ 124 h 143"/>
                  <a:gd name="T28" fmla="*/ 72 w 103"/>
                  <a:gd name="T29" fmla="*/ 121 h 143"/>
                  <a:gd name="T30" fmla="*/ 83 w 103"/>
                  <a:gd name="T31" fmla="*/ 108 h 143"/>
                  <a:gd name="T32" fmla="*/ 84 w 103"/>
                  <a:gd name="T33" fmla="*/ 90 h 143"/>
                  <a:gd name="T34" fmla="*/ 10 w 103"/>
                  <a:gd name="T35" fmla="*/ 40 h 143"/>
                  <a:gd name="T36" fmla="*/ 10 w 103"/>
                  <a:gd name="T37" fmla="*/ 40 h 143"/>
                  <a:gd name="T38" fmla="*/ 7 w 103"/>
                  <a:gd name="T39" fmla="*/ 11 h 143"/>
                  <a:gd name="T40" fmla="*/ 26 w 103"/>
                  <a:gd name="T41" fmla="*/ 0 h 143"/>
                  <a:gd name="T42" fmla="*/ 22 w 103"/>
                  <a:gd name="T43" fmla="*/ 33 h 143"/>
                  <a:gd name="T44" fmla="*/ 10 w 103"/>
                  <a:gd name="T45" fmla="*/ 40 h 143"/>
                  <a:gd name="T46" fmla="*/ 22 w 103"/>
                  <a:gd name="T47" fmla="*/ 95 h 143"/>
                  <a:gd name="T48" fmla="*/ 22 w 103"/>
                  <a:gd name="T49" fmla="*/ 95 h 143"/>
                  <a:gd name="T50" fmla="*/ 70 w 103"/>
                  <a:gd name="T51" fmla="*/ 66 h 143"/>
                  <a:gd name="T52" fmla="*/ 55 w 103"/>
                  <a:gd name="T53" fmla="*/ 53 h 143"/>
                  <a:gd name="T54" fmla="*/ 32 w 103"/>
                  <a:gd name="T55" fmla="*/ 56 h 143"/>
                  <a:gd name="T56" fmla="*/ 19 w 103"/>
                  <a:gd name="T57" fmla="*/ 73 h 143"/>
                  <a:gd name="T58" fmla="*/ 22 w 103"/>
                  <a:gd name="T59" fmla="*/ 9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 h="143">
                    <a:moveTo>
                      <a:pt x="84" y="90"/>
                    </a:moveTo>
                    <a:lnTo>
                      <a:pt x="84" y="90"/>
                    </a:lnTo>
                    <a:lnTo>
                      <a:pt x="100" y="82"/>
                    </a:lnTo>
                    <a:cubicBezTo>
                      <a:pt x="103" y="93"/>
                      <a:pt x="103" y="102"/>
                      <a:pt x="99" y="111"/>
                    </a:cubicBezTo>
                    <a:cubicBezTo>
                      <a:pt x="96" y="119"/>
                      <a:pt x="89" y="127"/>
                      <a:pt x="79" y="133"/>
                    </a:cubicBezTo>
                    <a:cubicBezTo>
                      <a:pt x="67" y="141"/>
                      <a:pt x="55" y="143"/>
                      <a:pt x="43" y="139"/>
                    </a:cubicBezTo>
                    <a:cubicBezTo>
                      <a:pt x="31" y="136"/>
                      <a:pt x="20" y="128"/>
                      <a:pt x="12" y="114"/>
                    </a:cubicBezTo>
                    <a:cubicBezTo>
                      <a:pt x="3" y="99"/>
                      <a:pt x="0" y="86"/>
                      <a:pt x="2" y="73"/>
                    </a:cubicBezTo>
                    <a:cubicBezTo>
                      <a:pt x="5" y="61"/>
                      <a:pt x="12" y="51"/>
                      <a:pt x="24" y="44"/>
                    </a:cubicBezTo>
                    <a:cubicBezTo>
                      <a:pt x="36" y="37"/>
                      <a:pt x="47" y="35"/>
                      <a:pt x="59" y="39"/>
                    </a:cubicBezTo>
                    <a:cubicBezTo>
                      <a:pt x="71" y="42"/>
                      <a:pt x="82" y="51"/>
                      <a:pt x="90" y="65"/>
                    </a:cubicBezTo>
                    <a:cubicBezTo>
                      <a:pt x="91" y="66"/>
                      <a:pt x="91" y="67"/>
                      <a:pt x="92" y="69"/>
                    </a:cubicBezTo>
                    <a:lnTo>
                      <a:pt x="29" y="108"/>
                    </a:lnTo>
                    <a:cubicBezTo>
                      <a:pt x="35" y="117"/>
                      <a:pt x="42" y="122"/>
                      <a:pt x="50" y="124"/>
                    </a:cubicBezTo>
                    <a:cubicBezTo>
                      <a:pt x="58" y="126"/>
                      <a:pt x="65" y="125"/>
                      <a:pt x="72" y="121"/>
                    </a:cubicBezTo>
                    <a:cubicBezTo>
                      <a:pt x="78" y="118"/>
                      <a:pt x="81" y="114"/>
                      <a:pt x="83" y="108"/>
                    </a:cubicBezTo>
                    <a:cubicBezTo>
                      <a:pt x="85" y="103"/>
                      <a:pt x="86" y="97"/>
                      <a:pt x="84" y="90"/>
                    </a:cubicBezTo>
                    <a:close/>
                    <a:moveTo>
                      <a:pt x="10" y="40"/>
                    </a:moveTo>
                    <a:lnTo>
                      <a:pt x="10" y="40"/>
                    </a:lnTo>
                    <a:lnTo>
                      <a:pt x="7" y="11"/>
                    </a:lnTo>
                    <a:lnTo>
                      <a:pt x="26" y="0"/>
                    </a:lnTo>
                    <a:lnTo>
                      <a:pt x="22" y="33"/>
                    </a:lnTo>
                    <a:lnTo>
                      <a:pt x="10" y="40"/>
                    </a:lnTo>
                    <a:close/>
                    <a:moveTo>
                      <a:pt x="22" y="95"/>
                    </a:moveTo>
                    <a:lnTo>
                      <a:pt x="22" y="95"/>
                    </a:lnTo>
                    <a:lnTo>
                      <a:pt x="70" y="66"/>
                    </a:lnTo>
                    <a:cubicBezTo>
                      <a:pt x="65" y="59"/>
                      <a:pt x="60" y="55"/>
                      <a:pt x="55" y="53"/>
                    </a:cubicBezTo>
                    <a:cubicBezTo>
                      <a:pt x="47" y="50"/>
                      <a:pt x="39" y="51"/>
                      <a:pt x="32" y="56"/>
                    </a:cubicBezTo>
                    <a:cubicBezTo>
                      <a:pt x="25" y="60"/>
                      <a:pt x="21" y="65"/>
                      <a:pt x="19" y="73"/>
                    </a:cubicBezTo>
                    <a:cubicBezTo>
                      <a:pt x="17" y="80"/>
                      <a:pt x="18" y="87"/>
                      <a:pt x="22" y="9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9" name="Freeform 126"/>
              <p:cNvSpPr>
                <a:spLocks/>
              </p:cNvSpPr>
              <p:nvPr/>
            </p:nvSpPr>
            <p:spPr bwMode="auto">
              <a:xfrm>
                <a:off x="2746" y="1882"/>
                <a:ext cx="39" cy="67"/>
              </a:xfrm>
              <a:custGeom>
                <a:avLst/>
                <a:gdLst>
                  <a:gd name="T0" fmla="*/ 50 w 65"/>
                  <a:gd name="T1" fmla="*/ 111 h 111"/>
                  <a:gd name="T2" fmla="*/ 50 w 65"/>
                  <a:gd name="T3" fmla="*/ 111 h 111"/>
                  <a:gd name="T4" fmla="*/ 0 w 65"/>
                  <a:gd name="T5" fmla="*/ 24 h 111"/>
                  <a:gd name="T6" fmla="*/ 13 w 65"/>
                  <a:gd name="T7" fmla="*/ 17 h 111"/>
                  <a:gd name="T8" fmla="*/ 21 w 65"/>
                  <a:gd name="T9" fmla="*/ 30 h 111"/>
                  <a:gd name="T10" fmla="*/ 23 w 65"/>
                  <a:gd name="T11" fmla="*/ 12 h 111"/>
                  <a:gd name="T12" fmla="*/ 31 w 65"/>
                  <a:gd name="T13" fmla="*/ 4 h 111"/>
                  <a:gd name="T14" fmla="*/ 48 w 65"/>
                  <a:gd name="T15" fmla="*/ 0 h 111"/>
                  <a:gd name="T16" fmla="*/ 51 w 65"/>
                  <a:gd name="T17" fmla="*/ 16 h 111"/>
                  <a:gd name="T18" fmla="*/ 39 w 65"/>
                  <a:gd name="T19" fmla="*/ 20 h 111"/>
                  <a:gd name="T20" fmla="*/ 32 w 65"/>
                  <a:gd name="T21" fmla="*/ 27 h 111"/>
                  <a:gd name="T22" fmla="*/ 31 w 65"/>
                  <a:gd name="T23" fmla="*/ 39 h 111"/>
                  <a:gd name="T24" fmla="*/ 38 w 65"/>
                  <a:gd name="T25" fmla="*/ 57 h 111"/>
                  <a:gd name="T26" fmla="*/ 65 w 65"/>
                  <a:gd name="T27" fmla="*/ 103 h 111"/>
                  <a:gd name="T28" fmla="*/ 50 w 65"/>
                  <a:gd name="T2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11">
                    <a:moveTo>
                      <a:pt x="50" y="111"/>
                    </a:moveTo>
                    <a:lnTo>
                      <a:pt x="50" y="111"/>
                    </a:lnTo>
                    <a:lnTo>
                      <a:pt x="0" y="24"/>
                    </a:lnTo>
                    <a:lnTo>
                      <a:pt x="13" y="17"/>
                    </a:lnTo>
                    <a:lnTo>
                      <a:pt x="21" y="30"/>
                    </a:lnTo>
                    <a:cubicBezTo>
                      <a:pt x="20" y="22"/>
                      <a:pt x="21" y="16"/>
                      <a:pt x="23" y="12"/>
                    </a:cubicBezTo>
                    <a:cubicBezTo>
                      <a:pt x="25" y="9"/>
                      <a:pt x="27" y="6"/>
                      <a:pt x="31" y="4"/>
                    </a:cubicBezTo>
                    <a:cubicBezTo>
                      <a:pt x="36" y="1"/>
                      <a:pt x="42" y="0"/>
                      <a:pt x="48" y="0"/>
                    </a:cubicBezTo>
                    <a:lnTo>
                      <a:pt x="51" y="16"/>
                    </a:lnTo>
                    <a:cubicBezTo>
                      <a:pt x="47" y="16"/>
                      <a:pt x="42" y="17"/>
                      <a:pt x="39" y="20"/>
                    </a:cubicBezTo>
                    <a:cubicBezTo>
                      <a:pt x="35" y="21"/>
                      <a:pt x="33" y="24"/>
                      <a:pt x="32" y="27"/>
                    </a:cubicBezTo>
                    <a:cubicBezTo>
                      <a:pt x="30" y="31"/>
                      <a:pt x="30" y="35"/>
                      <a:pt x="31" y="39"/>
                    </a:cubicBezTo>
                    <a:cubicBezTo>
                      <a:pt x="32" y="45"/>
                      <a:pt x="35" y="51"/>
                      <a:pt x="38" y="57"/>
                    </a:cubicBezTo>
                    <a:lnTo>
                      <a:pt x="65" y="103"/>
                    </a:lnTo>
                    <a:lnTo>
                      <a:pt x="50" y="1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0" name="Freeform 127"/>
              <p:cNvSpPr>
                <a:spLocks noEditPoints="1"/>
              </p:cNvSpPr>
              <p:nvPr/>
            </p:nvSpPr>
            <p:spPr bwMode="auto">
              <a:xfrm>
                <a:off x="2785" y="1859"/>
                <a:ext cx="69" cy="68"/>
              </a:xfrm>
              <a:custGeom>
                <a:avLst/>
                <a:gdLst>
                  <a:gd name="T0" fmla="*/ 91 w 115"/>
                  <a:gd name="T1" fmla="*/ 76 h 114"/>
                  <a:gd name="T2" fmla="*/ 91 w 115"/>
                  <a:gd name="T3" fmla="*/ 76 h 114"/>
                  <a:gd name="T4" fmla="*/ 81 w 115"/>
                  <a:gd name="T5" fmla="*/ 95 h 114"/>
                  <a:gd name="T6" fmla="*/ 66 w 115"/>
                  <a:gd name="T7" fmla="*/ 107 h 114"/>
                  <a:gd name="T8" fmla="*/ 40 w 115"/>
                  <a:gd name="T9" fmla="*/ 112 h 114"/>
                  <a:gd name="T10" fmla="*/ 22 w 115"/>
                  <a:gd name="T11" fmla="*/ 98 h 114"/>
                  <a:gd name="T12" fmla="*/ 18 w 115"/>
                  <a:gd name="T13" fmla="*/ 85 h 114"/>
                  <a:gd name="T14" fmla="*/ 21 w 115"/>
                  <a:gd name="T15" fmla="*/ 72 h 114"/>
                  <a:gd name="T16" fmla="*/ 29 w 115"/>
                  <a:gd name="T17" fmla="*/ 61 h 114"/>
                  <a:gd name="T18" fmla="*/ 41 w 115"/>
                  <a:gd name="T19" fmla="*/ 52 h 114"/>
                  <a:gd name="T20" fmla="*/ 65 w 115"/>
                  <a:gd name="T21" fmla="*/ 32 h 114"/>
                  <a:gd name="T22" fmla="*/ 63 w 115"/>
                  <a:gd name="T23" fmla="*/ 28 h 114"/>
                  <a:gd name="T24" fmla="*/ 52 w 115"/>
                  <a:gd name="T25" fmla="*/ 17 h 114"/>
                  <a:gd name="T26" fmla="*/ 32 w 115"/>
                  <a:gd name="T27" fmla="*/ 22 h 114"/>
                  <a:gd name="T28" fmla="*/ 18 w 115"/>
                  <a:gd name="T29" fmla="*/ 34 h 114"/>
                  <a:gd name="T30" fmla="*/ 18 w 115"/>
                  <a:gd name="T31" fmla="*/ 51 h 114"/>
                  <a:gd name="T32" fmla="*/ 3 w 115"/>
                  <a:gd name="T33" fmla="*/ 57 h 114"/>
                  <a:gd name="T34" fmla="*/ 1 w 115"/>
                  <a:gd name="T35" fmla="*/ 38 h 114"/>
                  <a:gd name="T36" fmla="*/ 9 w 115"/>
                  <a:gd name="T37" fmla="*/ 22 h 114"/>
                  <a:gd name="T38" fmla="*/ 27 w 115"/>
                  <a:gd name="T39" fmla="*/ 8 h 114"/>
                  <a:gd name="T40" fmla="*/ 47 w 115"/>
                  <a:gd name="T41" fmla="*/ 1 h 114"/>
                  <a:gd name="T42" fmla="*/ 61 w 115"/>
                  <a:gd name="T43" fmla="*/ 2 h 114"/>
                  <a:gd name="T44" fmla="*/ 71 w 115"/>
                  <a:gd name="T45" fmla="*/ 9 h 114"/>
                  <a:gd name="T46" fmla="*/ 79 w 115"/>
                  <a:gd name="T47" fmla="*/ 23 h 114"/>
                  <a:gd name="T48" fmla="*/ 90 w 115"/>
                  <a:gd name="T49" fmla="*/ 42 h 114"/>
                  <a:gd name="T50" fmla="*/ 106 w 115"/>
                  <a:gd name="T51" fmla="*/ 68 h 114"/>
                  <a:gd name="T52" fmla="*/ 115 w 115"/>
                  <a:gd name="T53" fmla="*/ 77 h 114"/>
                  <a:gd name="T54" fmla="*/ 100 w 115"/>
                  <a:gd name="T55" fmla="*/ 85 h 114"/>
                  <a:gd name="T56" fmla="*/ 91 w 115"/>
                  <a:gd name="T57" fmla="*/ 76 h 114"/>
                  <a:gd name="T58" fmla="*/ 71 w 115"/>
                  <a:gd name="T59" fmla="*/ 43 h 114"/>
                  <a:gd name="T60" fmla="*/ 71 w 115"/>
                  <a:gd name="T61" fmla="*/ 43 h 114"/>
                  <a:gd name="T62" fmla="*/ 50 w 115"/>
                  <a:gd name="T63" fmla="*/ 62 h 114"/>
                  <a:gd name="T64" fmla="*/ 39 w 115"/>
                  <a:gd name="T65" fmla="*/ 73 h 114"/>
                  <a:gd name="T66" fmla="*/ 36 w 115"/>
                  <a:gd name="T67" fmla="*/ 81 h 114"/>
                  <a:gd name="T68" fmla="*/ 38 w 115"/>
                  <a:gd name="T69" fmla="*/ 89 h 114"/>
                  <a:gd name="T70" fmla="*/ 48 w 115"/>
                  <a:gd name="T71" fmla="*/ 96 h 114"/>
                  <a:gd name="T72" fmla="*/ 63 w 115"/>
                  <a:gd name="T73" fmla="*/ 93 h 114"/>
                  <a:gd name="T74" fmla="*/ 76 w 115"/>
                  <a:gd name="T75" fmla="*/ 81 h 114"/>
                  <a:gd name="T76" fmla="*/ 80 w 115"/>
                  <a:gd name="T77" fmla="*/ 65 h 114"/>
                  <a:gd name="T78" fmla="*/ 74 w 115"/>
                  <a:gd name="T79" fmla="*/ 49 h 114"/>
                  <a:gd name="T80" fmla="*/ 71 w 115"/>
                  <a:gd name="T81" fmla="*/ 4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 h="114">
                    <a:moveTo>
                      <a:pt x="91" y="76"/>
                    </a:moveTo>
                    <a:lnTo>
                      <a:pt x="91" y="76"/>
                    </a:lnTo>
                    <a:cubicBezTo>
                      <a:pt x="88" y="84"/>
                      <a:pt x="85" y="90"/>
                      <a:pt x="81" y="95"/>
                    </a:cubicBezTo>
                    <a:cubicBezTo>
                      <a:pt x="77" y="99"/>
                      <a:pt x="72" y="103"/>
                      <a:pt x="66" y="107"/>
                    </a:cubicBezTo>
                    <a:cubicBezTo>
                      <a:pt x="56" y="112"/>
                      <a:pt x="47" y="114"/>
                      <a:pt x="40" y="112"/>
                    </a:cubicBezTo>
                    <a:cubicBezTo>
                      <a:pt x="32" y="110"/>
                      <a:pt x="26" y="105"/>
                      <a:pt x="22" y="98"/>
                    </a:cubicBezTo>
                    <a:cubicBezTo>
                      <a:pt x="20" y="94"/>
                      <a:pt x="18" y="89"/>
                      <a:pt x="18" y="85"/>
                    </a:cubicBezTo>
                    <a:cubicBezTo>
                      <a:pt x="18" y="80"/>
                      <a:pt x="19" y="76"/>
                      <a:pt x="21" y="72"/>
                    </a:cubicBezTo>
                    <a:cubicBezTo>
                      <a:pt x="23" y="68"/>
                      <a:pt x="26" y="64"/>
                      <a:pt x="29" y="61"/>
                    </a:cubicBezTo>
                    <a:cubicBezTo>
                      <a:pt x="32" y="59"/>
                      <a:pt x="36" y="56"/>
                      <a:pt x="41" y="52"/>
                    </a:cubicBezTo>
                    <a:cubicBezTo>
                      <a:pt x="52" y="43"/>
                      <a:pt x="60" y="37"/>
                      <a:pt x="65" y="32"/>
                    </a:cubicBezTo>
                    <a:cubicBezTo>
                      <a:pt x="64" y="30"/>
                      <a:pt x="63" y="28"/>
                      <a:pt x="63" y="28"/>
                    </a:cubicBezTo>
                    <a:cubicBezTo>
                      <a:pt x="59" y="22"/>
                      <a:pt x="56" y="18"/>
                      <a:pt x="52" y="17"/>
                    </a:cubicBezTo>
                    <a:cubicBezTo>
                      <a:pt x="46" y="16"/>
                      <a:pt x="39" y="18"/>
                      <a:pt x="32" y="22"/>
                    </a:cubicBezTo>
                    <a:cubicBezTo>
                      <a:pt x="25" y="26"/>
                      <a:pt x="20" y="30"/>
                      <a:pt x="18" y="34"/>
                    </a:cubicBezTo>
                    <a:cubicBezTo>
                      <a:pt x="16" y="38"/>
                      <a:pt x="16" y="44"/>
                      <a:pt x="18" y="51"/>
                    </a:cubicBezTo>
                    <a:lnTo>
                      <a:pt x="3" y="57"/>
                    </a:lnTo>
                    <a:cubicBezTo>
                      <a:pt x="0" y="50"/>
                      <a:pt x="0" y="44"/>
                      <a:pt x="1" y="38"/>
                    </a:cubicBezTo>
                    <a:cubicBezTo>
                      <a:pt x="2" y="33"/>
                      <a:pt x="4" y="28"/>
                      <a:pt x="9" y="22"/>
                    </a:cubicBezTo>
                    <a:cubicBezTo>
                      <a:pt x="14" y="17"/>
                      <a:pt x="20" y="12"/>
                      <a:pt x="27" y="8"/>
                    </a:cubicBezTo>
                    <a:cubicBezTo>
                      <a:pt x="35" y="4"/>
                      <a:pt x="41" y="2"/>
                      <a:pt x="47" y="1"/>
                    </a:cubicBezTo>
                    <a:cubicBezTo>
                      <a:pt x="53" y="0"/>
                      <a:pt x="57" y="0"/>
                      <a:pt x="61" y="2"/>
                    </a:cubicBezTo>
                    <a:cubicBezTo>
                      <a:pt x="65" y="3"/>
                      <a:pt x="68" y="6"/>
                      <a:pt x="71" y="9"/>
                    </a:cubicBezTo>
                    <a:cubicBezTo>
                      <a:pt x="73" y="12"/>
                      <a:pt x="76" y="16"/>
                      <a:pt x="79" y="23"/>
                    </a:cubicBezTo>
                    <a:lnTo>
                      <a:pt x="90" y="42"/>
                    </a:lnTo>
                    <a:cubicBezTo>
                      <a:pt x="98" y="56"/>
                      <a:pt x="103" y="65"/>
                      <a:pt x="106" y="68"/>
                    </a:cubicBezTo>
                    <a:cubicBezTo>
                      <a:pt x="109" y="71"/>
                      <a:pt x="112" y="74"/>
                      <a:pt x="115" y="77"/>
                    </a:cubicBezTo>
                    <a:lnTo>
                      <a:pt x="100" y="85"/>
                    </a:lnTo>
                    <a:cubicBezTo>
                      <a:pt x="97" y="83"/>
                      <a:pt x="94" y="80"/>
                      <a:pt x="91" y="76"/>
                    </a:cubicBezTo>
                    <a:close/>
                    <a:moveTo>
                      <a:pt x="71" y="43"/>
                    </a:moveTo>
                    <a:lnTo>
                      <a:pt x="71" y="43"/>
                    </a:lnTo>
                    <a:cubicBezTo>
                      <a:pt x="67" y="49"/>
                      <a:pt x="60" y="55"/>
                      <a:pt x="50" y="62"/>
                    </a:cubicBezTo>
                    <a:cubicBezTo>
                      <a:pt x="45" y="67"/>
                      <a:pt x="41" y="70"/>
                      <a:pt x="39" y="73"/>
                    </a:cubicBezTo>
                    <a:cubicBezTo>
                      <a:pt x="37" y="75"/>
                      <a:pt x="36" y="78"/>
                      <a:pt x="36" y="81"/>
                    </a:cubicBezTo>
                    <a:cubicBezTo>
                      <a:pt x="35" y="84"/>
                      <a:pt x="36" y="86"/>
                      <a:pt x="38" y="89"/>
                    </a:cubicBezTo>
                    <a:cubicBezTo>
                      <a:pt x="40" y="93"/>
                      <a:pt x="43" y="95"/>
                      <a:pt x="48" y="96"/>
                    </a:cubicBezTo>
                    <a:cubicBezTo>
                      <a:pt x="52" y="97"/>
                      <a:pt x="57" y="96"/>
                      <a:pt x="63" y="93"/>
                    </a:cubicBezTo>
                    <a:cubicBezTo>
                      <a:pt x="69" y="90"/>
                      <a:pt x="73" y="86"/>
                      <a:pt x="76" y="81"/>
                    </a:cubicBezTo>
                    <a:cubicBezTo>
                      <a:pt x="79" y="76"/>
                      <a:pt x="81" y="71"/>
                      <a:pt x="80" y="65"/>
                    </a:cubicBezTo>
                    <a:cubicBezTo>
                      <a:pt x="80" y="61"/>
                      <a:pt x="78" y="55"/>
                      <a:pt x="74" y="49"/>
                    </a:cubicBezTo>
                    <a:lnTo>
                      <a:pt x="71" y="4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1" name="Freeform 128"/>
              <p:cNvSpPr>
                <a:spLocks/>
              </p:cNvSpPr>
              <p:nvPr/>
            </p:nvSpPr>
            <p:spPr bwMode="auto">
              <a:xfrm>
                <a:off x="2826" y="1821"/>
                <a:ext cx="48" cy="78"/>
              </a:xfrm>
              <a:custGeom>
                <a:avLst/>
                <a:gdLst>
                  <a:gd name="T0" fmla="*/ 64 w 79"/>
                  <a:gd name="T1" fmla="*/ 131 h 131"/>
                  <a:gd name="T2" fmla="*/ 64 w 79"/>
                  <a:gd name="T3" fmla="*/ 131 h 131"/>
                  <a:gd name="T4" fmla="*/ 0 w 79"/>
                  <a:gd name="T5" fmla="*/ 8 h 131"/>
                  <a:gd name="T6" fmla="*/ 15 w 79"/>
                  <a:gd name="T7" fmla="*/ 0 h 131"/>
                  <a:gd name="T8" fmla="*/ 79 w 79"/>
                  <a:gd name="T9" fmla="*/ 123 h 131"/>
                  <a:gd name="T10" fmla="*/ 64 w 79"/>
                  <a:gd name="T11" fmla="*/ 131 h 131"/>
                </a:gdLst>
                <a:ahLst/>
                <a:cxnLst>
                  <a:cxn ang="0">
                    <a:pos x="T0" y="T1"/>
                  </a:cxn>
                  <a:cxn ang="0">
                    <a:pos x="T2" y="T3"/>
                  </a:cxn>
                  <a:cxn ang="0">
                    <a:pos x="T4" y="T5"/>
                  </a:cxn>
                  <a:cxn ang="0">
                    <a:pos x="T6" y="T7"/>
                  </a:cxn>
                  <a:cxn ang="0">
                    <a:pos x="T8" y="T9"/>
                  </a:cxn>
                  <a:cxn ang="0">
                    <a:pos x="T10" y="T11"/>
                  </a:cxn>
                </a:cxnLst>
                <a:rect l="0" t="0" r="r" b="b"/>
                <a:pathLst>
                  <a:path w="79" h="131">
                    <a:moveTo>
                      <a:pt x="64" y="131"/>
                    </a:moveTo>
                    <a:lnTo>
                      <a:pt x="64" y="131"/>
                    </a:lnTo>
                    <a:lnTo>
                      <a:pt x="0" y="8"/>
                    </a:lnTo>
                    <a:lnTo>
                      <a:pt x="15" y="0"/>
                    </a:lnTo>
                    <a:lnTo>
                      <a:pt x="79" y="123"/>
                    </a:lnTo>
                    <a:lnTo>
                      <a:pt x="64"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2" name="Freeform 129"/>
              <p:cNvSpPr>
                <a:spLocks/>
              </p:cNvSpPr>
              <p:nvPr/>
            </p:nvSpPr>
            <p:spPr bwMode="auto">
              <a:xfrm>
                <a:off x="3643" y="1454"/>
                <a:ext cx="77" cy="87"/>
              </a:xfrm>
              <a:custGeom>
                <a:avLst/>
                <a:gdLst>
                  <a:gd name="T0" fmla="*/ 108 w 127"/>
                  <a:gd name="T1" fmla="*/ 88 h 146"/>
                  <a:gd name="T2" fmla="*/ 108 w 127"/>
                  <a:gd name="T3" fmla="*/ 88 h 146"/>
                  <a:gd name="T4" fmla="*/ 127 w 127"/>
                  <a:gd name="T5" fmla="*/ 90 h 146"/>
                  <a:gd name="T6" fmla="*/ 111 w 127"/>
                  <a:gd name="T7" fmla="*/ 127 h 146"/>
                  <a:gd name="T8" fmla="*/ 76 w 127"/>
                  <a:gd name="T9" fmla="*/ 144 h 146"/>
                  <a:gd name="T10" fmla="*/ 39 w 127"/>
                  <a:gd name="T11" fmla="*/ 140 h 146"/>
                  <a:gd name="T12" fmla="*/ 15 w 127"/>
                  <a:gd name="T13" fmla="*/ 116 h 146"/>
                  <a:gd name="T14" fmla="*/ 2 w 127"/>
                  <a:gd name="T15" fmla="*/ 80 h 146"/>
                  <a:gd name="T16" fmla="*/ 6 w 127"/>
                  <a:gd name="T17" fmla="*/ 42 h 146"/>
                  <a:gd name="T18" fmla="*/ 26 w 127"/>
                  <a:gd name="T19" fmla="*/ 15 h 146"/>
                  <a:gd name="T20" fmla="*/ 58 w 127"/>
                  <a:gd name="T21" fmla="*/ 2 h 146"/>
                  <a:gd name="T22" fmla="*/ 94 w 127"/>
                  <a:gd name="T23" fmla="*/ 8 h 146"/>
                  <a:gd name="T24" fmla="*/ 117 w 127"/>
                  <a:gd name="T25" fmla="*/ 35 h 146"/>
                  <a:gd name="T26" fmla="*/ 100 w 127"/>
                  <a:gd name="T27" fmla="*/ 41 h 146"/>
                  <a:gd name="T28" fmla="*/ 83 w 127"/>
                  <a:gd name="T29" fmla="*/ 21 h 146"/>
                  <a:gd name="T30" fmla="*/ 59 w 127"/>
                  <a:gd name="T31" fmla="*/ 18 h 146"/>
                  <a:gd name="T32" fmla="*/ 34 w 127"/>
                  <a:gd name="T33" fmla="*/ 29 h 146"/>
                  <a:gd name="T34" fmla="*/ 22 w 127"/>
                  <a:gd name="T35" fmla="*/ 51 h 146"/>
                  <a:gd name="T36" fmla="*/ 21 w 127"/>
                  <a:gd name="T37" fmla="*/ 78 h 146"/>
                  <a:gd name="T38" fmla="*/ 30 w 127"/>
                  <a:gd name="T39" fmla="*/ 108 h 146"/>
                  <a:gd name="T40" fmla="*/ 49 w 127"/>
                  <a:gd name="T41" fmla="*/ 125 h 146"/>
                  <a:gd name="T42" fmla="*/ 73 w 127"/>
                  <a:gd name="T43" fmla="*/ 128 h 146"/>
                  <a:gd name="T44" fmla="*/ 98 w 127"/>
                  <a:gd name="T45" fmla="*/ 116 h 146"/>
                  <a:gd name="T46" fmla="*/ 108 w 127"/>
                  <a:gd name="T47" fmla="*/ 8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7" h="146">
                    <a:moveTo>
                      <a:pt x="108" y="88"/>
                    </a:moveTo>
                    <a:lnTo>
                      <a:pt x="108" y="88"/>
                    </a:lnTo>
                    <a:lnTo>
                      <a:pt x="127" y="90"/>
                    </a:lnTo>
                    <a:cubicBezTo>
                      <a:pt x="125" y="106"/>
                      <a:pt x="120" y="118"/>
                      <a:pt x="111" y="127"/>
                    </a:cubicBezTo>
                    <a:cubicBezTo>
                      <a:pt x="102" y="136"/>
                      <a:pt x="91" y="142"/>
                      <a:pt x="76" y="144"/>
                    </a:cubicBezTo>
                    <a:cubicBezTo>
                      <a:pt x="62" y="146"/>
                      <a:pt x="49" y="144"/>
                      <a:pt x="39" y="140"/>
                    </a:cubicBezTo>
                    <a:cubicBezTo>
                      <a:pt x="29" y="135"/>
                      <a:pt x="21" y="127"/>
                      <a:pt x="15" y="116"/>
                    </a:cubicBezTo>
                    <a:cubicBezTo>
                      <a:pt x="8" y="106"/>
                      <a:pt x="4" y="94"/>
                      <a:pt x="2" y="80"/>
                    </a:cubicBezTo>
                    <a:cubicBezTo>
                      <a:pt x="0" y="66"/>
                      <a:pt x="2" y="53"/>
                      <a:pt x="6" y="42"/>
                    </a:cubicBezTo>
                    <a:cubicBezTo>
                      <a:pt x="10" y="31"/>
                      <a:pt x="16" y="22"/>
                      <a:pt x="26" y="15"/>
                    </a:cubicBezTo>
                    <a:cubicBezTo>
                      <a:pt x="35" y="8"/>
                      <a:pt x="46" y="4"/>
                      <a:pt x="58" y="2"/>
                    </a:cubicBezTo>
                    <a:cubicBezTo>
                      <a:pt x="71" y="0"/>
                      <a:pt x="83" y="2"/>
                      <a:pt x="94" y="8"/>
                    </a:cubicBezTo>
                    <a:cubicBezTo>
                      <a:pt x="104" y="14"/>
                      <a:pt x="112" y="22"/>
                      <a:pt x="117" y="35"/>
                    </a:cubicBezTo>
                    <a:lnTo>
                      <a:pt x="100" y="41"/>
                    </a:lnTo>
                    <a:cubicBezTo>
                      <a:pt x="95" y="32"/>
                      <a:pt x="90" y="25"/>
                      <a:pt x="83" y="21"/>
                    </a:cubicBezTo>
                    <a:cubicBezTo>
                      <a:pt x="77" y="18"/>
                      <a:pt x="69" y="16"/>
                      <a:pt x="59" y="18"/>
                    </a:cubicBezTo>
                    <a:cubicBezTo>
                      <a:pt x="49" y="19"/>
                      <a:pt x="40" y="23"/>
                      <a:pt x="34" y="29"/>
                    </a:cubicBezTo>
                    <a:cubicBezTo>
                      <a:pt x="28" y="35"/>
                      <a:pt x="24" y="42"/>
                      <a:pt x="22" y="51"/>
                    </a:cubicBezTo>
                    <a:cubicBezTo>
                      <a:pt x="20" y="60"/>
                      <a:pt x="20" y="69"/>
                      <a:pt x="21" y="78"/>
                    </a:cubicBezTo>
                    <a:cubicBezTo>
                      <a:pt x="23" y="90"/>
                      <a:pt x="26" y="100"/>
                      <a:pt x="30" y="108"/>
                    </a:cubicBezTo>
                    <a:cubicBezTo>
                      <a:pt x="35" y="116"/>
                      <a:pt x="41" y="122"/>
                      <a:pt x="49" y="125"/>
                    </a:cubicBezTo>
                    <a:cubicBezTo>
                      <a:pt x="56" y="128"/>
                      <a:pt x="65" y="130"/>
                      <a:pt x="73" y="128"/>
                    </a:cubicBezTo>
                    <a:cubicBezTo>
                      <a:pt x="83" y="127"/>
                      <a:pt x="91" y="123"/>
                      <a:pt x="98" y="116"/>
                    </a:cubicBezTo>
                    <a:cubicBezTo>
                      <a:pt x="104" y="109"/>
                      <a:pt x="107" y="100"/>
                      <a:pt x="108" y="8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3" name="Freeform 130"/>
              <p:cNvSpPr>
                <a:spLocks noEditPoints="1"/>
              </p:cNvSpPr>
              <p:nvPr/>
            </p:nvSpPr>
            <p:spPr bwMode="auto">
              <a:xfrm>
                <a:off x="3726" y="1468"/>
                <a:ext cx="58" cy="64"/>
              </a:xfrm>
              <a:custGeom>
                <a:avLst/>
                <a:gdLst>
                  <a:gd name="T0" fmla="*/ 2 w 96"/>
                  <a:gd name="T1" fmla="*/ 59 h 107"/>
                  <a:gd name="T2" fmla="*/ 2 w 96"/>
                  <a:gd name="T3" fmla="*/ 59 h 107"/>
                  <a:gd name="T4" fmla="*/ 13 w 96"/>
                  <a:gd name="T5" fmla="*/ 16 h 107"/>
                  <a:gd name="T6" fmla="*/ 43 w 96"/>
                  <a:gd name="T7" fmla="*/ 2 h 107"/>
                  <a:gd name="T8" fmla="*/ 78 w 96"/>
                  <a:gd name="T9" fmla="*/ 12 h 107"/>
                  <a:gd name="T10" fmla="*/ 95 w 96"/>
                  <a:gd name="T11" fmla="*/ 48 h 107"/>
                  <a:gd name="T12" fmla="*/ 92 w 96"/>
                  <a:gd name="T13" fmla="*/ 79 h 107"/>
                  <a:gd name="T14" fmla="*/ 77 w 96"/>
                  <a:gd name="T15" fmla="*/ 97 h 107"/>
                  <a:gd name="T16" fmla="*/ 54 w 96"/>
                  <a:gd name="T17" fmla="*/ 106 h 107"/>
                  <a:gd name="T18" fmla="*/ 19 w 96"/>
                  <a:gd name="T19" fmla="*/ 96 h 107"/>
                  <a:gd name="T20" fmla="*/ 2 w 96"/>
                  <a:gd name="T21" fmla="*/ 59 h 107"/>
                  <a:gd name="T22" fmla="*/ 19 w 96"/>
                  <a:gd name="T23" fmla="*/ 57 h 107"/>
                  <a:gd name="T24" fmla="*/ 19 w 96"/>
                  <a:gd name="T25" fmla="*/ 57 h 107"/>
                  <a:gd name="T26" fmla="*/ 31 w 96"/>
                  <a:gd name="T27" fmla="*/ 85 h 107"/>
                  <a:gd name="T28" fmla="*/ 53 w 96"/>
                  <a:gd name="T29" fmla="*/ 92 h 107"/>
                  <a:gd name="T30" fmla="*/ 72 w 96"/>
                  <a:gd name="T31" fmla="*/ 80 h 107"/>
                  <a:gd name="T32" fmla="*/ 78 w 96"/>
                  <a:gd name="T33" fmla="*/ 50 h 107"/>
                  <a:gd name="T34" fmla="*/ 66 w 96"/>
                  <a:gd name="T35" fmla="*/ 23 h 107"/>
                  <a:gd name="T36" fmla="*/ 45 w 96"/>
                  <a:gd name="T37" fmla="*/ 16 h 107"/>
                  <a:gd name="T38" fmla="*/ 25 w 96"/>
                  <a:gd name="T39" fmla="*/ 27 h 107"/>
                  <a:gd name="T40" fmla="*/ 19 w 96"/>
                  <a:gd name="T41" fmla="*/ 5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07">
                    <a:moveTo>
                      <a:pt x="2" y="59"/>
                    </a:moveTo>
                    <a:lnTo>
                      <a:pt x="2" y="59"/>
                    </a:lnTo>
                    <a:cubicBezTo>
                      <a:pt x="0" y="40"/>
                      <a:pt x="4" y="26"/>
                      <a:pt x="13" y="16"/>
                    </a:cubicBezTo>
                    <a:cubicBezTo>
                      <a:pt x="21" y="8"/>
                      <a:pt x="31" y="3"/>
                      <a:pt x="43" y="2"/>
                    </a:cubicBezTo>
                    <a:cubicBezTo>
                      <a:pt x="57" y="0"/>
                      <a:pt x="68" y="4"/>
                      <a:pt x="78" y="12"/>
                    </a:cubicBezTo>
                    <a:cubicBezTo>
                      <a:pt x="88" y="20"/>
                      <a:pt x="93" y="32"/>
                      <a:pt x="95" y="48"/>
                    </a:cubicBezTo>
                    <a:cubicBezTo>
                      <a:pt x="96" y="60"/>
                      <a:pt x="96" y="71"/>
                      <a:pt x="92" y="79"/>
                    </a:cubicBezTo>
                    <a:cubicBezTo>
                      <a:pt x="89" y="86"/>
                      <a:pt x="84" y="93"/>
                      <a:pt x="77" y="97"/>
                    </a:cubicBezTo>
                    <a:cubicBezTo>
                      <a:pt x="71" y="102"/>
                      <a:pt x="63" y="105"/>
                      <a:pt x="54" y="106"/>
                    </a:cubicBezTo>
                    <a:cubicBezTo>
                      <a:pt x="40" y="107"/>
                      <a:pt x="28" y="104"/>
                      <a:pt x="19" y="96"/>
                    </a:cubicBezTo>
                    <a:cubicBezTo>
                      <a:pt x="9" y="88"/>
                      <a:pt x="4" y="76"/>
                      <a:pt x="2" y="59"/>
                    </a:cubicBezTo>
                    <a:close/>
                    <a:moveTo>
                      <a:pt x="19" y="57"/>
                    </a:moveTo>
                    <a:lnTo>
                      <a:pt x="19" y="57"/>
                    </a:lnTo>
                    <a:cubicBezTo>
                      <a:pt x="20" y="70"/>
                      <a:pt x="24" y="79"/>
                      <a:pt x="31" y="85"/>
                    </a:cubicBezTo>
                    <a:cubicBezTo>
                      <a:pt x="37" y="91"/>
                      <a:pt x="44" y="93"/>
                      <a:pt x="53" y="92"/>
                    </a:cubicBezTo>
                    <a:cubicBezTo>
                      <a:pt x="61" y="91"/>
                      <a:pt x="68" y="87"/>
                      <a:pt x="72" y="80"/>
                    </a:cubicBezTo>
                    <a:cubicBezTo>
                      <a:pt x="77" y="73"/>
                      <a:pt x="79" y="63"/>
                      <a:pt x="78" y="50"/>
                    </a:cubicBezTo>
                    <a:cubicBezTo>
                      <a:pt x="76" y="38"/>
                      <a:pt x="73" y="29"/>
                      <a:pt x="66" y="23"/>
                    </a:cubicBezTo>
                    <a:cubicBezTo>
                      <a:pt x="60" y="17"/>
                      <a:pt x="53" y="15"/>
                      <a:pt x="45" y="16"/>
                    </a:cubicBezTo>
                    <a:cubicBezTo>
                      <a:pt x="36" y="17"/>
                      <a:pt x="29" y="21"/>
                      <a:pt x="25" y="27"/>
                    </a:cubicBezTo>
                    <a:cubicBezTo>
                      <a:pt x="20" y="34"/>
                      <a:pt x="18" y="44"/>
                      <a:pt x="19" y="5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4" name="Freeform 131"/>
              <p:cNvSpPr>
                <a:spLocks/>
              </p:cNvSpPr>
              <p:nvPr/>
            </p:nvSpPr>
            <p:spPr bwMode="auto">
              <a:xfrm>
                <a:off x="3793" y="1463"/>
                <a:ext cx="54" cy="63"/>
              </a:xfrm>
              <a:custGeom>
                <a:avLst/>
                <a:gdLst>
                  <a:gd name="T0" fmla="*/ 8 w 90"/>
                  <a:gd name="T1" fmla="*/ 106 h 106"/>
                  <a:gd name="T2" fmla="*/ 8 w 90"/>
                  <a:gd name="T3" fmla="*/ 106 h 106"/>
                  <a:gd name="T4" fmla="*/ 0 w 90"/>
                  <a:gd name="T5" fmla="*/ 6 h 106"/>
                  <a:gd name="T6" fmla="*/ 16 w 90"/>
                  <a:gd name="T7" fmla="*/ 5 h 106"/>
                  <a:gd name="T8" fmla="*/ 17 w 90"/>
                  <a:gd name="T9" fmla="*/ 19 h 106"/>
                  <a:gd name="T10" fmla="*/ 47 w 90"/>
                  <a:gd name="T11" fmla="*/ 0 h 106"/>
                  <a:gd name="T12" fmla="*/ 64 w 90"/>
                  <a:gd name="T13" fmla="*/ 2 h 106"/>
                  <a:gd name="T14" fmla="*/ 76 w 90"/>
                  <a:gd name="T15" fmla="*/ 10 h 106"/>
                  <a:gd name="T16" fmla="*/ 82 w 90"/>
                  <a:gd name="T17" fmla="*/ 22 h 106"/>
                  <a:gd name="T18" fmla="*/ 85 w 90"/>
                  <a:gd name="T19" fmla="*/ 38 h 106"/>
                  <a:gd name="T20" fmla="*/ 90 w 90"/>
                  <a:gd name="T21" fmla="*/ 100 h 106"/>
                  <a:gd name="T22" fmla="*/ 73 w 90"/>
                  <a:gd name="T23" fmla="*/ 101 h 106"/>
                  <a:gd name="T24" fmla="*/ 68 w 90"/>
                  <a:gd name="T25" fmla="*/ 40 h 106"/>
                  <a:gd name="T26" fmla="*/ 65 w 90"/>
                  <a:gd name="T27" fmla="*/ 25 h 106"/>
                  <a:gd name="T28" fmla="*/ 57 w 90"/>
                  <a:gd name="T29" fmla="*/ 17 h 106"/>
                  <a:gd name="T30" fmla="*/ 45 w 90"/>
                  <a:gd name="T31" fmla="*/ 15 h 106"/>
                  <a:gd name="T32" fmla="*/ 27 w 90"/>
                  <a:gd name="T33" fmla="*/ 24 h 106"/>
                  <a:gd name="T34" fmla="*/ 21 w 90"/>
                  <a:gd name="T35" fmla="*/ 50 h 106"/>
                  <a:gd name="T36" fmla="*/ 25 w 90"/>
                  <a:gd name="T37" fmla="*/ 105 h 106"/>
                  <a:gd name="T38" fmla="*/ 8 w 90"/>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6">
                    <a:moveTo>
                      <a:pt x="8" y="106"/>
                    </a:moveTo>
                    <a:lnTo>
                      <a:pt x="8" y="106"/>
                    </a:lnTo>
                    <a:lnTo>
                      <a:pt x="0" y="6"/>
                    </a:lnTo>
                    <a:lnTo>
                      <a:pt x="16" y="5"/>
                    </a:lnTo>
                    <a:lnTo>
                      <a:pt x="17" y="19"/>
                    </a:lnTo>
                    <a:cubicBezTo>
                      <a:pt x="23" y="8"/>
                      <a:pt x="33" y="1"/>
                      <a:pt x="47" y="0"/>
                    </a:cubicBezTo>
                    <a:cubicBezTo>
                      <a:pt x="53" y="0"/>
                      <a:pt x="59" y="0"/>
                      <a:pt x="64" y="2"/>
                    </a:cubicBezTo>
                    <a:cubicBezTo>
                      <a:pt x="69" y="4"/>
                      <a:pt x="73" y="7"/>
                      <a:pt x="76" y="10"/>
                    </a:cubicBezTo>
                    <a:cubicBezTo>
                      <a:pt x="79" y="13"/>
                      <a:pt x="81" y="17"/>
                      <a:pt x="82" y="22"/>
                    </a:cubicBezTo>
                    <a:cubicBezTo>
                      <a:pt x="83" y="25"/>
                      <a:pt x="84" y="30"/>
                      <a:pt x="85" y="38"/>
                    </a:cubicBezTo>
                    <a:lnTo>
                      <a:pt x="90" y="100"/>
                    </a:lnTo>
                    <a:lnTo>
                      <a:pt x="73" y="101"/>
                    </a:lnTo>
                    <a:lnTo>
                      <a:pt x="68" y="40"/>
                    </a:lnTo>
                    <a:cubicBezTo>
                      <a:pt x="67" y="33"/>
                      <a:pt x="66" y="28"/>
                      <a:pt x="65" y="25"/>
                    </a:cubicBezTo>
                    <a:cubicBezTo>
                      <a:pt x="63" y="22"/>
                      <a:pt x="60" y="19"/>
                      <a:pt x="57" y="17"/>
                    </a:cubicBezTo>
                    <a:cubicBezTo>
                      <a:pt x="53" y="16"/>
                      <a:pt x="49" y="15"/>
                      <a:pt x="45" y="15"/>
                    </a:cubicBezTo>
                    <a:cubicBezTo>
                      <a:pt x="38" y="16"/>
                      <a:pt x="32" y="19"/>
                      <a:pt x="27" y="24"/>
                    </a:cubicBezTo>
                    <a:cubicBezTo>
                      <a:pt x="22" y="29"/>
                      <a:pt x="20" y="38"/>
                      <a:pt x="21" y="50"/>
                    </a:cubicBezTo>
                    <a:lnTo>
                      <a:pt x="25" y="105"/>
                    </a:lnTo>
                    <a:lnTo>
                      <a:pt x="8" y="10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5" name="Freeform 132"/>
              <p:cNvSpPr>
                <a:spLocks/>
              </p:cNvSpPr>
              <p:nvPr/>
            </p:nvSpPr>
            <p:spPr bwMode="auto">
              <a:xfrm>
                <a:off x="3856" y="1458"/>
                <a:ext cx="50" cy="64"/>
              </a:xfrm>
              <a:custGeom>
                <a:avLst/>
                <a:gdLst>
                  <a:gd name="T0" fmla="*/ 0 w 83"/>
                  <a:gd name="T1" fmla="*/ 76 h 106"/>
                  <a:gd name="T2" fmla="*/ 0 w 83"/>
                  <a:gd name="T3" fmla="*/ 76 h 106"/>
                  <a:gd name="T4" fmla="*/ 16 w 83"/>
                  <a:gd name="T5" fmla="*/ 72 h 106"/>
                  <a:gd name="T6" fmla="*/ 25 w 83"/>
                  <a:gd name="T7" fmla="*/ 87 h 106"/>
                  <a:gd name="T8" fmla="*/ 43 w 83"/>
                  <a:gd name="T9" fmla="*/ 91 h 106"/>
                  <a:gd name="T10" fmla="*/ 60 w 83"/>
                  <a:gd name="T11" fmla="*/ 86 h 106"/>
                  <a:gd name="T12" fmla="*/ 65 w 83"/>
                  <a:gd name="T13" fmla="*/ 74 h 106"/>
                  <a:gd name="T14" fmla="*/ 60 w 83"/>
                  <a:gd name="T15" fmla="*/ 65 h 106"/>
                  <a:gd name="T16" fmla="*/ 42 w 83"/>
                  <a:gd name="T17" fmla="*/ 61 h 106"/>
                  <a:gd name="T18" fmla="*/ 16 w 83"/>
                  <a:gd name="T19" fmla="*/ 54 h 106"/>
                  <a:gd name="T20" fmla="*/ 4 w 83"/>
                  <a:gd name="T21" fmla="*/ 45 h 106"/>
                  <a:gd name="T22" fmla="*/ 0 w 83"/>
                  <a:gd name="T23" fmla="*/ 32 h 106"/>
                  <a:gd name="T24" fmla="*/ 2 w 83"/>
                  <a:gd name="T25" fmla="*/ 19 h 106"/>
                  <a:gd name="T26" fmla="*/ 10 w 83"/>
                  <a:gd name="T27" fmla="*/ 9 h 106"/>
                  <a:gd name="T28" fmla="*/ 21 w 83"/>
                  <a:gd name="T29" fmla="*/ 4 h 106"/>
                  <a:gd name="T30" fmla="*/ 35 w 83"/>
                  <a:gd name="T31" fmla="*/ 1 h 106"/>
                  <a:gd name="T32" fmla="*/ 56 w 83"/>
                  <a:gd name="T33" fmla="*/ 3 h 106"/>
                  <a:gd name="T34" fmla="*/ 70 w 83"/>
                  <a:gd name="T35" fmla="*/ 12 h 106"/>
                  <a:gd name="T36" fmla="*/ 76 w 83"/>
                  <a:gd name="T37" fmla="*/ 27 h 106"/>
                  <a:gd name="T38" fmla="*/ 60 w 83"/>
                  <a:gd name="T39" fmla="*/ 30 h 106"/>
                  <a:gd name="T40" fmla="*/ 53 w 83"/>
                  <a:gd name="T41" fmla="*/ 18 h 106"/>
                  <a:gd name="T42" fmla="*/ 37 w 83"/>
                  <a:gd name="T43" fmla="*/ 15 h 106"/>
                  <a:gd name="T44" fmla="*/ 21 w 83"/>
                  <a:gd name="T45" fmla="*/ 20 h 106"/>
                  <a:gd name="T46" fmla="*/ 16 w 83"/>
                  <a:gd name="T47" fmla="*/ 29 h 106"/>
                  <a:gd name="T48" fmla="*/ 19 w 83"/>
                  <a:gd name="T49" fmla="*/ 35 h 106"/>
                  <a:gd name="T50" fmla="*/ 25 w 83"/>
                  <a:gd name="T51" fmla="*/ 39 h 106"/>
                  <a:gd name="T52" fmla="*/ 41 w 83"/>
                  <a:gd name="T53" fmla="*/ 42 h 106"/>
                  <a:gd name="T54" fmla="*/ 66 w 83"/>
                  <a:gd name="T55" fmla="*/ 49 h 106"/>
                  <a:gd name="T56" fmla="*/ 78 w 83"/>
                  <a:gd name="T57" fmla="*/ 57 h 106"/>
                  <a:gd name="T58" fmla="*/ 83 w 83"/>
                  <a:gd name="T59" fmla="*/ 71 h 106"/>
                  <a:gd name="T60" fmla="*/ 79 w 83"/>
                  <a:gd name="T61" fmla="*/ 88 h 106"/>
                  <a:gd name="T62" fmla="*/ 65 w 83"/>
                  <a:gd name="T63" fmla="*/ 100 h 106"/>
                  <a:gd name="T64" fmla="*/ 44 w 83"/>
                  <a:gd name="T65" fmla="*/ 105 h 106"/>
                  <a:gd name="T66" fmla="*/ 14 w 83"/>
                  <a:gd name="T67" fmla="*/ 99 h 106"/>
                  <a:gd name="T68" fmla="*/ 0 w 83"/>
                  <a:gd name="T69"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106">
                    <a:moveTo>
                      <a:pt x="0" y="76"/>
                    </a:moveTo>
                    <a:lnTo>
                      <a:pt x="0" y="76"/>
                    </a:lnTo>
                    <a:lnTo>
                      <a:pt x="16" y="72"/>
                    </a:lnTo>
                    <a:cubicBezTo>
                      <a:pt x="17" y="79"/>
                      <a:pt x="20" y="84"/>
                      <a:pt x="25" y="87"/>
                    </a:cubicBezTo>
                    <a:cubicBezTo>
                      <a:pt x="29" y="90"/>
                      <a:pt x="35" y="92"/>
                      <a:pt x="43" y="91"/>
                    </a:cubicBezTo>
                    <a:cubicBezTo>
                      <a:pt x="51" y="91"/>
                      <a:pt x="57" y="89"/>
                      <a:pt x="60" y="86"/>
                    </a:cubicBezTo>
                    <a:cubicBezTo>
                      <a:pt x="64" y="82"/>
                      <a:pt x="66" y="78"/>
                      <a:pt x="65" y="74"/>
                    </a:cubicBezTo>
                    <a:cubicBezTo>
                      <a:pt x="65" y="70"/>
                      <a:pt x="63" y="67"/>
                      <a:pt x="60" y="65"/>
                    </a:cubicBezTo>
                    <a:cubicBezTo>
                      <a:pt x="57" y="64"/>
                      <a:pt x="52" y="62"/>
                      <a:pt x="42" y="61"/>
                    </a:cubicBezTo>
                    <a:cubicBezTo>
                      <a:pt x="30" y="58"/>
                      <a:pt x="21" y="56"/>
                      <a:pt x="16" y="54"/>
                    </a:cubicBezTo>
                    <a:cubicBezTo>
                      <a:pt x="11" y="52"/>
                      <a:pt x="7" y="49"/>
                      <a:pt x="4" y="45"/>
                    </a:cubicBezTo>
                    <a:cubicBezTo>
                      <a:pt x="2" y="41"/>
                      <a:pt x="0" y="37"/>
                      <a:pt x="0" y="32"/>
                    </a:cubicBezTo>
                    <a:cubicBezTo>
                      <a:pt x="0" y="27"/>
                      <a:pt x="0" y="23"/>
                      <a:pt x="2" y="19"/>
                    </a:cubicBezTo>
                    <a:cubicBezTo>
                      <a:pt x="4" y="15"/>
                      <a:pt x="7" y="12"/>
                      <a:pt x="10" y="9"/>
                    </a:cubicBezTo>
                    <a:cubicBezTo>
                      <a:pt x="13" y="7"/>
                      <a:pt x="16" y="5"/>
                      <a:pt x="21" y="4"/>
                    </a:cubicBezTo>
                    <a:cubicBezTo>
                      <a:pt x="25" y="2"/>
                      <a:pt x="30" y="1"/>
                      <a:pt x="35" y="1"/>
                    </a:cubicBezTo>
                    <a:cubicBezTo>
                      <a:pt x="43" y="0"/>
                      <a:pt x="50" y="1"/>
                      <a:pt x="56" y="3"/>
                    </a:cubicBezTo>
                    <a:cubicBezTo>
                      <a:pt x="62" y="5"/>
                      <a:pt x="67" y="8"/>
                      <a:pt x="70" y="12"/>
                    </a:cubicBezTo>
                    <a:cubicBezTo>
                      <a:pt x="73" y="15"/>
                      <a:pt x="75" y="20"/>
                      <a:pt x="76" y="27"/>
                    </a:cubicBezTo>
                    <a:lnTo>
                      <a:pt x="60" y="30"/>
                    </a:lnTo>
                    <a:cubicBezTo>
                      <a:pt x="59" y="25"/>
                      <a:pt x="56" y="21"/>
                      <a:pt x="53" y="18"/>
                    </a:cubicBezTo>
                    <a:cubicBezTo>
                      <a:pt x="49" y="16"/>
                      <a:pt x="44" y="14"/>
                      <a:pt x="37" y="15"/>
                    </a:cubicBezTo>
                    <a:cubicBezTo>
                      <a:pt x="29" y="15"/>
                      <a:pt x="24" y="17"/>
                      <a:pt x="21" y="20"/>
                    </a:cubicBezTo>
                    <a:cubicBezTo>
                      <a:pt x="17" y="22"/>
                      <a:pt x="16" y="26"/>
                      <a:pt x="16" y="29"/>
                    </a:cubicBezTo>
                    <a:cubicBezTo>
                      <a:pt x="16" y="31"/>
                      <a:pt x="17" y="33"/>
                      <a:pt x="19" y="35"/>
                    </a:cubicBezTo>
                    <a:cubicBezTo>
                      <a:pt x="20" y="37"/>
                      <a:pt x="22" y="38"/>
                      <a:pt x="25" y="39"/>
                    </a:cubicBezTo>
                    <a:cubicBezTo>
                      <a:pt x="27" y="39"/>
                      <a:pt x="32" y="41"/>
                      <a:pt x="41" y="42"/>
                    </a:cubicBezTo>
                    <a:cubicBezTo>
                      <a:pt x="53" y="45"/>
                      <a:pt x="61" y="47"/>
                      <a:pt x="66" y="49"/>
                    </a:cubicBezTo>
                    <a:cubicBezTo>
                      <a:pt x="71" y="51"/>
                      <a:pt x="75" y="53"/>
                      <a:pt x="78" y="57"/>
                    </a:cubicBezTo>
                    <a:cubicBezTo>
                      <a:pt x="81" y="61"/>
                      <a:pt x="82" y="66"/>
                      <a:pt x="83" y="71"/>
                    </a:cubicBezTo>
                    <a:cubicBezTo>
                      <a:pt x="83" y="77"/>
                      <a:pt x="82" y="82"/>
                      <a:pt x="79" y="88"/>
                    </a:cubicBezTo>
                    <a:cubicBezTo>
                      <a:pt x="76" y="93"/>
                      <a:pt x="71" y="97"/>
                      <a:pt x="65" y="100"/>
                    </a:cubicBezTo>
                    <a:cubicBezTo>
                      <a:pt x="59" y="103"/>
                      <a:pt x="52" y="105"/>
                      <a:pt x="44" y="105"/>
                    </a:cubicBezTo>
                    <a:cubicBezTo>
                      <a:pt x="31" y="106"/>
                      <a:pt x="21" y="104"/>
                      <a:pt x="14" y="99"/>
                    </a:cubicBezTo>
                    <a:cubicBezTo>
                      <a:pt x="7" y="94"/>
                      <a:pt x="2" y="86"/>
                      <a:pt x="0" y="7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6" name="Freeform 133"/>
              <p:cNvSpPr>
                <a:spLocks noEditPoints="1"/>
              </p:cNvSpPr>
              <p:nvPr/>
            </p:nvSpPr>
            <p:spPr bwMode="auto">
              <a:xfrm>
                <a:off x="3913" y="1456"/>
                <a:ext cx="56" cy="63"/>
              </a:xfrm>
              <a:custGeom>
                <a:avLst/>
                <a:gdLst>
                  <a:gd name="T0" fmla="*/ 76 w 93"/>
                  <a:gd name="T1" fmla="*/ 69 h 105"/>
                  <a:gd name="T2" fmla="*/ 76 w 93"/>
                  <a:gd name="T3" fmla="*/ 69 h 105"/>
                  <a:gd name="T4" fmla="*/ 93 w 93"/>
                  <a:gd name="T5" fmla="*/ 71 h 105"/>
                  <a:gd name="T6" fmla="*/ 79 w 93"/>
                  <a:gd name="T7" fmla="*/ 95 h 105"/>
                  <a:gd name="T8" fmla="*/ 50 w 93"/>
                  <a:gd name="T9" fmla="*/ 105 h 105"/>
                  <a:gd name="T10" fmla="*/ 15 w 93"/>
                  <a:gd name="T11" fmla="*/ 92 h 105"/>
                  <a:gd name="T12" fmla="*/ 1 w 93"/>
                  <a:gd name="T13" fmla="*/ 55 h 105"/>
                  <a:gd name="T14" fmla="*/ 12 w 93"/>
                  <a:gd name="T15" fmla="*/ 15 h 105"/>
                  <a:gd name="T16" fmla="*/ 46 w 93"/>
                  <a:gd name="T17" fmla="*/ 0 h 105"/>
                  <a:gd name="T18" fmla="*/ 79 w 93"/>
                  <a:gd name="T19" fmla="*/ 13 h 105"/>
                  <a:gd name="T20" fmla="*/ 93 w 93"/>
                  <a:gd name="T21" fmla="*/ 51 h 105"/>
                  <a:gd name="T22" fmla="*/ 93 w 93"/>
                  <a:gd name="T23" fmla="*/ 55 h 105"/>
                  <a:gd name="T24" fmla="*/ 18 w 93"/>
                  <a:gd name="T25" fmla="*/ 58 h 105"/>
                  <a:gd name="T26" fmla="*/ 29 w 93"/>
                  <a:gd name="T27" fmla="*/ 83 h 105"/>
                  <a:gd name="T28" fmla="*/ 50 w 93"/>
                  <a:gd name="T29" fmla="*/ 91 h 105"/>
                  <a:gd name="T30" fmla="*/ 66 w 93"/>
                  <a:gd name="T31" fmla="*/ 85 h 105"/>
                  <a:gd name="T32" fmla="*/ 76 w 93"/>
                  <a:gd name="T33" fmla="*/ 69 h 105"/>
                  <a:gd name="T34" fmla="*/ 19 w 93"/>
                  <a:gd name="T35" fmla="*/ 44 h 105"/>
                  <a:gd name="T36" fmla="*/ 19 w 93"/>
                  <a:gd name="T37" fmla="*/ 44 h 105"/>
                  <a:gd name="T38" fmla="*/ 75 w 93"/>
                  <a:gd name="T39" fmla="*/ 42 h 105"/>
                  <a:gd name="T40" fmla="*/ 68 w 93"/>
                  <a:gd name="T41" fmla="*/ 23 h 105"/>
                  <a:gd name="T42" fmla="*/ 46 w 93"/>
                  <a:gd name="T43" fmla="*/ 14 h 105"/>
                  <a:gd name="T44" fmla="*/ 27 w 93"/>
                  <a:gd name="T45" fmla="*/ 23 h 105"/>
                  <a:gd name="T46" fmla="*/ 19 w 93"/>
                  <a:gd name="T47" fmla="*/ 4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05">
                    <a:moveTo>
                      <a:pt x="76" y="69"/>
                    </a:moveTo>
                    <a:lnTo>
                      <a:pt x="76" y="69"/>
                    </a:lnTo>
                    <a:lnTo>
                      <a:pt x="93" y="71"/>
                    </a:lnTo>
                    <a:cubicBezTo>
                      <a:pt x="91" y="81"/>
                      <a:pt x="86" y="89"/>
                      <a:pt x="79" y="95"/>
                    </a:cubicBezTo>
                    <a:cubicBezTo>
                      <a:pt x="71" y="101"/>
                      <a:pt x="62" y="104"/>
                      <a:pt x="50" y="105"/>
                    </a:cubicBezTo>
                    <a:cubicBezTo>
                      <a:pt x="36" y="105"/>
                      <a:pt x="24" y="101"/>
                      <a:pt x="15" y="92"/>
                    </a:cubicBezTo>
                    <a:cubicBezTo>
                      <a:pt x="6" y="84"/>
                      <a:pt x="1" y="71"/>
                      <a:pt x="1" y="55"/>
                    </a:cubicBezTo>
                    <a:cubicBezTo>
                      <a:pt x="0" y="38"/>
                      <a:pt x="4" y="25"/>
                      <a:pt x="12" y="15"/>
                    </a:cubicBezTo>
                    <a:cubicBezTo>
                      <a:pt x="21" y="6"/>
                      <a:pt x="32" y="1"/>
                      <a:pt x="46" y="0"/>
                    </a:cubicBezTo>
                    <a:cubicBezTo>
                      <a:pt x="59" y="0"/>
                      <a:pt x="70" y="4"/>
                      <a:pt x="79" y="13"/>
                    </a:cubicBezTo>
                    <a:cubicBezTo>
                      <a:pt x="88" y="22"/>
                      <a:pt x="92" y="34"/>
                      <a:pt x="93" y="51"/>
                    </a:cubicBezTo>
                    <a:cubicBezTo>
                      <a:pt x="93" y="52"/>
                      <a:pt x="93" y="53"/>
                      <a:pt x="93" y="55"/>
                    </a:cubicBezTo>
                    <a:lnTo>
                      <a:pt x="18" y="58"/>
                    </a:lnTo>
                    <a:cubicBezTo>
                      <a:pt x="19" y="69"/>
                      <a:pt x="23" y="77"/>
                      <a:pt x="29" y="83"/>
                    </a:cubicBezTo>
                    <a:cubicBezTo>
                      <a:pt x="34" y="88"/>
                      <a:pt x="41" y="91"/>
                      <a:pt x="50" y="91"/>
                    </a:cubicBezTo>
                    <a:cubicBezTo>
                      <a:pt x="56" y="91"/>
                      <a:pt x="61" y="89"/>
                      <a:pt x="66" y="85"/>
                    </a:cubicBezTo>
                    <a:cubicBezTo>
                      <a:pt x="70" y="82"/>
                      <a:pt x="73" y="77"/>
                      <a:pt x="76" y="69"/>
                    </a:cubicBezTo>
                    <a:close/>
                    <a:moveTo>
                      <a:pt x="19" y="44"/>
                    </a:moveTo>
                    <a:lnTo>
                      <a:pt x="19" y="44"/>
                    </a:lnTo>
                    <a:lnTo>
                      <a:pt x="75" y="42"/>
                    </a:lnTo>
                    <a:cubicBezTo>
                      <a:pt x="74" y="34"/>
                      <a:pt x="71" y="27"/>
                      <a:pt x="68" y="23"/>
                    </a:cubicBezTo>
                    <a:cubicBezTo>
                      <a:pt x="62" y="17"/>
                      <a:pt x="55" y="14"/>
                      <a:pt x="46" y="14"/>
                    </a:cubicBezTo>
                    <a:cubicBezTo>
                      <a:pt x="39" y="14"/>
                      <a:pt x="32" y="17"/>
                      <a:pt x="27" y="23"/>
                    </a:cubicBezTo>
                    <a:cubicBezTo>
                      <a:pt x="22" y="28"/>
                      <a:pt x="19" y="35"/>
                      <a:pt x="19" y="4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7" name="Freeform 134"/>
              <p:cNvSpPr>
                <a:spLocks noEditPoints="1"/>
              </p:cNvSpPr>
              <p:nvPr/>
            </p:nvSpPr>
            <p:spPr bwMode="auto">
              <a:xfrm>
                <a:off x="3981" y="1433"/>
                <a:ext cx="11" cy="84"/>
              </a:xfrm>
              <a:custGeom>
                <a:avLst/>
                <a:gdLst>
                  <a:gd name="T0" fmla="*/ 0 w 19"/>
                  <a:gd name="T1" fmla="*/ 20 h 139"/>
                  <a:gd name="T2" fmla="*/ 0 w 19"/>
                  <a:gd name="T3" fmla="*/ 20 h 139"/>
                  <a:gd name="T4" fmla="*/ 0 w 19"/>
                  <a:gd name="T5" fmla="*/ 1 h 139"/>
                  <a:gd name="T6" fmla="*/ 17 w 19"/>
                  <a:gd name="T7" fmla="*/ 0 h 139"/>
                  <a:gd name="T8" fmla="*/ 17 w 19"/>
                  <a:gd name="T9" fmla="*/ 20 h 139"/>
                  <a:gd name="T10" fmla="*/ 0 w 19"/>
                  <a:gd name="T11" fmla="*/ 20 h 139"/>
                  <a:gd name="T12" fmla="*/ 2 w 19"/>
                  <a:gd name="T13" fmla="*/ 139 h 139"/>
                  <a:gd name="T14" fmla="*/ 2 w 19"/>
                  <a:gd name="T15" fmla="*/ 139 h 139"/>
                  <a:gd name="T16" fmla="*/ 1 w 19"/>
                  <a:gd name="T17" fmla="*/ 39 h 139"/>
                  <a:gd name="T18" fmla="*/ 18 w 19"/>
                  <a:gd name="T19" fmla="*/ 38 h 139"/>
                  <a:gd name="T20" fmla="*/ 19 w 19"/>
                  <a:gd name="T21" fmla="*/ 139 h 139"/>
                  <a:gd name="T22" fmla="*/ 2 w 19"/>
                  <a:gd name="T23"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39">
                    <a:moveTo>
                      <a:pt x="0" y="20"/>
                    </a:moveTo>
                    <a:lnTo>
                      <a:pt x="0" y="20"/>
                    </a:lnTo>
                    <a:lnTo>
                      <a:pt x="0" y="1"/>
                    </a:lnTo>
                    <a:lnTo>
                      <a:pt x="17" y="0"/>
                    </a:lnTo>
                    <a:lnTo>
                      <a:pt x="17" y="20"/>
                    </a:lnTo>
                    <a:lnTo>
                      <a:pt x="0" y="20"/>
                    </a:lnTo>
                    <a:close/>
                    <a:moveTo>
                      <a:pt x="2" y="139"/>
                    </a:moveTo>
                    <a:lnTo>
                      <a:pt x="2" y="139"/>
                    </a:lnTo>
                    <a:lnTo>
                      <a:pt x="1" y="39"/>
                    </a:lnTo>
                    <a:lnTo>
                      <a:pt x="18" y="38"/>
                    </a:lnTo>
                    <a:lnTo>
                      <a:pt x="19" y="139"/>
                    </a:lnTo>
                    <a:lnTo>
                      <a:pt x="2" y="1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8" name="Freeform 135"/>
              <p:cNvSpPr>
                <a:spLocks/>
              </p:cNvSpPr>
              <p:nvPr/>
            </p:nvSpPr>
            <p:spPr bwMode="auto">
              <a:xfrm>
                <a:off x="4006" y="1433"/>
                <a:ext cx="11" cy="83"/>
              </a:xfrm>
              <a:custGeom>
                <a:avLst/>
                <a:gdLst>
                  <a:gd name="T0" fmla="*/ 1 w 18"/>
                  <a:gd name="T1" fmla="*/ 138 h 138"/>
                  <a:gd name="T2" fmla="*/ 1 w 18"/>
                  <a:gd name="T3" fmla="*/ 138 h 138"/>
                  <a:gd name="T4" fmla="*/ 0 w 18"/>
                  <a:gd name="T5" fmla="*/ 0 h 138"/>
                  <a:gd name="T6" fmla="*/ 17 w 18"/>
                  <a:gd name="T7" fmla="*/ 0 h 138"/>
                  <a:gd name="T8" fmla="*/ 18 w 18"/>
                  <a:gd name="T9" fmla="*/ 138 h 138"/>
                  <a:gd name="T10" fmla="*/ 1 w 18"/>
                  <a:gd name="T11" fmla="*/ 138 h 138"/>
                </a:gdLst>
                <a:ahLst/>
                <a:cxnLst>
                  <a:cxn ang="0">
                    <a:pos x="T0" y="T1"/>
                  </a:cxn>
                  <a:cxn ang="0">
                    <a:pos x="T2" y="T3"/>
                  </a:cxn>
                  <a:cxn ang="0">
                    <a:pos x="T4" y="T5"/>
                  </a:cxn>
                  <a:cxn ang="0">
                    <a:pos x="T6" y="T7"/>
                  </a:cxn>
                  <a:cxn ang="0">
                    <a:pos x="T8" y="T9"/>
                  </a:cxn>
                  <a:cxn ang="0">
                    <a:pos x="T10" y="T11"/>
                  </a:cxn>
                </a:cxnLst>
                <a:rect l="0" t="0" r="r" b="b"/>
                <a:pathLst>
                  <a:path w="18" h="138">
                    <a:moveTo>
                      <a:pt x="1" y="138"/>
                    </a:moveTo>
                    <a:lnTo>
                      <a:pt x="1" y="138"/>
                    </a:lnTo>
                    <a:lnTo>
                      <a:pt x="0" y="0"/>
                    </a:lnTo>
                    <a:lnTo>
                      <a:pt x="17" y="0"/>
                    </a:lnTo>
                    <a:lnTo>
                      <a:pt x="18" y="138"/>
                    </a:lnTo>
                    <a:lnTo>
                      <a:pt x="1" y="1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9" name="Freeform 136"/>
              <p:cNvSpPr>
                <a:spLocks/>
              </p:cNvSpPr>
              <p:nvPr/>
            </p:nvSpPr>
            <p:spPr bwMode="auto">
              <a:xfrm>
                <a:off x="4059" y="1432"/>
                <a:ext cx="35" cy="85"/>
              </a:xfrm>
              <a:custGeom>
                <a:avLst/>
                <a:gdLst>
                  <a:gd name="T0" fmla="*/ 14 w 59"/>
                  <a:gd name="T1" fmla="*/ 141 h 141"/>
                  <a:gd name="T2" fmla="*/ 14 w 59"/>
                  <a:gd name="T3" fmla="*/ 141 h 141"/>
                  <a:gd name="T4" fmla="*/ 15 w 59"/>
                  <a:gd name="T5" fmla="*/ 54 h 141"/>
                  <a:gd name="T6" fmla="*/ 0 w 59"/>
                  <a:gd name="T7" fmla="*/ 53 h 141"/>
                  <a:gd name="T8" fmla="*/ 0 w 59"/>
                  <a:gd name="T9" fmla="*/ 40 h 141"/>
                  <a:gd name="T10" fmla="*/ 15 w 59"/>
                  <a:gd name="T11" fmla="*/ 40 h 141"/>
                  <a:gd name="T12" fmla="*/ 15 w 59"/>
                  <a:gd name="T13" fmla="*/ 30 h 141"/>
                  <a:gd name="T14" fmla="*/ 17 w 59"/>
                  <a:gd name="T15" fmla="*/ 15 h 141"/>
                  <a:gd name="T16" fmla="*/ 26 w 59"/>
                  <a:gd name="T17" fmla="*/ 4 h 141"/>
                  <a:gd name="T18" fmla="*/ 44 w 59"/>
                  <a:gd name="T19" fmla="*/ 0 h 141"/>
                  <a:gd name="T20" fmla="*/ 59 w 59"/>
                  <a:gd name="T21" fmla="*/ 2 h 141"/>
                  <a:gd name="T22" fmla="*/ 57 w 59"/>
                  <a:gd name="T23" fmla="*/ 17 h 141"/>
                  <a:gd name="T24" fmla="*/ 47 w 59"/>
                  <a:gd name="T25" fmla="*/ 16 h 141"/>
                  <a:gd name="T26" fmla="*/ 36 w 59"/>
                  <a:gd name="T27" fmla="*/ 19 h 141"/>
                  <a:gd name="T28" fmla="*/ 32 w 59"/>
                  <a:gd name="T29" fmla="*/ 31 h 141"/>
                  <a:gd name="T30" fmla="*/ 32 w 59"/>
                  <a:gd name="T31" fmla="*/ 41 h 141"/>
                  <a:gd name="T32" fmla="*/ 52 w 59"/>
                  <a:gd name="T33" fmla="*/ 41 h 141"/>
                  <a:gd name="T34" fmla="*/ 51 w 59"/>
                  <a:gd name="T35" fmla="*/ 54 h 141"/>
                  <a:gd name="T36" fmla="*/ 32 w 59"/>
                  <a:gd name="T37" fmla="*/ 54 h 141"/>
                  <a:gd name="T38" fmla="*/ 31 w 59"/>
                  <a:gd name="T39" fmla="*/ 141 h 141"/>
                  <a:gd name="T40" fmla="*/ 14 w 59"/>
                  <a:gd name="T4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41">
                    <a:moveTo>
                      <a:pt x="14" y="141"/>
                    </a:moveTo>
                    <a:lnTo>
                      <a:pt x="14" y="141"/>
                    </a:lnTo>
                    <a:lnTo>
                      <a:pt x="15" y="54"/>
                    </a:lnTo>
                    <a:lnTo>
                      <a:pt x="0" y="53"/>
                    </a:lnTo>
                    <a:lnTo>
                      <a:pt x="0" y="40"/>
                    </a:lnTo>
                    <a:lnTo>
                      <a:pt x="15" y="40"/>
                    </a:lnTo>
                    <a:lnTo>
                      <a:pt x="15" y="30"/>
                    </a:lnTo>
                    <a:cubicBezTo>
                      <a:pt x="16" y="23"/>
                      <a:pt x="16" y="18"/>
                      <a:pt x="17" y="15"/>
                    </a:cubicBezTo>
                    <a:cubicBezTo>
                      <a:pt x="19" y="10"/>
                      <a:pt x="22" y="7"/>
                      <a:pt x="26" y="4"/>
                    </a:cubicBezTo>
                    <a:cubicBezTo>
                      <a:pt x="30" y="1"/>
                      <a:pt x="36" y="0"/>
                      <a:pt x="44" y="0"/>
                    </a:cubicBezTo>
                    <a:cubicBezTo>
                      <a:pt x="48" y="0"/>
                      <a:pt x="54" y="1"/>
                      <a:pt x="59" y="2"/>
                    </a:cubicBezTo>
                    <a:lnTo>
                      <a:pt x="57" y="17"/>
                    </a:lnTo>
                    <a:cubicBezTo>
                      <a:pt x="53" y="16"/>
                      <a:pt x="50" y="16"/>
                      <a:pt x="47" y="16"/>
                    </a:cubicBezTo>
                    <a:cubicBezTo>
                      <a:pt x="42" y="16"/>
                      <a:pt x="38" y="17"/>
                      <a:pt x="36" y="19"/>
                    </a:cubicBezTo>
                    <a:cubicBezTo>
                      <a:pt x="34" y="21"/>
                      <a:pt x="32" y="25"/>
                      <a:pt x="32" y="31"/>
                    </a:cubicBezTo>
                    <a:lnTo>
                      <a:pt x="32" y="41"/>
                    </a:lnTo>
                    <a:lnTo>
                      <a:pt x="52" y="41"/>
                    </a:lnTo>
                    <a:lnTo>
                      <a:pt x="51" y="54"/>
                    </a:lnTo>
                    <a:lnTo>
                      <a:pt x="32" y="54"/>
                    </a:lnTo>
                    <a:lnTo>
                      <a:pt x="31" y="141"/>
                    </a:lnTo>
                    <a:lnTo>
                      <a:pt x="14" y="14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0" name="Freeform 137"/>
              <p:cNvSpPr>
                <a:spLocks noEditPoints="1"/>
              </p:cNvSpPr>
              <p:nvPr/>
            </p:nvSpPr>
            <p:spPr bwMode="auto">
              <a:xfrm>
                <a:off x="4094" y="1434"/>
                <a:ext cx="56" cy="85"/>
              </a:xfrm>
              <a:custGeom>
                <a:avLst/>
                <a:gdLst>
                  <a:gd name="T0" fmla="*/ 74 w 93"/>
                  <a:gd name="T1" fmla="*/ 107 h 141"/>
                  <a:gd name="T2" fmla="*/ 74 w 93"/>
                  <a:gd name="T3" fmla="*/ 107 h 141"/>
                  <a:gd name="T4" fmla="*/ 91 w 93"/>
                  <a:gd name="T5" fmla="*/ 110 h 141"/>
                  <a:gd name="T6" fmla="*/ 75 w 93"/>
                  <a:gd name="T7" fmla="*/ 134 h 141"/>
                  <a:gd name="T8" fmla="*/ 46 w 93"/>
                  <a:gd name="T9" fmla="*/ 141 h 141"/>
                  <a:gd name="T10" fmla="*/ 12 w 93"/>
                  <a:gd name="T11" fmla="*/ 126 h 141"/>
                  <a:gd name="T12" fmla="*/ 0 w 93"/>
                  <a:gd name="T13" fmla="*/ 88 h 141"/>
                  <a:gd name="T14" fmla="*/ 15 w 93"/>
                  <a:gd name="T15" fmla="*/ 49 h 141"/>
                  <a:gd name="T16" fmla="*/ 49 w 93"/>
                  <a:gd name="T17" fmla="*/ 36 h 141"/>
                  <a:gd name="T18" fmla="*/ 81 w 93"/>
                  <a:gd name="T19" fmla="*/ 51 h 141"/>
                  <a:gd name="T20" fmla="*/ 93 w 93"/>
                  <a:gd name="T21" fmla="*/ 90 h 141"/>
                  <a:gd name="T22" fmla="*/ 92 w 93"/>
                  <a:gd name="T23" fmla="*/ 95 h 141"/>
                  <a:gd name="T24" fmla="*/ 18 w 93"/>
                  <a:gd name="T25" fmla="*/ 92 h 141"/>
                  <a:gd name="T26" fmla="*/ 26 w 93"/>
                  <a:gd name="T27" fmla="*/ 118 h 141"/>
                  <a:gd name="T28" fmla="*/ 47 w 93"/>
                  <a:gd name="T29" fmla="*/ 127 h 141"/>
                  <a:gd name="T30" fmla="*/ 63 w 93"/>
                  <a:gd name="T31" fmla="*/ 123 h 141"/>
                  <a:gd name="T32" fmla="*/ 74 w 93"/>
                  <a:gd name="T33" fmla="*/ 107 h 141"/>
                  <a:gd name="T34" fmla="*/ 19 w 93"/>
                  <a:gd name="T35" fmla="*/ 78 h 141"/>
                  <a:gd name="T36" fmla="*/ 19 w 93"/>
                  <a:gd name="T37" fmla="*/ 78 h 141"/>
                  <a:gd name="T38" fmla="*/ 75 w 93"/>
                  <a:gd name="T39" fmla="*/ 80 h 141"/>
                  <a:gd name="T40" fmla="*/ 69 w 93"/>
                  <a:gd name="T41" fmla="*/ 61 h 141"/>
                  <a:gd name="T42" fmla="*/ 49 w 93"/>
                  <a:gd name="T43" fmla="*/ 50 h 141"/>
                  <a:gd name="T44" fmla="*/ 29 w 93"/>
                  <a:gd name="T45" fmla="*/ 57 h 141"/>
                  <a:gd name="T46" fmla="*/ 19 w 93"/>
                  <a:gd name="T47" fmla="*/ 78 h 141"/>
                  <a:gd name="T48" fmla="*/ 39 w 93"/>
                  <a:gd name="T49" fmla="*/ 26 h 141"/>
                  <a:gd name="T50" fmla="*/ 39 w 93"/>
                  <a:gd name="T51" fmla="*/ 26 h 141"/>
                  <a:gd name="T52" fmla="*/ 53 w 93"/>
                  <a:gd name="T53" fmla="*/ 0 h 141"/>
                  <a:gd name="T54" fmla="*/ 75 w 93"/>
                  <a:gd name="T55" fmla="*/ 1 h 141"/>
                  <a:gd name="T56" fmla="*/ 53 w 93"/>
                  <a:gd name="T57" fmla="*/ 26 h 141"/>
                  <a:gd name="T58" fmla="*/ 39 w 93"/>
                  <a:gd name="T59" fmla="*/ 2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141">
                    <a:moveTo>
                      <a:pt x="74" y="107"/>
                    </a:moveTo>
                    <a:lnTo>
                      <a:pt x="74" y="107"/>
                    </a:lnTo>
                    <a:lnTo>
                      <a:pt x="91" y="110"/>
                    </a:lnTo>
                    <a:cubicBezTo>
                      <a:pt x="88" y="120"/>
                      <a:pt x="83" y="128"/>
                      <a:pt x="75" y="134"/>
                    </a:cubicBezTo>
                    <a:cubicBezTo>
                      <a:pt x="67" y="139"/>
                      <a:pt x="58" y="141"/>
                      <a:pt x="46" y="141"/>
                    </a:cubicBezTo>
                    <a:cubicBezTo>
                      <a:pt x="31" y="141"/>
                      <a:pt x="20" y="136"/>
                      <a:pt x="12" y="126"/>
                    </a:cubicBezTo>
                    <a:cubicBezTo>
                      <a:pt x="3" y="117"/>
                      <a:pt x="0" y="104"/>
                      <a:pt x="0" y="88"/>
                    </a:cubicBezTo>
                    <a:cubicBezTo>
                      <a:pt x="1" y="71"/>
                      <a:pt x="6" y="58"/>
                      <a:pt x="15" y="49"/>
                    </a:cubicBezTo>
                    <a:cubicBezTo>
                      <a:pt x="24" y="40"/>
                      <a:pt x="35" y="36"/>
                      <a:pt x="49" y="36"/>
                    </a:cubicBezTo>
                    <a:cubicBezTo>
                      <a:pt x="62" y="37"/>
                      <a:pt x="73" y="42"/>
                      <a:pt x="81" y="51"/>
                    </a:cubicBezTo>
                    <a:cubicBezTo>
                      <a:pt x="89" y="61"/>
                      <a:pt x="93" y="73"/>
                      <a:pt x="93" y="90"/>
                    </a:cubicBezTo>
                    <a:cubicBezTo>
                      <a:pt x="93" y="91"/>
                      <a:pt x="92" y="93"/>
                      <a:pt x="92" y="95"/>
                    </a:cubicBezTo>
                    <a:lnTo>
                      <a:pt x="18" y="92"/>
                    </a:lnTo>
                    <a:cubicBezTo>
                      <a:pt x="18" y="103"/>
                      <a:pt x="21" y="112"/>
                      <a:pt x="26" y="118"/>
                    </a:cubicBezTo>
                    <a:cubicBezTo>
                      <a:pt x="31" y="124"/>
                      <a:pt x="38" y="127"/>
                      <a:pt x="47" y="127"/>
                    </a:cubicBezTo>
                    <a:cubicBezTo>
                      <a:pt x="53" y="127"/>
                      <a:pt x="58" y="126"/>
                      <a:pt x="63" y="123"/>
                    </a:cubicBezTo>
                    <a:cubicBezTo>
                      <a:pt x="67" y="120"/>
                      <a:pt x="71" y="114"/>
                      <a:pt x="74" y="107"/>
                    </a:cubicBezTo>
                    <a:close/>
                    <a:moveTo>
                      <a:pt x="19" y="78"/>
                    </a:moveTo>
                    <a:lnTo>
                      <a:pt x="19" y="78"/>
                    </a:lnTo>
                    <a:lnTo>
                      <a:pt x="75" y="80"/>
                    </a:lnTo>
                    <a:cubicBezTo>
                      <a:pt x="75" y="72"/>
                      <a:pt x="73" y="65"/>
                      <a:pt x="69" y="61"/>
                    </a:cubicBezTo>
                    <a:cubicBezTo>
                      <a:pt x="64" y="54"/>
                      <a:pt x="57" y="51"/>
                      <a:pt x="49" y="50"/>
                    </a:cubicBezTo>
                    <a:cubicBezTo>
                      <a:pt x="41" y="50"/>
                      <a:pt x="34" y="52"/>
                      <a:pt x="29" y="57"/>
                    </a:cubicBezTo>
                    <a:cubicBezTo>
                      <a:pt x="23" y="62"/>
                      <a:pt x="20" y="69"/>
                      <a:pt x="19" y="78"/>
                    </a:cubicBezTo>
                    <a:close/>
                    <a:moveTo>
                      <a:pt x="39" y="26"/>
                    </a:moveTo>
                    <a:lnTo>
                      <a:pt x="39" y="26"/>
                    </a:lnTo>
                    <a:lnTo>
                      <a:pt x="53" y="0"/>
                    </a:lnTo>
                    <a:lnTo>
                      <a:pt x="75" y="1"/>
                    </a:lnTo>
                    <a:lnTo>
                      <a:pt x="53" y="26"/>
                    </a:lnTo>
                    <a:lnTo>
                      <a:pt x="3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1" name="Freeform 138"/>
              <p:cNvSpPr>
                <a:spLocks noEditPoints="1"/>
              </p:cNvSpPr>
              <p:nvPr/>
            </p:nvSpPr>
            <p:spPr bwMode="auto">
              <a:xfrm>
                <a:off x="4157" y="1439"/>
                <a:ext cx="56" cy="83"/>
              </a:xfrm>
              <a:custGeom>
                <a:avLst/>
                <a:gdLst>
                  <a:gd name="T0" fmla="*/ 69 w 93"/>
                  <a:gd name="T1" fmla="*/ 138 h 139"/>
                  <a:gd name="T2" fmla="*/ 69 w 93"/>
                  <a:gd name="T3" fmla="*/ 138 h 139"/>
                  <a:gd name="T4" fmla="*/ 70 w 93"/>
                  <a:gd name="T5" fmla="*/ 125 h 139"/>
                  <a:gd name="T6" fmla="*/ 41 w 93"/>
                  <a:gd name="T7" fmla="*/ 139 h 139"/>
                  <a:gd name="T8" fmla="*/ 19 w 93"/>
                  <a:gd name="T9" fmla="*/ 131 h 139"/>
                  <a:gd name="T10" fmla="*/ 5 w 93"/>
                  <a:gd name="T11" fmla="*/ 111 h 139"/>
                  <a:gd name="T12" fmla="*/ 1 w 93"/>
                  <a:gd name="T13" fmla="*/ 84 h 139"/>
                  <a:gd name="T14" fmla="*/ 7 w 93"/>
                  <a:gd name="T15" fmla="*/ 57 h 139"/>
                  <a:gd name="T16" fmla="*/ 23 w 93"/>
                  <a:gd name="T17" fmla="*/ 39 h 139"/>
                  <a:gd name="T18" fmla="*/ 46 w 93"/>
                  <a:gd name="T19" fmla="*/ 34 h 139"/>
                  <a:gd name="T20" fmla="*/ 62 w 93"/>
                  <a:gd name="T21" fmla="*/ 39 h 139"/>
                  <a:gd name="T22" fmla="*/ 73 w 93"/>
                  <a:gd name="T23" fmla="*/ 49 h 139"/>
                  <a:gd name="T24" fmla="*/ 76 w 93"/>
                  <a:gd name="T25" fmla="*/ 0 h 139"/>
                  <a:gd name="T26" fmla="*/ 93 w 93"/>
                  <a:gd name="T27" fmla="*/ 1 h 139"/>
                  <a:gd name="T28" fmla="*/ 85 w 93"/>
                  <a:gd name="T29" fmla="*/ 139 h 139"/>
                  <a:gd name="T30" fmla="*/ 69 w 93"/>
                  <a:gd name="T31" fmla="*/ 138 h 139"/>
                  <a:gd name="T32" fmla="*/ 18 w 93"/>
                  <a:gd name="T33" fmla="*/ 85 h 139"/>
                  <a:gd name="T34" fmla="*/ 18 w 93"/>
                  <a:gd name="T35" fmla="*/ 85 h 139"/>
                  <a:gd name="T36" fmla="*/ 25 w 93"/>
                  <a:gd name="T37" fmla="*/ 114 h 139"/>
                  <a:gd name="T38" fmla="*/ 43 w 93"/>
                  <a:gd name="T39" fmla="*/ 125 h 139"/>
                  <a:gd name="T40" fmla="*/ 62 w 93"/>
                  <a:gd name="T41" fmla="*/ 117 h 139"/>
                  <a:gd name="T42" fmla="*/ 72 w 93"/>
                  <a:gd name="T43" fmla="*/ 90 h 139"/>
                  <a:gd name="T44" fmla="*/ 66 w 93"/>
                  <a:gd name="T45" fmla="*/ 59 h 139"/>
                  <a:gd name="T46" fmla="*/ 47 w 93"/>
                  <a:gd name="T47" fmla="*/ 48 h 139"/>
                  <a:gd name="T48" fmla="*/ 27 w 93"/>
                  <a:gd name="T49" fmla="*/ 56 h 139"/>
                  <a:gd name="T50" fmla="*/ 18 w 93"/>
                  <a:gd name="T51" fmla="*/ 8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39">
                    <a:moveTo>
                      <a:pt x="69" y="138"/>
                    </a:moveTo>
                    <a:lnTo>
                      <a:pt x="69" y="138"/>
                    </a:lnTo>
                    <a:lnTo>
                      <a:pt x="70" y="125"/>
                    </a:lnTo>
                    <a:cubicBezTo>
                      <a:pt x="63" y="135"/>
                      <a:pt x="53" y="139"/>
                      <a:pt x="41" y="139"/>
                    </a:cubicBezTo>
                    <a:cubicBezTo>
                      <a:pt x="33" y="138"/>
                      <a:pt x="25" y="136"/>
                      <a:pt x="19" y="131"/>
                    </a:cubicBezTo>
                    <a:cubicBezTo>
                      <a:pt x="13" y="126"/>
                      <a:pt x="8" y="120"/>
                      <a:pt x="5" y="111"/>
                    </a:cubicBezTo>
                    <a:cubicBezTo>
                      <a:pt x="1" y="103"/>
                      <a:pt x="0" y="94"/>
                      <a:pt x="1" y="84"/>
                    </a:cubicBezTo>
                    <a:cubicBezTo>
                      <a:pt x="1" y="74"/>
                      <a:pt x="3" y="65"/>
                      <a:pt x="7" y="57"/>
                    </a:cubicBezTo>
                    <a:cubicBezTo>
                      <a:pt x="11" y="49"/>
                      <a:pt x="16" y="43"/>
                      <a:pt x="23" y="39"/>
                    </a:cubicBezTo>
                    <a:cubicBezTo>
                      <a:pt x="30" y="35"/>
                      <a:pt x="38" y="34"/>
                      <a:pt x="46" y="34"/>
                    </a:cubicBezTo>
                    <a:cubicBezTo>
                      <a:pt x="52" y="34"/>
                      <a:pt x="57" y="36"/>
                      <a:pt x="62" y="39"/>
                    </a:cubicBezTo>
                    <a:cubicBezTo>
                      <a:pt x="67" y="42"/>
                      <a:pt x="70" y="45"/>
                      <a:pt x="73" y="49"/>
                    </a:cubicBezTo>
                    <a:lnTo>
                      <a:pt x="76" y="0"/>
                    </a:lnTo>
                    <a:lnTo>
                      <a:pt x="93" y="1"/>
                    </a:lnTo>
                    <a:lnTo>
                      <a:pt x="85" y="139"/>
                    </a:lnTo>
                    <a:lnTo>
                      <a:pt x="69" y="138"/>
                    </a:lnTo>
                    <a:close/>
                    <a:moveTo>
                      <a:pt x="18" y="85"/>
                    </a:moveTo>
                    <a:lnTo>
                      <a:pt x="18" y="85"/>
                    </a:lnTo>
                    <a:cubicBezTo>
                      <a:pt x="17" y="98"/>
                      <a:pt x="19" y="108"/>
                      <a:pt x="25" y="114"/>
                    </a:cubicBezTo>
                    <a:cubicBezTo>
                      <a:pt x="30" y="121"/>
                      <a:pt x="36" y="124"/>
                      <a:pt x="43" y="125"/>
                    </a:cubicBezTo>
                    <a:cubicBezTo>
                      <a:pt x="50" y="125"/>
                      <a:pt x="57" y="123"/>
                      <a:pt x="62" y="117"/>
                    </a:cubicBezTo>
                    <a:cubicBezTo>
                      <a:pt x="68" y="111"/>
                      <a:pt x="71" y="102"/>
                      <a:pt x="72" y="90"/>
                    </a:cubicBezTo>
                    <a:cubicBezTo>
                      <a:pt x="73" y="76"/>
                      <a:pt x="71" y="66"/>
                      <a:pt x="66" y="59"/>
                    </a:cubicBezTo>
                    <a:cubicBezTo>
                      <a:pt x="61" y="52"/>
                      <a:pt x="55" y="49"/>
                      <a:pt x="47" y="48"/>
                    </a:cubicBezTo>
                    <a:cubicBezTo>
                      <a:pt x="39" y="48"/>
                      <a:pt x="33" y="50"/>
                      <a:pt x="27" y="56"/>
                    </a:cubicBezTo>
                    <a:cubicBezTo>
                      <a:pt x="22" y="62"/>
                      <a:pt x="19" y="72"/>
                      <a:pt x="18" y="8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2" name="Freeform 139"/>
              <p:cNvSpPr>
                <a:spLocks noEditPoints="1"/>
              </p:cNvSpPr>
              <p:nvPr/>
            </p:nvSpPr>
            <p:spPr bwMode="auto">
              <a:xfrm>
                <a:off x="4222" y="1442"/>
                <a:ext cx="57" cy="85"/>
              </a:xfrm>
              <a:custGeom>
                <a:avLst/>
                <a:gdLst>
                  <a:gd name="T0" fmla="*/ 74 w 95"/>
                  <a:gd name="T1" fmla="*/ 108 h 141"/>
                  <a:gd name="T2" fmla="*/ 74 w 95"/>
                  <a:gd name="T3" fmla="*/ 108 h 141"/>
                  <a:gd name="T4" fmla="*/ 91 w 95"/>
                  <a:gd name="T5" fmla="*/ 112 h 141"/>
                  <a:gd name="T6" fmla="*/ 74 w 95"/>
                  <a:gd name="T7" fmla="*/ 134 h 141"/>
                  <a:gd name="T8" fmla="*/ 44 w 95"/>
                  <a:gd name="T9" fmla="*/ 141 h 141"/>
                  <a:gd name="T10" fmla="*/ 11 w 95"/>
                  <a:gd name="T11" fmla="*/ 124 h 141"/>
                  <a:gd name="T12" fmla="*/ 1 w 95"/>
                  <a:gd name="T13" fmla="*/ 85 h 141"/>
                  <a:gd name="T14" fmla="*/ 17 w 95"/>
                  <a:gd name="T15" fmla="*/ 47 h 141"/>
                  <a:gd name="T16" fmla="*/ 52 w 95"/>
                  <a:gd name="T17" fmla="*/ 36 h 141"/>
                  <a:gd name="T18" fmla="*/ 84 w 95"/>
                  <a:gd name="T19" fmla="*/ 52 h 141"/>
                  <a:gd name="T20" fmla="*/ 93 w 95"/>
                  <a:gd name="T21" fmla="*/ 92 h 141"/>
                  <a:gd name="T22" fmla="*/ 93 w 95"/>
                  <a:gd name="T23" fmla="*/ 96 h 141"/>
                  <a:gd name="T24" fmla="*/ 18 w 95"/>
                  <a:gd name="T25" fmla="*/ 90 h 141"/>
                  <a:gd name="T26" fmla="*/ 25 w 95"/>
                  <a:gd name="T27" fmla="*/ 116 h 141"/>
                  <a:gd name="T28" fmla="*/ 46 w 95"/>
                  <a:gd name="T29" fmla="*/ 127 h 141"/>
                  <a:gd name="T30" fmla="*/ 62 w 95"/>
                  <a:gd name="T31" fmla="*/ 123 h 141"/>
                  <a:gd name="T32" fmla="*/ 74 w 95"/>
                  <a:gd name="T33" fmla="*/ 108 h 141"/>
                  <a:gd name="T34" fmla="*/ 20 w 95"/>
                  <a:gd name="T35" fmla="*/ 76 h 141"/>
                  <a:gd name="T36" fmla="*/ 20 w 95"/>
                  <a:gd name="T37" fmla="*/ 76 h 141"/>
                  <a:gd name="T38" fmla="*/ 76 w 95"/>
                  <a:gd name="T39" fmla="*/ 81 h 141"/>
                  <a:gd name="T40" fmla="*/ 71 w 95"/>
                  <a:gd name="T41" fmla="*/ 62 h 141"/>
                  <a:gd name="T42" fmla="*/ 51 w 95"/>
                  <a:gd name="T43" fmla="*/ 50 h 141"/>
                  <a:gd name="T44" fmla="*/ 31 w 95"/>
                  <a:gd name="T45" fmla="*/ 56 h 141"/>
                  <a:gd name="T46" fmla="*/ 20 w 95"/>
                  <a:gd name="T47" fmla="*/ 76 h 141"/>
                  <a:gd name="T48" fmla="*/ 43 w 95"/>
                  <a:gd name="T49" fmla="*/ 25 h 141"/>
                  <a:gd name="T50" fmla="*/ 43 w 95"/>
                  <a:gd name="T51" fmla="*/ 25 h 141"/>
                  <a:gd name="T52" fmla="*/ 58 w 95"/>
                  <a:gd name="T53" fmla="*/ 0 h 141"/>
                  <a:gd name="T54" fmla="*/ 80 w 95"/>
                  <a:gd name="T55" fmla="*/ 2 h 141"/>
                  <a:gd name="T56" fmla="*/ 57 w 95"/>
                  <a:gd name="T57" fmla="*/ 26 h 141"/>
                  <a:gd name="T58" fmla="*/ 43 w 95"/>
                  <a:gd name="T59" fmla="*/ 2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 h="141">
                    <a:moveTo>
                      <a:pt x="74" y="108"/>
                    </a:moveTo>
                    <a:lnTo>
                      <a:pt x="74" y="108"/>
                    </a:lnTo>
                    <a:lnTo>
                      <a:pt x="91" y="112"/>
                    </a:lnTo>
                    <a:cubicBezTo>
                      <a:pt x="87" y="122"/>
                      <a:pt x="82" y="129"/>
                      <a:pt x="74" y="134"/>
                    </a:cubicBezTo>
                    <a:cubicBezTo>
                      <a:pt x="66" y="139"/>
                      <a:pt x="56" y="141"/>
                      <a:pt x="44" y="141"/>
                    </a:cubicBezTo>
                    <a:cubicBezTo>
                      <a:pt x="30" y="139"/>
                      <a:pt x="18" y="134"/>
                      <a:pt x="11" y="124"/>
                    </a:cubicBezTo>
                    <a:cubicBezTo>
                      <a:pt x="3" y="114"/>
                      <a:pt x="0" y="101"/>
                      <a:pt x="1" y="85"/>
                    </a:cubicBezTo>
                    <a:cubicBezTo>
                      <a:pt x="2" y="68"/>
                      <a:pt x="8" y="56"/>
                      <a:pt x="17" y="47"/>
                    </a:cubicBezTo>
                    <a:cubicBezTo>
                      <a:pt x="27" y="39"/>
                      <a:pt x="38" y="35"/>
                      <a:pt x="52" y="36"/>
                    </a:cubicBezTo>
                    <a:cubicBezTo>
                      <a:pt x="65" y="37"/>
                      <a:pt x="76" y="43"/>
                      <a:pt x="84" y="52"/>
                    </a:cubicBezTo>
                    <a:cubicBezTo>
                      <a:pt x="91" y="62"/>
                      <a:pt x="95" y="75"/>
                      <a:pt x="93" y="92"/>
                    </a:cubicBezTo>
                    <a:cubicBezTo>
                      <a:pt x="93" y="93"/>
                      <a:pt x="93" y="94"/>
                      <a:pt x="93" y="96"/>
                    </a:cubicBezTo>
                    <a:lnTo>
                      <a:pt x="18" y="90"/>
                    </a:lnTo>
                    <a:cubicBezTo>
                      <a:pt x="18" y="101"/>
                      <a:pt x="20" y="110"/>
                      <a:pt x="25" y="116"/>
                    </a:cubicBezTo>
                    <a:cubicBezTo>
                      <a:pt x="30" y="122"/>
                      <a:pt x="37" y="126"/>
                      <a:pt x="46" y="127"/>
                    </a:cubicBezTo>
                    <a:cubicBezTo>
                      <a:pt x="52" y="127"/>
                      <a:pt x="57" y="126"/>
                      <a:pt x="62" y="123"/>
                    </a:cubicBezTo>
                    <a:cubicBezTo>
                      <a:pt x="66" y="120"/>
                      <a:pt x="70" y="115"/>
                      <a:pt x="74" y="108"/>
                    </a:cubicBezTo>
                    <a:close/>
                    <a:moveTo>
                      <a:pt x="20" y="76"/>
                    </a:moveTo>
                    <a:lnTo>
                      <a:pt x="20" y="76"/>
                    </a:lnTo>
                    <a:lnTo>
                      <a:pt x="76" y="81"/>
                    </a:lnTo>
                    <a:cubicBezTo>
                      <a:pt x="76" y="72"/>
                      <a:pt x="74" y="66"/>
                      <a:pt x="71" y="62"/>
                    </a:cubicBezTo>
                    <a:cubicBezTo>
                      <a:pt x="66" y="55"/>
                      <a:pt x="60" y="51"/>
                      <a:pt x="51" y="50"/>
                    </a:cubicBezTo>
                    <a:cubicBezTo>
                      <a:pt x="43" y="49"/>
                      <a:pt x="37" y="51"/>
                      <a:pt x="31" y="56"/>
                    </a:cubicBezTo>
                    <a:cubicBezTo>
                      <a:pt x="25" y="61"/>
                      <a:pt x="22" y="68"/>
                      <a:pt x="20" y="76"/>
                    </a:cubicBezTo>
                    <a:close/>
                    <a:moveTo>
                      <a:pt x="43" y="25"/>
                    </a:moveTo>
                    <a:lnTo>
                      <a:pt x="43" y="25"/>
                    </a:lnTo>
                    <a:lnTo>
                      <a:pt x="58" y="0"/>
                    </a:lnTo>
                    <a:lnTo>
                      <a:pt x="80" y="2"/>
                    </a:lnTo>
                    <a:lnTo>
                      <a:pt x="57" y="26"/>
                    </a:lnTo>
                    <a:lnTo>
                      <a:pt x="43" y="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3" name="Freeform 140"/>
              <p:cNvSpPr>
                <a:spLocks/>
              </p:cNvSpPr>
              <p:nvPr/>
            </p:nvSpPr>
            <p:spPr bwMode="auto">
              <a:xfrm>
                <a:off x="4287" y="1469"/>
                <a:ext cx="38" cy="61"/>
              </a:xfrm>
              <a:custGeom>
                <a:avLst/>
                <a:gdLst>
                  <a:gd name="T0" fmla="*/ 0 w 64"/>
                  <a:gd name="T1" fmla="*/ 100 h 102"/>
                  <a:gd name="T2" fmla="*/ 0 w 64"/>
                  <a:gd name="T3" fmla="*/ 100 h 102"/>
                  <a:gd name="T4" fmla="*/ 10 w 64"/>
                  <a:gd name="T5" fmla="*/ 0 h 102"/>
                  <a:gd name="T6" fmla="*/ 26 w 64"/>
                  <a:gd name="T7" fmla="*/ 2 h 102"/>
                  <a:gd name="T8" fmla="*/ 24 w 64"/>
                  <a:gd name="T9" fmla="*/ 17 h 102"/>
                  <a:gd name="T10" fmla="*/ 36 w 64"/>
                  <a:gd name="T11" fmla="*/ 4 h 102"/>
                  <a:gd name="T12" fmla="*/ 48 w 64"/>
                  <a:gd name="T13" fmla="*/ 2 h 102"/>
                  <a:gd name="T14" fmla="*/ 64 w 64"/>
                  <a:gd name="T15" fmla="*/ 9 h 102"/>
                  <a:gd name="T16" fmla="*/ 57 w 64"/>
                  <a:gd name="T17" fmla="*/ 24 h 102"/>
                  <a:gd name="T18" fmla="*/ 45 w 64"/>
                  <a:gd name="T19" fmla="*/ 19 h 102"/>
                  <a:gd name="T20" fmla="*/ 35 w 64"/>
                  <a:gd name="T21" fmla="*/ 22 h 102"/>
                  <a:gd name="T22" fmla="*/ 27 w 64"/>
                  <a:gd name="T23" fmla="*/ 30 h 102"/>
                  <a:gd name="T24" fmla="*/ 22 w 64"/>
                  <a:gd name="T25" fmla="*/ 50 h 102"/>
                  <a:gd name="T26" fmla="*/ 17 w 64"/>
                  <a:gd name="T27" fmla="*/ 102 h 102"/>
                  <a:gd name="T28" fmla="*/ 0 w 64"/>
                  <a:gd name="T29"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102">
                    <a:moveTo>
                      <a:pt x="0" y="100"/>
                    </a:moveTo>
                    <a:lnTo>
                      <a:pt x="0" y="100"/>
                    </a:lnTo>
                    <a:lnTo>
                      <a:pt x="10" y="0"/>
                    </a:lnTo>
                    <a:lnTo>
                      <a:pt x="26" y="2"/>
                    </a:lnTo>
                    <a:lnTo>
                      <a:pt x="24" y="17"/>
                    </a:lnTo>
                    <a:cubicBezTo>
                      <a:pt x="29" y="10"/>
                      <a:pt x="33" y="6"/>
                      <a:pt x="36" y="4"/>
                    </a:cubicBezTo>
                    <a:cubicBezTo>
                      <a:pt x="40" y="2"/>
                      <a:pt x="44" y="1"/>
                      <a:pt x="48" y="2"/>
                    </a:cubicBezTo>
                    <a:cubicBezTo>
                      <a:pt x="53" y="2"/>
                      <a:pt x="59" y="5"/>
                      <a:pt x="64" y="9"/>
                    </a:cubicBezTo>
                    <a:lnTo>
                      <a:pt x="57" y="24"/>
                    </a:lnTo>
                    <a:cubicBezTo>
                      <a:pt x="53" y="21"/>
                      <a:pt x="49" y="20"/>
                      <a:pt x="45" y="19"/>
                    </a:cubicBezTo>
                    <a:cubicBezTo>
                      <a:pt x="41" y="19"/>
                      <a:pt x="38" y="20"/>
                      <a:pt x="35" y="22"/>
                    </a:cubicBezTo>
                    <a:cubicBezTo>
                      <a:pt x="31" y="23"/>
                      <a:pt x="29" y="26"/>
                      <a:pt x="27" y="30"/>
                    </a:cubicBezTo>
                    <a:cubicBezTo>
                      <a:pt x="25" y="36"/>
                      <a:pt x="23" y="42"/>
                      <a:pt x="22" y="50"/>
                    </a:cubicBezTo>
                    <a:lnTo>
                      <a:pt x="17" y="102"/>
                    </a:lnTo>
                    <a:lnTo>
                      <a:pt x="0"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4" name="Freeform 141"/>
              <p:cNvSpPr>
                <a:spLocks noEditPoints="1"/>
              </p:cNvSpPr>
              <p:nvPr/>
            </p:nvSpPr>
            <p:spPr bwMode="auto">
              <a:xfrm>
                <a:off x="4323" y="1474"/>
                <a:ext cx="55" cy="65"/>
              </a:xfrm>
              <a:custGeom>
                <a:avLst/>
                <a:gdLst>
                  <a:gd name="T0" fmla="*/ 69 w 93"/>
                  <a:gd name="T1" fmla="*/ 93 h 108"/>
                  <a:gd name="T2" fmla="*/ 69 w 93"/>
                  <a:gd name="T3" fmla="*/ 93 h 108"/>
                  <a:gd name="T4" fmla="*/ 50 w 93"/>
                  <a:gd name="T5" fmla="*/ 102 h 108"/>
                  <a:gd name="T6" fmla="*/ 31 w 93"/>
                  <a:gd name="T7" fmla="*/ 103 h 108"/>
                  <a:gd name="T8" fmla="*/ 7 w 93"/>
                  <a:gd name="T9" fmla="*/ 92 h 108"/>
                  <a:gd name="T10" fmla="*/ 1 w 93"/>
                  <a:gd name="T11" fmla="*/ 71 h 108"/>
                  <a:gd name="T12" fmla="*/ 6 w 93"/>
                  <a:gd name="T13" fmla="*/ 58 h 108"/>
                  <a:gd name="T14" fmla="*/ 15 w 93"/>
                  <a:gd name="T15" fmla="*/ 49 h 108"/>
                  <a:gd name="T16" fmla="*/ 28 w 93"/>
                  <a:gd name="T17" fmla="*/ 45 h 108"/>
                  <a:gd name="T18" fmla="*/ 44 w 93"/>
                  <a:gd name="T19" fmla="*/ 44 h 108"/>
                  <a:gd name="T20" fmla="*/ 74 w 93"/>
                  <a:gd name="T21" fmla="*/ 42 h 108"/>
                  <a:gd name="T22" fmla="*/ 75 w 93"/>
                  <a:gd name="T23" fmla="*/ 38 h 108"/>
                  <a:gd name="T24" fmla="*/ 72 w 93"/>
                  <a:gd name="T25" fmla="*/ 23 h 108"/>
                  <a:gd name="T26" fmla="*/ 54 w 93"/>
                  <a:gd name="T27" fmla="*/ 15 h 108"/>
                  <a:gd name="T28" fmla="*/ 35 w 93"/>
                  <a:gd name="T29" fmla="*/ 17 h 108"/>
                  <a:gd name="T30" fmla="*/ 25 w 93"/>
                  <a:gd name="T31" fmla="*/ 30 h 108"/>
                  <a:gd name="T32" fmla="*/ 9 w 93"/>
                  <a:gd name="T33" fmla="*/ 26 h 108"/>
                  <a:gd name="T34" fmla="*/ 19 w 93"/>
                  <a:gd name="T35" fmla="*/ 10 h 108"/>
                  <a:gd name="T36" fmla="*/ 35 w 93"/>
                  <a:gd name="T37" fmla="*/ 2 h 108"/>
                  <a:gd name="T38" fmla="*/ 58 w 93"/>
                  <a:gd name="T39" fmla="*/ 1 h 108"/>
                  <a:gd name="T40" fmla="*/ 78 w 93"/>
                  <a:gd name="T41" fmla="*/ 7 h 108"/>
                  <a:gd name="T42" fmla="*/ 89 w 93"/>
                  <a:gd name="T43" fmla="*/ 16 h 108"/>
                  <a:gd name="T44" fmla="*/ 93 w 93"/>
                  <a:gd name="T45" fmla="*/ 28 h 108"/>
                  <a:gd name="T46" fmla="*/ 92 w 93"/>
                  <a:gd name="T47" fmla="*/ 43 h 108"/>
                  <a:gd name="T48" fmla="*/ 89 w 93"/>
                  <a:gd name="T49" fmla="*/ 66 h 108"/>
                  <a:gd name="T50" fmla="*/ 86 w 93"/>
                  <a:gd name="T51" fmla="*/ 96 h 108"/>
                  <a:gd name="T52" fmla="*/ 89 w 93"/>
                  <a:gd name="T53" fmla="*/ 108 h 108"/>
                  <a:gd name="T54" fmla="*/ 71 w 93"/>
                  <a:gd name="T55" fmla="*/ 106 h 108"/>
                  <a:gd name="T56" fmla="*/ 69 w 93"/>
                  <a:gd name="T57" fmla="*/ 93 h 108"/>
                  <a:gd name="T58" fmla="*/ 73 w 93"/>
                  <a:gd name="T59" fmla="*/ 56 h 108"/>
                  <a:gd name="T60" fmla="*/ 73 w 93"/>
                  <a:gd name="T61" fmla="*/ 56 h 108"/>
                  <a:gd name="T62" fmla="*/ 44 w 93"/>
                  <a:gd name="T63" fmla="*/ 58 h 108"/>
                  <a:gd name="T64" fmla="*/ 29 w 93"/>
                  <a:gd name="T65" fmla="*/ 60 h 108"/>
                  <a:gd name="T66" fmla="*/ 22 w 93"/>
                  <a:gd name="T67" fmla="*/ 65 h 108"/>
                  <a:gd name="T68" fmla="*/ 19 w 93"/>
                  <a:gd name="T69" fmla="*/ 72 h 108"/>
                  <a:gd name="T70" fmla="*/ 22 w 93"/>
                  <a:gd name="T71" fmla="*/ 84 h 108"/>
                  <a:gd name="T72" fmla="*/ 37 w 93"/>
                  <a:gd name="T73" fmla="*/ 91 h 108"/>
                  <a:gd name="T74" fmla="*/ 55 w 93"/>
                  <a:gd name="T75" fmla="*/ 88 h 108"/>
                  <a:gd name="T76" fmla="*/ 67 w 93"/>
                  <a:gd name="T77" fmla="*/ 78 h 108"/>
                  <a:gd name="T78" fmla="*/ 72 w 93"/>
                  <a:gd name="T79" fmla="*/ 62 h 108"/>
                  <a:gd name="T80" fmla="*/ 73 w 93"/>
                  <a:gd name="T81" fmla="*/ 5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8">
                    <a:moveTo>
                      <a:pt x="69" y="93"/>
                    </a:moveTo>
                    <a:lnTo>
                      <a:pt x="69" y="93"/>
                    </a:lnTo>
                    <a:cubicBezTo>
                      <a:pt x="63" y="98"/>
                      <a:pt x="56" y="101"/>
                      <a:pt x="50" y="102"/>
                    </a:cubicBezTo>
                    <a:cubicBezTo>
                      <a:pt x="44" y="104"/>
                      <a:pt x="38" y="104"/>
                      <a:pt x="31" y="103"/>
                    </a:cubicBezTo>
                    <a:cubicBezTo>
                      <a:pt x="20" y="102"/>
                      <a:pt x="12" y="98"/>
                      <a:pt x="7" y="92"/>
                    </a:cubicBezTo>
                    <a:cubicBezTo>
                      <a:pt x="2" y="86"/>
                      <a:pt x="0" y="79"/>
                      <a:pt x="1" y="71"/>
                    </a:cubicBezTo>
                    <a:cubicBezTo>
                      <a:pt x="1" y="66"/>
                      <a:pt x="3" y="61"/>
                      <a:pt x="6" y="58"/>
                    </a:cubicBezTo>
                    <a:cubicBezTo>
                      <a:pt x="8" y="54"/>
                      <a:pt x="12" y="51"/>
                      <a:pt x="15" y="49"/>
                    </a:cubicBezTo>
                    <a:cubicBezTo>
                      <a:pt x="19" y="47"/>
                      <a:pt x="24" y="46"/>
                      <a:pt x="28" y="45"/>
                    </a:cubicBezTo>
                    <a:cubicBezTo>
                      <a:pt x="32" y="45"/>
                      <a:pt x="37" y="44"/>
                      <a:pt x="44" y="44"/>
                    </a:cubicBezTo>
                    <a:cubicBezTo>
                      <a:pt x="57" y="44"/>
                      <a:pt x="68" y="44"/>
                      <a:pt x="74" y="42"/>
                    </a:cubicBezTo>
                    <a:cubicBezTo>
                      <a:pt x="75" y="40"/>
                      <a:pt x="75" y="39"/>
                      <a:pt x="75" y="38"/>
                    </a:cubicBezTo>
                    <a:cubicBezTo>
                      <a:pt x="76" y="31"/>
                      <a:pt x="75" y="26"/>
                      <a:pt x="72" y="23"/>
                    </a:cubicBezTo>
                    <a:cubicBezTo>
                      <a:pt x="68" y="18"/>
                      <a:pt x="62" y="16"/>
                      <a:pt x="54" y="15"/>
                    </a:cubicBezTo>
                    <a:cubicBezTo>
                      <a:pt x="46" y="14"/>
                      <a:pt x="40" y="14"/>
                      <a:pt x="35" y="17"/>
                    </a:cubicBezTo>
                    <a:cubicBezTo>
                      <a:pt x="31" y="19"/>
                      <a:pt x="28" y="24"/>
                      <a:pt x="25" y="30"/>
                    </a:cubicBezTo>
                    <a:lnTo>
                      <a:pt x="9" y="26"/>
                    </a:lnTo>
                    <a:cubicBezTo>
                      <a:pt x="11" y="19"/>
                      <a:pt x="15" y="14"/>
                      <a:pt x="19" y="10"/>
                    </a:cubicBezTo>
                    <a:cubicBezTo>
                      <a:pt x="23" y="6"/>
                      <a:pt x="28" y="3"/>
                      <a:pt x="35" y="2"/>
                    </a:cubicBezTo>
                    <a:cubicBezTo>
                      <a:pt x="41" y="0"/>
                      <a:pt x="49" y="0"/>
                      <a:pt x="58" y="1"/>
                    </a:cubicBezTo>
                    <a:cubicBezTo>
                      <a:pt x="66" y="2"/>
                      <a:pt x="73" y="4"/>
                      <a:pt x="78" y="7"/>
                    </a:cubicBezTo>
                    <a:cubicBezTo>
                      <a:pt x="83" y="9"/>
                      <a:pt x="87" y="12"/>
                      <a:pt x="89" y="16"/>
                    </a:cubicBezTo>
                    <a:cubicBezTo>
                      <a:pt x="91" y="19"/>
                      <a:pt x="92" y="23"/>
                      <a:pt x="93" y="28"/>
                    </a:cubicBezTo>
                    <a:cubicBezTo>
                      <a:pt x="93" y="31"/>
                      <a:pt x="92" y="36"/>
                      <a:pt x="92" y="43"/>
                    </a:cubicBezTo>
                    <a:lnTo>
                      <a:pt x="89" y="66"/>
                    </a:lnTo>
                    <a:cubicBezTo>
                      <a:pt x="87" y="82"/>
                      <a:pt x="86" y="91"/>
                      <a:pt x="86" y="96"/>
                    </a:cubicBezTo>
                    <a:cubicBezTo>
                      <a:pt x="86" y="100"/>
                      <a:pt x="87" y="104"/>
                      <a:pt x="89" y="108"/>
                    </a:cubicBezTo>
                    <a:lnTo>
                      <a:pt x="71" y="106"/>
                    </a:lnTo>
                    <a:cubicBezTo>
                      <a:pt x="70" y="102"/>
                      <a:pt x="69" y="98"/>
                      <a:pt x="69" y="93"/>
                    </a:cubicBezTo>
                    <a:close/>
                    <a:moveTo>
                      <a:pt x="73" y="56"/>
                    </a:moveTo>
                    <a:lnTo>
                      <a:pt x="73" y="56"/>
                    </a:lnTo>
                    <a:cubicBezTo>
                      <a:pt x="66" y="57"/>
                      <a:pt x="57" y="58"/>
                      <a:pt x="44" y="58"/>
                    </a:cubicBezTo>
                    <a:cubicBezTo>
                      <a:pt x="37" y="59"/>
                      <a:pt x="32" y="59"/>
                      <a:pt x="29" y="60"/>
                    </a:cubicBezTo>
                    <a:cubicBezTo>
                      <a:pt x="26" y="61"/>
                      <a:pt x="24" y="62"/>
                      <a:pt x="22" y="65"/>
                    </a:cubicBezTo>
                    <a:cubicBezTo>
                      <a:pt x="20" y="67"/>
                      <a:pt x="19" y="69"/>
                      <a:pt x="19" y="72"/>
                    </a:cubicBezTo>
                    <a:cubicBezTo>
                      <a:pt x="18" y="77"/>
                      <a:pt x="19" y="81"/>
                      <a:pt x="22" y="84"/>
                    </a:cubicBezTo>
                    <a:cubicBezTo>
                      <a:pt x="25" y="88"/>
                      <a:pt x="30" y="90"/>
                      <a:pt x="37" y="91"/>
                    </a:cubicBezTo>
                    <a:cubicBezTo>
                      <a:pt x="43" y="91"/>
                      <a:pt x="49" y="91"/>
                      <a:pt x="55" y="88"/>
                    </a:cubicBezTo>
                    <a:cubicBezTo>
                      <a:pt x="60" y="86"/>
                      <a:pt x="64" y="83"/>
                      <a:pt x="67" y="78"/>
                    </a:cubicBezTo>
                    <a:cubicBezTo>
                      <a:pt x="69" y="75"/>
                      <a:pt x="71" y="69"/>
                      <a:pt x="72" y="62"/>
                    </a:cubicBezTo>
                    <a:lnTo>
                      <a:pt x="73" y="5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5" name="Freeform 142"/>
              <p:cNvSpPr>
                <a:spLocks/>
              </p:cNvSpPr>
              <p:nvPr/>
            </p:nvSpPr>
            <p:spPr bwMode="auto">
              <a:xfrm>
                <a:off x="4388" y="1458"/>
                <a:ext cx="21" cy="84"/>
              </a:xfrm>
              <a:custGeom>
                <a:avLst/>
                <a:gdLst>
                  <a:gd name="T0" fmla="*/ 0 w 36"/>
                  <a:gd name="T1" fmla="*/ 137 h 139"/>
                  <a:gd name="T2" fmla="*/ 0 w 36"/>
                  <a:gd name="T3" fmla="*/ 137 h 139"/>
                  <a:gd name="T4" fmla="*/ 19 w 36"/>
                  <a:gd name="T5" fmla="*/ 0 h 139"/>
                  <a:gd name="T6" fmla="*/ 36 w 36"/>
                  <a:gd name="T7" fmla="*/ 2 h 139"/>
                  <a:gd name="T8" fmla="*/ 17 w 36"/>
                  <a:gd name="T9" fmla="*/ 139 h 139"/>
                  <a:gd name="T10" fmla="*/ 0 w 36"/>
                  <a:gd name="T11" fmla="*/ 137 h 139"/>
                </a:gdLst>
                <a:ahLst/>
                <a:cxnLst>
                  <a:cxn ang="0">
                    <a:pos x="T0" y="T1"/>
                  </a:cxn>
                  <a:cxn ang="0">
                    <a:pos x="T2" y="T3"/>
                  </a:cxn>
                  <a:cxn ang="0">
                    <a:pos x="T4" y="T5"/>
                  </a:cxn>
                  <a:cxn ang="0">
                    <a:pos x="T6" y="T7"/>
                  </a:cxn>
                  <a:cxn ang="0">
                    <a:pos x="T8" y="T9"/>
                  </a:cxn>
                  <a:cxn ang="0">
                    <a:pos x="T10" y="T11"/>
                  </a:cxn>
                </a:cxnLst>
                <a:rect l="0" t="0" r="r" b="b"/>
                <a:pathLst>
                  <a:path w="36" h="139">
                    <a:moveTo>
                      <a:pt x="0" y="137"/>
                    </a:moveTo>
                    <a:lnTo>
                      <a:pt x="0" y="137"/>
                    </a:lnTo>
                    <a:lnTo>
                      <a:pt x="19" y="0"/>
                    </a:lnTo>
                    <a:lnTo>
                      <a:pt x="36" y="2"/>
                    </a:lnTo>
                    <a:lnTo>
                      <a:pt x="17" y="139"/>
                    </a:lnTo>
                    <a:lnTo>
                      <a:pt x="0" y="13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6" name="Freeform 143"/>
              <p:cNvSpPr>
                <a:spLocks/>
              </p:cNvSpPr>
              <p:nvPr/>
            </p:nvSpPr>
            <p:spPr bwMode="auto">
              <a:xfrm>
                <a:off x="1294" y="3842"/>
                <a:ext cx="89" cy="85"/>
              </a:xfrm>
              <a:custGeom>
                <a:avLst/>
                <a:gdLst>
                  <a:gd name="T0" fmla="*/ 138 w 148"/>
                  <a:gd name="T1" fmla="*/ 142 h 142"/>
                  <a:gd name="T2" fmla="*/ 138 w 148"/>
                  <a:gd name="T3" fmla="*/ 142 h 142"/>
                  <a:gd name="T4" fmla="*/ 0 w 148"/>
                  <a:gd name="T5" fmla="*/ 132 h 142"/>
                  <a:gd name="T6" fmla="*/ 2 w 148"/>
                  <a:gd name="T7" fmla="*/ 104 h 142"/>
                  <a:gd name="T8" fmla="*/ 102 w 148"/>
                  <a:gd name="T9" fmla="*/ 79 h 142"/>
                  <a:gd name="T10" fmla="*/ 123 w 148"/>
                  <a:gd name="T11" fmla="*/ 74 h 142"/>
                  <a:gd name="T12" fmla="*/ 101 w 148"/>
                  <a:gd name="T13" fmla="*/ 65 h 142"/>
                  <a:gd name="T14" fmla="*/ 8 w 148"/>
                  <a:gd name="T15" fmla="*/ 25 h 142"/>
                  <a:gd name="T16" fmla="*/ 10 w 148"/>
                  <a:gd name="T17" fmla="*/ 0 h 142"/>
                  <a:gd name="T18" fmla="*/ 148 w 148"/>
                  <a:gd name="T19" fmla="*/ 11 h 142"/>
                  <a:gd name="T20" fmla="*/ 146 w 148"/>
                  <a:gd name="T21" fmla="*/ 28 h 142"/>
                  <a:gd name="T22" fmla="*/ 31 w 148"/>
                  <a:gd name="T23" fmla="*/ 20 h 142"/>
                  <a:gd name="T24" fmla="*/ 143 w 148"/>
                  <a:gd name="T25" fmla="*/ 68 h 142"/>
                  <a:gd name="T26" fmla="*/ 142 w 148"/>
                  <a:gd name="T27" fmla="*/ 85 h 142"/>
                  <a:gd name="T28" fmla="*/ 22 w 148"/>
                  <a:gd name="T29" fmla="*/ 116 h 142"/>
                  <a:gd name="T30" fmla="*/ 139 w 148"/>
                  <a:gd name="T31" fmla="*/ 125 h 142"/>
                  <a:gd name="T32" fmla="*/ 138 w 148"/>
                  <a:gd name="T33"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42">
                    <a:moveTo>
                      <a:pt x="138" y="142"/>
                    </a:moveTo>
                    <a:lnTo>
                      <a:pt x="138" y="142"/>
                    </a:lnTo>
                    <a:lnTo>
                      <a:pt x="0" y="132"/>
                    </a:lnTo>
                    <a:lnTo>
                      <a:pt x="2" y="104"/>
                    </a:lnTo>
                    <a:lnTo>
                      <a:pt x="102" y="79"/>
                    </a:lnTo>
                    <a:cubicBezTo>
                      <a:pt x="111" y="77"/>
                      <a:pt x="118" y="75"/>
                      <a:pt x="123" y="74"/>
                    </a:cubicBezTo>
                    <a:cubicBezTo>
                      <a:pt x="118" y="72"/>
                      <a:pt x="111" y="69"/>
                      <a:pt x="101" y="65"/>
                    </a:cubicBezTo>
                    <a:lnTo>
                      <a:pt x="8" y="25"/>
                    </a:lnTo>
                    <a:lnTo>
                      <a:pt x="10" y="0"/>
                    </a:lnTo>
                    <a:lnTo>
                      <a:pt x="148" y="11"/>
                    </a:lnTo>
                    <a:lnTo>
                      <a:pt x="146" y="28"/>
                    </a:lnTo>
                    <a:lnTo>
                      <a:pt x="31" y="20"/>
                    </a:lnTo>
                    <a:lnTo>
                      <a:pt x="143" y="68"/>
                    </a:lnTo>
                    <a:lnTo>
                      <a:pt x="142" y="85"/>
                    </a:lnTo>
                    <a:lnTo>
                      <a:pt x="22" y="116"/>
                    </a:lnTo>
                    <a:lnTo>
                      <a:pt x="139" y="125"/>
                    </a:lnTo>
                    <a:lnTo>
                      <a:pt x="138" y="14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7" name="Freeform 144"/>
              <p:cNvSpPr>
                <a:spLocks noEditPoints="1"/>
              </p:cNvSpPr>
              <p:nvPr/>
            </p:nvSpPr>
            <p:spPr bwMode="auto">
              <a:xfrm>
                <a:off x="1301" y="3817"/>
                <a:ext cx="84" cy="18"/>
              </a:xfrm>
              <a:custGeom>
                <a:avLst/>
                <a:gdLst>
                  <a:gd name="T0" fmla="*/ 20 w 140"/>
                  <a:gd name="T1" fmla="*/ 19 h 30"/>
                  <a:gd name="T2" fmla="*/ 20 w 140"/>
                  <a:gd name="T3" fmla="*/ 19 h 30"/>
                  <a:gd name="T4" fmla="*/ 0 w 140"/>
                  <a:gd name="T5" fmla="*/ 17 h 30"/>
                  <a:gd name="T6" fmla="*/ 2 w 140"/>
                  <a:gd name="T7" fmla="*/ 0 h 30"/>
                  <a:gd name="T8" fmla="*/ 21 w 140"/>
                  <a:gd name="T9" fmla="*/ 2 h 30"/>
                  <a:gd name="T10" fmla="*/ 20 w 140"/>
                  <a:gd name="T11" fmla="*/ 19 h 30"/>
                  <a:gd name="T12" fmla="*/ 138 w 140"/>
                  <a:gd name="T13" fmla="*/ 30 h 30"/>
                  <a:gd name="T14" fmla="*/ 138 w 140"/>
                  <a:gd name="T15" fmla="*/ 30 h 30"/>
                  <a:gd name="T16" fmla="*/ 38 w 140"/>
                  <a:gd name="T17" fmla="*/ 21 h 30"/>
                  <a:gd name="T18" fmla="*/ 40 w 140"/>
                  <a:gd name="T19" fmla="*/ 4 h 30"/>
                  <a:gd name="T20" fmla="*/ 140 w 140"/>
                  <a:gd name="T21" fmla="*/ 14 h 30"/>
                  <a:gd name="T22" fmla="*/ 138 w 140"/>
                  <a:gd name="T2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30">
                    <a:moveTo>
                      <a:pt x="20" y="19"/>
                    </a:moveTo>
                    <a:lnTo>
                      <a:pt x="20" y="19"/>
                    </a:lnTo>
                    <a:lnTo>
                      <a:pt x="0" y="17"/>
                    </a:lnTo>
                    <a:lnTo>
                      <a:pt x="2" y="0"/>
                    </a:lnTo>
                    <a:lnTo>
                      <a:pt x="21" y="2"/>
                    </a:lnTo>
                    <a:lnTo>
                      <a:pt x="20" y="19"/>
                    </a:lnTo>
                    <a:close/>
                    <a:moveTo>
                      <a:pt x="138" y="30"/>
                    </a:moveTo>
                    <a:lnTo>
                      <a:pt x="138" y="30"/>
                    </a:lnTo>
                    <a:lnTo>
                      <a:pt x="38" y="21"/>
                    </a:lnTo>
                    <a:lnTo>
                      <a:pt x="40" y="4"/>
                    </a:lnTo>
                    <a:lnTo>
                      <a:pt x="140" y="14"/>
                    </a:lnTo>
                    <a:lnTo>
                      <a:pt x="138" y="3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8" name="Freeform 145"/>
              <p:cNvSpPr>
                <a:spLocks/>
              </p:cNvSpPr>
              <p:nvPr/>
            </p:nvSpPr>
            <p:spPr bwMode="auto">
              <a:xfrm>
                <a:off x="1326" y="3760"/>
                <a:ext cx="66" cy="53"/>
              </a:xfrm>
              <a:custGeom>
                <a:avLst/>
                <a:gdLst>
                  <a:gd name="T0" fmla="*/ 100 w 109"/>
                  <a:gd name="T1" fmla="*/ 89 h 89"/>
                  <a:gd name="T2" fmla="*/ 100 w 109"/>
                  <a:gd name="T3" fmla="*/ 89 h 89"/>
                  <a:gd name="T4" fmla="*/ 0 w 109"/>
                  <a:gd name="T5" fmla="*/ 78 h 89"/>
                  <a:gd name="T6" fmla="*/ 2 w 109"/>
                  <a:gd name="T7" fmla="*/ 63 h 89"/>
                  <a:gd name="T8" fmla="*/ 16 w 109"/>
                  <a:gd name="T9" fmla="*/ 65 h 89"/>
                  <a:gd name="T10" fmla="*/ 3 w 109"/>
                  <a:gd name="T11" fmla="*/ 31 h 89"/>
                  <a:gd name="T12" fmla="*/ 8 w 109"/>
                  <a:gd name="T13" fmla="*/ 15 h 89"/>
                  <a:gd name="T14" fmla="*/ 18 w 109"/>
                  <a:gd name="T15" fmla="*/ 5 h 89"/>
                  <a:gd name="T16" fmla="*/ 31 w 109"/>
                  <a:gd name="T17" fmla="*/ 1 h 89"/>
                  <a:gd name="T18" fmla="*/ 47 w 109"/>
                  <a:gd name="T19" fmla="*/ 2 h 89"/>
                  <a:gd name="T20" fmla="*/ 109 w 109"/>
                  <a:gd name="T21" fmla="*/ 9 h 89"/>
                  <a:gd name="T22" fmla="*/ 107 w 109"/>
                  <a:gd name="T23" fmla="*/ 25 h 89"/>
                  <a:gd name="T24" fmla="*/ 46 w 109"/>
                  <a:gd name="T25" fmla="*/ 19 h 89"/>
                  <a:gd name="T26" fmla="*/ 30 w 109"/>
                  <a:gd name="T27" fmla="*/ 19 h 89"/>
                  <a:gd name="T28" fmla="*/ 22 w 109"/>
                  <a:gd name="T29" fmla="*/ 25 h 89"/>
                  <a:gd name="T30" fmla="*/ 17 w 109"/>
                  <a:gd name="T31" fmla="*/ 36 h 89"/>
                  <a:gd name="T32" fmla="*/ 22 w 109"/>
                  <a:gd name="T33" fmla="*/ 56 h 89"/>
                  <a:gd name="T34" fmla="*/ 47 w 109"/>
                  <a:gd name="T35" fmla="*/ 66 h 89"/>
                  <a:gd name="T36" fmla="*/ 101 w 109"/>
                  <a:gd name="T37" fmla="*/ 73 h 89"/>
                  <a:gd name="T38" fmla="*/ 100 w 109"/>
                  <a:gd name="T3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89">
                    <a:moveTo>
                      <a:pt x="100" y="89"/>
                    </a:moveTo>
                    <a:lnTo>
                      <a:pt x="100" y="89"/>
                    </a:lnTo>
                    <a:lnTo>
                      <a:pt x="0" y="78"/>
                    </a:lnTo>
                    <a:lnTo>
                      <a:pt x="2" y="63"/>
                    </a:lnTo>
                    <a:lnTo>
                      <a:pt x="16" y="65"/>
                    </a:lnTo>
                    <a:cubicBezTo>
                      <a:pt x="6" y="56"/>
                      <a:pt x="1" y="45"/>
                      <a:pt x="3" y="31"/>
                    </a:cubicBezTo>
                    <a:cubicBezTo>
                      <a:pt x="4" y="25"/>
                      <a:pt x="5" y="20"/>
                      <a:pt x="8" y="15"/>
                    </a:cubicBezTo>
                    <a:cubicBezTo>
                      <a:pt x="11" y="10"/>
                      <a:pt x="14" y="7"/>
                      <a:pt x="18" y="5"/>
                    </a:cubicBezTo>
                    <a:cubicBezTo>
                      <a:pt x="22" y="2"/>
                      <a:pt x="26" y="1"/>
                      <a:pt x="31" y="1"/>
                    </a:cubicBezTo>
                    <a:cubicBezTo>
                      <a:pt x="34" y="0"/>
                      <a:pt x="40" y="1"/>
                      <a:pt x="47" y="2"/>
                    </a:cubicBezTo>
                    <a:lnTo>
                      <a:pt x="109" y="9"/>
                    </a:lnTo>
                    <a:lnTo>
                      <a:pt x="107" y="25"/>
                    </a:lnTo>
                    <a:lnTo>
                      <a:pt x="46" y="19"/>
                    </a:lnTo>
                    <a:cubicBezTo>
                      <a:pt x="39" y="18"/>
                      <a:pt x="34" y="18"/>
                      <a:pt x="30" y="19"/>
                    </a:cubicBezTo>
                    <a:cubicBezTo>
                      <a:pt x="27" y="20"/>
                      <a:pt x="24" y="22"/>
                      <a:pt x="22" y="25"/>
                    </a:cubicBezTo>
                    <a:cubicBezTo>
                      <a:pt x="19" y="28"/>
                      <a:pt x="18" y="32"/>
                      <a:pt x="17" y="36"/>
                    </a:cubicBezTo>
                    <a:cubicBezTo>
                      <a:pt x="16" y="44"/>
                      <a:pt x="18" y="50"/>
                      <a:pt x="22" y="56"/>
                    </a:cubicBezTo>
                    <a:cubicBezTo>
                      <a:pt x="26" y="61"/>
                      <a:pt x="34" y="65"/>
                      <a:pt x="47" y="66"/>
                    </a:cubicBezTo>
                    <a:lnTo>
                      <a:pt x="101" y="73"/>
                    </a:lnTo>
                    <a:lnTo>
                      <a:pt x="100" y="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9" name="Freeform 146"/>
              <p:cNvSpPr>
                <a:spLocks noEditPoints="1"/>
              </p:cNvSpPr>
              <p:nvPr/>
            </p:nvSpPr>
            <p:spPr bwMode="auto">
              <a:xfrm>
                <a:off x="1311" y="3732"/>
                <a:ext cx="83" cy="20"/>
              </a:xfrm>
              <a:custGeom>
                <a:avLst/>
                <a:gdLst>
                  <a:gd name="T0" fmla="*/ 19 w 139"/>
                  <a:gd name="T1" fmla="*/ 19 h 34"/>
                  <a:gd name="T2" fmla="*/ 19 w 139"/>
                  <a:gd name="T3" fmla="*/ 19 h 34"/>
                  <a:gd name="T4" fmla="*/ 0 w 139"/>
                  <a:gd name="T5" fmla="*/ 17 h 34"/>
                  <a:gd name="T6" fmla="*/ 2 w 139"/>
                  <a:gd name="T7" fmla="*/ 0 h 34"/>
                  <a:gd name="T8" fmla="*/ 22 w 139"/>
                  <a:gd name="T9" fmla="*/ 2 h 34"/>
                  <a:gd name="T10" fmla="*/ 19 w 139"/>
                  <a:gd name="T11" fmla="*/ 19 h 34"/>
                  <a:gd name="T12" fmla="*/ 137 w 139"/>
                  <a:gd name="T13" fmla="*/ 34 h 34"/>
                  <a:gd name="T14" fmla="*/ 137 w 139"/>
                  <a:gd name="T15" fmla="*/ 34 h 34"/>
                  <a:gd name="T16" fmla="*/ 38 w 139"/>
                  <a:gd name="T17" fmla="*/ 22 h 34"/>
                  <a:gd name="T18" fmla="*/ 40 w 139"/>
                  <a:gd name="T19" fmla="*/ 5 h 34"/>
                  <a:gd name="T20" fmla="*/ 139 w 139"/>
                  <a:gd name="T21" fmla="*/ 18 h 34"/>
                  <a:gd name="T22" fmla="*/ 137 w 139"/>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34">
                    <a:moveTo>
                      <a:pt x="19" y="19"/>
                    </a:moveTo>
                    <a:lnTo>
                      <a:pt x="19" y="19"/>
                    </a:lnTo>
                    <a:lnTo>
                      <a:pt x="0" y="17"/>
                    </a:lnTo>
                    <a:lnTo>
                      <a:pt x="2" y="0"/>
                    </a:lnTo>
                    <a:lnTo>
                      <a:pt x="22" y="2"/>
                    </a:lnTo>
                    <a:lnTo>
                      <a:pt x="19" y="19"/>
                    </a:lnTo>
                    <a:close/>
                    <a:moveTo>
                      <a:pt x="137" y="34"/>
                    </a:moveTo>
                    <a:lnTo>
                      <a:pt x="137" y="34"/>
                    </a:lnTo>
                    <a:lnTo>
                      <a:pt x="38" y="22"/>
                    </a:lnTo>
                    <a:lnTo>
                      <a:pt x="40" y="5"/>
                    </a:lnTo>
                    <a:lnTo>
                      <a:pt x="139" y="18"/>
                    </a:lnTo>
                    <a:lnTo>
                      <a:pt x="137" y="3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0" name="Freeform 147"/>
              <p:cNvSpPr>
                <a:spLocks/>
              </p:cNvSpPr>
              <p:nvPr/>
            </p:nvSpPr>
            <p:spPr bwMode="auto">
              <a:xfrm>
                <a:off x="1337" y="3681"/>
                <a:ext cx="64" cy="51"/>
              </a:xfrm>
              <a:custGeom>
                <a:avLst/>
                <a:gdLst>
                  <a:gd name="T0" fmla="*/ 67 w 106"/>
                  <a:gd name="T1" fmla="*/ 85 h 85"/>
                  <a:gd name="T2" fmla="*/ 67 w 106"/>
                  <a:gd name="T3" fmla="*/ 85 h 85"/>
                  <a:gd name="T4" fmla="*/ 67 w 106"/>
                  <a:gd name="T5" fmla="*/ 68 h 85"/>
                  <a:gd name="T6" fmla="*/ 84 w 106"/>
                  <a:gd name="T7" fmla="*/ 62 h 85"/>
                  <a:gd name="T8" fmla="*/ 91 w 106"/>
                  <a:gd name="T9" fmla="*/ 45 h 85"/>
                  <a:gd name="T10" fmla="*/ 89 w 106"/>
                  <a:gd name="T11" fmla="*/ 27 h 85"/>
                  <a:gd name="T12" fmla="*/ 79 w 106"/>
                  <a:gd name="T13" fmla="*/ 20 h 85"/>
                  <a:gd name="T14" fmla="*/ 69 w 106"/>
                  <a:gd name="T15" fmla="*/ 24 h 85"/>
                  <a:gd name="T16" fmla="*/ 61 w 106"/>
                  <a:gd name="T17" fmla="*/ 40 h 85"/>
                  <a:gd name="T18" fmla="*/ 49 w 106"/>
                  <a:gd name="T19" fmla="*/ 65 h 85"/>
                  <a:gd name="T20" fmla="*/ 38 w 106"/>
                  <a:gd name="T21" fmla="*/ 74 h 85"/>
                  <a:gd name="T22" fmla="*/ 25 w 106"/>
                  <a:gd name="T23" fmla="*/ 76 h 85"/>
                  <a:gd name="T24" fmla="*/ 13 w 106"/>
                  <a:gd name="T25" fmla="*/ 71 h 85"/>
                  <a:gd name="T26" fmla="*/ 4 w 106"/>
                  <a:gd name="T27" fmla="*/ 62 h 85"/>
                  <a:gd name="T28" fmla="*/ 1 w 106"/>
                  <a:gd name="T29" fmla="*/ 50 h 85"/>
                  <a:gd name="T30" fmla="*/ 1 w 106"/>
                  <a:gd name="T31" fmla="*/ 35 h 85"/>
                  <a:gd name="T32" fmla="*/ 7 w 106"/>
                  <a:gd name="T33" fmla="*/ 15 h 85"/>
                  <a:gd name="T34" fmla="*/ 18 w 106"/>
                  <a:gd name="T35" fmla="*/ 4 h 85"/>
                  <a:gd name="T36" fmla="*/ 35 w 106"/>
                  <a:gd name="T37" fmla="*/ 0 h 85"/>
                  <a:gd name="T38" fmla="*/ 35 w 106"/>
                  <a:gd name="T39" fmla="*/ 17 h 85"/>
                  <a:gd name="T40" fmla="*/ 22 w 106"/>
                  <a:gd name="T41" fmla="*/ 22 h 85"/>
                  <a:gd name="T42" fmla="*/ 15 w 106"/>
                  <a:gd name="T43" fmla="*/ 36 h 85"/>
                  <a:gd name="T44" fmla="*/ 17 w 106"/>
                  <a:gd name="T45" fmla="*/ 53 h 85"/>
                  <a:gd name="T46" fmla="*/ 25 w 106"/>
                  <a:gd name="T47" fmla="*/ 59 h 85"/>
                  <a:gd name="T48" fmla="*/ 31 w 106"/>
                  <a:gd name="T49" fmla="*/ 58 h 85"/>
                  <a:gd name="T50" fmla="*/ 36 w 106"/>
                  <a:gd name="T51" fmla="*/ 52 h 85"/>
                  <a:gd name="T52" fmla="*/ 43 w 106"/>
                  <a:gd name="T53" fmla="*/ 38 h 85"/>
                  <a:gd name="T54" fmla="*/ 54 w 106"/>
                  <a:gd name="T55" fmla="*/ 14 h 85"/>
                  <a:gd name="T56" fmla="*/ 65 w 106"/>
                  <a:gd name="T57" fmla="*/ 5 h 85"/>
                  <a:gd name="T58" fmla="*/ 80 w 106"/>
                  <a:gd name="T59" fmla="*/ 3 h 85"/>
                  <a:gd name="T60" fmla="*/ 95 w 106"/>
                  <a:gd name="T61" fmla="*/ 10 h 85"/>
                  <a:gd name="T62" fmla="*/ 104 w 106"/>
                  <a:gd name="T63" fmla="*/ 26 h 85"/>
                  <a:gd name="T64" fmla="*/ 105 w 106"/>
                  <a:gd name="T65" fmla="*/ 47 h 85"/>
                  <a:gd name="T66" fmla="*/ 93 w 106"/>
                  <a:gd name="T67" fmla="*/ 75 h 85"/>
                  <a:gd name="T68" fmla="*/ 67 w 106"/>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85">
                    <a:moveTo>
                      <a:pt x="67" y="85"/>
                    </a:moveTo>
                    <a:lnTo>
                      <a:pt x="67" y="85"/>
                    </a:lnTo>
                    <a:lnTo>
                      <a:pt x="67" y="68"/>
                    </a:lnTo>
                    <a:cubicBezTo>
                      <a:pt x="74" y="68"/>
                      <a:pt x="79" y="66"/>
                      <a:pt x="84" y="62"/>
                    </a:cubicBezTo>
                    <a:cubicBezTo>
                      <a:pt x="88" y="59"/>
                      <a:pt x="90" y="53"/>
                      <a:pt x="91" y="45"/>
                    </a:cubicBezTo>
                    <a:cubicBezTo>
                      <a:pt x="93" y="37"/>
                      <a:pt x="92" y="31"/>
                      <a:pt x="89" y="27"/>
                    </a:cubicBezTo>
                    <a:cubicBezTo>
                      <a:pt x="87" y="23"/>
                      <a:pt x="83" y="21"/>
                      <a:pt x="79" y="20"/>
                    </a:cubicBezTo>
                    <a:cubicBezTo>
                      <a:pt x="75" y="20"/>
                      <a:pt x="72" y="21"/>
                      <a:pt x="69" y="24"/>
                    </a:cubicBezTo>
                    <a:cubicBezTo>
                      <a:pt x="67" y="26"/>
                      <a:pt x="65" y="31"/>
                      <a:pt x="61" y="40"/>
                    </a:cubicBezTo>
                    <a:cubicBezTo>
                      <a:pt x="56" y="52"/>
                      <a:pt x="52" y="60"/>
                      <a:pt x="49" y="65"/>
                    </a:cubicBezTo>
                    <a:cubicBezTo>
                      <a:pt x="46" y="69"/>
                      <a:pt x="43" y="72"/>
                      <a:pt x="38" y="74"/>
                    </a:cubicBezTo>
                    <a:cubicBezTo>
                      <a:pt x="34" y="76"/>
                      <a:pt x="29" y="77"/>
                      <a:pt x="25" y="76"/>
                    </a:cubicBezTo>
                    <a:cubicBezTo>
                      <a:pt x="20" y="75"/>
                      <a:pt x="16" y="74"/>
                      <a:pt x="13" y="71"/>
                    </a:cubicBezTo>
                    <a:cubicBezTo>
                      <a:pt x="9" y="69"/>
                      <a:pt x="6" y="65"/>
                      <a:pt x="4" y="62"/>
                    </a:cubicBezTo>
                    <a:cubicBezTo>
                      <a:pt x="3" y="59"/>
                      <a:pt x="2" y="55"/>
                      <a:pt x="1" y="50"/>
                    </a:cubicBezTo>
                    <a:cubicBezTo>
                      <a:pt x="0" y="45"/>
                      <a:pt x="0" y="40"/>
                      <a:pt x="1" y="35"/>
                    </a:cubicBezTo>
                    <a:cubicBezTo>
                      <a:pt x="2" y="28"/>
                      <a:pt x="4" y="21"/>
                      <a:pt x="7" y="15"/>
                    </a:cubicBezTo>
                    <a:cubicBezTo>
                      <a:pt x="11" y="10"/>
                      <a:pt x="14" y="6"/>
                      <a:pt x="18" y="4"/>
                    </a:cubicBezTo>
                    <a:cubicBezTo>
                      <a:pt x="23" y="1"/>
                      <a:pt x="28" y="0"/>
                      <a:pt x="35" y="0"/>
                    </a:cubicBezTo>
                    <a:lnTo>
                      <a:pt x="35" y="17"/>
                    </a:lnTo>
                    <a:cubicBezTo>
                      <a:pt x="29" y="17"/>
                      <a:pt x="25" y="18"/>
                      <a:pt x="22" y="22"/>
                    </a:cubicBezTo>
                    <a:cubicBezTo>
                      <a:pt x="18" y="25"/>
                      <a:pt x="16" y="30"/>
                      <a:pt x="15" y="36"/>
                    </a:cubicBezTo>
                    <a:cubicBezTo>
                      <a:pt x="14" y="44"/>
                      <a:pt x="15" y="50"/>
                      <a:pt x="17" y="53"/>
                    </a:cubicBezTo>
                    <a:cubicBezTo>
                      <a:pt x="19" y="57"/>
                      <a:pt x="21" y="59"/>
                      <a:pt x="25" y="59"/>
                    </a:cubicBezTo>
                    <a:cubicBezTo>
                      <a:pt x="27" y="60"/>
                      <a:pt x="29" y="59"/>
                      <a:pt x="31" y="58"/>
                    </a:cubicBezTo>
                    <a:cubicBezTo>
                      <a:pt x="33" y="57"/>
                      <a:pt x="35" y="55"/>
                      <a:pt x="36" y="52"/>
                    </a:cubicBezTo>
                    <a:cubicBezTo>
                      <a:pt x="37" y="51"/>
                      <a:pt x="39" y="46"/>
                      <a:pt x="43" y="38"/>
                    </a:cubicBezTo>
                    <a:cubicBezTo>
                      <a:pt x="48" y="27"/>
                      <a:pt x="52" y="19"/>
                      <a:pt x="54" y="14"/>
                    </a:cubicBezTo>
                    <a:cubicBezTo>
                      <a:pt x="57" y="10"/>
                      <a:pt x="60" y="7"/>
                      <a:pt x="65" y="5"/>
                    </a:cubicBezTo>
                    <a:cubicBezTo>
                      <a:pt x="69" y="2"/>
                      <a:pt x="74" y="2"/>
                      <a:pt x="80" y="3"/>
                    </a:cubicBezTo>
                    <a:cubicBezTo>
                      <a:pt x="85" y="3"/>
                      <a:pt x="90" y="6"/>
                      <a:pt x="95" y="10"/>
                    </a:cubicBezTo>
                    <a:cubicBezTo>
                      <a:pt x="99" y="14"/>
                      <a:pt x="102" y="19"/>
                      <a:pt x="104" y="26"/>
                    </a:cubicBezTo>
                    <a:cubicBezTo>
                      <a:pt x="106" y="32"/>
                      <a:pt x="106" y="39"/>
                      <a:pt x="105" y="47"/>
                    </a:cubicBezTo>
                    <a:cubicBezTo>
                      <a:pt x="103" y="60"/>
                      <a:pt x="99" y="69"/>
                      <a:pt x="93" y="75"/>
                    </a:cubicBezTo>
                    <a:cubicBezTo>
                      <a:pt x="87" y="81"/>
                      <a:pt x="78" y="85"/>
                      <a:pt x="67" y="8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1" name="Freeform 148"/>
              <p:cNvSpPr>
                <a:spLocks/>
              </p:cNvSpPr>
              <p:nvPr/>
            </p:nvSpPr>
            <p:spPr bwMode="auto">
              <a:xfrm>
                <a:off x="1326" y="3645"/>
                <a:ext cx="81" cy="29"/>
              </a:xfrm>
              <a:custGeom>
                <a:avLst/>
                <a:gdLst>
                  <a:gd name="T0" fmla="*/ 121 w 136"/>
                  <a:gd name="T1" fmla="*/ 13 h 48"/>
                  <a:gd name="T2" fmla="*/ 121 w 136"/>
                  <a:gd name="T3" fmla="*/ 13 h 48"/>
                  <a:gd name="T4" fmla="*/ 136 w 136"/>
                  <a:gd name="T5" fmla="*/ 13 h 48"/>
                  <a:gd name="T6" fmla="*/ 136 w 136"/>
                  <a:gd name="T7" fmla="*/ 26 h 48"/>
                  <a:gd name="T8" fmla="*/ 131 w 136"/>
                  <a:gd name="T9" fmla="*/ 40 h 48"/>
                  <a:gd name="T10" fmla="*/ 122 w 136"/>
                  <a:gd name="T11" fmla="*/ 46 h 48"/>
                  <a:gd name="T12" fmla="*/ 102 w 136"/>
                  <a:gd name="T13" fmla="*/ 45 h 48"/>
                  <a:gd name="T14" fmla="*/ 45 w 136"/>
                  <a:gd name="T15" fmla="*/ 36 h 48"/>
                  <a:gd name="T16" fmla="*/ 43 w 136"/>
                  <a:gd name="T17" fmla="*/ 48 h 48"/>
                  <a:gd name="T18" fmla="*/ 30 w 136"/>
                  <a:gd name="T19" fmla="*/ 46 h 48"/>
                  <a:gd name="T20" fmla="*/ 32 w 136"/>
                  <a:gd name="T21" fmla="*/ 34 h 48"/>
                  <a:gd name="T22" fmla="*/ 7 w 136"/>
                  <a:gd name="T23" fmla="*/ 30 h 48"/>
                  <a:gd name="T24" fmla="*/ 0 w 136"/>
                  <a:gd name="T25" fmla="*/ 11 h 48"/>
                  <a:gd name="T26" fmla="*/ 34 w 136"/>
                  <a:gd name="T27" fmla="*/ 17 h 48"/>
                  <a:gd name="T28" fmla="*/ 37 w 136"/>
                  <a:gd name="T29" fmla="*/ 0 h 48"/>
                  <a:gd name="T30" fmla="*/ 50 w 136"/>
                  <a:gd name="T31" fmla="*/ 2 h 48"/>
                  <a:gd name="T32" fmla="*/ 47 w 136"/>
                  <a:gd name="T33" fmla="*/ 19 h 48"/>
                  <a:gd name="T34" fmla="*/ 105 w 136"/>
                  <a:gd name="T35" fmla="*/ 28 h 48"/>
                  <a:gd name="T36" fmla="*/ 115 w 136"/>
                  <a:gd name="T37" fmla="*/ 29 h 48"/>
                  <a:gd name="T38" fmla="*/ 118 w 136"/>
                  <a:gd name="T39" fmla="*/ 26 h 48"/>
                  <a:gd name="T40" fmla="*/ 120 w 136"/>
                  <a:gd name="T41" fmla="*/ 21 h 48"/>
                  <a:gd name="T42" fmla="*/ 121 w 136"/>
                  <a:gd name="T43"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48">
                    <a:moveTo>
                      <a:pt x="121" y="13"/>
                    </a:moveTo>
                    <a:lnTo>
                      <a:pt x="121" y="13"/>
                    </a:lnTo>
                    <a:lnTo>
                      <a:pt x="136" y="13"/>
                    </a:lnTo>
                    <a:cubicBezTo>
                      <a:pt x="136" y="18"/>
                      <a:pt x="136" y="22"/>
                      <a:pt x="136" y="26"/>
                    </a:cubicBezTo>
                    <a:cubicBezTo>
                      <a:pt x="135" y="32"/>
                      <a:pt x="133" y="37"/>
                      <a:pt x="131" y="40"/>
                    </a:cubicBezTo>
                    <a:cubicBezTo>
                      <a:pt x="128" y="43"/>
                      <a:pt x="125" y="45"/>
                      <a:pt x="122" y="46"/>
                    </a:cubicBezTo>
                    <a:cubicBezTo>
                      <a:pt x="118" y="47"/>
                      <a:pt x="112" y="46"/>
                      <a:pt x="102" y="45"/>
                    </a:cubicBezTo>
                    <a:lnTo>
                      <a:pt x="45" y="36"/>
                    </a:lnTo>
                    <a:lnTo>
                      <a:pt x="43" y="48"/>
                    </a:lnTo>
                    <a:lnTo>
                      <a:pt x="30" y="46"/>
                    </a:lnTo>
                    <a:lnTo>
                      <a:pt x="32" y="34"/>
                    </a:lnTo>
                    <a:lnTo>
                      <a:pt x="7" y="30"/>
                    </a:lnTo>
                    <a:lnTo>
                      <a:pt x="0" y="11"/>
                    </a:lnTo>
                    <a:lnTo>
                      <a:pt x="34" y="17"/>
                    </a:lnTo>
                    <a:lnTo>
                      <a:pt x="37" y="0"/>
                    </a:lnTo>
                    <a:lnTo>
                      <a:pt x="50" y="2"/>
                    </a:lnTo>
                    <a:lnTo>
                      <a:pt x="47" y="19"/>
                    </a:lnTo>
                    <a:lnTo>
                      <a:pt x="105" y="28"/>
                    </a:lnTo>
                    <a:cubicBezTo>
                      <a:pt x="110" y="29"/>
                      <a:pt x="113" y="29"/>
                      <a:pt x="115" y="29"/>
                    </a:cubicBezTo>
                    <a:cubicBezTo>
                      <a:pt x="116" y="28"/>
                      <a:pt x="117" y="28"/>
                      <a:pt x="118" y="26"/>
                    </a:cubicBezTo>
                    <a:cubicBezTo>
                      <a:pt x="119" y="25"/>
                      <a:pt x="120" y="23"/>
                      <a:pt x="120" y="21"/>
                    </a:cubicBezTo>
                    <a:cubicBezTo>
                      <a:pt x="121" y="19"/>
                      <a:pt x="121" y="16"/>
                      <a:pt x="121" y="1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2" name="Freeform 149"/>
              <p:cNvSpPr>
                <a:spLocks noEditPoints="1"/>
              </p:cNvSpPr>
              <p:nvPr/>
            </p:nvSpPr>
            <p:spPr bwMode="auto">
              <a:xfrm>
                <a:off x="1327" y="3590"/>
                <a:ext cx="88" cy="58"/>
              </a:xfrm>
              <a:custGeom>
                <a:avLst/>
                <a:gdLst>
                  <a:gd name="T0" fmla="*/ 33 w 146"/>
                  <a:gd name="T1" fmla="*/ 26 h 97"/>
                  <a:gd name="T2" fmla="*/ 33 w 146"/>
                  <a:gd name="T3" fmla="*/ 26 h 97"/>
                  <a:gd name="T4" fmla="*/ 30 w 146"/>
                  <a:gd name="T5" fmla="*/ 40 h 97"/>
                  <a:gd name="T6" fmla="*/ 0 w 146"/>
                  <a:gd name="T7" fmla="*/ 57 h 97"/>
                  <a:gd name="T8" fmla="*/ 4 w 146"/>
                  <a:gd name="T9" fmla="*/ 34 h 97"/>
                  <a:gd name="T10" fmla="*/ 33 w 146"/>
                  <a:gd name="T11" fmla="*/ 26 h 97"/>
                  <a:gd name="T12" fmla="*/ 115 w 146"/>
                  <a:gd name="T13" fmla="*/ 24 h 97"/>
                  <a:gd name="T14" fmla="*/ 115 w 146"/>
                  <a:gd name="T15" fmla="*/ 24 h 97"/>
                  <a:gd name="T16" fmla="*/ 120 w 146"/>
                  <a:gd name="T17" fmla="*/ 7 h 97"/>
                  <a:gd name="T18" fmla="*/ 141 w 146"/>
                  <a:gd name="T19" fmla="*/ 26 h 97"/>
                  <a:gd name="T20" fmla="*/ 144 w 146"/>
                  <a:gd name="T21" fmla="*/ 56 h 97"/>
                  <a:gd name="T22" fmla="*/ 125 w 146"/>
                  <a:gd name="T23" fmla="*/ 88 h 97"/>
                  <a:gd name="T24" fmla="*/ 85 w 146"/>
                  <a:gd name="T25" fmla="*/ 94 h 97"/>
                  <a:gd name="T26" fmla="*/ 49 w 146"/>
                  <a:gd name="T27" fmla="*/ 74 h 97"/>
                  <a:gd name="T28" fmla="*/ 41 w 146"/>
                  <a:gd name="T29" fmla="*/ 39 h 97"/>
                  <a:gd name="T30" fmla="*/ 60 w 146"/>
                  <a:gd name="T31" fmla="*/ 9 h 97"/>
                  <a:gd name="T32" fmla="*/ 100 w 146"/>
                  <a:gd name="T33" fmla="*/ 3 h 97"/>
                  <a:gd name="T34" fmla="*/ 105 w 146"/>
                  <a:gd name="T35" fmla="*/ 4 h 97"/>
                  <a:gd name="T36" fmla="*/ 92 w 146"/>
                  <a:gd name="T37" fmla="*/ 77 h 97"/>
                  <a:gd name="T38" fmla="*/ 118 w 146"/>
                  <a:gd name="T39" fmla="*/ 72 h 97"/>
                  <a:gd name="T40" fmla="*/ 130 w 146"/>
                  <a:gd name="T41" fmla="*/ 53 h 97"/>
                  <a:gd name="T42" fmla="*/ 128 w 146"/>
                  <a:gd name="T43" fmla="*/ 37 h 97"/>
                  <a:gd name="T44" fmla="*/ 115 w 146"/>
                  <a:gd name="T45" fmla="*/ 24 h 97"/>
                  <a:gd name="T46" fmla="*/ 78 w 146"/>
                  <a:gd name="T47" fmla="*/ 74 h 97"/>
                  <a:gd name="T48" fmla="*/ 78 w 146"/>
                  <a:gd name="T49" fmla="*/ 74 h 97"/>
                  <a:gd name="T50" fmla="*/ 88 w 146"/>
                  <a:gd name="T51" fmla="*/ 19 h 97"/>
                  <a:gd name="T52" fmla="*/ 68 w 146"/>
                  <a:gd name="T53" fmla="*/ 22 h 97"/>
                  <a:gd name="T54" fmla="*/ 55 w 146"/>
                  <a:gd name="T55" fmla="*/ 41 h 97"/>
                  <a:gd name="T56" fmla="*/ 59 w 146"/>
                  <a:gd name="T57" fmla="*/ 62 h 97"/>
                  <a:gd name="T58" fmla="*/ 78 w 146"/>
                  <a:gd name="T59" fmla="*/ 7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97">
                    <a:moveTo>
                      <a:pt x="33" y="26"/>
                    </a:moveTo>
                    <a:lnTo>
                      <a:pt x="33" y="26"/>
                    </a:lnTo>
                    <a:lnTo>
                      <a:pt x="30" y="40"/>
                    </a:lnTo>
                    <a:lnTo>
                      <a:pt x="0" y="57"/>
                    </a:lnTo>
                    <a:lnTo>
                      <a:pt x="4" y="34"/>
                    </a:lnTo>
                    <a:lnTo>
                      <a:pt x="33" y="26"/>
                    </a:lnTo>
                    <a:close/>
                    <a:moveTo>
                      <a:pt x="115" y="24"/>
                    </a:moveTo>
                    <a:lnTo>
                      <a:pt x="115" y="24"/>
                    </a:lnTo>
                    <a:lnTo>
                      <a:pt x="120" y="7"/>
                    </a:lnTo>
                    <a:cubicBezTo>
                      <a:pt x="130" y="11"/>
                      <a:pt x="137" y="18"/>
                      <a:pt x="141" y="26"/>
                    </a:cubicBezTo>
                    <a:cubicBezTo>
                      <a:pt x="145" y="35"/>
                      <a:pt x="146" y="44"/>
                      <a:pt x="144" y="56"/>
                    </a:cubicBezTo>
                    <a:cubicBezTo>
                      <a:pt x="142" y="70"/>
                      <a:pt x="135" y="81"/>
                      <a:pt x="125" y="88"/>
                    </a:cubicBezTo>
                    <a:cubicBezTo>
                      <a:pt x="114" y="95"/>
                      <a:pt x="101" y="97"/>
                      <a:pt x="85" y="94"/>
                    </a:cubicBezTo>
                    <a:cubicBezTo>
                      <a:pt x="69" y="91"/>
                      <a:pt x="56" y="85"/>
                      <a:pt x="49" y="74"/>
                    </a:cubicBezTo>
                    <a:cubicBezTo>
                      <a:pt x="41" y="64"/>
                      <a:pt x="38" y="52"/>
                      <a:pt x="41" y="39"/>
                    </a:cubicBezTo>
                    <a:cubicBezTo>
                      <a:pt x="43" y="25"/>
                      <a:pt x="50" y="15"/>
                      <a:pt x="60" y="9"/>
                    </a:cubicBezTo>
                    <a:cubicBezTo>
                      <a:pt x="70" y="2"/>
                      <a:pt x="84" y="0"/>
                      <a:pt x="100" y="3"/>
                    </a:cubicBezTo>
                    <a:cubicBezTo>
                      <a:pt x="101" y="3"/>
                      <a:pt x="103" y="3"/>
                      <a:pt x="105" y="4"/>
                    </a:cubicBezTo>
                    <a:lnTo>
                      <a:pt x="92" y="77"/>
                    </a:lnTo>
                    <a:cubicBezTo>
                      <a:pt x="103" y="79"/>
                      <a:pt x="111" y="77"/>
                      <a:pt x="118" y="72"/>
                    </a:cubicBezTo>
                    <a:cubicBezTo>
                      <a:pt x="125" y="68"/>
                      <a:pt x="129" y="62"/>
                      <a:pt x="130" y="53"/>
                    </a:cubicBezTo>
                    <a:cubicBezTo>
                      <a:pt x="132" y="47"/>
                      <a:pt x="131" y="42"/>
                      <a:pt x="128" y="37"/>
                    </a:cubicBezTo>
                    <a:cubicBezTo>
                      <a:pt x="126" y="32"/>
                      <a:pt x="121" y="28"/>
                      <a:pt x="115" y="24"/>
                    </a:cubicBezTo>
                    <a:close/>
                    <a:moveTo>
                      <a:pt x="78" y="74"/>
                    </a:moveTo>
                    <a:lnTo>
                      <a:pt x="78" y="74"/>
                    </a:lnTo>
                    <a:lnTo>
                      <a:pt x="88" y="19"/>
                    </a:lnTo>
                    <a:cubicBezTo>
                      <a:pt x="79" y="18"/>
                      <a:pt x="73" y="19"/>
                      <a:pt x="68" y="22"/>
                    </a:cubicBezTo>
                    <a:cubicBezTo>
                      <a:pt x="61" y="26"/>
                      <a:pt x="56" y="32"/>
                      <a:pt x="55" y="41"/>
                    </a:cubicBezTo>
                    <a:cubicBezTo>
                      <a:pt x="53" y="49"/>
                      <a:pt x="55" y="55"/>
                      <a:pt x="59" y="62"/>
                    </a:cubicBezTo>
                    <a:cubicBezTo>
                      <a:pt x="63" y="68"/>
                      <a:pt x="70" y="72"/>
                      <a:pt x="78" y="7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3" name="Freeform 150"/>
              <p:cNvSpPr>
                <a:spLocks/>
              </p:cNvSpPr>
              <p:nvPr/>
            </p:nvSpPr>
            <p:spPr bwMode="auto">
              <a:xfrm>
                <a:off x="1360" y="3544"/>
                <a:ext cx="61" cy="44"/>
              </a:xfrm>
              <a:custGeom>
                <a:avLst/>
                <a:gdLst>
                  <a:gd name="T0" fmla="*/ 99 w 102"/>
                  <a:gd name="T1" fmla="*/ 72 h 72"/>
                  <a:gd name="T2" fmla="*/ 99 w 102"/>
                  <a:gd name="T3" fmla="*/ 72 h 72"/>
                  <a:gd name="T4" fmla="*/ 0 w 102"/>
                  <a:gd name="T5" fmla="*/ 53 h 72"/>
                  <a:gd name="T6" fmla="*/ 3 w 102"/>
                  <a:gd name="T7" fmla="*/ 38 h 72"/>
                  <a:gd name="T8" fmla="*/ 18 w 102"/>
                  <a:gd name="T9" fmla="*/ 41 h 72"/>
                  <a:gd name="T10" fmla="*/ 6 w 102"/>
                  <a:gd name="T11" fmla="*/ 27 h 72"/>
                  <a:gd name="T12" fmla="*/ 5 w 102"/>
                  <a:gd name="T13" fmla="*/ 16 h 72"/>
                  <a:gd name="T14" fmla="*/ 14 w 102"/>
                  <a:gd name="T15" fmla="*/ 0 h 72"/>
                  <a:gd name="T16" fmla="*/ 28 w 102"/>
                  <a:gd name="T17" fmla="*/ 9 h 72"/>
                  <a:gd name="T18" fmla="*/ 22 w 102"/>
                  <a:gd name="T19" fmla="*/ 20 h 72"/>
                  <a:gd name="T20" fmla="*/ 24 w 102"/>
                  <a:gd name="T21" fmla="*/ 31 h 72"/>
                  <a:gd name="T22" fmla="*/ 31 w 102"/>
                  <a:gd name="T23" fmla="*/ 39 h 72"/>
                  <a:gd name="T24" fmla="*/ 50 w 102"/>
                  <a:gd name="T25" fmla="*/ 45 h 72"/>
                  <a:gd name="T26" fmla="*/ 102 w 102"/>
                  <a:gd name="T27" fmla="*/ 55 h 72"/>
                  <a:gd name="T28" fmla="*/ 99 w 102"/>
                  <a:gd name="T2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72">
                    <a:moveTo>
                      <a:pt x="99" y="72"/>
                    </a:moveTo>
                    <a:lnTo>
                      <a:pt x="99" y="72"/>
                    </a:lnTo>
                    <a:lnTo>
                      <a:pt x="0" y="53"/>
                    </a:lnTo>
                    <a:lnTo>
                      <a:pt x="3" y="38"/>
                    </a:lnTo>
                    <a:lnTo>
                      <a:pt x="18" y="41"/>
                    </a:lnTo>
                    <a:cubicBezTo>
                      <a:pt x="12" y="36"/>
                      <a:pt x="8" y="31"/>
                      <a:pt x="6" y="27"/>
                    </a:cubicBezTo>
                    <a:cubicBezTo>
                      <a:pt x="5" y="24"/>
                      <a:pt x="4" y="20"/>
                      <a:pt x="5" y="16"/>
                    </a:cubicBezTo>
                    <a:cubicBezTo>
                      <a:pt x="6" y="10"/>
                      <a:pt x="9" y="5"/>
                      <a:pt x="14" y="0"/>
                    </a:cubicBezTo>
                    <a:lnTo>
                      <a:pt x="28" y="9"/>
                    </a:lnTo>
                    <a:cubicBezTo>
                      <a:pt x="25" y="12"/>
                      <a:pt x="23" y="16"/>
                      <a:pt x="22" y="20"/>
                    </a:cubicBezTo>
                    <a:cubicBezTo>
                      <a:pt x="21" y="24"/>
                      <a:pt x="22" y="27"/>
                      <a:pt x="24" y="31"/>
                    </a:cubicBezTo>
                    <a:cubicBezTo>
                      <a:pt x="25" y="34"/>
                      <a:pt x="28" y="37"/>
                      <a:pt x="31" y="39"/>
                    </a:cubicBezTo>
                    <a:cubicBezTo>
                      <a:pt x="37" y="42"/>
                      <a:pt x="43" y="44"/>
                      <a:pt x="50" y="45"/>
                    </a:cubicBezTo>
                    <a:lnTo>
                      <a:pt x="102" y="55"/>
                    </a:lnTo>
                    <a:lnTo>
                      <a:pt x="99" y="7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4" name="Freeform 151"/>
              <p:cNvSpPr>
                <a:spLocks noEditPoints="1"/>
              </p:cNvSpPr>
              <p:nvPr/>
            </p:nvSpPr>
            <p:spPr bwMode="auto">
              <a:xfrm>
                <a:off x="1369" y="3494"/>
                <a:ext cx="65" cy="58"/>
              </a:xfrm>
              <a:custGeom>
                <a:avLst/>
                <a:gdLst>
                  <a:gd name="T0" fmla="*/ 78 w 108"/>
                  <a:gd name="T1" fmla="*/ 25 h 97"/>
                  <a:gd name="T2" fmla="*/ 78 w 108"/>
                  <a:gd name="T3" fmla="*/ 25 h 97"/>
                  <a:gd name="T4" fmla="*/ 83 w 108"/>
                  <a:gd name="T5" fmla="*/ 8 h 97"/>
                  <a:gd name="T6" fmla="*/ 104 w 108"/>
                  <a:gd name="T7" fmla="*/ 28 h 97"/>
                  <a:gd name="T8" fmla="*/ 106 w 108"/>
                  <a:gd name="T9" fmla="*/ 58 h 97"/>
                  <a:gd name="T10" fmla="*/ 85 w 108"/>
                  <a:gd name="T11" fmla="*/ 89 h 97"/>
                  <a:gd name="T12" fmla="*/ 45 w 108"/>
                  <a:gd name="T13" fmla="*/ 94 h 97"/>
                  <a:gd name="T14" fmla="*/ 10 w 108"/>
                  <a:gd name="T15" fmla="*/ 73 h 97"/>
                  <a:gd name="T16" fmla="*/ 3 w 108"/>
                  <a:gd name="T17" fmla="*/ 37 h 97"/>
                  <a:gd name="T18" fmla="*/ 23 w 108"/>
                  <a:gd name="T19" fmla="*/ 8 h 97"/>
                  <a:gd name="T20" fmla="*/ 64 w 108"/>
                  <a:gd name="T21" fmla="*/ 3 h 97"/>
                  <a:gd name="T22" fmla="*/ 68 w 108"/>
                  <a:gd name="T23" fmla="*/ 4 h 97"/>
                  <a:gd name="T24" fmla="*/ 53 w 108"/>
                  <a:gd name="T25" fmla="*/ 77 h 97"/>
                  <a:gd name="T26" fmla="*/ 79 w 108"/>
                  <a:gd name="T27" fmla="*/ 74 h 97"/>
                  <a:gd name="T28" fmla="*/ 92 w 108"/>
                  <a:gd name="T29" fmla="*/ 55 h 97"/>
                  <a:gd name="T30" fmla="*/ 91 w 108"/>
                  <a:gd name="T31" fmla="*/ 38 h 97"/>
                  <a:gd name="T32" fmla="*/ 78 w 108"/>
                  <a:gd name="T33" fmla="*/ 25 h 97"/>
                  <a:gd name="T34" fmla="*/ 39 w 108"/>
                  <a:gd name="T35" fmla="*/ 74 h 97"/>
                  <a:gd name="T36" fmla="*/ 39 w 108"/>
                  <a:gd name="T37" fmla="*/ 74 h 97"/>
                  <a:gd name="T38" fmla="*/ 51 w 108"/>
                  <a:gd name="T39" fmla="*/ 19 h 97"/>
                  <a:gd name="T40" fmla="*/ 31 w 108"/>
                  <a:gd name="T41" fmla="*/ 21 h 97"/>
                  <a:gd name="T42" fmla="*/ 17 w 108"/>
                  <a:gd name="T43" fmla="*/ 40 h 97"/>
                  <a:gd name="T44" fmla="*/ 20 w 108"/>
                  <a:gd name="T45" fmla="*/ 61 h 97"/>
                  <a:gd name="T46" fmla="*/ 39 w 108"/>
                  <a:gd name="T47" fmla="*/ 7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97">
                    <a:moveTo>
                      <a:pt x="78" y="25"/>
                    </a:moveTo>
                    <a:lnTo>
                      <a:pt x="78" y="25"/>
                    </a:lnTo>
                    <a:lnTo>
                      <a:pt x="83" y="8"/>
                    </a:lnTo>
                    <a:cubicBezTo>
                      <a:pt x="93" y="13"/>
                      <a:pt x="100" y="20"/>
                      <a:pt x="104" y="28"/>
                    </a:cubicBezTo>
                    <a:cubicBezTo>
                      <a:pt x="108" y="37"/>
                      <a:pt x="108" y="47"/>
                      <a:pt x="106" y="58"/>
                    </a:cubicBezTo>
                    <a:cubicBezTo>
                      <a:pt x="103" y="72"/>
                      <a:pt x="96" y="83"/>
                      <a:pt x="85" y="89"/>
                    </a:cubicBezTo>
                    <a:cubicBezTo>
                      <a:pt x="75" y="96"/>
                      <a:pt x="61" y="97"/>
                      <a:pt x="45" y="94"/>
                    </a:cubicBezTo>
                    <a:cubicBezTo>
                      <a:pt x="29" y="90"/>
                      <a:pt x="17" y="83"/>
                      <a:pt x="10" y="73"/>
                    </a:cubicBezTo>
                    <a:cubicBezTo>
                      <a:pt x="2" y="62"/>
                      <a:pt x="0" y="50"/>
                      <a:pt x="3" y="37"/>
                    </a:cubicBezTo>
                    <a:cubicBezTo>
                      <a:pt x="6" y="24"/>
                      <a:pt x="13" y="14"/>
                      <a:pt x="23" y="8"/>
                    </a:cubicBezTo>
                    <a:cubicBezTo>
                      <a:pt x="34" y="1"/>
                      <a:pt x="48" y="0"/>
                      <a:pt x="64" y="3"/>
                    </a:cubicBezTo>
                    <a:cubicBezTo>
                      <a:pt x="65" y="3"/>
                      <a:pt x="66" y="4"/>
                      <a:pt x="68" y="4"/>
                    </a:cubicBezTo>
                    <a:lnTo>
                      <a:pt x="53" y="77"/>
                    </a:lnTo>
                    <a:cubicBezTo>
                      <a:pt x="63" y="79"/>
                      <a:pt x="72" y="78"/>
                      <a:pt x="79" y="74"/>
                    </a:cubicBezTo>
                    <a:cubicBezTo>
                      <a:pt x="86" y="69"/>
                      <a:pt x="90" y="63"/>
                      <a:pt x="92" y="55"/>
                    </a:cubicBezTo>
                    <a:cubicBezTo>
                      <a:pt x="94" y="49"/>
                      <a:pt x="93" y="43"/>
                      <a:pt x="91" y="38"/>
                    </a:cubicBezTo>
                    <a:cubicBezTo>
                      <a:pt x="88" y="33"/>
                      <a:pt x="84" y="29"/>
                      <a:pt x="78" y="25"/>
                    </a:cubicBezTo>
                    <a:close/>
                    <a:moveTo>
                      <a:pt x="39" y="74"/>
                    </a:moveTo>
                    <a:lnTo>
                      <a:pt x="39" y="74"/>
                    </a:lnTo>
                    <a:lnTo>
                      <a:pt x="51" y="19"/>
                    </a:lnTo>
                    <a:cubicBezTo>
                      <a:pt x="42" y="18"/>
                      <a:pt x="36" y="19"/>
                      <a:pt x="31" y="21"/>
                    </a:cubicBezTo>
                    <a:cubicBezTo>
                      <a:pt x="23" y="25"/>
                      <a:pt x="19" y="31"/>
                      <a:pt x="17" y="40"/>
                    </a:cubicBezTo>
                    <a:cubicBezTo>
                      <a:pt x="15" y="47"/>
                      <a:pt x="16" y="54"/>
                      <a:pt x="20" y="61"/>
                    </a:cubicBezTo>
                    <a:cubicBezTo>
                      <a:pt x="24" y="67"/>
                      <a:pt x="31" y="71"/>
                      <a:pt x="39" y="7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5" name="Freeform 152"/>
              <p:cNvSpPr>
                <a:spLocks noEditPoints="1"/>
              </p:cNvSpPr>
              <p:nvPr/>
            </p:nvSpPr>
            <p:spPr bwMode="auto">
              <a:xfrm>
                <a:off x="1387" y="3406"/>
                <a:ext cx="83" cy="65"/>
              </a:xfrm>
              <a:custGeom>
                <a:avLst/>
                <a:gdLst>
                  <a:gd name="T0" fmla="*/ 135 w 139"/>
                  <a:gd name="T1" fmla="*/ 109 h 109"/>
                  <a:gd name="T2" fmla="*/ 135 w 139"/>
                  <a:gd name="T3" fmla="*/ 109 h 109"/>
                  <a:gd name="T4" fmla="*/ 0 w 139"/>
                  <a:gd name="T5" fmla="*/ 75 h 109"/>
                  <a:gd name="T6" fmla="*/ 4 w 139"/>
                  <a:gd name="T7" fmla="*/ 60 h 109"/>
                  <a:gd name="T8" fmla="*/ 16 w 139"/>
                  <a:gd name="T9" fmla="*/ 63 h 109"/>
                  <a:gd name="T10" fmla="*/ 8 w 139"/>
                  <a:gd name="T11" fmla="*/ 49 h 109"/>
                  <a:gd name="T12" fmla="*/ 9 w 139"/>
                  <a:gd name="T13" fmla="*/ 32 h 109"/>
                  <a:gd name="T14" fmla="*/ 20 w 139"/>
                  <a:gd name="T15" fmla="*/ 11 h 109"/>
                  <a:gd name="T16" fmla="*/ 42 w 139"/>
                  <a:gd name="T17" fmla="*/ 1 h 109"/>
                  <a:gd name="T18" fmla="*/ 69 w 139"/>
                  <a:gd name="T19" fmla="*/ 3 h 109"/>
                  <a:gd name="T20" fmla="*/ 95 w 139"/>
                  <a:gd name="T21" fmla="*/ 15 h 109"/>
                  <a:gd name="T22" fmla="*/ 109 w 139"/>
                  <a:gd name="T23" fmla="*/ 35 h 109"/>
                  <a:gd name="T24" fmla="*/ 110 w 139"/>
                  <a:gd name="T25" fmla="*/ 58 h 109"/>
                  <a:gd name="T26" fmla="*/ 103 w 139"/>
                  <a:gd name="T27" fmla="*/ 72 h 109"/>
                  <a:gd name="T28" fmla="*/ 91 w 139"/>
                  <a:gd name="T29" fmla="*/ 81 h 109"/>
                  <a:gd name="T30" fmla="*/ 139 w 139"/>
                  <a:gd name="T31" fmla="*/ 92 h 109"/>
                  <a:gd name="T32" fmla="*/ 135 w 139"/>
                  <a:gd name="T33" fmla="*/ 109 h 109"/>
                  <a:gd name="T34" fmla="*/ 53 w 139"/>
                  <a:gd name="T35" fmla="*/ 73 h 109"/>
                  <a:gd name="T36" fmla="*/ 53 w 139"/>
                  <a:gd name="T37" fmla="*/ 73 h 109"/>
                  <a:gd name="T38" fmla="*/ 83 w 139"/>
                  <a:gd name="T39" fmla="*/ 72 h 109"/>
                  <a:gd name="T40" fmla="*/ 96 w 139"/>
                  <a:gd name="T41" fmla="*/ 56 h 109"/>
                  <a:gd name="T42" fmla="*/ 92 w 139"/>
                  <a:gd name="T43" fmla="*/ 35 h 109"/>
                  <a:gd name="T44" fmla="*/ 65 w 139"/>
                  <a:gd name="T45" fmla="*/ 20 h 109"/>
                  <a:gd name="T46" fmla="*/ 35 w 139"/>
                  <a:gd name="T47" fmla="*/ 20 h 109"/>
                  <a:gd name="T48" fmla="*/ 21 w 139"/>
                  <a:gd name="T49" fmla="*/ 36 h 109"/>
                  <a:gd name="T50" fmla="*/ 26 w 139"/>
                  <a:gd name="T51" fmla="*/ 57 h 109"/>
                  <a:gd name="T52" fmla="*/ 53 w 139"/>
                  <a:gd name="T53"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9" h="109">
                    <a:moveTo>
                      <a:pt x="135" y="109"/>
                    </a:moveTo>
                    <a:lnTo>
                      <a:pt x="135" y="109"/>
                    </a:lnTo>
                    <a:lnTo>
                      <a:pt x="0" y="75"/>
                    </a:lnTo>
                    <a:lnTo>
                      <a:pt x="4" y="60"/>
                    </a:lnTo>
                    <a:lnTo>
                      <a:pt x="16" y="63"/>
                    </a:lnTo>
                    <a:cubicBezTo>
                      <a:pt x="12" y="59"/>
                      <a:pt x="10" y="54"/>
                      <a:pt x="8" y="49"/>
                    </a:cubicBezTo>
                    <a:cubicBezTo>
                      <a:pt x="7" y="44"/>
                      <a:pt x="7" y="38"/>
                      <a:pt x="9" y="32"/>
                    </a:cubicBezTo>
                    <a:cubicBezTo>
                      <a:pt x="11" y="23"/>
                      <a:pt x="15" y="16"/>
                      <a:pt x="20" y="11"/>
                    </a:cubicBezTo>
                    <a:cubicBezTo>
                      <a:pt x="26" y="6"/>
                      <a:pt x="34" y="3"/>
                      <a:pt x="42" y="1"/>
                    </a:cubicBezTo>
                    <a:cubicBezTo>
                      <a:pt x="51" y="0"/>
                      <a:pt x="60" y="1"/>
                      <a:pt x="69" y="3"/>
                    </a:cubicBezTo>
                    <a:cubicBezTo>
                      <a:pt x="79" y="5"/>
                      <a:pt x="87" y="9"/>
                      <a:pt x="95" y="15"/>
                    </a:cubicBezTo>
                    <a:cubicBezTo>
                      <a:pt x="102" y="20"/>
                      <a:pt x="106" y="27"/>
                      <a:pt x="109" y="35"/>
                    </a:cubicBezTo>
                    <a:cubicBezTo>
                      <a:pt x="111" y="43"/>
                      <a:pt x="112" y="51"/>
                      <a:pt x="110" y="58"/>
                    </a:cubicBezTo>
                    <a:cubicBezTo>
                      <a:pt x="109" y="64"/>
                      <a:pt x="106" y="68"/>
                      <a:pt x="103" y="72"/>
                    </a:cubicBezTo>
                    <a:cubicBezTo>
                      <a:pt x="99" y="76"/>
                      <a:pt x="96" y="79"/>
                      <a:pt x="91" y="81"/>
                    </a:cubicBezTo>
                    <a:lnTo>
                      <a:pt x="139" y="92"/>
                    </a:lnTo>
                    <a:lnTo>
                      <a:pt x="135" y="109"/>
                    </a:lnTo>
                    <a:close/>
                    <a:moveTo>
                      <a:pt x="53" y="73"/>
                    </a:moveTo>
                    <a:lnTo>
                      <a:pt x="53" y="73"/>
                    </a:lnTo>
                    <a:cubicBezTo>
                      <a:pt x="65" y="76"/>
                      <a:pt x="75" y="76"/>
                      <a:pt x="83" y="72"/>
                    </a:cubicBezTo>
                    <a:cubicBezTo>
                      <a:pt x="90" y="68"/>
                      <a:pt x="94" y="63"/>
                      <a:pt x="96" y="56"/>
                    </a:cubicBezTo>
                    <a:cubicBezTo>
                      <a:pt x="98" y="49"/>
                      <a:pt x="96" y="41"/>
                      <a:pt x="92" y="35"/>
                    </a:cubicBezTo>
                    <a:cubicBezTo>
                      <a:pt x="87" y="28"/>
                      <a:pt x="78" y="23"/>
                      <a:pt x="65" y="20"/>
                    </a:cubicBezTo>
                    <a:cubicBezTo>
                      <a:pt x="52" y="17"/>
                      <a:pt x="42" y="17"/>
                      <a:pt x="35" y="20"/>
                    </a:cubicBezTo>
                    <a:cubicBezTo>
                      <a:pt x="27" y="24"/>
                      <a:pt x="23" y="29"/>
                      <a:pt x="21" y="36"/>
                    </a:cubicBezTo>
                    <a:cubicBezTo>
                      <a:pt x="19" y="43"/>
                      <a:pt x="21" y="50"/>
                      <a:pt x="26" y="57"/>
                    </a:cubicBezTo>
                    <a:cubicBezTo>
                      <a:pt x="31" y="64"/>
                      <a:pt x="40" y="70"/>
                      <a:pt x="53"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6" name="Freeform 153"/>
              <p:cNvSpPr>
                <a:spLocks/>
              </p:cNvSpPr>
              <p:nvPr/>
            </p:nvSpPr>
            <p:spPr bwMode="auto">
              <a:xfrm>
                <a:off x="1402" y="3344"/>
                <a:ext cx="71" cy="59"/>
              </a:xfrm>
              <a:custGeom>
                <a:avLst/>
                <a:gdLst>
                  <a:gd name="T0" fmla="*/ 114 w 118"/>
                  <a:gd name="T1" fmla="*/ 41 h 98"/>
                  <a:gd name="T2" fmla="*/ 114 w 118"/>
                  <a:gd name="T3" fmla="*/ 41 h 98"/>
                  <a:gd name="T4" fmla="*/ 100 w 118"/>
                  <a:gd name="T5" fmla="*/ 37 h 98"/>
                  <a:gd name="T6" fmla="*/ 108 w 118"/>
                  <a:gd name="T7" fmla="*/ 72 h 98"/>
                  <a:gd name="T8" fmla="*/ 101 w 118"/>
                  <a:gd name="T9" fmla="*/ 87 h 98"/>
                  <a:gd name="T10" fmla="*/ 89 w 118"/>
                  <a:gd name="T11" fmla="*/ 96 h 98"/>
                  <a:gd name="T12" fmla="*/ 76 w 118"/>
                  <a:gd name="T13" fmla="*/ 98 h 98"/>
                  <a:gd name="T14" fmla="*/ 60 w 118"/>
                  <a:gd name="T15" fmla="*/ 94 h 98"/>
                  <a:gd name="T16" fmla="*/ 0 w 118"/>
                  <a:gd name="T17" fmla="*/ 78 h 98"/>
                  <a:gd name="T18" fmla="*/ 5 w 118"/>
                  <a:gd name="T19" fmla="*/ 62 h 98"/>
                  <a:gd name="T20" fmla="*/ 58 w 118"/>
                  <a:gd name="T21" fmla="*/ 76 h 98"/>
                  <a:gd name="T22" fmla="*/ 76 w 118"/>
                  <a:gd name="T23" fmla="*/ 80 h 98"/>
                  <a:gd name="T24" fmla="*/ 88 w 118"/>
                  <a:gd name="T25" fmla="*/ 76 h 98"/>
                  <a:gd name="T26" fmla="*/ 95 w 118"/>
                  <a:gd name="T27" fmla="*/ 65 h 98"/>
                  <a:gd name="T28" fmla="*/ 95 w 118"/>
                  <a:gd name="T29" fmla="*/ 50 h 98"/>
                  <a:gd name="T30" fmla="*/ 87 w 118"/>
                  <a:gd name="T31" fmla="*/ 38 h 98"/>
                  <a:gd name="T32" fmla="*/ 69 w 118"/>
                  <a:gd name="T33" fmla="*/ 30 h 98"/>
                  <a:gd name="T34" fmla="*/ 17 w 118"/>
                  <a:gd name="T35" fmla="*/ 16 h 98"/>
                  <a:gd name="T36" fmla="*/ 22 w 118"/>
                  <a:gd name="T37" fmla="*/ 0 h 98"/>
                  <a:gd name="T38" fmla="*/ 118 w 118"/>
                  <a:gd name="T39" fmla="*/ 26 h 98"/>
                  <a:gd name="T40" fmla="*/ 114 w 118"/>
                  <a:gd name="T41"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98">
                    <a:moveTo>
                      <a:pt x="114" y="41"/>
                    </a:moveTo>
                    <a:lnTo>
                      <a:pt x="114" y="41"/>
                    </a:lnTo>
                    <a:lnTo>
                      <a:pt x="100" y="37"/>
                    </a:lnTo>
                    <a:cubicBezTo>
                      <a:pt x="109" y="47"/>
                      <a:pt x="112" y="59"/>
                      <a:pt x="108" y="72"/>
                    </a:cubicBezTo>
                    <a:cubicBezTo>
                      <a:pt x="107" y="78"/>
                      <a:pt x="104" y="83"/>
                      <a:pt x="101" y="87"/>
                    </a:cubicBezTo>
                    <a:cubicBezTo>
                      <a:pt x="97" y="92"/>
                      <a:pt x="93" y="94"/>
                      <a:pt x="89" y="96"/>
                    </a:cubicBezTo>
                    <a:cubicBezTo>
                      <a:pt x="85" y="97"/>
                      <a:pt x="81" y="98"/>
                      <a:pt x="76" y="98"/>
                    </a:cubicBezTo>
                    <a:cubicBezTo>
                      <a:pt x="72" y="97"/>
                      <a:pt x="67" y="96"/>
                      <a:pt x="60" y="94"/>
                    </a:cubicBezTo>
                    <a:lnTo>
                      <a:pt x="0" y="78"/>
                    </a:lnTo>
                    <a:lnTo>
                      <a:pt x="5" y="62"/>
                    </a:lnTo>
                    <a:lnTo>
                      <a:pt x="58" y="76"/>
                    </a:lnTo>
                    <a:cubicBezTo>
                      <a:pt x="67" y="79"/>
                      <a:pt x="73" y="80"/>
                      <a:pt x="76" y="80"/>
                    </a:cubicBezTo>
                    <a:cubicBezTo>
                      <a:pt x="81" y="80"/>
                      <a:pt x="85" y="79"/>
                      <a:pt x="88" y="76"/>
                    </a:cubicBezTo>
                    <a:cubicBezTo>
                      <a:pt x="91" y="74"/>
                      <a:pt x="94" y="70"/>
                      <a:pt x="95" y="65"/>
                    </a:cubicBezTo>
                    <a:cubicBezTo>
                      <a:pt x="96" y="60"/>
                      <a:pt x="96" y="55"/>
                      <a:pt x="95" y="50"/>
                    </a:cubicBezTo>
                    <a:cubicBezTo>
                      <a:pt x="94" y="45"/>
                      <a:pt x="91" y="41"/>
                      <a:pt x="87" y="38"/>
                    </a:cubicBezTo>
                    <a:cubicBezTo>
                      <a:pt x="83" y="35"/>
                      <a:pt x="77" y="33"/>
                      <a:pt x="69" y="30"/>
                    </a:cubicBezTo>
                    <a:lnTo>
                      <a:pt x="17" y="16"/>
                    </a:lnTo>
                    <a:lnTo>
                      <a:pt x="22" y="0"/>
                    </a:lnTo>
                    <a:lnTo>
                      <a:pt x="118" y="26"/>
                    </a:lnTo>
                    <a:lnTo>
                      <a:pt x="114" y="4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7" name="Freeform 154"/>
              <p:cNvSpPr>
                <a:spLocks noEditPoints="1"/>
              </p:cNvSpPr>
              <p:nvPr/>
            </p:nvSpPr>
            <p:spPr bwMode="auto">
              <a:xfrm>
                <a:off x="1396" y="3287"/>
                <a:ext cx="91" cy="61"/>
              </a:xfrm>
              <a:custGeom>
                <a:avLst/>
                <a:gdLst>
                  <a:gd name="T0" fmla="*/ 138 w 151"/>
                  <a:gd name="T1" fmla="*/ 86 h 101"/>
                  <a:gd name="T2" fmla="*/ 138 w 151"/>
                  <a:gd name="T3" fmla="*/ 86 h 101"/>
                  <a:gd name="T4" fmla="*/ 133 w 151"/>
                  <a:gd name="T5" fmla="*/ 101 h 101"/>
                  <a:gd name="T6" fmla="*/ 0 w 151"/>
                  <a:gd name="T7" fmla="*/ 61 h 101"/>
                  <a:gd name="T8" fmla="*/ 5 w 151"/>
                  <a:gd name="T9" fmla="*/ 45 h 101"/>
                  <a:gd name="T10" fmla="*/ 53 w 151"/>
                  <a:gd name="T11" fmla="*/ 59 h 101"/>
                  <a:gd name="T12" fmla="*/ 48 w 151"/>
                  <a:gd name="T13" fmla="*/ 29 h 101"/>
                  <a:gd name="T14" fmla="*/ 56 w 151"/>
                  <a:gd name="T15" fmla="*/ 13 h 101"/>
                  <a:gd name="T16" fmla="*/ 70 w 151"/>
                  <a:gd name="T17" fmla="*/ 3 h 101"/>
                  <a:gd name="T18" fmla="*/ 88 w 151"/>
                  <a:gd name="T19" fmla="*/ 0 h 101"/>
                  <a:gd name="T20" fmla="*/ 109 w 151"/>
                  <a:gd name="T21" fmla="*/ 3 h 101"/>
                  <a:gd name="T22" fmla="*/ 143 w 151"/>
                  <a:gd name="T23" fmla="*/ 26 h 101"/>
                  <a:gd name="T24" fmla="*/ 148 w 151"/>
                  <a:gd name="T25" fmla="*/ 60 h 101"/>
                  <a:gd name="T26" fmla="*/ 126 w 151"/>
                  <a:gd name="T27" fmla="*/ 82 h 101"/>
                  <a:gd name="T28" fmla="*/ 138 w 151"/>
                  <a:gd name="T29" fmla="*/ 86 h 101"/>
                  <a:gd name="T30" fmla="*/ 89 w 151"/>
                  <a:gd name="T31" fmla="*/ 71 h 101"/>
                  <a:gd name="T32" fmla="*/ 89 w 151"/>
                  <a:gd name="T33" fmla="*/ 71 h 101"/>
                  <a:gd name="T34" fmla="*/ 115 w 151"/>
                  <a:gd name="T35" fmla="*/ 74 h 101"/>
                  <a:gd name="T36" fmla="*/ 134 w 151"/>
                  <a:gd name="T37" fmla="*/ 57 h 101"/>
                  <a:gd name="T38" fmla="*/ 130 w 151"/>
                  <a:gd name="T39" fmla="*/ 36 h 101"/>
                  <a:gd name="T40" fmla="*/ 105 w 151"/>
                  <a:gd name="T41" fmla="*/ 20 h 101"/>
                  <a:gd name="T42" fmla="*/ 75 w 151"/>
                  <a:gd name="T43" fmla="*/ 19 h 101"/>
                  <a:gd name="T44" fmla="*/ 61 w 151"/>
                  <a:gd name="T45" fmla="*/ 34 h 101"/>
                  <a:gd name="T46" fmla="*/ 64 w 151"/>
                  <a:gd name="T47" fmla="*/ 55 h 101"/>
                  <a:gd name="T48" fmla="*/ 89 w 151"/>
                  <a:gd name="T49"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01">
                    <a:moveTo>
                      <a:pt x="138" y="86"/>
                    </a:moveTo>
                    <a:lnTo>
                      <a:pt x="138" y="86"/>
                    </a:lnTo>
                    <a:lnTo>
                      <a:pt x="133" y="101"/>
                    </a:lnTo>
                    <a:lnTo>
                      <a:pt x="0" y="61"/>
                    </a:lnTo>
                    <a:lnTo>
                      <a:pt x="5" y="45"/>
                    </a:lnTo>
                    <a:lnTo>
                      <a:pt x="53" y="59"/>
                    </a:lnTo>
                    <a:cubicBezTo>
                      <a:pt x="46" y="49"/>
                      <a:pt x="44" y="39"/>
                      <a:pt x="48" y="29"/>
                    </a:cubicBezTo>
                    <a:cubicBezTo>
                      <a:pt x="49" y="23"/>
                      <a:pt x="52" y="18"/>
                      <a:pt x="56" y="13"/>
                    </a:cubicBezTo>
                    <a:cubicBezTo>
                      <a:pt x="60" y="8"/>
                      <a:pt x="65" y="5"/>
                      <a:pt x="70" y="3"/>
                    </a:cubicBezTo>
                    <a:cubicBezTo>
                      <a:pt x="75" y="1"/>
                      <a:pt x="81" y="0"/>
                      <a:pt x="88" y="0"/>
                    </a:cubicBezTo>
                    <a:cubicBezTo>
                      <a:pt x="95" y="0"/>
                      <a:pt x="102" y="1"/>
                      <a:pt x="109" y="3"/>
                    </a:cubicBezTo>
                    <a:cubicBezTo>
                      <a:pt x="125" y="8"/>
                      <a:pt x="136" y="15"/>
                      <a:pt x="143" y="26"/>
                    </a:cubicBezTo>
                    <a:cubicBezTo>
                      <a:pt x="150" y="37"/>
                      <a:pt x="151" y="48"/>
                      <a:pt x="148" y="60"/>
                    </a:cubicBezTo>
                    <a:cubicBezTo>
                      <a:pt x="144" y="71"/>
                      <a:pt x="137" y="78"/>
                      <a:pt x="126" y="82"/>
                    </a:cubicBezTo>
                    <a:lnTo>
                      <a:pt x="138" y="86"/>
                    </a:lnTo>
                    <a:close/>
                    <a:moveTo>
                      <a:pt x="89" y="71"/>
                    </a:moveTo>
                    <a:lnTo>
                      <a:pt x="89" y="71"/>
                    </a:lnTo>
                    <a:cubicBezTo>
                      <a:pt x="100" y="75"/>
                      <a:pt x="109" y="76"/>
                      <a:pt x="115" y="74"/>
                    </a:cubicBezTo>
                    <a:cubicBezTo>
                      <a:pt x="125" y="71"/>
                      <a:pt x="131" y="66"/>
                      <a:pt x="134" y="57"/>
                    </a:cubicBezTo>
                    <a:cubicBezTo>
                      <a:pt x="136" y="50"/>
                      <a:pt x="135" y="43"/>
                      <a:pt x="130" y="36"/>
                    </a:cubicBezTo>
                    <a:cubicBezTo>
                      <a:pt x="126" y="29"/>
                      <a:pt x="117" y="23"/>
                      <a:pt x="105" y="20"/>
                    </a:cubicBezTo>
                    <a:cubicBezTo>
                      <a:pt x="92" y="16"/>
                      <a:pt x="82" y="16"/>
                      <a:pt x="75" y="19"/>
                    </a:cubicBezTo>
                    <a:cubicBezTo>
                      <a:pt x="67" y="22"/>
                      <a:pt x="63" y="27"/>
                      <a:pt x="61" y="34"/>
                    </a:cubicBezTo>
                    <a:cubicBezTo>
                      <a:pt x="58" y="41"/>
                      <a:pt x="60" y="48"/>
                      <a:pt x="64" y="55"/>
                    </a:cubicBezTo>
                    <a:cubicBezTo>
                      <a:pt x="69" y="62"/>
                      <a:pt x="77" y="68"/>
                      <a:pt x="89"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8" name="Freeform 155"/>
              <p:cNvSpPr>
                <a:spLocks/>
              </p:cNvSpPr>
              <p:nvPr/>
            </p:nvSpPr>
            <p:spPr bwMode="auto">
              <a:xfrm>
                <a:off x="1415" y="3255"/>
                <a:ext cx="82" cy="35"/>
              </a:xfrm>
              <a:custGeom>
                <a:avLst/>
                <a:gdLst>
                  <a:gd name="T0" fmla="*/ 132 w 137"/>
                  <a:gd name="T1" fmla="*/ 58 h 58"/>
                  <a:gd name="T2" fmla="*/ 132 w 137"/>
                  <a:gd name="T3" fmla="*/ 58 h 58"/>
                  <a:gd name="T4" fmla="*/ 0 w 137"/>
                  <a:gd name="T5" fmla="*/ 16 h 58"/>
                  <a:gd name="T6" fmla="*/ 5 w 137"/>
                  <a:gd name="T7" fmla="*/ 0 h 58"/>
                  <a:gd name="T8" fmla="*/ 137 w 137"/>
                  <a:gd name="T9" fmla="*/ 42 h 58"/>
                  <a:gd name="T10" fmla="*/ 132 w 137"/>
                  <a:gd name="T11" fmla="*/ 58 h 58"/>
                </a:gdLst>
                <a:ahLst/>
                <a:cxnLst>
                  <a:cxn ang="0">
                    <a:pos x="T0" y="T1"/>
                  </a:cxn>
                  <a:cxn ang="0">
                    <a:pos x="T2" y="T3"/>
                  </a:cxn>
                  <a:cxn ang="0">
                    <a:pos x="T4" y="T5"/>
                  </a:cxn>
                  <a:cxn ang="0">
                    <a:pos x="T6" y="T7"/>
                  </a:cxn>
                  <a:cxn ang="0">
                    <a:pos x="T8" y="T9"/>
                  </a:cxn>
                  <a:cxn ang="0">
                    <a:pos x="T10" y="T11"/>
                  </a:cxn>
                </a:cxnLst>
                <a:rect l="0" t="0" r="r" b="b"/>
                <a:pathLst>
                  <a:path w="137" h="58">
                    <a:moveTo>
                      <a:pt x="132" y="58"/>
                    </a:moveTo>
                    <a:lnTo>
                      <a:pt x="132" y="58"/>
                    </a:lnTo>
                    <a:lnTo>
                      <a:pt x="0" y="16"/>
                    </a:lnTo>
                    <a:lnTo>
                      <a:pt x="5" y="0"/>
                    </a:lnTo>
                    <a:lnTo>
                      <a:pt x="137" y="42"/>
                    </a:lnTo>
                    <a:lnTo>
                      <a:pt x="132"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9" name="Freeform 156"/>
              <p:cNvSpPr>
                <a:spLocks noEditPoints="1"/>
              </p:cNvSpPr>
              <p:nvPr/>
            </p:nvSpPr>
            <p:spPr bwMode="auto">
              <a:xfrm>
                <a:off x="1422" y="3232"/>
                <a:ext cx="82" cy="36"/>
              </a:xfrm>
              <a:custGeom>
                <a:avLst/>
                <a:gdLst>
                  <a:gd name="T0" fmla="*/ 18 w 136"/>
                  <a:gd name="T1" fmla="*/ 22 h 59"/>
                  <a:gd name="T2" fmla="*/ 18 w 136"/>
                  <a:gd name="T3" fmla="*/ 22 h 59"/>
                  <a:gd name="T4" fmla="*/ 0 w 136"/>
                  <a:gd name="T5" fmla="*/ 16 h 59"/>
                  <a:gd name="T6" fmla="*/ 5 w 136"/>
                  <a:gd name="T7" fmla="*/ 0 h 59"/>
                  <a:gd name="T8" fmla="*/ 23 w 136"/>
                  <a:gd name="T9" fmla="*/ 6 h 59"/>
                  <a:gd name="T10" fmla="*/ 18 w 136"/>
                  <a:gd name="T11" fmla="*/ 22 h 59"/>
                  <a:gd name="T12" fmla="*/ 131 w 136"/>
                  <a:gd name="T13" fmla="*/ 59 h 59"/>
                  <a:gd name="T14" fmla="*/ 131 w 136"/>
                  <a:gd name="T15" fmla="*/ 59 h 59"/>
                  <a:gd name="T16" fmla="*/ 36 w 136"/>
                  <a:gd name="T17" fmla="*/ 28 h 59"/>
                  <a:gd name="T18" fmla="*/ 41 w 136"/>
                  <a:gd name="T19" fmla="*/ 12 h 59"/>
                  <a:gd name="T20" fmla="*/ 136 w 136"/>
                  <a:gd name="T21" fmla="*/ 43 h 59"/>
                  <a:gd name="T22" fmla="*/ 131 w 136"/>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59">
                    <a:moveTo>
                      <a:pt x="18" y="22"/>
                    </a:moveTo>
                    <a:lnTo>
                      <a:pt x="18" y="22"/>
                    </a:lnTo>
                    <a:lnTo>
                      <a:pt x="0" y="16"/>
                    </a:lnTo>
                    <a:lnTo>
                      <a:pt x="5" y="0"/>
                    </a:lnTo>
                    <a:lnTo>
                      <a:pt x="23" y="6"/>
                    </a:lnTo>
                    <a:lnTo>
                      <a:pt x="18" y="22"/>
                    </a:lnTo>
                    <a:close/>
                    <a:moveTo>
                      <a:pt x="131" y="59"/>
                    </a:moveTo>
                    <a:lnTo>
                      <a:pt x="131" y="59"/>
                    </a:lnTo>
                    <a:lnTo>
                      <a:pt x="36" y="28"/>
                    </a:lnTo>
                    <a:lnTo>
                      <a:pt x="41" y="12"/>
                    </a:lnTo>
                    <a:lnTo>
                      <a:pt x="136" y="43"/>
                    </a:lnTo>
                    <a:lnTo>
                      <a:pt x="131" y="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0" name="Freeform 157"/>
              <p:cNvSpPr>
                <a:spLocks/>
              </p:cNvSpPr>
              <p:nvPr/>
            </p:nvSpPr>
            <p:spPr bwMode="auto">
              <a:xfrm>
                <a:off x="1455" y="3186"/>
                <a:ext cx="64" cy="57"/>
              </a:xfrm>
              <a:custGeom>
                <a:avLst/>
                <a:gdLst>
                  <a:gd name="T0" fmla="*/ 74 w 106"/>
                  <a:gd name="T1" fmla="*/ 27 h 95"/>
                  <a:gd name="T2" fmla="*/ 74 w 106"/>
                  <a:gd name="T3" fmla="*/ 27 h 95"/>
                  <a:gd name="T4" fmla="*/ 82 w 106"/>
                  <a:gd name="T5" fmla="*/ 12 h 95"/>
                  <a:gd name="T6" fmla="*/ 103 w 106"/>
                  <a:gd name="T7" fmla="*/ 34 h 95"/>
                  <a:gd name="T8" fmla="*/ 103 w 106"/>
                  <a:gd name="T9" fmla="*/ 63 h 95"/>
                  <a:gd name="T10" fmla="*/ 79 w 106"/>
                  <a:gd name="T11" fmla="*/ 90 h 95"/>
                  <a:gd name="T12" fmla="*/ 39 w 106"/>
                  <a:gd name="T13" fmla="*/ 90 h 95"/>
                  <a:gd name="T14" fmla="*/ 14 w 106"/>
                  <a:gd name="T15" fmla="*/ 75 h 95"/>
                  <a:gd name="T16" fmla="*/ 2 w 106"/>
                  <a:gd name="T17" fmla="*/ 54 h 95"/>
                  <a:gd name="T18" fmla="*/ 4 w 106"/>
                  <a:gd name="T19" fmla="*/ 29 h 95"/>
                  <a:gd name="T20" fmla="*/ 20 w 106"/>
                  <a:gd name="T21" fmla="*/ 7 h 95"/>
                  <a:gd name="T22" fmla="*/ 47 w 106"/>
                  <a:gd name="T23" fmla="*/ 2 h 95"/>
                  <a:gd name="T24" fmla="*/ 44 w 106"/>
                  <a:gd name="T25" fmla="*/ 18 h 95"/>
                  <a:gd name="T26" fmla="*/ 27 w 106"/>
                  <a:gd name="T27" fmla="*/ 21 h 95"/>
                  <a:gd name="T28" fmla="*/ 17 w 106"/>
                  <a:gd name="T29" fmla="*/ 33 h 95"/>
                  <a:gd name="T30" fmla="*/ 19 w 106"/>
                  <a:gd name="T31" fmla="*/ 56 h 95"/>
                  <a:gd name="T32" fmla="*/ 44 w 106"/>
                  <a:gd name="T33" fmla="*/ 73 h 95"/>
                  <a:gd name="T34" fmla="*/ 74 w 106"/>
                  <a:gd name="T35" fmla="*/ 75 h 95"/>
                  <a:gd name="T36" fmla="*/ 90 w 106"/>
                  <a:gd name="T37" fmla="*/ 59 h 95"/>
                  <a:gd name="T38" fmla="*/ 89 w 106"/>
                  <a:gd name="T39" fmla="*/ 41 h 95"/>
                  <a:gd name="T40" fmla="*/ 74 w 106"/>
                  <a:gd name="T41" fmla="*/ 2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95">
                    <a:moveTo>
                      <a:pt x="74" y="27"/>
                    </a:moveTo>
                    <a:lnTo>
                      <a:pt x="74" y="27"/>
                    </a:lnTo>
                    <a:lnTo>
                      <a:pt x="82" y="12"/>
                    </a:lnTo>
                    <a:cubicBezTo>
                      <a:pt x="92" y="18"/>
                      <a:pt x="99" y="25"/>
                      <a:pt x="103" y="34"/>
                    </a:cubicBezTo>
                    <a:cubicBezTo>
                      <a:pt x="106" y="43"/>
                      <a:pt x="106" y="53"/>
                      <a:pt x="103" y="63"/>
                    </a:cubicBezTo>
                    <a:cubicBezTo>
                      <a:pt x="98" y="76"/>
                      <a:pt x="91" y="85"/>
                      <a:pt x="79" y="90"/>
                    </a:cubicBezTo>
                    <a:cubicBezTo>
                      <a:pt x="68" y="95"/>
                      <a:pt x="55" y="95"/>
                      <a:pt x="39" y="90"/>
                    </a:cubicBezTo>
                    <a:cubicBezTo>
                      <a:pt x="29" y="86"/>
                      <a:pt x="20" y="81"/>
                      <a:pt x="14" y="75"/>
                    </a:cubicBezTo>
                    <a:cubicBezTo>
                      <a:pt x="7" y="69"/>
                      <a:pt x="3" y="62"/>
                      <a:pt x="2" y="54"/>
                    </a:cubicBezTo>
                    <a:cubicBezTo>
                      <a:pt x="0" y="46"/>
                      <a:pt x="1" y="38"/>
                      <a:pt x="4" y="29"/>
                    </a:cubicBezTo>
                    <a:cubicBezTo>
                      <a:pt x="7" y="19"/>
                      <a:pt x="13" y="12"/>
                      <a:pt x="20" y="7"/>
                    </a:cubicBezTo>
                    <a:cubicBezTo>
                      <a:pt x="28" y="2"/>
                      <a:pt x="37" y="0"/>
                      <a:pt x="47" y="2"/>
                    </a:cubicBezTo>
                    <a:lnTo>
                      <a:pt x="44" y="18"/>
                    </a:lnTo>
                    <a:cubicBezTo>
                      <a:pt x="37" y="18"/>
                      <a:pt x="31" y="19"/>
                      <a:pt x="27" y="21"/>
                    </a:cubicBezTo>
                    <a:cubicBezTo>
                      <a:pt x="22" y="24"/>
                      <a:pt x="19" y="28"/>
                      <a:pt x="17" y="33"/>
                    </a:cubicBezTo>
                    <a:cubicBezTo>
                      <a:pt x="14" y="41"/>
                      <a:pt x="15" y="49"/>
                      <a:pt x="19" y="56"/>
                    </a:cubicBezTo>
                    <a:cubicBezTo>
                      <a:pt x="23" y="63"/>
                      <a:pt x="32" y="69"/>
                      <a:pt x="44" y="73"/>
                    </a:cubicBezTo>
                    <a:cubicBezTo>
                      <a:pt x="57" y="77"/>
                      <a:pt x="67" y="78"/>
                      <a:pt x="74" y="75"/>
                    </a:cubicBezTo>
                    <a:cubicBezTo>
                      <a:pt x="82" y="72"/>
                      <a:pt x="87" y="67"/>
                      <a:pt x="90" y="59"/>
                    </a:cubicBezTo>
                    <a:cubicBezTo>
                      <a:pt x="92" y="53"/>
                      <a:pt x="92" y="47"/>
                      <a:pt x="89" y="41"/>
                    </a:cubicBezTo>
                    <a:cubicBezTo>
                      <a:pt x="87" y="36"/>
                      <a:pt x="82" y="31"/>
                      <a:pt x="74" y="2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1" name="Freeform 158"/>
              <p:cNvSpPr>
                <a:spLocks noEditPoints="1"/>
              </p:cNvSpPr>
              <p:nvPr/>
            </p:nvSpPr>
            <p:spPr bwMode="auto">
              <a:xfrm>
                <a:off x="1472" y="3093"/>
                <a:ext cx="81" cy="71"/>
              </a:xfrm>
              <a:custGeom>
                <a:avLst/>
                <a:gdLst>
                  <a:gd name="T0" fmla="*/ 130 w 135"/>
                  <a:gd name="T1" fmla="*/ 64 h 118"/>
                  <a:gd name="T2" fmla="*/ 130 w 135"/>
                  <a:gd name="T3" fmla="*/ 64 h 118"/>
                  <a:gd name="T4" fmla="*/ 118 w 135"/>
                  <a:gd name="T5" fmla="*/ 59 h 118"/>
                  <a:gd name="T6" fmla="*/ 122 w 135"/>
                  <a:gd name="T7" fmla="*/ 91 h 118"/>
                  <a:gd name="T8" fmla="*/ 108 w 135"/>
                  <a:gd name="T9" fmla="*/ 109 h 118"/>
                  <a:gd name="T10" fmla="*/ 85 w 135"/>
                  <a:gd name="T11" fmla="*/ 117 h 118"/>
                  <a:gd name="T12" fmla="*/ 58 w 135"/>
                  <a:gd name="T13" fmla="*/ 113 h 118"/>
                  <a:gd name="T14" fmla="*/ 34 w 135"/>
                  <a:gd name="T15" fmla="*/ 98 h 118"/>
                  <a:gd name="T16" fmla="*/ 22 w 135"/>
                  <a:gd name="T17" fmla="*/ 78 h 118"/>
                  <a:gd name="T18" fmla="*/ 24 w 135"/>
                  <a:gd name="T19" fmla="*/ 54 h 118"/>
                  <a:gd name="T20" fmla="*/ 33 w 135"/>
                  <a:gd name="T21" fmla="*/ 41 h 118"/>
                  <a:gd name="T22" fmla="*/ 46 w 135"/>
                  <a:gd name="T23" fmla="*/ 34 h 118"/>
                  <a:gd name="T24" fmla="*/ 0 w 135"/>
                  <a:gd name="T25" fmla="*/ 16 h 118"/>
                  <a:gd name="T26" fmla="*/ 6 w 135"/>
                  <a:gd name="T27" fmla="*/ 0 h 118"/>
                  <a:gd name="T28" fmla="*/ 135 w 135"/>
                  <a:gd name="T29" fmla="*/ 49 h 118"/>
                  <a:gd name="T30" fmla="*/ 130 w 135"/>
                  <a:gd name="T31" fmla="*/ 64 h 118"/>
                  <a:gd name="T32" fmla="*/ 64 w 135"/>
                  <a:gd name="T33" fmla="*/ 96 h 118"/>
                  <a:gd name="T34" fmla="*/ 64 w 135"/>
                  <a:gd name="T35" fmla="*/ 96 h 118"/>
                  <a:gd name="T36" fmla="*/ 94 w 135"/>
                  <a:gd name="T37" fmla="*/ 99 h 118"/>
                  <a:gd name="T38" fmla="*/ 109 w 135"/>
                  <a:gd name="T39" fmla="*/ 85 h 118"/>
                  <a:gd name="T40" fmla="*/ 108 w 135"/>
                  <a:gd name="T41" fmla="*/ 64 h 118"/>
                  <a:gd name="T42" fmla="*/ 84 w 135"/>
                  <a:gd name="T43" fmla="*/ 46 h 118"/>
                  <a:gd name="T44" fmla="*/ 53 w 135"/>
                  <a:gd name="T45" fmla="*/ 43 h 118"/>
                  <a:gd name="T46" fmla="*/ 37 w 135"/>
                  <a:gd name="T47" fmla="*/ 58 h 118"/>
                  <a:gd name="T48" fmla="*/ 39 w 135"/>
                  <a:gd name="T49" fmla="*/ 79 h 118"/>
                  <a:gd name="T50" fmla="*/ 64 w 135"/>
                  <a:gd name="T51"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5" h="118">
                    <a:moveTo>
                      <a:pt x="130" y="64"/>
                    </a:moveTo>
                    <a:lnTo>
                      <a:pt x="130" y="64"/>
                    </a:lnTo>
                    <a:lnTo>
                      <a:pt x="118" y="59"/>
                    </a:lnTo>
                    <a:cubicBezTo>
                      <a:pt x="125" y="69"/>
                      <a:pt x="126" y="79"/>
                      <a:pt x="122" y="91"/>
                    </a:cubicBezTo>
                    <a:cubicBezTo>
                      <a:pt x="119" y="98"/>
                      <a:pt x="114" y="105"/>
                      <a:pt x="108" y="109"/>
                    </a:cubicBezTo>
                    <a:cubicBezTo>
                      <a:pt x="101" y="114"/>
                      <a:pt x="94" y="117"/>
                      <a:pt x="85" y="117"/>
                    </a:cubicBezTo>
                    <a:cubicBezTo>
                      <a:pt x="76" y="118"/>
                      <a:pt x="67" y="116"/>
                      <a:pt x="58" y="113"/>
                    </a:cubicBezTo>
                    <a:cubicBezTo>
                      <a:pt x="48" y="109"/>
                      <a:pt x="40" y="104"/>
                      <a:pt x="34" y="98"/>
                    </a:cubicBezTo>
                    <a:cubicBezTo>
                      <a:pt x="28" y="92"/>
                      <a:pt x="24" y="85"/>
                      <a:pt x="22" y="78"/>
                    </a:cubicBezTo>
                    <a:cubicBezTo>
                      <a:pt x="20" y="70"/>
                      <a:pt x="21" y="62"/>
                      <a:pt x="24" y="54"/>
                    </a:cubicBezTo>
                    <a:cubicBezTo>
                      <a:pt x="26" y="49"/>
                      <a:pt x="29" y="44"/>
                      <a:pt x="33" y="41"/>
                    </a:cubicBezTo>
                    <a:cubicBezTo>
                      <a:pt x="37" y="37"/>
                      <a:pt x="42" y="35"/>
                      <a:pt x="46" y="34"/>
                    </a:cubicBezTo>
                    <a:lnTo>
                      <a:pt x="0" y="16"/>
                    </a:lnTo>
                    <a:lnTo>
                      <a:pt x="6" y="0"/>
                    </a:lnTo>
                    <a:lnTo>
                      <a:pt x="135" y="49"/>
                    </a:lnTo>
                    <a:lnTo>
                      <a:pt x="130" y="64"/>
                    </a:lnTo>
                    <a:close/>
                    <a:moveTo>
                      <a:pt x="64" y="96"/>
                    </a:moveTo>
                    <a:lnTo>
                      <a:pt x="64" y="96"/>
                    </a:lnTo>
                    <a:cubicBezTo>
                      <a:pt x="76" y="101"/>
                      <a:pt x="86" y="102"/>
                      <a:pt x="94" y="99"/>
                    </a:cubicBezTo>
                    <a:cubicBezTo>
                      <a:pt x="102" y="96"/>
                      <a:pt x="107" y="91"/>
                      <a:pt x="109" y="85"/>
                    </a:cubicBezTo>
                    <a:cubicBezTo>
                      <a:pt x="112" y="78"/>
                      <a:pt x="111" y="71"/>
                      <a:pt x="108" y="64"/>
                    </a:cubicBezTo>
                    <a:cubicBezTo>
                      <a:pt x="104" y="57"/>
                      <a:pt x="96" y="51"/>
                      <a:pt x="84" y="46"/>
                    </a:cubicBezTo>
                    <a:cubicBezTo>
                      <a:pt x="72" y="42"/>
                      <a:pt x="61" y="40"/>
                      <a:pt x="53" y="43"/>
                    </a:cubicBezTo>
                    <a:cubicBezTo>
                      <a:pt x="46" y="46"/>
                      <a:pt x="40" y="51"/>
                      <a:pt x="37" y="58"/>
                    </a:cubicBezTo>
                    <a:cubicBezTo>
                      <a:pt x="35" y="65"/>
                      <a:pt x="35" y="72"/>
                      <a:pt x="39" y="79"/>
                    </a:cubicBezTo>
                    <a:cubicBezTo>
                      <a:pt x="43" y="86"/>
                      <a:pt x="52" y="92"/>
                      <a:pt x="64" y="9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2" name="Freeform 159"/>
              <p:cNvSpPr>
                <a:spLocks noEditPoints="1"/>
              </p:cNvSpPr>
              <p:nvPr/>
            </p:nvSpPr>
            <p:spPr bwMode="auto">
              <a:xfrm>
                <a:off x="1506" y="3047"/>
                <a:ext cx="65" cy="60"/>
              </a:xfrm>
              <a:custGeom>
                <a:avLst/>
                <a:gdLst>
                  <a:gd name="T0" fmla="*/ 81 w 108"/>
                  <a:gd name="T1" fmla="*/ 31 h 100"/>
                  <a:gd name="T2" fmla="*/ 81 w 108"/>
                  <a:gd name="T3" fmla="*/ 31 h 100"/>
                  <a:gd name="T4" fmla="*/ 89 w 108"/>
                  <a:gd name="T5" fmla="*/ 15 h 100"/>
                  <a:gd name="T6" fmla="*/ 106 w 108"/>
                  <a:gd name="T7" fmla="*/ 38 h 100"/>
                  <a:gd name="T8" fmla="*/ 103 w 108"/>
                  <a:gd name="T9" fmla="*/ 68 h 100"/>
                  <a:gd name="T10" fmla="*/ 77 w 108"/>
                  <a:gd name="T11" fmla="*/ 95 h 100"/>
                  <a:gd name="T12" fmla="*/ 37 w 108"/>
                  <a:gd name="T13" fmla="*/ 93 h 100"/>
                  <a:gd name="T14" fmla="*/ 6 w 108"/>
                  <a:gd name="T15" fmla="*/ 66 h 100"/>
                  <a:gd name="T16" fmla="*/ 5 w 108"/>
                  <a:gd name="T17" fmla="*/ 30 h 100"/>
                  <a:gd name="T18" fmla="*/ 30 w 108"/>
                  <a:gd name="T19" fmla="*/ 4 h 100"/>
                  <a:gd name="T20" fmla="*/ 71 w 108"/>
                  <a:gd name="T21" fmla="*/ 7 h 100"/>
                  <a:gd name="T22" fmla="*/ 75 w 108"/>
                  <a:gd name="T23" fmla="*/ 9 h 100"/>
                  <a:gd name="T24" fmla="*/ 47 w 108"/>
                  <a:gd name="T25" fmla="*/ 78 h 100"/>
                  <a:gd name="T26" fmla="*/ 74 w 108"/>
                  <a:gd name="T27" fmla="*/ 79 h 100"/>
                  <a:gd name="T28" fmla="*/ 90 w 108"/>
                  <a:gd name="T29" fmla="*/ 63 h 100"/>
                  <a:gd name="T30" fmla="*/ 91 w 108"/>
                  <a:gd name="T31" fmla="*/ 46 h 100"/>
                  <a:gd name="T32" fmla="*/ 81 w 108"/>
                  <a:gd name="T33" fmla="*/ 31 h 100"/>
                  <a:gd name="T34" fmla="*/ 34 w 108"/>
                  <a:gd name="T35" fmla="*/ 72 h 100"/>
                  <a:gd name="T36" fmla="*/ 34 w 108"/>
                  <a:gd name="T37" fmla="*/ 72 h 100"/>
                  <a:gd name="T38" fmla="*/ 55 w 108"/>
                  <a:gd name="T39" fmla="*/ 20 h 100"/>
                  <a:gd name="T40" fmla="*/ 35 w 108"/>
                  <a:gd name="T41" fmla="*/ 19 h 100"/>
                  <a:gd name="T42" fmla="*/ 18 w 108"/>
                  <a:gd name="T43" fmla="*/ 35 h 100"/>
                  <a:gd name="T44" fmla="*/ 18 w 108"/>
                  <a:gd name="T45" fmla="*/ 56 h 100"/>
                  <a:gd name="T46" fmla="*/ 34 w 108"/>
                  <a:gd name="T47" fmla="*/ 7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0">
                    <a:moveTo>
                      <a:pt x="81" y="31"/>
                    </a:moveTo>
                    <a:lnTo>
                      <a:pt x="81" y="31"/>
                    </a:lnTo>
                    <a:lnTo>
                      <a:pt x="89" y="15"/>
                    </a:lnTo>
                    <a:cubicBezTo>
                      <a:pt x="98" y="22"/>
                      <a:pt x="103" y="29"/>
                      <a:pt x="106" y="38"/>
                    </a:cubicBezTo>
                    <a:cubicBezTo>
                      <a:pt x="108" y="47"/>
                      <a:pt x="107" y="57"/>
                      <a:pt x="103" y="68"/>
                    </a:cubicBezTo>
                    <a:cubicBezTo>
                      <a:pt x="97" y="82"/>
                      <a:pt x="89" y="91"/>
                      <a:pt x="77" y="95"/>
                    </a:cubicBezTo>
                    <a:cubicBezTo>
                      <a:pt x="65" y="100"/>
                      <a:pt x="52" y="99"/>
                      <a:pt x="37" y="93"/>
                    </a:cubicBezTo>
                    <a:cubicBezTo>
                      <a:pt x="21" y="87"/>
                      <a:pt x="11" y="78"/>
                      <a:pt x="6" y="66"/>
                    </a:cubicBezTo>
                    <a:cubicBezTo>
                      <a:pt x="0" y="55"/>
                      <a:pt x="0" y="42"/>
                      <a:pt x="5" y="30"/>
                    </a:cubicBezTo>
                    <a:cubicBezTo>
                      <a:pt x="10" y="17"/>
                      <a:pt x="19" y="9"/>
                      <a:pt x="30" y="4"/>
                    </a:cubicBezTo>
                    <a:cubicBezTo>
                      <a:pt x="42" y="0"/>
                      <a:pt x="56" y="1"/>
                      <a:pt x="71" y="7"/>
                    </a:cubicBezTo>
                    <a:cubicBezTo>
                      <a:pt x="72" y="7"/>
                      <a:pt x="73" y="8"/>
                      <a:pt x="75" y="9"/>
                    </a:cubicBezTo>
                    <a:lnTo>
                      <a:pt x="47" y="78"/>
                    </a:lnTo>
                    <a:cubicBezTo>
                      <a:pt x="57" y="82"/>
                      <a:pt x="66" y="82"/>
                      <a:pt x="74" y="79"/>
                    </a:cubicBezTo>
                    <a:cubicBezTo>
                      <a:pt x="81" y="76"/>
                      <a:pt x="87" y="71"/>
                      <a:pt x="90" y="63"/>
                    </a:cubicBezTo>
                    <a:cubicBezTo>
                      <a:pt x="92" y="57"/>
                      <a:pt x="93" y="52"/>
                      <a:pt x="91" y="46"/>
                    </a:cubicBezTo>
                    <a:cubicBezTo>
                      <a:pt x="90" y="41"/>
                      <a:pt x="86" y="36"/>
                      <a:pt x="81" y="31"/>
                    </a:cubicBezTo>
                    <a:close/>
                    <a:moveTo>
                      <a:pt x="34" y="72"/>
                    </a:moveTo>
                    <a:lnTo>
                      <a:pt x="34" y="72"/>
                    </a:lnTo>
                    <a:lnTo>
                      <a:pt x="55" y="20"/>
                    </a:lnTo>
                    <a:cubicBezTo>
                      <a:pt x="47" y="18"/>
                      <a:pt x="41" y="17"/>
                      <a:pt x="35" y="19"/>
                    </a:cubicBezTo>
                    <a:cubicBezTo>
                      <a:pt x="27" y="21"/>
                      <a:pt x="22" y="27"/>
                      <a:pt x="18" y="35"/>
                    </a:cubicBezTo>
                    <a:cubicBezTo>
                      <a:pt x="15" y="42"/>
                      <a:pt x="15" y="49"/>
                      <a:pt x="18" y="56"/>
                    </a:cubicBezTo>
                    <a:cubicBezTo>
                      <a:pt x="21" y="63"/>
                      <a:pt x="26" y="68"/>
                      <a:pt x="34"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3" name="Freeform 160"/>
              <p:cNvSpPr>
                <a:spLocks/>
              </p:cNvSpPr>
              <p:nvPr/>
            </p:nvSpPr>
            <p:spPr bwMode="auto">
              <a:xfrm>
                <a:off x="1516" y="2985"/>
                <a:ext cx="80" cy="43"/>
              </a:xfrm>
              <a:custGeom>
                <a:avLst/>
                <a:gdLst>
                  <a:gd name="T0" fmla="*/ 126 w 133"/>
                  <a:gd name="T1" fmla="*/ 71 h 71"/>
                  <a:gd name="T2" fmla="*/ 126 w 133"/>
                  <a:gd name="T3" fmla="*/ 71 h 71"/>
                  <a:gd name="T4" fmla="*/ 0 w 133"/>
                  <a:gd name="T5" fmla="*/ 16 h 71"/>
                  <a:gd name="T6" fmla="*/ 6 w 133"/>
                  <a:gd name="T7" fmla="*/ 0 h 71"/>
                  <a:gd name="T8" fmla="*/ 133 w 133"/>
                  <a:gd name="T9" fmla="*/ 56 h 71"/>
                  <a:gd name="T10" fmla="*/ 126 w 133"/>
                  <a:gd name="T11" fmla="*/ 71 h 71"/>
                </a:gdLst>
                <a:ahLst/>
                <a:cxnLst>
                  <a:cxn ang="0">
                    <a:pos x="T0" y="T1"/>
                  </a:cxn>
                  <a:cxn ang="0">
                    <a:pos x="T2" y="T3"/>
                  </a:cxn>
                  <a:cxn ang="0">
                    <a:pos x="T4" y="T5"/>
                  </a:cxn>
                  <a:cxn ang="0">
                    <a:pos x="T6" y="T7"/>
                  </a:cxn>
                  <a:cxn ang="0">
                    <a:pos x="T8" y="T9"/>
                  </a:cxn>
                  <a:cxn ang="0">
                    <a:pos x="T10" y="T11"/>
                  </a:cxn>
                </a:cxnLst>
                <a:rect l="0" t="0" r="r" b="b"/>
                <a:pathLst>
                  <a:path w="133" h="71">
                    <a:moveTo>
                      <a:pt x="126" y="71"/>
                    </a:moveTo>
                    <a:lnTo>
                      <a:pt x="126" y="71"/>
                    </a:lnTo>
                    <a:lnTo>
                      <a:pt x="0" y="16"/>
                    </a:lnTo>
                    <a:lnTo>
                      <a:pt x="6" y="0"/>
                    </a:lnTo>
                    <a:lnTo>
                      <a:pt x="133" y="56"/>
                    </a:lnTo>
                    <a:lnTo>
                      <a:pt x="126" y="7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4" name="Freeform 161"/>
              <p:cNvSpPr>
                <a:spLocks noEditPoints="1"/>
              </p:cNvSpPr>
              <p:nvPr/>
            </p:nvSpPr>
            <p:spPr bwMode="auto">
              <a:xfrm>
                <a:off x="1551" y="2943"/>
                <a:ext cx="71" cy="63"/>
              </a:xfrm>
              <a:custGeom>
                <a:avLst/>
                <a:gdLst>
                  <a:gd name="T0" fmla="*/ 98 w 118"/>
                  <a:gd name="T1" fmla="*/ 43 h 106"/>
                  <a:gd name="T2" fmla="*/ 98 w 118"/>
                  <a:gd name="T3" fmla="*/ 43 h 106"/>
                  <a:gd name="T4" fmla="*/ 101 w 118"/>
                  <a:gd name="T5" fmla="*/ 64 h 106"/>
                  <a:gd name="T6" fmla="*/ 96 w 118"/>
                  <a:gd name="T7" fmla="*/ 83 h 106"/>
                  <a:gd name="T8" fmla="*/ 78 w 118"/>
                  <a:gd name="T9" fmla="*/ 103 h 106"/>
                  <a:gd name="T10" fmla="*/ 56 w 118"/>
                  <a:gd name="T11" fmla="*/ 102 h 106"/>
                  <a:gd name="T12" fmla="*/ 45 w 118"/>
                  <a:gd name="T13" fmla="*/ 93 h 106"/>
                  <a:gd name="T14" fmla="*/ 40 w 118"/>
                  <a:gd name="T15" fmla="*/ 81 h 106"/>
                  <a:gd name="T16" fmla="*/ 40 w 118"/>
                  <a:gd name="T17" fmla="*/ 68 h 106"/>
                  <a:gd name="T18" fmla="*/ 44 w 118"/>
                  <a:gd name="T19" fmla="*/ 53 h 106"/>
                  <a:gd name="T20" fmla="*/ 51 w 118"/>
                  <a:gd name="T21" fmla="*/ 23 h 106"/>
                  <a:gd name="T22" fmla="*/ 47 w 118"/>
                  <a:gd name="T23" fmla="*/ 21 h 106"/>
                  <a:gd name="T24" fmla="*/ 32 w 118"/>
                  <a:gd name="T25" fmla="*/ 20 h 106"/>
                  <a:gd name="T26" fmla="*/ 18 w 118"/>
                  <a:gd name="T27" fmla="*/ 35 h 106"/>
                  <a:gd name="T28" fmla="*/ 15 w 118"/>
                  <a:gd name="T29" fmla="*/ 53 h 106"/>
                  <a:gd name="T30" fmla="*/ 25 w 118"/>
                  <a:gd name="T31" fmla="*/ 66 h 106"/>
                  <a:gd name="T32" fmla="*/ 16 w 118"/>
                  <a:gd name="T33" fmla="*/ 81 h 106"/>
                  <a:gd name="T34" fmla="*/ 3 w 118"/>
                  <a:gd name="T35" fmla="*/ 67 h 106"/>
                  <a:gd name="T36" fmla="*/ 0 w 118"/>
                  <a:gd name="T37" fmla="*/ 49 h 106"/>
                  <a:gd name="T38" fmla="*/ 7 w 118"/>
                  <a:gd name="T39" fmla="*/ 27 h 106"/>
                  <a:gd name="T40" fmla="*/ 18 w 118"/>
                  <a:gd name="T41" fmla="*/ 9 h 106"/>
                  <a:gd name="T42" fmla="*/ 30 w 118"/>
                  <a:gd name="T43" fmla="*/ 1 h 106"/>
                  <a:gd name="T44" fmla="*/ 43 w 118"/>
                  <a:gd name="T45" fmla="*/ 1 h 106"/>
                  <a:gd name="T46" fmla="*/ 57 w 118"/>
                  <a:gd name="T47" fmla="*/ 7 h 106"/>
                  <a:gd name="T48" fmla="*/ 78 w 118"/>
                  <a:gd name="T49" fmla="*/ 17 h 106"/>
                  <a:gd name="T50" fmla="*/ 106 w 118"/>
                  <a:gd name="T51" fmla="*/ 28 h 106"/>
                  <a:gd name="T52" fmla="*/ 118 w 118"/>
                  <a:gd name="T53" fmla="*/ 29 h 106"/>
                  <a:gd name="T54" fmla="*/ 111 w 118"/>
                  <a:gd name="T55" fmla="*/ 45 h 106"/>
                  <a:gd name="T56" fmla="*/ 98 w 118"/>
                  <a:gd name="T57" fmla="*/ 43 h 106"/>
                  <a:gd name="T58" fmla="*/ 63 w 118"/>
                  <a:gd name="T59" fmla="*/ 29 h 106"/>
                  <a:gd name="T60" fmla="*/ 63 w 118"/>
                  <a:gd name="T61" fmla="*/ 29 h 106"/>
                  <a:gd name="T62" fmla="*/ 57 w 118"/>
                  <a:gd name="T63" fmla="*/ 57 h 106"/>
                  <a:gd name="T64" fmla="*/ 54 w 118"/>
                  <a:gd name="T65" fmla="*/ 72 h 106"/>
                  <a:gd name="T66" fmla="*/ 57 w 118"/>
                  <a:gd name="T67" fmla="*/ 80 h 106"/>
                  <a:gd name="T68" fmla="*/ 63 w 118"/>
                  <a:gd name="T69" fmla="*/ 85 h 106"/>
                  <a:gd name="T70" fmla="*/ 75 w 118"/>
                  <a:gd name="T71" fmla="*/ 85 h 106"/>
                  <a:gd name="T72" fmla="*/ 86 w 118"/>
                  <a:gd name="T73" fmla="*/ 74 h 106"/>
                  <a:gd name="T74" fmla="*/ 89 w 118"/>
                  <a:gd name="T75" fmla="*/ 56 h 106"/>
                  <a:gd name="T76" fmla="*/ 83 w 118"/>
                  <a:gd name="T77" fmla="*/ 41 h 106"/>
                  <a:gd name="T78" fmla="*/ 69 w 118"/>
                  <a:gd name="T79" fmla="*/ 31 h 106"/>
                  <a:gd name="T80" fmla="*/ 63 w 118"/>
                  <a:gd name="T81"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106">
                    <a:moveTo>
                      <a:pt x="98" y="43"/>
                    </a:moveTo>
                    <a:lnTo>
                      <a:pt x="98" y="43"/>
                    </a:lnTo>
                    <a:cubicBezTo>
                      <a:pt x="100" y="51"/>
                      <a:pt x="101" y="58"/>
                      <a:pt x="101" y="64"/>
                    </a:cubicBezTo>
                    <a:cubicBezTo>
                      <a:pt x="101" y="71"/>
                      <a:pt x="99" y="77"/>
                      <a:pt x="96" y="83"/>
                    </a:cubicBezTo>
                    <a:cubicBezTo>
                      <a:pt x="92" y="93"/>
                      <a:pt x="86" y="99"/>
                      <a:pt x="78" y="103"/>
                    </a:cubicBezTo>
                    <a:cubicBezTo>
                      <a:pt x="71" y="106"/>
                      <a:pt x="63" y="106"/>
                      <a:pt x="56" y="102"/>
                    </a:cubicBezTo>
                    <a:cubicBezTo>
                      <a:pt x="51" y="100"/>
                      <a:pt x="48" y="97"/>
                      <a:pt x="45" y="93"/>
                    </a:cubicBezTo>
                    <a:cubicBezTo>
                      <a:pt x="42" y="90"/>
                      <a:pt x="41" y="86"/>
                      <a:pt x="40" y="81"/>
                    </a:cubicBezTo>
                    <a:cubicBezTo>
                      <a:pt x="39" y="77"/>
                      <a:pt x="39" y="73"/>
                      <a:pt x="40" y="68"/>
                    </a:cubicBezTo>
                    <a:cubicBezTo>
                      <a:pt x="40" y="65"/>
                      <a:pt x="42" y="60"/>
                      <a:pt x="44" y="53"/>
                    </a:cubicBezTo>
                    <a:cubicBezTo>
                      <a:pt x="48" y="40"/>
                      <a:pt x="50" y="30"/>
                      <a:pt x="51" y="23"/>
                    </a:cubicBezTo>
                    <a:cubicBezTo>
                      <a:pt x="49" y="22"/>
                      <a:pt x="48" y="22"/>
                      <a:pt x="47" y="21"/>
                    </a:cubicBezTo>
                    <a:cubicBezTo>
                      <a:pt x="41" y="18"/>
                      <a:pt x="36" y="18"/>
                      <a:pt x="32" y="20"/>
                    </a:cubicBezTo>
                    <a:cubicBezTo>
                      <a:pt x="26" y="22"/>
                      <a:pt x="22" y="27"/>
                      <a:pt x="18" y="35"/>
                    </a:cubicBezTo>
                    <a:cubicBezTo>
                      <a:pt x="15" y="42"/>
                      <a:pt x="14" y="48"/>
                      <a:pt x="15" y="53"/>
                    </a:cubicBezTo>
                    <a:cubicBezTo>
                      <a:pt x="16" y="57"/>
                      <a:pt x="19" y="62"/>
                      <a:pt x="25" y="66"/>
                    </a:cubicBezTo>
                    <a:lnTo>
                      <a:pt x="16" y="81"/>
                    </a:lnTo>
                    <a:cubicBezTo>
                      <a:pt x="10" y="76"/>
                      <a:pt x="6" y="72"/>
                      <a:pt x="3" y="67"/>
                    </a:cubicBezTo>
                    <a:cubicBezTo>
                      <a:pt x="1" y="62"/>
                      <a:pt x="0" y="56"/>
                      <a:pt x="0" y="49"/>
                    </a:cubicBezTo>
                    <a:cubicBezTo>
                      <a:pt x="1" y="42"/>
                      <a:pt x="3" y="35"/>
                      <a:pt x="7" y="27"/>
                    </a:cubicBezTo>
                    <a:cubicBezTo>
                      <a:pt x="10" y="19"/>
                      <a:pt x="14" y="13"/>
                      <a:pt x="18" y="9"/>
                    </a:cubicBezTo>
                    <a:cubicBezTo>
                      <a:pt x="22" y="5"/>
                      <a:pt x="26" y="2"/>
                      <a:pt x="30" y="1"/>
                    </a:cubicBezTo>
                    <a:cubicBezTo>
                      <a:pt x="34" y="0"/>
                      <a:pt x="38" y="0"/>
                      <a:pt x="43" y="1"/>
                    </a:cubicBezTo>
                    <a:cubicBezTo>
                      <a:pt x="45" y="2"/>
                      <a:pt x="50" y="4"/>
                      <a:pt x="57" y="7"/>
                    </a:cubicBezTo>
                    <a:lnTo>
                      <a:pt x="78" y="17"/>
                    </a:lnTo>
                    <a:cubicBezTo>
                      <a:pt x="92" y="23"/>
                      <a:pt x="101" y="27"/>
                      <a:pt x="106" y="28"/>
                    </a:cubicBezTo>
                    <a:cubicBezTo>
                      <a:pt x="110" y="29"/>
                      <a:pt x="114" y="29"/>
                      <a:pt x="118" y="29"/>
                    </a:cubicBezTo>
                    <a:lnTo>
                      <a:pt x="111" y="45"/>
                    </a:lnTo>
                    <a:cubicBezTo>
                      <a:pt x="107" y="45"/>
                      <a:pt x="103" y="45"/>
                      <a:pt x="98" y="43"/>
                    </a:cubicBezTo>
                    <a:close/>
                    <a:moveTo>
                      <a:pt x="63" y="29"/>
                    </a:moveTo>
                    <a:lnTo>
                      <a:pt x="63" y="29"/>
                    </a:lnTo>
                    <a:cubicBezTo>
                      <a:pt x="63" y="35"/>
                      <a:pt x="61" y="45"/>
                      <a:pt x="57" y="57"/>
                    </a:cubicBezTo>
                    <a:cubicBezTo>
                      <a:pt x="55" y="63"/>
                      <a:pt x="54" y="68"/>
                      <a:pt x="54" y="72"/>
                    </a:cubicBezTo>
                    <a:cubicBezTo>
                      <a:pt x="54" y="75"/>
                      <a:pt x="55" y="77"/>
                      <a:pt x="57" y="80"/>
                    </a:cubicBezTo>
                    <a:cubicBezTo>
                      <a:pt x="58" y="82"/>
                      <a:pt x="60" y="84"/>
                      <a:pt x="63" y="85"/>
                    </a:cubicBezTo>
                    <a:cubicBezTo>
                      <a:pt x="67" y="87"/>
                      <a:pt x="71" y="87"/>
                      <a:pt x="75" y="85"/>
                    </a:cubicBezTo>
                    <a:cubicBezTo>
                      <a:pt x="80" y="84"/>
                      <a:pt x="83" y="80"/>
                      <a:pt x="86" y="74"/>
                    </a:cubicBezTo>
                    <a:cubicBezTo>
                      <a:pt x="89" y="68"/>
                      <a:pt x="90" y="62"/>
                      <a:pt x="89" y="56"/>
                    </a:cubicBezTo>
                    <a:cubicBezTo>
                      <a:pt x="89" y="50"/>
                      <a:pt x="87" y="45"/>
                      <a:pt x="83" y="41"/>
                    </a:cubicBezTo>
                    <a:cubicBezTo>
                      <a:pt x="80" y="38"/>
                      <a:pt x="76" y="34"/>
                      <a:pt x="69" y="31"/>
                    </a:cubicBezTo>
                    <a:lnTo>
                      <a:pt x="63" y="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5" name="Freeform 162"/>
              <p:cNvSpPr>
                <a:spLocks/>
              </p:cNvSpPr>
              <p:nvPr/>
            </p:nvSpPr>
            <p:spPr bwMode="auto">
              <a:xfrm>
                <a:off x="1576" y="2835"/>
                <a:ext cx="86" cy="80"/>
              </a:xfrm>
              <a:custGeom>
                <a:avLst/>
                <a:gdLst>
                  <a:gd name="T0" fmla="*/ 107 w 144"/>
                  <a:gd name="T1" fmla="*/ 40 h 134"/>
                  <a:gd name="T2" fmla="*/ 107 w 144"/>
                  <a:gd name="T3" fmla="*/ 40 h 134"/>
                  <a:gd name="T4" fmla="*/ 120 w 144"/>
                  <a:gd name="T5" fmla="*/ 26 h 134"/>
                  <a:gd name="T6" fmla="*/ 141 w 144"/>
                  <a:gd name="T7" fmla="*/ 60 h 134"/>
                  <a:gd name="T8" fmla="*/ 135 w 144"/>
                  <a:gd name="T9" fmla="*/ 98 h 134"/>
                  <a:gd name="T10" fmla="*/ 111 w 144"/>
                  <a:gd name="T11" fmla="*/ 126 h 134"/>
                  <a:gd name="T12" fmla="*/ 78 w 144"/>
                  <a:gd name="T13" fmla="*/ 134 h 134"/>
                  <a:gd name="T14" fmla="*/ 41 w 144"/>
                  <a:gd name="T15" fmla="*/ 123 h 134"/>
                  <a:gd name="T16" fmla="*/ 11 w 144"/>
                  <a:gd name="T17" fmla="*/ 99 h 134"/>
                  <a:gd name="T18" fmla="*/ 0 w 144"/>
                  <a:gd name="T19" fmla="*/ 67 h 134"/>
                  <a:gd name="T20" fmla="*/ 8 w 144"/>
                  <a:gd name="T21" fmla="*/ 33 h 134"/>
                  <a:gd name="T22" fmla="*/ 33 w 144"/>
                  <a:gd name="T23" fmla="*/ 7 h 134"/>
                  <a:gd name="T24" fmla="*/ 68 w 144"/>
                  <a:gd name="T25" fmla="*/ 3 h 134"/>
                  <a:gd name="T26" fmla="*/ 64 w 144"/>
                  <a:gd name="T27" fmla="*/ 21 h 134"/>
                  <a:gd name="T28" fmla="*/ 38 w 144"/>
                  <a:gd name="T29" fmla="*/ 23 h 134"/>
                  <a:gd name="T30" fmla="*/ 21 w 144"/>
                  <a:gd name="T31" fmla="*/ 41 h 134"/>
                  <a:gd name="T32" fmla="*/ 16 w 144"/>
                  <a:gd name="T33" fmla="*/ 68 h 134"/>
                  <a:gd name="T34" fmla="*/ 28 w 144"/>
                  <a:gd name="T35" fmla="*/ 91 h 134"/>
                  <a:gd name="T36" fmla="*/ 50 w 144"/>
                  <a:gd name="T37" fmla="*/ 106 h 134"/>
                  <a:gd name="T38" fmla="*/ 79 w 144"/>
                  <a:gd name="T39" fmla="*/ 116 h 134"/>
                  <a:gd name="T40" fmla="*/ 104 w 144"/>
                  <a:gd name="T41" fmla="*/ 110 h 134"/>
                  <a:gd name="T42" fmla="*/ 121 w 144"/>
                  <a:gd name="T43" fmla="*/ 92 h 134"/>
                  <a:gd name="T44" fmla="*/ 124 w 144"/>
                  <a:gd name="T45" fmla="*/ 65 h 134"/>
                  <a:gd name="T46" fmla="*/ 107 w 144"/>
                  <a:gd name="T47" fmla="*/ 4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134">
                    <a:moveTo>
                      <a:pt x="107" y="40"/>
                    </a:moveTo>
                    <a:lnTo>
                      <a:pt x="107" y="40"/>
                    </a:lnTo>
                    <a:lnTo>
                      <a:pt x="120" y="26"/>
                    </a:lnTo>
                    <a:cubicBezTo>
                      <a:pt x="131" y="36"/>
                      <a:pt x="139" y="47"/>
                      <a:pt x="141" y="60"/>
                    </a:cubicBezTo>
                    <a:cubicBezTo>
                      <a:pt x="144" y="72"/>
                      <a:pt x="142" y="85"/>
                      <a:pt x="135" y="98"/>
                    </a:cubicBezTo>
                    <a:cubicBezTo>
                      <a:pt x="129" y="111"/>
                      <a:pt x="120" y="121"/>
                      <a:pt x="111" y="126"/>
                    </a:cubicBezTo>
                    <a:cubicBezTo>
                      <a:pt x="101" y="132"/>
                      <a:pt x="90" y="134"/>
                      <a:pt x="78" y="134"/>
                    </a:cubicBezTo>
                    <a:cubicBezTo>
                      <a:pt x="65" y="133"/>
                      <a:pt x="53" y="129"/>
                      <a:pt x="41" y="123"/>
                    </a:cubicBezTo>
                    <a:cubicBezTo>
                      <a:pt x="28" y="117"/>
                      <a:pt x="18" y="109"/>
                      <a:pt x="11" y="99"/>
                    </a:cubicBezTo>
                    <a:cubicBezTo>
                      <a:pt x="4" y="89"/>
                      <a:pt x="0" y="79"/>
                      <a:pt x="0" y="67"/>
                    </a:cubicBezTo>
                    <a:cubicBezTo>
                      <a:pt x="0" y="55"/>
                      <a:pt x="2" y="44"/>
                      <a:pt x="8" y="33"/>
                    </a:cubicBezTo>
                    <a:cubicBezTo>
                      <a:pt x="14" y="21"/>
                      <a:pt x="22" y="12"/>
                      <a:pt x="33" y="7"/>
                    </a:cubicBezTo>
                    <a:cubicBezTo>
                      <a:pt x="43" y="2"/>
                      <a:pt x="55" y="0"/>
                      <a:pt x="68" y="3"/>
                    </a:cubicBezTo>
                    <a:lnTo>
                      <a:pt x="64" y="21"/>
                    </a:lnTo>
                    <a:cubicBezTo>
                      <a:pt x="53" y="19"/>
                      <a:pt x="45" y="20"/>
                      <a:pt x="38" y="23"/>
                    </a:cubicBezTo>
                    <a:cubicBezTo>
                      <a:pt x="31" y="27"/>
                      <a:pt x="26" y="32"/>
                      <a:pt x="21" y="41"/>
                    </a:cubicBezTo>
                    <a:cubicBezTo>
                      <a:pt x="17" y="50"/>
                      <a:pt x="15" y="59"/>
                      <a:pt x="16" y="68"/>
                    </a:cubicBezTo>
                    <a:cubicBezTo>
                      <a:pt x="18" y="77"/>
                      <a:pt x="21" y="84"/>
                      <a:pt x="28" y="91"/>
                    </a:cubicBezTo>
                    <a:cubicBezTo>
                      <a:pt x="34" y="97"/>
                      <a:pt x="41" y="102"/>
                      <a:pt x="50" y="106"/>
                    </a:cubicBezTo>
                    <a:cubicBezTo>
                      <a:pt x="60" y="112"/>
                      <a:pt x="70" y="115"/>
                      <a:pt x="79" y="116"/>
                    </a:cubicBezTo>
                    <a:cubicBezTo>
                      <a:pt x="89" y="117"/>
                      <a:pt x="97" y="115"/>
                      <a:pt x="104" y="110"/>
                    </a:cubicBezTo>
                    <a:cubicBezTo>
                      <a:pt x="111" y="106"/>
                      <a:pt x="117" y="100"/>
                      <a:pt x="121" y="92"/>
                    </a:cubicBezTo>
                    <a:cubicBezTo>
                      <a:pt x="125" y="83"/>
                      <a:pt x="127" y="74"/>
                      <a:pt x="124" y="65"/>
                    </a:cubicBezTo>
                    <a:cubicBezTo>
                      <a:pt x="122" y="56"/>
                      <a:pt x="117" y="48"/>
                      <a:pt x="107" y="4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6" name="Freeform 163"/>
              <p:cNvSpPr>
                <a:spLocks noEditPoints="1"/>
              </p:cNvSpPr>
              <p:nvPr/>
            </p:nvSpPr>
            <p:spPr bwMode="auto">
              <a:xfrm>
                <a:off x="1628" y="2788"/>
                <a:ext cx="64" cy="62"/>
              </a:xfrm>
              <a:custGeom>
                <a:avLst/>
                <a:gdLst>
                  <a:gd name="T0" fmla="*/ 31 w 106"/>
                  <a:gd name="T1" fmla="*/ 93 h 104"/>
                  <a:gd name="T2" fmla="*/ 31 w 106"/>
                  <a:gd name="T3" fmla="*/ 93 h 104"/>
                  <a:gd name="T4" fmla="*/ 2 w 106"/>
                  <a:gd name="T5" fmla="*/ 60 h 104"/>
                  <a:gd name="T6" fmla="*/ 8 w 106"/>
                  <a:gd name="T7" fmla="*/ 27 h 104"/>
                  <a:gd name="T8" fmla="*/ 35 w 106"/>
                  <a:gd name="T9" fmla="*/ 4 h 104"/>
                  <a:gd name="T10" fmla="*/ 75 w 106"/>
                  <a:gd name="T11" fmla="*/ 10 h 104"/>
                  <a:gd name="T12" fmla="*/ 99 w 106"/>
                  <a:gd name="T13" fmla="*/ 29 h 104"/>
                  <a:gd name="T14" fmla="*/ 106 w 106"/>
                  <a:gd name="T15" fmla="*/ 52 h 104"/>
                  <a:gd name="T16" fmla="*/ 100 w 106"/>
                  <a:gd name="T17" fmla="*/ 77 h 104"/>
                  <a:gd name="T18" fmla="*/ 72 w 106"/>
                  <a:gd name="T19" fmla="*/ 100 h 104"/>
                  <a:gd name="T20" fmla="*/ 31 w 106"/>
                  <a:gd name="T21" fmla="*/ 93 h 104"/>
                  <a:gd name="T22" fmla="*/ 40 w 106"/>
                  <a:gd name="T23" fmla="*/ 78 h 104"/>
                  <a:gd name="T24" fmla="*/ 40 w 106"/>
                  <a:gd name="T25" fmla="*/ 78 h 104"/>
                  <a:gd name="T26" fmla="*/ 69 w 106"/>
                  <a:gd name="T27" fmla="*/ 84 h 104"/>
                  <a:gd name="T28" fmla="*/ 88 w 106"/>
                  <a:gd name="T29" fmla="*/ 70 h 104"/>
                  <a:gd name="T30" fmla="*/ 89 w 106"/>
                  <a:gd name="T31" fmla="*/ 47 h 104"/>
                  <a:gd name="T32" fmla="*/ 67 w 106"/>
                  <a:gd name="T33" fmla="*/ 26 h 104"/>
                  <a:gd name="T34" fmla="*/ 38 w 106"/>
                  <a:gd name="T35" fmla="*/ 20 h 104"/>
                  <a:gd name="T36" fmla="*/ 20 w 106"/>
                  <a:gd name="T37" fmla="*/ 34 h 104"/>
                  <a:gd name="T38" fmla="*/ 18 w 106"/>
                  <a:gd name="T39" fmla="*/ 57 h 104"/>
                  <a:gd name="T40" fmla="*/ 40 w 106"/>
                  <a:gd name="T41" fmla="*/ 7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4">
                    <a:moveTo>
                      <a:pt x="31" y="93"/>
                    </a:moveTo>
                    <a:lnTo>
                      <a:pt x="31" y="93"/>
                    </a:lnTo>
                    <a:cubicBezTo>
                      <a:pt x="15" y="85"/>
                      <a:pt x="5" y="74"/>
                      <a:pt x="2" y="60"/>
                    </a:cubicBezTo>
                    <a:cubicBezTo>
                      <a:pt x="0" y="49"/>
                      <a:pt x="2" y="38"/>
                      <a:pt x="8" y="27"/>
                    </a:cubicBezTo>
                    <a:cubicBezTo>
                      <a:pt x="14" y="15"/>
                      <a:pt x="23" y="7"/>
                      <a:pt x="35" y="4"/>
                    </a:cubicBezTo>
                    <a:cubicBezTo>
                      <a:pt x="48" y="0"/>
                      <a:pt x="61" y="2"/>
                      <a:pt x="75" y="10"/>
                    </a:cubicBezTo>
                    <a:cubicBezTo>
                      <a:pt x="86" y="16"/>
                      <a:pt x="94" y="23"/>
                      <a:pt x="99" y="29"/>
                    </a:cubicBezTo>
                    <a:cubicBezTo>
                      <a:pt x="103" y="36"/>
                      <a:pt x="106" y="44"/>
                      <a:pt x="106" y="52"/>
                    </a:cubicBezTo>
                    <a:cubicBezTo>
                      <a:pt x="106" y="61"/>
                      <a:pt x="104" y="69"/>
                      <a:pt x="100" y="77"/>
                    </a:cubicBezTo>
                    <a:cubicBezTo>
                      <a:pt x="93" y="89"/>
                      <a:pt x="84" y="97"/>
                      <a:pt x="72" y="100"/>
                    </a:cubicBezTo>
                    <a:cubicBezTo>
                      <a:pt x="60" y="104"/>
                      <a:pt x="46" y="101"/>
                      <a:pt x="31" y="93"/>
                    </a:cubicBezTo>
                    <a:close/>
                    <a:moveTo>
                      <a:pt x="40" y="78"/>
                    </a:moveTo>
                    <a:lnTo>
                      <a:pt x="40" y="78"/>
                    </a:lnTo>
                    <a:cubicBezTo>
                      <a:pt x="51" y="84"/>
                      <a:pt x="61" y="86"/>
                      <a:pt x="69" y="84"/>
                    </a:cubicBezTo>
                    <a:cubicBezTo>
                      <a:pt x="77" y="82"/>
                      <a:pt x="84" y="78"/>
                      <a:pt x="88" y="70"/>
                    </a:cubicBezTo>
                    <a:cubicBezTo>
                      <a:pt x="92" y="63"/>
                      <a:pt x="92" y="55"/>
                      <a:pt x="89" y="47"/>
                    </a:cubicBezTo>
                    <a:cubicBezTo>
                      <a:pt x="86" y="39"/>
                      <a:pt x="79" y="32"/>
                      <a:pt x="67" y="26"/>
                    </a:cubicBezTo>
                    <a:cubicBezTo>
                      <a:pt x="56" y="20"/>
                      <a:pt x="47" y="18"/>
                      <a:pt x="38" y="20"/>
                    </a:cubicBezTo>
                    <a:cubicBezTo>
                      <a:pt x="30" y="22"/>
                      <a:pt x="24" y="26"/>
                      <a:pt x="20" y="34"/>
                    </a:cubicBezTo>
                    <a:cubicBezTo>
                      <a:pt x="16" y="41"/>
                      <a:pt x="15" y="49"/>
                      <a:pt x="18" y="57"/>
                    </a:cubicBezTo>
                    <a:cubicBezTo>
                      <a:pt x="21" y="65"/>
                      <a:pt x="28" y="72"/>
                      <a:pt x="40"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7" name="Freeform 164"/>
              <p:cNvSpPr>
                <a:spLocks/>
              </p:cNvSpPr>
              <p:nvPr/>
            </p:nvSpPr>
            <p:spPr bwMode="auto">
              <a:xfrm>
                <a:off x="1651" y="2735"/>
                <a:ext cx="77" cy="66"/>
              </a:xfrm>
              <a:custGeom>
                <a:avLst/>
                <a:gdLst>
                  <a:gd name="T0" fmla="*/ 88 w 128"/>
                  <a:gd name="T1" fmla="*/ 110 h 110"/>
                  <a:gd name="T2" fmla="*/ 88 w 128"/>
                  <a:gd name="T3" fmla="*/ 110 h 110"/>
                  <a:gd name="T4" fmla="*/ 0 w 128"/>
                  <a:gd name="T5" fmla="*/ 61 h 110"/>
                  <a:gd name="T6" fmla="*/ 8 w 128"/>
                  <a:gd name="T7" fmla="*/ 48 h 110"/>
                  <a:gd name="T8" fmla="*/ 20 w 128"/>
                  <a:gd name="T9" fmla="*/ 55 h 110"/>
                  <a:gd name="T10" fmla="*/ 22 w 128"/>
                  <a:gd name="T11" fmla="*/ 19 h 110"/>
                  <a:gd name="T12" fmla="*/ 33 w 128"/>
                  <a:gd name="T13" fmla="*/ 6 h 110"/>
                  <a:gd name="T14" fmla="*/ 46 w 128"/>
                  <a:gd name="T15" fmla="*/ 0 h 110"/>
                  <a:gd name="T16" fmla="*/ 59 w 128"/>
                  <a:gd name="T17" fmla="*/ 2 h 110"/>
                  <a:gd name="T18" fmla="*/ 74 w 128"/>
                  <a:gd name="T19" fmla="*/ 9 h 110"/>
                  <a:gd name="T20" fmla="*/ 128 w 128"/>
                  <a:gd name="T21" fmla="*/ 39 h 110"/>
                  <a:gd name="T22" fmla="*/ 120 w 128"/>
                  <a:gd name="T23" fmla="*/ 54 h 110"/>
                  <a:gd name="T24" fmla="*/ 66 w 128"/>
                  <a:gd name="T25" fmla="*/ 24 h 110"/>
                  <a:gd name="T26" fmla="*/ 52 w 128"/>
                  <a:gd name="T27" fmla="*/ 18 h 110"/>
                  <a:gd name="T28" fmla="*/ 41 w 128"/>
                  <a:gd name="T29" fmla="*/ 20 h 110"/>
                  <a:gd name="T30" fmla="*/ 33 w 128"/>
                  <a:gd name="T31" fmla="*/ 29 h 110"/>
                  <a:gd name="T32" fmla="*/ 30 w 128"/>
                  <a:gd name="T33" fmla="*/ 49 h 110"/>
                  <a:gd name="T34" fmla="*/ 48 w 128"/>
                  <a:gd name="T35" fmla="*/ 69 h 110"/>
                  <a:gd name="T36" fmla="*/ 96 w 128"/>
                  <a:gd name="T37" fmla="*/ 96 h 110"/>
                  <a:gd name="T38" fmla="*/ 88 w 128"/>
                  <a:gd name="T3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10">
                    <a:moveTo>
                      <a:pt x="88" y="110"/>
                    </a:moveTo>
                    <a:lnTo>
                      <a:pt x="88" y="110"/>
                    </a:lnTo>
                    <a:lnTo>
                      <a:pt x="0" y="61"/>
                    </a:lnTo>
                    <a:lnTo>
                      <a:pt x="8" y="48"/>
                    </a:lnTo>
                    <a:lnTo>
                      <a:pt x="20" y="55"/>
                    </a:lnTo>
                    <a:cubicBezTo>
                      <a:pt x="14" y="43"/>
                      <a:pt x="15" y="31"/>
                      <a:pt x="22" y="19"/>
                    </a:cubicBezTo>
                    <a:cubicBezTo>
                      <a:pt x="25" y="13"/>
                      <a:pt x="28" y="9"/>
                      <a:pt x="33" y="6"/>
                    </a:cubicBezTo>
                    <a:cubicBezTo>
                      <a:pt x="37" y="3"/>
                      <a:pt x="42" y="1"/>
                      <a:pt x="46" y="0"/>
                    </a:cubicBezTo>
                    <a:cubicBezTo>
                      <a:pt x="50" y="0"/>
                      <a:pt x="55" y="0"/>
                      <a:pt x="59" y="2"/>
                    </a:cubicBezTo>
                    <a:cubicBezTo>
                      <a:pt x="62" y="3"/>
                      <a:pt x="67" y="5"/>
                      <a:pt x="74" y="9"/>
                    </a:cubicBezTo>
                    <a:lnTo>
                      <a:pt x="128" y="39"/>
                    </a:lnTo>
                    <a:lnTo>
                      <a:pt x="120" y="54"/>
                    </a:lnTo>
                    <a:lnTo>
                      <a:pt x="66" y="24"/>
                    </a:lnTo>
                    <a:cubicBezTo>
                      <a:pt x="60" y="21"/>
                      <a:pt x="56" y="19"/>
                      <a:pt x="52" y="18"/>
                    </a:cubicBezTo>
                    <a:cubicBezTo>
                      <a:pt x="48" y="18"/>
                      <a:pt x="45" y="18"/>
                      <a:pt x="41" y="20"/>
                    </a:cubicBezTo>
                    <a:cubicBezTo>
                      <a:pt x="38" y="22"/>
                      <a:pt x="35" y="25"/>
                      <a:pt x="33" y="29"/>
                    </a:cubicBezTo>
                    <a:cubicBezTo>
                      <a:pt x="29" y="35"/>
                      <a:pt x="28" y="42"/>
                      <a:pt x="30" y="49"/>
                    </a:cubicBezTo>
                    <a:cubicBezTo>
                      <a:pt x="31" y="56"/>
                      <a:pt x="37" y="62"/>
                      <a:pt x="48" y="69"/>
                    </a:cubicBezTo>
                    <a:lnTo>
                      <a:pt x="96" y="96"/>
                    </a:lnTo>
                    <a:lnTo>
                      <a:pt x="88"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8" name="Freeform 165"/>
              <p:cNvSpPr>
                <a:spLocks/>
              </p:cNvSpPr>
              <p:nvPr/>
            </p:nvSpPr>
            <p:spPr bwMode="auto">
              <a:xfrm>
                <a:off x="1668" y="2681"/>
                <a:ext cx="73" cy="65"/>
              </a:xfrm>
              <a:custGeom>
                <a:avLst/>
                <a:gdLst>
                  <a:gd name="T0" fmla="*/ 112 w 121"/>
                  <a:gd name="T1" fmla="*/ 109 h 109"/>
                  <a:gd name="T2" fmla="*/ 112 w 121"/>
                  <a:gd name="T3" fmla="*/ 109 h 109"/>
                  <a:gd name="T4" fmla="*/ 37 w 121"/>
                  <a:gd name="T5" fmla="*/ 64 h 109"/>
                  <a:gd name="T6" fmla="*/ 30 w 121"/>
                  <a:gd name="T7" fmla="*/ 77 h 109"/>
                  <a:gd name="T8" fmla="*/ 18 w 121"/>
                  <a:gd name="T9" fmla="*/ 71 h 109"/>
                  <a:gd name="T10" fmla="*/ 26 w 121"/>
                  <a:gd name="T11" fmla="*/ 58 h 109"/>
                  <a:gd name="T12" fmla="*/ 17 w 121"/>
                  <a:gd name="T13" fmla="*/ 52 h 109"/>
                  <a:gd name="T14" fmla="*/ 5 w 121"/>
                  <a:gd name="T15" fmla="*/ 43 h 109"/>
                  <a:gd name="T16" fmla="*/ 0 w 121"/>
                  <a:gd name="T17" fmla="*/ 30 h 109"/>
                  <a:gd name="T18" fmla="*/ 5 w 121"/>
                  <a:gd name="T19" fmla="*/ 13 h 109"/>
                  <a:gd name="T20" fmla="*/ 15 w 121"/>
                  <a:gd name="T21" fmla="*/ 0 h 109"/>
                  <a:gd name="T22" fmla="*/ 26 w 121"/>
                  <a:gd name="T23" fmla="*/ 10 h 109"/>
                  <a:gd name="T24" fmla="*/ 20 w 121"/>
                  <a:gd name="T25" fmla="*/ 18 h 109"/>
                  <a:gd name="T26" fmla="*/ 17 w 121"/>
                  <a:gd name="T27" fmla="*/ 29 h 109"/>
                  <a:gd name="T28" fmla="*/ 27 w 121"/>
                  <a:gd name="T29" fmla="*/ 38 h 109"/>
                  <a:gd name="T30" fmla="*/ 34 w 121"/>
                  <a:gd name="T31" fmla="*/ 43 h 109"/>
                  <a:gd name="T32" fmla="*/ 44 w 121"/>
                  <a:gd name="T33" fmla="*/ 26 h 109"/>
                  <a:gd name="T34" fmla="*/ 56 w 121"/>
                  <a:gd name="T35" fmla="*/ 33 h 109"/>
                  <a:gd name="T36" fmla="*/ 46 w 121"/>
                  <a:gd name="T37" fmla="*/ 50 h 109"/>
                  <a:gd name="T38" fmla="*/ 121 w 121"/>
                  <a:gd name="T39" fmla="*/ 94 h 109"/>
                  <a:gd name="T40" fmla="*/ 112 w 121"/>
                  <a:gd name="T4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09">
                    <a:moveTo>
                      <a:pt x="112" y="109"/>
                    </a:moveTo>
                    <a:lnTo>
                      <a:pt x="112" y="109"/>
                    </a:lnTo>
                    <a:lnTo>
                      <a:pt x="37" y="64"/>
                    </a:lnTo>
                    <a:lnTo>
                      <a:pt x="30" y="77"/>
                    </a:lnTo>
                    <a:lnTo>
                      <a:pt x="18" y="71"/>
                    </a:lnTo>
                    <a:lnTo>
                      <a:pt x="26" y="58"/>
                    </a:lnTo>
                    <a:lnTo>
                      <a:pt x="17" y="52"/>
                    </a:lnTo>
                    <a:cubicBezTo>
                      <a:pt x="11" y="49"/>
                      <a:pt x="7" y="46"/>
                      <a:pt x="5" y="43"/>
                    </a:cubicBezTo>
                    <a:cubicBezTo>
                      <a:pt x="2" y="39"/>
                      <a:pt x="0" y="35"/>
                      <a:pt x="0" y="30"/>
                    </a:cubicBezTo>
                    <a:cubicBezTo>
                      <a:pt x="0" y="25"/>
                      <a:pt x="1" y="20"/>
                      <a:pt x="5" y="13"/>
                    </a:cubicBezTo>
                    <a:cubicBezTo>
                      <a:pt x="8" y="9"/>
                      <a:pt x="11" y="5"/>
                      <a:pt x="15" y="0"/>
                    </a:cubicBezTo>
                    <a:lnTo>
                      <a:pt x="26" y="10"/>
                    </a:lnTo>
                    <a:cubicBezTo>
                      <a:pt x="24" y="13"/>
                      <a:pt x="22" y="16"/>
                      <a:pt x="20" y="18"/>
                    </a:cubicBezTo>
                    <a:cubicBezTo>
                      <a:pt x="18" y="23"/>
                      <a:pt x="17" y="26"/>
                      <a:pt x="17" y="29"/>
                    </a:cubicBezTo>
                    <a:cubicBezTo>
                      <a:pt x="18" y="32"/>
                      <a:pt x="21" y="35"/>
                      <a:pt x="27" y="38"/>
                    </a:cubicBezTo>
                    <a:lnTo>
                      <a:pt x="34" y="43"/>
                    </a:lnTo>
                    <a:lnTo>
                      <a:pt x="44" y="26"/>
                    </a:lnTo>
                    <a:lnTo>
                      <a:pt x="56" y="33"/>
                    </a:lnTo>
                    <a:lnTo>
                      <a:pt x="46" y="50"/>
                    </a:lnTo>
                    <a:lnTo>
                      <a:pt x="121" y="94"/>
                    </a:lnTo>
                    <a:lnTo>
                      <a:pt x="112"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9" name="Freeform 166"/>
              <p:cNvSpPr>
                <a:spLocks noEditPoints="1"/>
              </p:cNvSpPr>
              <p:nvPr/>
            </p:nvSpPr>
            <p:spPr bwMode="auto">
              <a:xfrm>
                <a:off x="1692" y="2646"/>
                <a:ext cx="76" cy="71"/>
              </a:xfrm>
              <a:custGeom>
                <a:avLst/>
                <a:gdLst>
                  <a:gd name="T0" fmla="*/ 16 w 128"/>
                  <a:gd name="T1" fmla="*/ 43 h 119"/>
                  <a:gd name="T2" fmla="*/ 16 w 128"/>
                  <a:gd name="T3" fmla="*/ 43 h 119"/>
                  <a:gd name="T4" fmla="*/ 0 w 128"/>
                  <a:gd name="T5" fmla="*/ 19 h 119"/>
                  <a:gd name="T6" fmla="*/ 11 w 128"/>
                  <a:gd name="T7" fmla="*/ 0 h 119"/>
                  <a:gd name="T8" fmla="*/ 23 w 128"/>
                  <a:gd name="T9" fmla="*/ 31 h 119"/>
                  <a:gd name="T10" fmla="*/ 16 w 128"/>
                  <a:gd name="T11" fmla="*/ 43 h 119"/>
                  <a:gd name="T12" fmla="*/ 104 w 128"/>
                  <a:gd name="T13" fmla="*/ 53 h 119"/>
                  <a:gd name="T14" fmla="*/ 104 w 128"/>
                  <a:gd name="T15" fmla="*/ 53 h 119"/>
                  <a:gd name="T16" fmla="*/ 115 w 128"/>
                  <a:gd name="T17" fmla="*/ 40 h 119"/>
                  <a:gd name="T18" fmla="*/ 127 w 128"/>
                  <a:gd name="T19" fmla="*/ 65 h 119"/>
                  <a:gd name="T20" fmla="*/ 119 w 128"/>
                  <a:gd name="T21" fmla="*/ 94 h 119"/>
                  <a:gd name="T22" fmla="*/ 90 w 128"/>
                  <a:gd name="T23" fmla="*/ 117 h 119"/>
                  <a:gd name="T24" fmla="*/ 50 w 128"/>
                  <a:gd name="T25" fmla="*/ 108 h 119"/>
                  <a:gd name="T26" fmla="*/ 24 w 128"/>
                  <a:gd name="T27" fmla="*/ 76 h 119"/>
                  <a:gd name="T28" fmla="*/ 30 w 128"/>
                  <a:gd name="T29" fmla="*/ 40 h 119"/>
                  <a:gd name="T30" fmla="*/ 58 w 128"/>
                  <a:gd name="T31" fmla="*/ 19 h 119"/>
                  <a:gd name="T32" fmla="*/ 98 w 128"/>
                  <a:gd name="T33" fmla="*/ 29 h 119"/>
                  <a:gd name="T34" fmla="*/ 102 w 128"/>
                  <a:gd name="T35" fmla="*/ 31 h 119"/>
                  <a:gd name="T36" fmla="*/ 63 w 128"/>
                  <a:gd name="T37" fmla="*/ 95 h 119"/>
                  <a:gd name="T38" fmla="*/ 89 w 128"/>
                  <a:gd name="T39" fmla="*/ 100 h 119"/>
                  <a:gd name="T40" fmla="*/ 108 w 128"/>
                  <a:gd name="T41" fmla="*/ 87 h 119"/>
                  <a:gd name="T42" fmla="*/ 112 w 128"/>
                  <a:gd name="T43" fmla="*/ 71 h 119"/>
                  <a:gd name="T44" fmla="*/ 104 w 128"/>
                  <a:gd name="T45" fmla="*/ 53 h 119"/>
                  <a:gd name="T46" fmla="*/ 51 w 128"/>
                  <a:gd name="T47" fmla="*/ 87 h 119"/>
                  <a:gd name="T48" fmla="*/ 51 w 128"/>
                  <a:gd name="T49" fmla="*/ 87 h 119"/>
                  <a:gd name="T50" fmla="*/ 80 w 128"/>
                  <a:gd name="T51" fmla="*/ 39 h 119"/>
                  <a:gd name="T52" fmla="*/ 61 w 128"/>
                  <a:gd name="T53" fmla="*/ 34 h 119"/>
                  <a:gd name="T54" fmla="*/ 42 w 128"/>
                  <a:gd name="T55" fmla="*/ 47 h 119"/>
                  <a:gd name="T56" fmla="*/ 38 w 128"/>
                  <a:gd name="T57" fmla="*/ 68 h 119"/>
                  <a:gd name="T58" fmla="*/ 51 w 128"/>
                  <a:gd name="T59" fmla="*/ 8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19">
                    <a:moveTo>
                      <a:pt x="16" y="43"/>
                    </a:moveTo>
                    <a:lnTo>
                      <a:pt x="16" y="43"/>
                    </a:lnTo>
                    <a:lnTo>
                      <a:pt x="0" y="19"/>
                    </a:lnTo>
                    <a:lnTo>
                      <a:pt x="11" y="0"/>
                    </a:lnTo>
                    <a:lnTo>
                      <a:pt x="23" y="31"/>
                    </a:lnTo>
                    <a:lnTo>
                      <a:pt x="16" y="43"/>
                    </a:lnTo>
                    <a:close/>
                    <a:moveTo>
                      <a:pt x="104" y="53"/>
                    </a:moveTo>
                    <a:lnTo>
                      <a:pt x="104" y="53"/>
                    </a:lnTo>
                    <a:lnTo>
                      <a:pt x="115" y="40"/>
                    </a:lnTo>
                    <a:cubicBezTo>
                      <a:pt x="122" y="47"/>
                      <a:pt x="126" y="56"/>
                      <a:pt x="127" y="65"/>
                    </a:cubicBezTo>
                    <a:cubicBezTo>
                      <a:pt x="128" y="75"/>
                      <a:pt x="125" y="84"/>
                      <a:pt x="119" y="94"/>
                    </a:cubicBezTo>
                    <a:cubicBezTo>
                      <a:pt x="112" y="107"/>
                      <a:pt x="102" y="114"/>
                      <a:pt x="90" y="117"/>
                    </a:cubicBezTo>
                    <a:cubicBezTo>
                      <a:pt x="77" y="119"/>
                      <a:pt x="64" y="116"/>
                      <a:pt x="50" y="108"/>
                    </a:cubicBezTo>
                    <a:cubicBezTo>
                      <a:pt x="36" y="99"/>
                      <a:pt x="27" y="89"/>
                      <a:pt x="24" y="76"/>
                    </a:cubicBezTo>
                    <a:cubicBezTo>
                      <a:pt x="20" y="64"/>
                      <a:pt x="22" y="52"/>
                      <a:pt x="30" y="40"/>
                    </a:cubicBezTo>
                    <a:cubicBezTo>
                      <a:pt x="37" y="29"/>
                      <a:pt x="46" y="22"/>
                      <a:pt x="58" y="19"/>
                    </a:cubicBezTo>
                    <a:cubicBezTo>
                      <a:pt x="71" y="17"/>
                      <a:pt x="84" y="20"/>
                      <a:pt x="98" y="29"/>
                    </a:cubicBezTo>
                    <a:cubicBezTo>
                      <a:pt x="99" y="29"/>
                      <a:pt x="100" y="30"/>
                      <a:pt x="102" y="31"/>
                    </a:cubicBezTo>
                    <a:lnTo>
                      <a:pt x="63" y="95"/>
                    </a:lnTo>
                    <a:cubicBezTo>
                      <a:pt x="72" y="100"/>
                      <a:pt x="81" y="102"/>
                      <a:pt x="89" y="100"/>
                    </a:cubicBezTo>
                    <a:cubicBezTo>
                      <a:pt x="97" y="98"/>
                      <a:pt x="103" y="94"/>
                      <a:pt x="108" y="87"/>
                    </a:cubicBezTo>
                    <a:cubicBezTo>
                      <a:pt x="111" y="81"/>
                      <a:pt x="112" y="76"/>
                      <a:pt x="112" y="71"/>
                    </a:cubicBezTo>
                    <a:cubicBezTo>
                      <a:pt x="111" y="65"/>
                      <a:pt x="109" y="59"/>
                      <a:pt x="104" y="53"/>
                    </a:cubicBezTo>
                    <a:close/>
                    <a:moveTo>
                      <a:pt x="51" y="87"/>
                    </a:moveTo>
                    <a:lnTo>
                      <a:pt x="51" y="87"/>
                    </a:lnTo>
                    <a:lnTo>
                      <a:pt x="80" y="39"/>
                    </a:lnTo>
                    <a:cubicBezTo>
                      <a:pt x="73" y="35"/>
                      <a:pt x="66" y="34"/>
                      <a:pt x="61" y="34"/>
                    </a:cubicBezTo>
                    <a:cubicBezTo>
                      <a:pt x="52" y="36"/>
                      <a:pt x="46" y="40"/>
                      <a:pt x="42" y="47"/>
                    </a:cubicBezTo>
                    <a:cubicBezTo>
                      <a:pt x="37" y="54"/>
                      <a:pt x="36" y="61"/>
                      <a:pt x="38" y="68"/>
                    </a:cubicBezTo>
                    <a:cubicBezTo>
                      <a:pt x="40" y="75"/>
                      <a:pt x="44" y="82"/>
                      <a:pt x="51" y="8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0" name="Freeform 167"/>
              <p:cNvSpPr>
                <a:spLocks noEditPoints="1"/>
              </p:cNvSpPr>
              <p:nvPr/>
            </p:nvSpPr>
            <p:spPr bwMode="auto">
              <a:xfrm>
                <a:off x="1732" y="2586"/>
                <a:ext cx="75" cy="79"/>
              </a:xfrm>
              <a:custGeom>
                <a:avLst/>
                <a:gdLst>
                  <a:gd name="T0" fmla="*/ 117 w 125"/>
                  <a:gd name="T1" fmla="*/ 88 h 132"/>
                  <a:gd name="T2" fmla="*/ 117 w 125"/>
                  <a:gd name="T3" fmla="*/ 88 h 132"/>
                  <a:gd name="T4" fmla="*/ 106 w 125"/>
                  <a:gd name="T5" fmla="*/ 81 h 132"/>
                  <a:gd name="T6" fmla="*/ 103 w 125"/>
                  <a:gd name="T7" fmla="*/ 113 h 132"/>
                  <a:gd name="T8" fmla="*/ 86 w 125"/>
                  <a:gd name="T9" fmla="*/ 128 h 132"/>
                  <a:gd name="T10" fmla="*/ 62 w 125"/>
                  <a:gd name="T11" fmla="*/ 131 h 132"/>
                  <a:gd name="T12" fmla="*/ 36 w 125"/>
                  <a:gd name="T13" fmla="*/ 121 h 132"/>
                  <a:gd name="T14" fmla="*/ 16 w 125"/>
                  <a:gd name="T15" fmla="*/ 102 h 132"/>
                  <a:gd name="T16" fmla="*/ 8 w 125"/>
                  <a:gd name="T17" fmla="*/ 79 h 132"/>
                  <a:gd name="T18" fmla="*/ 15 w 125"/>
                  <a:gd name="T19" fmla="*/ 57 h 132"/>
                  <a:gd name="T20" fmla="*/ 27 w 125"/>
                  <a:gd name="T21" fmla="*/ 45 h 132"/>
                  <a:gd name="T22" fmla="*/ 42 w 125"/>
                  <a:gd name="T23" fmla="*/ 41 h 132"/>
                  <a:gd name="T24" fmla="*/ 0 w 125"/>
                  <a:gd name="T25" fmla="*/ 14 h 132"/>
                  <a:gd name="T26" fmla="*/ 9 w 125"/>
                  <a:gd name="T27" fmla="*/ 0 h 132"/>
                  <a:gd name="T28" fmla="*/ 125 w 125"/>
                  <a:gd name="T29" fmla="*/ 75 h 132"/>
                  <a:gd name="T30" fmla="*/ 117 w 125"/>
                  <a:gd name="T31" fmla="*/ 88 h 132"/>
                  <a:gd name="T32" fmla="*/ 46 w 125"/>
                  <a:gd name="T33" fmla="*/ 106 h 132"/>
                  <a:gd name="T34" fmla="*/ 46 w 125"/>
                  <a:gd name="T35" fmla="*/ 106 h 132"/>
                  <a:gd name="T36" fmla="*/ 74 w 125"/>
                  <a:gd name="T37" fmla="*/ 115 h 132"/>
                  <a:gd name="T38" fmla="*/ 93 w 125"/>
                  <a:gd name="T39" fmla="*/ 104 h 132"/>
                  <a:gd name="T40" fmla="*/ 95 w 125"/>
                  <a:gd name="T41" fmla="*/ 83 h 132"/>
                  <a:gd name="T42" fmla="*/ 76 w 125"/>
                  <a:gd name="T43" fmla="*/ 61 h 132"/>
                  <a:gd name="T44" fmla="*/ 46 w 125"/>
                  <a:gd name="T45" fmla="*/ 52 h 132"/>
                  <a:gd name="T46" fmla="*/ 28 w 125"/>
                  <a:gd name="T47" fmla="*/ 63 h 132"/>
                  <a:gd name="T48" fmla="*/ 25 w 125"/>
                  <a:gd name="T49" fmla="*/ 84 h 132"/>
                  <a:gd name="T50" fmla="*/ 46 w 125"/>
                  <a:gd name="T51" fmla="*/ 10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32">
                    <a:moveTo>
                      <a:pt x="117" y="88"/>
                    </a:moveTo>
                    <a:lnTo>
                      <a:pt x="117" y="88"/>
                    </a:lnTo>
                    <a:lnTo>
                      <a:pt x="106" y="81"/>
                    </a:lnTo>
                    <a:cubicBezTo>
                      <a:pt x="111" y="92"/>
                      <a:pt x="110" y="102"/>
                      <a:pt x="103" y="113"/>
                    </a:cubicBezTo>
                    <a:cubicBezTo>
                      <a:pt x="99" y="119"/>
                      <a:pt x="93" y="124"/>
                      <a:pt x="86" y="128"/>
                    </a:cubicBezTo>
                    <a:cubicBezTo>
                      <a:pt x="79" y="131"/>
                      <a:pt x="71" y="132"/>
                      <a:pt x="62" y="131"/>
                    </a:cubicBezTo>
                    <a:cubicBezTo>
                      <a:pt x="53" y="130"/>
                      <a:pt x="45" y="126"/>
                      <a:pt x="36" y="121"/>
                    </a:cubicBezTo>
                    <a:cubicBezTo>
                      <a:pt x="28" y="115"/>
                      <a:pt x="21" y="109"/>
                      <a:pt x="16" y="102"/>
                    </a:cubicBezTo>
                    <a:cubicBezTo>
                      <a:pt x="11" y="94"/>
                      <a:pt x="8" y="87"/>
                      <a:pt x="8" y="79"/>
                    </a:cubicBezTo>
                    <a:cubicBezTo>
                      <a:pt x="8" y="71"/>
                      <a:pt x="11" y="63"/>
                      <a:pt x="15" y="57"/>
                    </a:cubicBezTo>
                    <a:cubicBezTo>
                      <a:pt x="18" y="51"/>
                      <a:pt x="22" y="48"/>
                      <a:pt x="27" y="45"/>
                    </a:cubicBezTo>
                    <a:cubicBezTo>
                      <a:pt x="32" y="42"/>
                      <a:pt x="37" y="41"/>
                      <a:pt x="42" y="41"/>
                    </a:cubicBezTo>
                    <a:lnTo>
                      <a:pt x="0" y="14"/>
                    </a:lnTo>
                    <a:lnTo>
                      <a:pt x="9" y="0"/>
                    </a:lnTo>
                    <a:lnTo>
                      <a:pt x="125" y="75"/>
                    </a:lnTo>
                    <a:lnTo>
                      <a:pt x="117" y="88"/>
                    </a:lnTo>
                    <a:close/>
                    <a:moveTo>
                      <a:pt x="46" y="106"/>
                    </a:moveTo>
                    <a:lnTo>
                      <a:pt x="46" y="106"/>
                    </a:lnTo>
                    <a:cubicBezTo>
                      <a:pt x="56" y="113"/>
                      <a:pt x="66" y="116"/>
                      <a:pt x="74" y="115"/>
                    </a:cubicBezTo>
                    <a:cubicBezTo>
                      <a:pt x="83" y="114"/>
                      <a:pt x="89" y="110"/>
                      <a:pt x="93" y="104"/>
                    </a:cubicBezTo>
                    <a:cubicBezTo>
                      <a:pt x="97" y="97"/>
                      <a:pt x="98" y="91"/>
                      <a:pt x="95" y="83"/>
                    </a:cubicBezTo>
                    <a:cubicBezTo>
                      <a:pt x="93" y="75"/>
                      <a:pt x="87" y="68"/>
                      <a:pt x="76" y="61"/>
                    </a:cubicBezTo>
                    <a:cubicBezTo>
                      <a:pt x="65" y="54"/>
                      <a:pt x="55" y="51"/>
                      <a:pt x="46" y="52"/>
                    </a:cubicBezTo>
                    <a:cubicBezTo>
                      <a:pt x="38" y="53"/>
                      <a:pt x="32" y="56"/>
                      <a:pt x="28" y="63"/>
                    </a:cubicBezTo>
                    <a:cubicBezTo>
                      <a:pt x="24" y="69"/>
                      <a:pt x="23" y="76"/>
                      <a:pt x="25" y="84"/>
                    </a:cubicBezTo>
                    <a:cubicBezTo>
                      <a:pt x="28" y="91"/>
                      <a:pt x="34" y="99"/>
                      <a:pt x="46" y="10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1" name="Freeform 168"/>
              <p:cNvSpPr>
                <a:spLocks noEditPoints="1"/>
              </p:cNvSpPr>
              <p:nvPr/>
            </p:nvSpPr>
            <p:spPr bwMode="auto">
              <a:xfrm>
                <a:off x="1759" y="2541"/>
                <a:ext cx="76" cy="73"/>
              </a:xfrm>
              <a:custGeom>
                <a:avLst/>
                <a:gdLst>
                  <a:gd name="T0" fmla="*/ 15 w 126"/>
                  <a:gd name="T1" fmla="*/ 43 h 122"/>
                  <a:gd name="T2" fmla="*/ 15 w 126"/>
                  <a:gd name="T3" fmla="*/ 43 h 122"/>
                  <a:gd name="T4" fmla="*/ 0 w 126"/>
                  <a:gd name="T5" fmla="*/ 18 h 122"/>
                  <a:gd name="T6" fmla="*/ 13 w 126"/>
                  <a:gd name="T7" fmla="*/ 0 h 122"/>
                  <a:gd name="T8" fmla="*/ 23 w 126"/>
                  <a:gd name="T9" fmla="*/ 32 h 122"/>
                  <a:gd name="T10" fmla="*/ 15 w 126"/>
                  <a:gd name="T11" fmla="*/ 43 h 122"/>
                  <a:gd name="T12" fmla="*/ 102 w 126"/>
                  <a:gd name="T13" fmla="*/ 57 h 122"/>
                  <a:gd name="T14" fmla="*/ 102 w 126"/>
                  <a:gd name="T15" fmla="*/ 57 h 122"/>
                  <a:gd name="T16" fmla="*/ 114 w 126"/>
                  <a:gd name="T17" fmla="*/ 44 h 122"/>
                  <a:gd name="T18" fmla="*/ 125 w 126"/>
                  <a:gd name="T19" fmla="*/ 70 h 122"/>
                  <a:gd name="T20" fmla="*/ 116 w 126"/>
                  <a:gd name="T21" fmla="*/ 99 h 122"/>
                  <a:gd name="T22" fmla="*/ 85 w 126"/>
                  <a:gd name="T23" fmla="*/ 120 h 122"/>
                  <a:gd name="T24" fmla="*/ 47 w 126"/>
                  <a:gd name="T25" fmla="*/ 109 h 122"/>
                  <a:gd name="T26" fmla="*/ 22 w 126"/>
                  <a:gd name="T27" fmla="*/ 77 h 122"/>
                  <a:gd name="T28" fmla="*/ 29 w 126"/>
                  <a:gd name="T29" fmla="*/ 41 h 122"/>
                  <a:gd name="T30" fmla="*/ 59 w 126"/>
                  <a:gd name="T31" fmla="*/ 21 h 122"/>
                  <a:gd name="T32" fmla="*/ 98 w 126"/>
                  <a:gd name="T33" fmla="*/ 32 h 122"/>
                  <a:gd name="T34" fmla="*/ 101 w 126"/>
                  <a:gd name="T35" fmla="*/ 35 h 122"/>
                  <a:gd name="T36" fmla="*/ 59 w 126"/>
                  <a:gd name="T37" fmla="*/ 97 h 122"/>
                  <a:gd name="T38" fmla="*/ 86 w 126"/>
                  <a:gd name="T39" fmla="*/ 103 h 122"/>
                  <a:gd name="T40" fmla="*/ 105 w 126"/>
                  <a:gd name="T41" fmla="*/ 91 h 122"/>
                  <a:gd name="T42" fmla="*/ 110 w 126"/>
                  <a:gd name="T43" fmla="*/ 75 h 122"/>
                  <a:gd name="T44" fmla="*/ 102 w 126"/>
                  <a:gd name="T45" fmla="*/ 57 h 122"/>
                  <a:gd name="T46" fmla="*/ 48 w 126"/>
                  <a:gd name="T47" fmla="*/ 88 h 122"/>
                  <a:gd name="T48" fmla="*/ 48 w 126"/>
                  <a:gd name="T49" fmla="*/ 88 h 122"/>
                  <a:gd name="T50" fmla="*/ 80 w 126"/>
                  <a:gd name="T51" fmla="*/ 42 h 122"/>
                  <a:gd name="T52" fmla="*/ 61 w 126"/>
                  <a:gd name="T53" fmla="*/ 36 h 122"/>
                  <a:gd name="T54" fmla="*/ 41 w 126"/>
                  <a:gd name="T55" fmla="*/ 48 h 122"/>
                  <a:gd name="T56" fmla="*/ 36 w 126"/>
                  <a:gd name="T57" fmla="*/ 69 h 122"/>
                  <a:gd name="T58" fmla="*/ 48 w 126"/>
                  <a:gd name="T59" fmla="*/ 8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122">
                    <a:moveTo>
                      <a:pt x="15" y="43"/>
                    </a:moveTo>
                    <a:lnTo>
                      <a:pt x="15" y="43"/>
                    </a:lnTo>
                    <a:lnTo>
                      <a:pt x="0" y="18"/>
                    </a:lnTo>
                    <a:lnTo>
                      <a:pt x="13" y="0"/>
                    </a:lnTo>
                    <a:lnTo>
                      <a:pt x="23" y="32"/>
                    </a:lnTo>
                    <a:lnTo>
                      <a:pt x="15" y="43"/>
                    </a:lnTo>
                    <a:close/>
                    <a:moveTo>
                      <a:pt x="102" y="57"/>
                    </a:moveTo>
                    <a:lnTo>
                      <a:pt x="102" y="57"/>
                    </a:lnTo>
                    <a:lnTo>
                      <a:pt x="114" y="44"/>
                    </a:lnTo>
                    <a:cubicBezTo>
                      <a:pt x="121" y="52"/>
                      <a:pt x="125" y="61"/>
                      <a:pt x="125" y="70"/>
                    </a:cubicBezTo>
                    <a:cubicBezTo>
                      <a:pt x="126" y="80"/>
                      <a:pt x="123" y="89"/>
                      <a:pt x="116" y="99"/>
                    </a:cubicBezTo>
                    <a:cubicBezTo>
                      <a:pt x="108" y="111"/>
                      <a:pt x="98" y="118"/>
                      <a:pt x="85" y="120"/>
                    </a:cubicBezTo>
                    <a:cubicBezTo>
                      <a:pt x="73" y="122"/>
                      <a:pt x="60" y="119"/>
                      <a:pt x="47" y="109"/>
                    </a:cubicBezTo>
                    <a:cubicBezTo>
                      <a:pt x="33" y="100"/>
                      <a:pt x="24" y="89"/>
                      <a:pt x="22" y="77"/>
                    </a:cubicBezTo>
                    <a:cubicBezTo>
                      <a:pt x="19" y="64"/>
                      <a:pt x="21" y="52"/>
                      <a:pt x="29" y="41"/>
                    </a:cubicBezTo>
                    <a:cubicBezTo>
                      <a:pt x="36" y="30"/>
                      <a:pt x="46" y="23"/>
                      <a:pt x="59" y="21"/>
                    </a:cubicBezTo>
                    <a:cubicBezTo>
                      <a:pt x="71" y="19"/>
                      <a:pt x="84" y="23"/>
                      <a:pt x="98" y="32"/>
                    </a:cubicBezTo>
                    <a:cubicBezTo>
                      <a:pt x="99" y="33"/>
                      <a:pt x="100" y="34"/>
                      <a:pt x="101" y="35"/>
                    </a:cubicBezTo>
                    <a:lnTo>
                      <a:pt x="59" y="97"/>
                    </a:lnTo>
                    <a:cubicBezTo>
                      <a:pt x="69" y="102"/>
                      <a:pt x="78" y="105"/>
                      <a:pt x="86" y="103"/>
                    </a:cubicBezTo>
                    <a:cubicBezTo>
                      <a:pt x="94" y="102"/>
                      <a:pt x="100" y="98"/>
                      <a:pt x="105" y="91"/>
                    </a:cubicBezTo>
                    <a:cubicBezTo>
                      <a:pt x="108" y="86"/>
                      <a:pt x="110" y="80"/>
                      <a:pt x="110" y="75"/>
                    </a:cubicBezTo>
                    <a:cubicBezTo>
                      <a:pt x="109" y="69"/>
                      <a:pt x="107" y="64"/>
                      <a:pt x="102" y="57"/>
                    </a:cubicBezTo>
                    <a:close/>
                    <a:moveTo>
                      <a:pt x="48" y="88"/>
                    </a:moveTo>
                    <a:lnTo>
                      <a:pt x="48" y="88"/>
                    </a:lnTo>
                    <a:lnTo>
                      <a:pt x="80" y="42"/>
                    </a:lnTo>
                    <a:cubicBezTo>
                      <a:pt x="72" y="38"/>
                      <a:pt x="66" y="36"/>
                      <a:pt x="61" y="36"/>
                    </a:cubicBezTo>
                    <a:cubicBezTo>
                      <a:pt x="52" y="37"/>
                      <a:pt x="45" y="41"/>
                      <a:pt x="41" y="48"/>
                    </a:cubicBezTo>
                    <a:cubicBezTo>
                      <a:pt x="36" y="55"/>
                      <a:pt x="35" y="62"/>
                      <a:pt x="36" y="69"/>
                    </a:cubicBezTo>
                    <a:cubicBezTo>
                      <a:pt x="37" y="76"/>
                      <a:pt x="42" y="83"/>
                      <a:pt x="48" y="8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2" name="Freeform 169"/>
              <p:cNvSpPr>
                <a:spLocks/>
              </p:cNvSpPr>
              <p:nvPr/>
            </p:nvSpPr>
            <p:spPr bwMode="auto">
              <a:xfrm>
                <a:off x="1799" y="2510"/>
                <a:ext cx="55" cy="60"/>
              </a:xfrm>
              <a:custGeom>
                <a:avLst/>
                <a:gdLst>
                  <a:gd name="T0" fmla="*/ 82 w 92"/>
                  <a:gd name="T1" fmla="*/ 101 h 101"/>
                  <a:gd name="T2" fmla="*/ 82 w 92"/>
                  <a:gd name="T3" fmla="*/ 101 h 101"/>
                  <a:gd name="T4" fmla="*/ 0 w 92"/>
                  <a:gd name="T5" fmla="*/ 43 h 101"/>
                  <a:gd name="T6" fmla="*/ 9 w 92"/>
                  <a:gd name="T7" fmla="*/ 31 h 101"/>
                  <a:gd name="T8" fmla="*/ 21 w 92"/>
                  <a:gd name="T9" fmla="*/ 39 h 101"/>
                  <a:gd name="T10" fmla="*/ 16 w 92"/>
                  <a:gd name="T11" fmla="*/ 22 h 101"/>
                  <a:gd name="T12" fmla="*/ 19 w 92"/>
                  <a:gd name="T13" fmla="*/ 11 h 101"/>
                  <a:gd name="T14" fmla="*/ 34 w 92"/>
                  <a:gd name="T15" fmla="*/ 0 h 101"/>
                  <a:gd name="T16" fmla="*/ 43 w 92"/>
                  <a:gd name="T17" fmla="*/ 14 h 101"/>
                  <a:gd name="T18" fmla="*/ 33 w 92"/>
                  <a:gd name="T19" fmla="*/ 22 h 101"/>
                  <a:gd name="T20" fmla="*/ 30 w 92"/>
                  <a:gd name="T21" fmla="*/ 32 h 101"/>
                  <a:gd name="T22" fmla="*/ 34 w 92"/>
                  <a:gd name="T23" fmla="*/ 43 h 101"/>
                  <a:gd name="T24" fmla="*/ 49 w 92"/>
                  <a:gd name="T25" fmla="*/ 57 h 101"/>
                  <a:gd name="T26" fmla="*/ 92 w 92"/>
                  <a:gd name="T27" fmla="*/ 87 h 101"/>
                  <a:gd name="T28" fmla="*/ 82 w 92"/>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1">
                    <a:moveTo>
                      <a:pt x="82" y="101"/>
                    </a:moveTo>
                    <a:lnTo>
                      <a:pt x="82" y="101"/>
                    </a:lnTo>
                    <a:lnTo>
                      <a:pt x="0" y="43"/>
                    </a:lnTo>
                    <a:lnTo>
                      <a:pt x="9" y="31"/>
                    </a:lnTo>
                    <a:lnTo>
                      <a:pt x="21" y="39"/>
                    </a:lnTo>
                    <a:cubicBezTo>
                      <a:pt x="17" y="32"/>
                      <a:pt x="16" y="26"/>
                      <a:pt x="16" y="22"/>
                    </a:cubicBezTo>
                    <a:cubicBezTo>
                      <a:pt x="16" y="18"/>
                      <a:pt x="17" y="15"/>
                      <a:pt x="19" y="11"/>
                    </a:cubicBezTo>
                    <a:cubicBezTo>
                      <a:pt x="23" y="7"/>
                      <a:pt x="27" y="3"/>
                      <a:pt x="34" y="0"/>
                    </a:cubicBezTo>
                    <a:lnTo>
                      <a:pt x="43" y="14"/>
                    </a:lnTo>
                    <a:cubicBezTo>
                      <a:pt x="39" y="16"/>
                      <a:pt x="35" y="19"/>
                      <a:pt x="33" y="22"/>
                    </a:cubicBezTo>
                    <a:cubicBezTo>
                      <a:pt x="31" y="25"/>
                      <a:pt x="30" y="29"/>
                      <a:pt x="30" y="32"/>
                    </a:cubicBezTo>
                    <a:cubicBezTo>
                      <a:pt x="30" y="36"/>
                      <a:pt x="32" y="40"/>
                      <a:pt x="34" y="43"/>
                    </a:cubicBezTo>
                    <a:cubicBezTo>
                      <a:pt x="38" y="48"/>
                      <a:pt x="43" y="52"/>
                      <a:pt x="49" y="57"/>
                    </a:cubicBezTo>
                    <a:lnTo>
                      <a:pt x="92" y="87"/>
                    </a:lnTo>
                    <a:lnTo>
                      <a:pt x="82" y="1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3" name="Freeform 170"/>
              <p:cNvSpPr>
                <a:spLocks noEditPoints="1"/>
              </p:cNvSpPr>
              <p:nvPr/>
            </p:nvSpPr>
            <p:spPr bwMode="auto">
              <a:xfrm>
                <a:off x="1826" y="2472"/>
                <a:ext cx="73" cy="66"/>
              </a:xfrm>
              <a:custGeom>
                <a:avLst/>
                <a:gdLst>
                  <a:gd name="T0" fmla="*/ 99 w 122"/>
                  <a:gd name="T1" fmla="*/ 55 h 111"/>
                  <a:gd name="T2" fmla="*/ 99 w 122"/>
                  <a:gd name="T3" fmla="*/ 55 h 111"/>
                  <a:gd name="T4" fmla="*/ 98 w 122"/>
                  <a:gd name="T5" fmla="*/ 77 h 111"/>
                  <a:gd name="T6" fmla="*/ 89 w 122"/>
                  <a:gd name="T7" fmla="*/ 94 h 111"/>
                  <a:gd name="T8" fmla="*/ 68 w 122"/>
                  <a:gd name="T9" fmla="*/ 110 h 111"/>
                  <a:gd name="T10" fmla="*/ 46 w 122"/>
                  <a:gd name="T11" fmla="*/ 105 h 111"/>
                  <a:gd name="T12" fmla="*/ 37 w 122"/>
                  <a:gd name="T13" fmla="*/ 94 h 111"/>
                  <a:gd name="T14" fmla="*/ 34 w 122"/>
                  <a:gd name="T15" fmla="*/ 81 h 111"/>
                  <a:gd name="T16" fmla="*/ 37 w 122"/>
                  <a:gd name="T17" fmla="*/ 68 h 111"/>
                  <a:gd name="T18" fmla="*/ 44 w 122"/>
                  <a:gd name="T19" fmla="*/ 54 h 111"/>
                  <a:gd name="T20" fmla="*/ 57 w 122"/>
                  <a:gd name="T21" fmla="*/ 26 h 111"/>
                  <a:gd name="T22" fmla="*/ 54 w 122"/>
                  <a:gd name="T23" fmla="*/ 24 h 111"/>
                  <a:gd name="T24" fmla="*/ 39 w 122"/>
                  <a:gd name="T25" fmla="*/ 19 h 111"/>
                  <a:gd name="T26" fmla="*/ 23 w 122"/>
                  <a:gd name="T27" fmla="*/ 31 h 111"/>
                  <a:gd name="T28" fmla="*/ 16 w 122"/>
                  <a:gd name="T29" fmla="*/ 48 h 111"/>
                  <a:gd name="T30" fmla="*/ 23 w 122"/>
                  <a:gd name="T31" fmla="*/ 63 h 111"/>
                  <a:gd name="T32" fmla="*/ 11 w 122"/>
                  <a:gd name="T33" fmla="*/ 75 h 111"/>
                  <a:gd name="T34" fmla="*/ 2 w 122"/>
                  <a:gd name="T35" fmla="*/ 59 h 111"/>
                  <a:gd name="T36" fmla="*/ 2 w 122"/>
                  <a:gd name="T37" fmla="*/ 41 h 111"/>
                  <a:gd name="T38" fmla="*/ 13 w 122"/>
                  <a:gd name="T39" fmla="*/ 21 h 111"/>
                  <a:gd name="T40" fmla="*/ 28 w 122"/>
                  <a:gd name="T41" fmla="*/ 6 h 111"/>
                  <a:gd name="T42" fmla="*/ 41 w 122"/>
                  <a:gd name="T43" fmla="*/ 1 h 111"/>
                  <a:gd name="T44" fmla="*/ 53 w 122"/>
                  <a:gd name="T45" fmla="*/ 3 h 111"/>
                  <a:gd name="T46" fmla="*/ 66 w 122"/>
                  <a:gd name="T47" fmla="*/ 12 h 111"/>
                  <a:gd name="T48" fmla="*/ 85 w 122"/>
                  <a:gd name="T49" fmla="*/ 25 h 111"/>
                  <a:gd name="T50" fmla="*/ 110 w 122"/>
                  <a:gd name="T51" fmla="*/ 42 h 111"/>
                  <a:gd name="T52" fmla="*/ 122 w 122"/>
                  <a:gd name="T53" fmla="*/ 46 h 111"/>
                  <a:gd name="T54" fmla="*/ 111 w 122"/>
                  <a:gd name="T55" fmla="*/ 60 h 111"/>
                  <a:gd name="T56" fmla="*/ 99 w 122"/>
                  <a:gd name="T57" fmla="*/ 55 h 111"/>
                  <a:gd name="T58" fmla="*/ 68 w 122"/>
                  <a:gd name="T59" fmla="*/ 34 h 111"/>
                  <a:gd name="T60" fmla="*/ 68 w 122"/>
                  <a:gd name="T61" fmla="*/ 34 h 111"/>
                  <a:gd name="T62" fmla="*/ 57 w 122"/>
                  <a:gd name="T63" fmla="*/ 60 h 111"/>
                  <a:gd name="T64" fmla="*/ 51 w 122"/>
                  <a:gd name="T65" fmla="*/ 74 h 111"/>
                  <a:gd name="T66" fmla="*/ 51 w 122"/>
                  <a:gd name="T67" fmla="*/ 83 h 111"/>
                  <a:gd name="T68" fmla="*/ 56 w 122"/>
                  <a:gd name="T69" fmla="*/ 90 h 111"/>
                  <a:gd name="T70" fmla="*/ 68 w 122"/>
                  <a:gd name="T71" fmla="*/ 92 h 111"/>
                  <a:gd name="T72" fmla="*/ 81 w 122"/>
                  <a:gd name="T73" fmla="*/ 83 h 111"/>
                  <a:gd name="T74" fmla="*/ 88 w 122"/>
                  <a:gd name="T75" fmla="*/ 66 h 111"/>
                  <a:gd name="T76" fmla="*/ 85 w 122"/>
                  <a:gd name="T77" fmla="*/ 50 h 111"/>
                  <a:gd name="T78" fmla="*/ 73 w 122"/>
                  <a:gd name="T79" fmla="*/ 38 h 111"/>
                  <a:gd name="T80" fmla="*/ 68 w 122"/>
                  <a:gd name="T81" fmla="*/ 3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1">
                    <a:moveTo>
                      <a:pt x="99" y="55"/>
                    </a:moveTo>
                    <a:lnTo>
                      <a:pt x="99" y="55"/>
                    </a:lnTo>
                    <a:cubicBezTo>
                      <a:pt x="100" y="64"/>
                      <a:pt x="99" y="71"/>
                      <a:pt x="98" y="77"/>
                    </a:cubicBezTo>
                    <a:cubicBezTo>
                      <a:pt x="96" y="83"/>
                      <a:pt x="93" y="88"/>
                      <a:pt x="89" y="94"/>
                    </a:cubicBezTo>
                    <a:cubicBezTo>
                      <a:pt x="83" y="103"/>
                      <a:pt x="76" y="108"/>
                      <a:pt x="68" y="110"/>
                    </a:cubicBezTo>
                    <a:cubicBezTo>
                      <a:pt x="60" y="111"/>
                      <a:pt x="53" y="109"/>
                      <a:pt x="46" y="105"/>
                    </a:cubicBezTo>
                    <a:cubicBezTo>
                      <a:pt x="42" y="102"/>
                      <a:pt x="39" y="98"/>
                      <a:pt x="37" y="94"/>
                    </a:cubicBezTo>
                    <a:cubicBezTo>
                      <a:pt x="35" y="90"/>
                      <a:pt x="34" y="85"/>
                      <a:pt x="34" y="81"/>
                    </a:cubicBezTo>
                    <a:cubicBezTo>
                      <a:pt x="35" y="77"/>
                      <a:pt x="35" y="72"/>
                      <a:pt x="37" y="68"/>
                    </a:cubicBezTo>
                    <a:cubicBezTo>
                      <a:pt x="38" y="65"/>
                      <a:pt x="41" y="60"/>
                      <a:pt x="44" y="54"/>
                    </a:cubicBezTo>
                    <a:cubicBezTo>
                      <a:pt x="51" y="42"/>
                      <a:pt x="55" y="33"/>
                      <a:pt x="57" y="26"/>
                    </a:cubicBezTo>
                    <a:cubicBezTo>
                      <a:pt x="55" y="25"/>
                      <a:pt x="54" y="24"/>
                      <a:pt x="54" y="24"/>
                    </a:cubicBezTo>
                    <a:cubicBezTo>
                      <a:pt x="48" y="20"/>
                      <a:pt x="43" y="18"/>
                      <a:pt x="39" y="19"/>
                    </a:cubicBezTo>
                    <a:cubicBezTo>
                      <a:pt x="33" y="20"/>
                      <a:pt x="28" y="24"/>
                      <a:pt x="23" y="31"/>
                    </a:cubicBezTo>
                    <a:cubicBezTo>
                      <a:pt x="18" y="38"/>
                      <a:pt x="16" y="43"/>
                      <a:pt x="16" y="48"/>
                    </a:cubicBezTo>
                    <a:cubicBezTo>
                      <a:pt x="16" y="53"/>
                      <a:pt x="18" y="58"/>
                      <a:pt x="23" y="63"/>
                    </a:cubicBezTo>
                    <a:lnTo>
                      <a:pt x="11" y="75"/>
                    </a:lnTo>
                    <a:cubicBezTo>
                      <a:pt x="6" y="70"/>
                      <a:pt x="3" y="65"/>
                      <a:pt x="2" y="59"/>
                    </a:cubicBezTo>
                    <a:cubicBezTo>
                      <a:pt x="0" y="54"/>
                      <a:pt x="0" y="48"/>
                      <a:pt x="2" y="41"/>
                    </a:cubicBezTo>
                    <a:cubicBezTo>
                      <a:pt x="4" y="35"/>
                      <a:pt x="8" y="28"/>
                      <a:pt x="13" y="21"/>
                    </a:cubicBezTo>
                    <a:cubicBezTo>
                      <a:pt x="18" y="14"/>
                      <a:pt x="23" y="9"/>
                      <a:pt x="28" y="6"/>
                    </a:cubicBezTo>
                    <a:cubicBezTo>
                      <a:pt x="32" y="3"/>
                      <a:pt x="37" y="1"/>
                      <a:pt x="41" y="1"/>
                    </a:cubicBezTo>
                    <a:cubicBezTo>
                      <a:pt x="45" y="0"/>
                      <a:pt x="49" y="1"/>
                      <a:pt x="53" y="3"/>
                    </a:cubicBezTo>
                    <a:cubicBezTo>
                      <a:pt x="56" y="4"/>
                      <a:pt x="60" y="7"/>
                      <a:pt x="66" y="12"/>
                    </a:cubicBezTo>
                    <a:lnTo>
                      <a:pt x="85" y="25"/>
                    </a:lnTo>
                    <a:cubicBezTo>
                      <a:pt x="97" y="35"/>
                      <a:pt x="106" y="40"/>
                      <a:pt x="110" y="42"/>
                    </a:cubicBezTo>
                    <a:cubicBezTo>
                      <a:pt x="113" y="44"/>
                      <a:pt x="117" y="45"/>
                      <a:pt x="122" y="46"/>
                    </a:cubicBezTo>
                    <a:lnTo>
                      <a:pt x="111" y="60"/>
                    </a:lnTo>
                    <a:cubicBezTo>
                      <a:pt x="107" y="59"/>
                      <a:pt x="103" y="58"/>
                      <a:pt x="99" y="55"/>
                    </a:cubicBezTo>
                    <a:close/>
                    <a:moveTo>
                      <a:pt x="68" y="34"/>
                    </a:moveTo>
                    <a:lnTo>
                      <a:pt x="68" y="34"/>
                    </a:lnTo>
                    <a:cubicBezTo>
                      <a:pt x="66" y="41"/>
                      <a:pt x="63" y="49"/>
                      <a:pt x="57" y="60"/>
                    </a:cubicBezTo>
                    <a:cubicBezTo>
                      <a:pt x="53" y="67"/>
                      <a:pt x="51" y="71"/>
                      <a:pt x="51" y="74"/>
                    </a:cubicBezTo>
                    <a:cubicBezTo>
                      <a:pt x="50" y="77"/>
                      <a:pt x="50" y="80"/>
                      <a:pt x="51" y="83"/>
                    </a:cubicBezTo>
                    <a:cubicBezTo>
                      <a:pt x="52" y="86"/>
                      <a:pt x="54" y="88"/>
                      <a:pt x="56" y="90"/>
                    </a:cubicBezTo>
                    <a:cubicBezTo>
                      <a:pt x="60" y="92"/>
                      <a:pt x="64" y="93"/>
                      <a:pt x="68" y="92"/>
                    </a:cubicBezTo>
                    <a:cubicBezTo>
                      <a:pt x="73" y="91"/>
                      <a:pt x="77" y="88"/>
                      <a:pt x="81" y="83"/>
                    </a:cubicBezTo>
                    <a:cubicBezTo>
                      <a:pt x="85" y="77"/>
                      <a:pt x="87" y="72"/>
                      <a:pt x="88" y="66"/>
                    </a:cubicBezTo>
                    <a:cubicBezTo>
                      <a:pt x="89" y="60"/>
                      <a:pt x="88" y="55"/>
                      <a:pt x="85" y="50"/>
                    </a:cubicBezTo>
                    <a:cubicBezTo>
                      <a:pt x="83" y="46"/>
                      <a:pt x="79" y="42"/>
                      <a:pt x="73" y="38"/>
                    </a:cubicBezTo>
                    <a:lnTo>
                      <a:pt x="68" y="3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4" name="Freeform 171"/>
              <p:cNvSpPr>
                <a:spLocks/>
              </p:cNvSpPr>
              <p:nvPr/>
            </p:nvSpPr>
            <p:spPr bwMode="auto">
              <a:xfrm>
                <a:off x="1846" y="2433"/>
                <a:ext cx="73" cy="54"/>
              </a:xfrm>
              <a:custGeom>
                <a:avLst/>
                <a:gdLst>
                  <a:gd name="T0" fmla="*/ 108 w 122"/>
                  <a:gd name="T1" fmla="*/ 59 h 89"/>
                  <a:gd name="T2" fmla="*/ 108 w 122"/>
                  <a:gd name="T3" fmla="*/ 59 h 89"/>
                  <a:gd name="T4" fmla="*/ 122 w 122"/>
                  <a:gd name="T5" fmla="*/ 66 h 89"/>
                  <a:gd name="T6" fmla="*/ 115 w 122"/>
                  <a:gd name="T7" fmla="*/ 77 h 89"/>
                  <a:gd name="T8" fmla="*/ 104 w 122"/>
                  <a:gd name="T9" fmla="*/ 87 h 89"/>
                  <a:gd name="T10" fmla="*/ 94 w 122"/>
                  <a:gd name="T11" fmla="*/ 88 h 89"/>
                  <a:gd name="T12" fmla="*/ 76 w 122"/>
                  <a:gd name="T13" fmla="*/ 77 h 89"/>
                  <a:gd name="T14" fmla="*/ 31 w 122"/>
                  <a:gd name="T15" fmla="*/ 43 h 89"/>
                  <a:gd name="T16" fmla="*/ 23 w 122"/>
                  <a:gd name="T17" fmla="*/ 53 h 89"/>
                  <a:gd name="T18" fmla="*/ 12 w 122"/>
                  <a:gd name="T19" fmla="*/ 45 h 89"/>
                  <a:gd name="T20" fmla="*/ 20 w 122"/>
                  <a:gd name="T21" fmla="*/ 35 h 89"/>
                  <a:gd name="T22" fmla="*/ 0 w 122"/>
                  <a:gd name="T23" fmla="*/ 20 h 89"/>
                  <a:gd name="T24" fmla="*/ 2 w 122"/>
                  <a:gd name="T25" fmla="*/ 0 h 89"/>
                  <a:gd name="T26" fmla="*/ 30 w 122"/>
                  <a:gd name="T27" fmla="*/ 21 h 89"/>
                  <a:gd name="T28" fmla="*/ 40 w 122"/>
                  <a:gd name="T29" fmla="*/ 8 h 89"/>
                  <a:gd name="T30" fmla="*/ 51 w 122"/>
                  <a:gd name="T31" fmla="*/ 16 h 89"/>
                  <a:gd name="T32" fmla="*/ 41 w 122"/>
                  <a:gd name="T33" fmla="*/ 29 h 89"/>
                  <a:gd name="T34" fmla="*/ 87 w 122"/>
                  <a:gd name="T35" fmla="*/ 65 h 89"/>
                  <a:gd name="T36" fmla="*/ 95 w 122"/>
                  <a:gd name="T37" fmla="*/ 69 h 89"/>
                  <a:gd name="T38" fmla="*/ 100 w 122"/>
                  <a:gd name="T39" fmla="*/ 69 h 89"/>
                  <a:gd name="T40" fmla="*/ 104 w 122"/>
                  <a:gd name="T41" fmla="*/ 65 h 89"/>
                  <a:gd name="T42" fmla="*/ 108 w 122"/>
                  <a:gd name="T43"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89">
                    <a:moveTo>
                      <a:pt x="108" y="59"/>
                    </a:moveTo>
                    <a:lnTo>
                      <a:pt x="108" y="59"/>
                    </a:lnTo>
                    <a:lnTo>
                      <a:pt x="122" y="66"/>
                    </a:lnTo>
                    <a:cubicBezTo>
                      <a:pt x="120" y="70"/>
                      <a:pt x="117" y="74"/>
                      <a:pt x="115" y="77"/>
                    </a:cubicBezTo>
                    <a:cubicBezTo>
                      <a:pt x="111" y="82"/>
                      <a:pt x="108" y="85"/>
                      <a:pt x="104" y="87"/>
                    </a:cubicBezTo>
                    <a:cubicBezTo>
                      <a:pt x="101" y="88"/>
                      <a:pt x="97" y="89"/>
                      <a:pt x="94" y="88"/>
                    </a:cubicBezTo>
                    <a:cubicBezTo>
                      <a:pt x="90" y="87"/>
                      <a:pt x="85" y="84"/>
                      <a:pt x="76" y="77"/>
                    </a:cubicBezTo>
                    <a:lnTo>
                      <a:pt x="31" y="43"/>
                    </a:lnTo>
                    <a:lnTo>
                      <a:pt x="23" y="53"/>
                    </a:lnTo>
                    <a:lnTo>
                      <a:pt x="12" y="45"/>
                    </a:lnTo>
                    <a:lnTo>
                      <a:pt x="20" y="35"/>
                    </a:lnTo>
                    <a:lnTo>
                      <a:pt x="0" y="20"/>
                    </a:lnTo>
                    <a:lnTo>
                      <a:pt x="2" y="0"/>
                    </a:lnTo>
                    <a:lnTo>
                      <a:pt x="30" y="21"/>
                    </a:lnTo>
                    <a:lnTo>
                      <a:pt x="40" y="8"/>
                    </a:lnTo>
                    <a:lnTo>
                      <a:pt x="51" y="16"/>
                    </a:lnTo>
                    <a:lnTo>
                      <a:pt x="41" y="29"/>
                    </a:lnTo>
                    <a:lnTo>
                      <a:pt x="87" y="65"/>
                    </a:lnTo>
                    <a:cubicBezTo>
                      <a:pt x="91" y="67"/>
                      <a:pt x="94" y="69"/>
                      <a:pt x="95" y="69"/>
                    </a:cubicBezTo>
                    <a:cubicBezTo>
                      <a:pt x="97" y="70"/>
                      <a:pt x="98" y="70"/>
                      <a:pt x="100" y="69"/>
                    </a:cubicBezTo>
                    <a:cubicBezTo>
                      <a:pt x="101" y="69"/>
                      <a:pt x="103" y="67"/>
                      <a:pt x="104" y="65"/>
                    </a:cubicBezTo>
                    <a:cubicBezTo>
                      <a:pt x="105" y="64"/>
                      <a:pt x="107" y="62"/>
                      <a:pt x="108" y="5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5" name="Freeform 172"/>
              <p:cNvSpPr>
                <a:spLocks noEditPoints="1"/>
              </p:cNvSpPr>
              <p:nvPr/>
            </p:nvSpPr>
            <p:spPr bwMode="auto">
              <a:xfrm>
                <a:off x="1857" y="2410"/>
                <a:ext cx="72" cy="59"/>
              </a:xfrm>
              <a:custGeom>
                <a:avLst/>
                <a:gdLst>
                  <a:gd name="T0" fmla="*/ 15 w 120"/>
                  <a:gd name="T1" fmla="*/ 26 h 98"/>
                  <a:gd name="T2" fmla="*/ 15 w 120"/>
                  <a:gd name="T3" fmla="*/ 26 h 98"/>
                  <a:gd name="T4" fmla="*/ 0 w 120"/>
                  <a:gd name="T5" fmla="*/ 14 h 98"/>
                  <a:gd name="T6" fmla="*/ 10 w 120"/>
                  <a:gd name="T7" fmla="*/ 0 h 98"/>
                  <a:gd name="T8" fmla="*/ 26 w 120"/>
                  <a:gd name="T9" fmla="*/ 12 h 98"/>
                  <a:gd name="T10" fmla="*/ 15 w 120"/>
                  <a:gd name="T11" fmla="*/ 26 h 98"/>
                  <a:gd name="T12" fmla="*/ 109 w 120"/>
                  <a:gd name="T13" fmla="*/ 98 h 98"/>
                  <a:gd name="T14" fmla="*/ 109 w 120"/>
                  <a:gd name="T15" fmla="*/ 98 h 98"/>
                  <a:gd name="T16" fmla="*/ 30 w 120"/>
                  <a:gd name="T17" fmla="*/ 37 h 98"/>
                  <a:gd name="T18" fmla="*/ 40 w 120"/>
                  <a:gd name="T19" fmla="*/ 23 h 98"/>
                  <a:gd name="T20" fmla="*/ 120 w 120"/>
                  <a:gd name="T21" fmla="*/ 85 h 98"/>
                  <a:gd name="T22" fmla="*/ 109 w 120"/>
                  <a:gd name="T23"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98">
                    <a:moveTo>
                      <a:pt x="15" y="26"/>
                    </a:moveTo>
                    <a:lnTo>
                      <a:pt x="15" y="26"/>
                    </a:lnTo>
                    <a:lnTo>
                      <a:pt x="0" y="14"/>
                    </a:lnTo>
                    <a:lnTo>
                      <a:pt x="10" y="0"/>
                    </a:lnTo>
                    <a:lnTo>
                      <a:pt x="26" y="12"/>
                    </a:lnTo>
                    <a:lnTo>
                      <a:pt x="15" y="26"/>
                    </a:lnTo>
                    <a:close/>
                    <a:moveTo>
                      <a:pt x="109" y="98"/>
                    </a:moveTo>
                    <a:lnTo>
                      <a:pt x="109" y="98"/>
                    </a:lnTo>
                    <a:lnTo>
                      <a:pt x="30" y="37"/>
                    </a:lnTo>
                    <a:lnTo>
                      <a:pt x="40" y="23"/>
                    </a:lnTo>
                    <a:lnTo>
                      <a:pt x="120" y="85"/>
                    </a:lnTo>
                    <a:lnTo>
                      <a:pt x="109" y="9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6" name="Freeform 173"/>
              <p:cNvSpPr>
                <a:spLocks noEditPoints="1"/>
              </p:cNvSpPr>
              <p:nvPr/>
            </p:nvSpPr>
            <p:spPr bwMode="auto">
              <a:xfrm>
                <a:off x="1896" y="2382"/>
                <a:ext cx="64" cy="63"/>
              </a:xfrm>
              <a:custGeom>
                <a:avLst/>
                <a:gdLst>
                  <a:gd name="T0" fmla="*/ 23 w 105"/>
                  <a:gd name="T1" fmla="*/ 88 h 104"/>
                  <a:gd name="T2" fmla="*/ 23 w 105"/>
                  <a:gd name="T3" fmla="*/ 88 h 104"/>
                  <a:gd name="T4" fmla="*/ 0 w 105"/>
                  <a:gd name="T5" fmla="*/ 51 h 104"/>
                  <a:gd name="T6" fmla="*/ 11 w 105"/>
                  <a:gd name="T7" fmla="*/ 19 h 104"/>
                  <a:gd name="T8" fmla="*/ 43 w 105"/>
                  <a:gd name="T9" fmla="*/ 1 h 104"/>
                  <a:gd name="T10" fmla="*/ 80 w 105"/>
                  <a:gd name="T11" fmla="*/ 14 h 104"/>
                  <a:gd name="T12" fmla="*/ 100 w 105"/>
                  <a:gd name="T13" fmla="*/ 38 h 104"/>
                  <a:gd name="T14" fmla="*/ 103 w 105"/>
                  <a:gd name="T15" fmla="*/ 62 h 104"/>
                  <a:gd name="T16" fmla="*/ 93 w 105"/>
                  <a:gd name="T17" fmla="*/ 84 h 104"/>
                  <a:gd name="T18" fmla="*/ 61 w 105"/>
                  <a:gd name="T19" fmla="*/ 103 h 104"/>
                  <a:gd name="T20" fmla="*/ 23 w 105"/>
                  <a:gd name="T21" fmla="*/ 88 h 104"/>
                  <a:gd name="T22" fmla="*/ 34 w 105"/>
                  <a:gd name="T23" fmla="*/ 75 h 104"/>
                  <a:gd name="T24" fmla="*/ 34 w 105"/>
                  <a:gd name="T25" fmla="*/ 75 h 104"/>
                  <a:gd name="T26" fmla="*/ 61 w 105"/>
                  <a:gd name="T27" fmla="*/ 86 h 104"/>
                  <a:gd name="T28" fmla="*/ 82 w 105"/>
                  <a:gd name="T29" fmla="*/ 76 h 104"/>
                  <a:gd name="T30" fmla="*/ 88 w 105"/>
                  <a:gd name="T31" fmla="*/ 53 h 104"/>
                  <a:gd name="T32" fmla="*/ 70 w 105"/>
                  <a:gd name="T33" fmla="*/ 28 h 104"/>
                  <a:gd name="T34" fmla="*/ 43 w 105"/>
                  <a:gd name="T35" fmla="*/ 17 h 104"/>
                  <a:gd name="T36" fmla="*/ 22 w 105"/>
                  <a:gd name="T37" fmla="*/ 28 h 104"/>
                  <a:gd name="T38" fmla="*/ 16 w 105"/>
                  <a:gd name="T39" fmla="*/ 50 h 104"/>
                  <a:gd name="T40" fmla="*/ 34 w 105"/>
                  <a:gd name="T41" fmla="*/ 7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4">
                    <a:moveTo>
                      <a:pt x="23" y="88"/>
                    </a:moveTo>
                    <a:lnTo>
                      <a:pt x="23" y="88"/>
                    </a:lnTo>
                    <a:cubicBezTo>
                      <a:pt x="8" y="77"/>
                      <a:pt x="1" y="64"/>
                      <a:pt x="0" y="51"/>
                    </a:cubicBezTo>
                    <a:cubicBezTo>
                      <a:pt x="0" y="39"/>
                      <a:pt x="3" y="29"/>
                      <a:pt x="11" y="19"/>
                    </a:cubicBezTo>
                    <a:cubicBezTo>
                      <a:pt x="20" y="8"/>
                      <a:pt x="30" y="2"/>
                      <a:pt x="43" y="1"/>
                    </a:cubicBezTo>
                    <a:cubicBezTo>
                      <a:pt x="55" y="0"/>
                      <a:pt x="68" y="4"/>
                      <a:pt x="80" y="14"/>
                    </a:cubicBezTo>
                    <a:cubicBezTo>
                      <a:pt x="90" y="22"/>
                      <a:pt x="97" y="30"/>
                      <a:pt x="100" y="38"/>
                    </a:cubicBezTo>
                    <a:cubicBezTo>
                      <a:pt x="104" y="45"/>
                      <a:pt x="105" y="53"/>
                      <a:pt x="103" y="62"/>
                    </a:cubicBezTo>
                    <a:cubicBezTo>
                      <a:pt x="102" y="70"/>
                      <a:pt x="99" y="78"/>
                      <a:pt x="93" y="84"/>
                    </a:cubicBezTo>
                    <a:cubicBezTo>
                      <a:pt x="84" y="95"/>
                      <a:pt x="74" y="101"/>
                      <a:pt x="61" y="103"/>
                    </a:cubicBezTo>
                    <a:cubicBezTo>
                      <a:pt x="49" y="104"/>
                      <a:pt x="36" y="99"/>
                      <a:pt x="23" y="88"/>
                    </a:cubicBezTo>
                    <a:close/>
                    <a:moveTo>
                      <a:pt x="34" y="75"/>
                    </a:moveTo>
                    <a:lnTo>
                      <a:pt x="34" y="75"/>
                    </a:lnTo>
                    <a:cubicBezTo>
                      <a:pt x="44" y="83"/>
                      <a:pt x="53" y="87"/>
                      <a:pt x="61" y="86"/>
                    </a:cubicBezTo>
                    <a:cubicBezTo>
                      <a:pt x="70" y="86"/>
                      <a:pt x="77" y="82"/>
                      <a:pt x="82" y="76"/>
                    </a:cubicBezTo>
                    <a:cubicBezTo>
                      <a:pt x="87" y="69"/>
                      <a:pt x="89" y="62"/>
                      <a:pt x="88" y="53"/>
                    </a:cubicBezTo>
                    <a:cubicBezTo>
                      <a:pt x="86" y="45"/>
                      <a:pt x="80" y="37"/>
                      <a:pt x="70" y="28"/>
                    </a:cubicBezTo>
                    <a:cubicBezTo>
                      <a:pt x="60" y="21"/>
                      <a:pt x="51" y="17"/>
                      <a:pt x="43" y="17"/>
                    </a:cubicBezTo>
                    <a:cubicBezTo>
                      <a:pt x="34" y="18"/>
                      <a:pt x="27" y="21"/>
                      <a:pt x="22" y="28"/>
                    </a:cubicBezTo>
                    <a:cubicBezTo>
                      <a:pt x="17" y="34"/>
                      <a:pt x="15" y="42"/>
                      <a:pt x="16" y="50"/>
                    </a:cubicBezTo>
                    <a:cubicBezTo>
                      <a:pt x="18" y="59"/>
                      <a:pt x="24" y="67"/>
                      <a:pt x="34" y="7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7" name="Freeform 174"/>
              <p:cNvSpPr>
                <a:spLocks/>
              </p:cNvSpPr>
              <p:nvPr/>
            </p:nvSpPr>
            <p:spPr bwMode="auto">
              <a:xfrm>
                <a:off x="1928" y="2334"/>
                <a:ext cx="77" cy="70"/>
              </a:xfrm>
              <a:custGeom>
                <a:avLst/>
                <a:gdLst>
                  <a:gd name="T0" fmla="*/ 77 w 129"/>
                  <a:gd name="T1" fmla="*/ 116 h 116"/>
                  <a:gd name="T2" fmla="*/ 77 w 129"/>
                  <a:gd name="T3" fmla="*/ 116 h 116"/>
                  <a:gd name="T4" fmla="*/ 0 w 129"/>
                  <a:gd name="T5" fmla="*/ 52 h 116"/>
                  <a:gd name="T6" fmla="*/ 10 w 129"/>
                  <a:gd name="T7" fmla="*/ 40 h 116"/>
                  <a:gd name="T8" fmla="*/ 21 w 129"/>
                  <a:gd name="T9" fmla="*/ 49 h 116"/>
                  <a:gd name="T10" fmla="*/ 29 w 129"/>
                  <a:gd name="T11" fmla="*/ 14 h 116"/>
                  <a:gd name="T12" fmla="*/ 42 w 129"/>
                  <a:gd name="T13" fmla="*/ 3 h 116"/>
                  <a:gd name="T14" fmla="*/ 56 w 129"/>
                  <a:gd name="T15" fmla="*/ 0 h 116"/>
                  <a:gd name="T16" fmla="*/ 69 w 129"/>
                  <a:gd name="T17" fmla="*/ 4 h 116"/>
                  <a:gd name="T18" fmla="*/ 82 w 129"/>
                  <a:gd name="T19" fmla="*/ 14 h 116"/>
                  <a:gd name="T20" fmla="*/ 129 w 129"/>
                  <a:gd name="T21" fmla="*/ 53 h 116"/>
                  <a:gd name="T22" fmla="*/ 119 w 129"/>
                  <a:gd name="T23" fmla="*/ 66 h 116"/>
                  <a:gd name="T24" fmla="*/ 72 w 129"/>
                  <a:gd name="T25" fmla="*/ 27 h 116"/>
                  <a:gd name="T26" fmla="*/ 59 w 129"/>
                  <a:gd name="T27" fmla="*/ 19 h 116"/>
                  <a:gd name="T28" fmla="*/ 48 w 129"/>
                  <a:gd name="T29" fmla="*/ 19 h 116"/>
                  <a:gd name="T30" fmla="*/ 38 w 129"/>
                  <a:gd name="T31" fmla="*/ 26 h 116"/>
                  <a:gd name="T32" fmla="*/ 31 w 129"/>
                  <a:gd name="T33" fmla="*/ 45 h 116"/>
                  <a:gd name="T34" fmla="*/ 46 w 129"/>
                  <a:gd name="T35" fmla="*/ 68 h 116"/>
                  <a:gd name="T36" fmla="*/ 88 w 129"/>
                  <a:gd name="T37" fmla="*/ 103 h 116"/>
                  <a:gd name="T38" fmla="*/ 77 w 129"/>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116">
                    <a:moveTo>
                      <a:pt x="77" y="116"/>
                    </a:moveTo>
                    <a:lnTo>
                      <a:pt x="77" y="116"/>
                    </a:lnTo>
                    <a:lnTo>
                      <a:pt x="0" y="52"/>
                    </a:lnTo>
                    <a:lnTo>
                      <a:pt x="10" y="40"/>
                    </a:lnTo>
                    <a:lnTo>
                      <a:pt x="21" y="49"/>
                    </a:lnTo>
                    <a:cubicBezTo>
                      <a:pt x="17" y="36"/>
                      <a:pt x="20" y="25"/>
                      <a:pt x="29" y="14"/>
                    </a:cubicBezTo>
                    <a:cubicBezTo>
                      <a:pt x="33" y="9"/>
                      <a:pt x="37" y="6"/>
                      <a:pt x="42" y="3"/>
                    </a:cubicBezTo>
                    <a:cubicBezTo>
                      <a:pt x="47" y="1"/>
                      <a:pt x="52" y="0"/>
                      <a:pt x="56" y="0"/>
                    </a:cubicBezTo>
                    <a:cubicBezTo>
                      <a:pt x="60" y="0"/>
                      <a:pt x="65" y="2"/>
                      <a:pt x="69" y="4"/>
                    </a:cubicBezTo>
                    <a:cubicBezTo>
                      <a:pt x="72" y="5"/>
                      <a:pt x="76" y="9"/>
                      <a:pt x="82" y="14"/>
                    </a:cubicBezTo>
                    <a:lnTo>
                      <a:pt x="129" y="53"/>
                    </a:lnTo>
                    <a:lnTo>
                      <a:pt x="119" y="66"/>
                    </a:lnTo>
                    <a:lnTo>
                      <a:pt x="72" y="27"/>
                    </a:lnTo>
                    <a:cubicBezTo>
                      <a:pt x="66" y="23"/>
                      <a:pt x="62" y="20"/>
                      <a:pt x="59" y="19"/>
                    </a:cubicBezTo>
                    <a:cubicBezTo>
                      <a:pt x="55" y="18"/>
                      <a:pt x="52" y="18"/>
                      <a:pt x="48" y="19"/>
                    </a:cubicBezTo>
                    <a:cubicBezTo>
                      <a:pt x="44" y="20"/>
                      <a:pt x="41" y="23"/>
                      <a:pt x="38" y="26"/>
                    </a:cubicBezTo>
                    <a:cubicBezTo>
                      <a:pt x="33" y="32"/>
                      <a:pt x="31" y="38"/>
                      <a:pt x="31" y="45"/>
                    </a:cubicBezTo>
                    <a:cubicBezTo>
                      <a:pt x="31" y="52"/>
                      <a:pt x="36" y="59"/>
                      <a:pt x="46" y="68"/>
                    </a:cubicBezTo>
                    <a:lnTo>
                      <a:pt x="88" y="103"/>
                    </a:lnTo>
                    <a:lnTo>
                      <a:pt x="77"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8" name="Freeform 175"/>
              <p:cNvSpPr>
                <a:spLocks/>
              </p:cNvSpPr>
              <p:nvPr/>
            </p:nvSpPr>
            <p:spPr bwMode="auto">
              <a:xfrm>
                <a:off x="2006" y="2338"/>
                <a:ext cx="24" cy="26"/>
              </a:xfrm>
              <a:custGeom>
                <a:avLst/>
                <a:gdLst>
                  <a:gd name="T0" fmla="*/ 15 w 40"/>
                  <a:gd name="T1" fmla="*/ 28 h 43"/>
                  <a:gd name="T2" fmla="*/ 15 w 40"/>
                  <a:gd name="T3" fmla="*/ 28 h 43"/>
                  <a:gd name="T4" fmla="*/ 0 w 40"/>
                  <a:gd name="T5" fmla="*/ 15 h 43"/>
                  <a:gd name="T6" fmla="*/ 13 w 40"/>
                  <a:gd name="T7" fmla="*/ 0 h 43"/>
                  <a:gd name="T8" fmla="*/ 27 w 40"/>
                  <a:gd name="T9" fmla="*/ 13 h 43"/>
                  <a:gd name="T10" fmla="*/ 38 w 40"/>
                  <a:gd name="T11" fmla="*/ 27 h 43"/>
                  <a:gd name="T12" fmla="*/ 38 w 40"/>
                  <a:gd name="T13" fmla="*/ 43 h 43"/>
                  <a:gd name="T14" fmla="*/ 29 w 40"/>
                  <a:gd name="T15" fmla="*/ 42 h 43"/>
                  <a:gd name="T16" fmla="*/ 29 w 40"/>
                  <a:gd name="T17" fmla="*/ 31 h 43"/>
                  <a:gd name="T18" fmla="*/ 21 w 40"/>
                  <a:gd name="T19" fmla="*/ 20 h 43"/>
                  <a:gd name="T20" fmla="*/ 15 w 40"/>
                  <a:gd name="T21"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3">
                    <a:moveTo>
                      <a:pt x="15" y="28"/>
                    </a:moveTo>
                    <a:lnTo>
                      <a:pt x="15" y="28"/>
                    </a:lnTo>
                    <a:lnTo>
                      <a:pt x="0" y="15"/>
                    </a:lnTo>
                    <a:lnTo>
                      <a:pt x="13" y="0"/>
                    </a:lnTo>
                    <a:lnTo>
                      <a:pt x="27" y="13"/>
                    </a:lnTo>
                    <a:cubicBezTo>
                      <a:pt x="33" y="18"/>
                      <a:pt x="36" y="22"/>
                      <a:pt x="38" y="27"/>
                    </a:cubicBezTo>
                    <a:cubicBezTo>
                      <a:pt x="40" y="32"/>
                      <a:pt x="40" y="37"/>
                      <a:pt x="38" y="43"/>
                    </a:cubicBezTo>
                    <a:lnTo>
                      <a:pt x="29" y="42"/>
                    </a:lnTo>
                    <a:cubicBezTo>
                      <a:pt x="30" y="38"/>
                      <a:pt x="30" y="34"/>
                      <a:pt x="29" y="31"/>
                    </a:cubicBezTo>
                    <a:cubicBezTo>
                      <a:pt x="28" y="28"/>
                      <a:pt x="25" y="24"/>
                      <a:pt x="21" y="20"/>
                    </a:cubicBezTo>
                    <a:lnTo>
                      <a:pt x="15" y="2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9" name="Freeform 176"/>
              <p:cNvSpPr>
                <a:spLocks noEditPoints="1"/>
              </p:cNvSpPr>
              <p:nvPr/>
            </p:nvSpPr>
            <p:spPr bwMode="auto">
              <a:xfrm>
                <a:off x="2002" y="2236"/>
                <a:ext cx="93" cy="88"/>
              </a:xfrm>
              <a:custGeom>
                <a:avLst/>
                <a:gdLst>
                  <a:gd name="T0" fmla="*/ 66 w 154"/>
                  <a:gd name="T1" fmla="*/ 147 h 147"/>
                  <a:gd name="T2" fmla="*/ 66 w 154"/>
                  <a:gd name="T3" fmla="*/ 147 h 147"/>
                  <a:gd name="T4" fmla="*/ 0 w 154"/>
                  <a:gd name="T5" fmla="*/ 14 h 147"/>
                  <a:gd name="T6" fmla="*/ 13 w 154"/>
                  <a:gd name="T7" fmla="*/ 0 h 147"/>
                  <a:gd name="T8" fmla="*/ 154 w 154"/>
                  <a:gd name="T9" fmla="*/ 51 h 147"/>
                  <a:gd name="T10" fmla="*/ 140 w 154"/>
                  <a:gd name="T11" fmla="*/ 67 h 147"/>
                  <a:gd name="T12" fmla="*/ 98 w 154"/>
                  <a:gd name="T13" fmla="*/ 50 h 147"/>
                  <a:gd name="T14" fmla="*/ 59 w 154"/>
                  <a:gd name="T15" fmla="*/ 93 h 147"/>
                  <a:gd name="T16" fmla="*/ 79 w 154"/>
                  <a:gd name="T17" fmla="*/ 133 h 147"/>
                  <a:gd name="T18" fmla="*/ 66 w 154"/>
                  <a:gd name="T19" fmla="*/ 147 h 147"/>
                  <a:gd name="T20" fmla="*/ 51 w 154"/>
                  <a:gd name="T21" fmla="*/ 79 h 147"/>
                  <a:gd name="T22" fmla="*/ 51 w 154"/>
                  <a:gd name="T23" fmla="*/ 79 h 147"/>
                  <a:gd name="T24" fmla="*/ 83 w 154"/>
                  <a:gd name="T25" fmla="*/ 44 h 147"/>
                  <a:gd name="T26" fmla="*/ 45 w 154"/>
                  <a:gd name="T27" fmla="*/ 29 h 147"/>
                  <a:gd name="T28" fmla="*/ 17 w 154"/>
                  <a:gd name="T29" fmla="*/ 17 h 147"/>
                  <a:gd name="T30" fmla="*/ 32 w 154"/>
                  <a:gd name="T31" fmla="*/ 40 h 147"/>
                  <a:gd name="T32" fmla="*/ 51 w 154"/>
                  <a:gd name="T33" fmla="*/ 7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47">
                    <a:moveTo>
                      <a:pt x="66" y="147"/>
                    </a:moveTo>
                    <a:lnTo>
                      <a:pt x="66" y="147"/>
                    </a:lnTo>
                    <a:lnTo>
                      <a:pt x="0" y="14"/>
                    </a:lnTo>
                    <a:lnTo>
                      <a:pt x="13" y="0"/>
                    </a:lnTo>
                    <a:lnTo>
                      <a:pt x="154" y="51"/>
                    </a:lnTo>
                    <a:lnTo>
                      <a:pt x="140" y="67"/>
                    </a:lnTo>
                    <a:lnTo>
                      <a:pt x="98" y="50"/>
                    </a:lnTo>
                    <a:lnTo>
                      <a:pt x="59" y="93"/>
                    </a:lnTo>
                    <a:lnTo>
                      <a:pt x="79" y="133"/>
                    </a:lnTo>
                    <a:lnTo>
                      <a:pt x="66" y="147"/>
                    </a:lnTo>
                    <a:close/>
                    <a:moveTo>
                      <a:pt x="51" y="79"/>
                    </a:moveTo>
                    <a:lnTo>
                      <a:pt x="51" y="79"/>
                    </a:lnTo>
                    <a:lnTo>
                      <a:pt x="83" y="44"/>
                    </a:lnTo>
                    <a:lnTo>
                      <a:pt x="45" y="29"/>
                    </a:lnTo>
                    <a:cubicBezTo>
                      <a:pt x="33" y="25"/>
                      <a:pt x="24" y="21"/>
                      <a:pt x="17" y="17"/>
                    </a:cubicBezTo>
                    <a:cubicBezTo>
                      <a:pt x="23" y="24"/>
                      <a:pt x="27" y="32"/>
                      <a:pt x="32" y="40"/>
                    </a:cubicBezTo>
                    <a:lnTo>
                      <a:pt x="51"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0" name="Freeform 177"/>
              <p:cNvSpPr>
                <a:spLocks/>
              </p:cNvSpPr>
              <p:nvPr/>
            </p:nvSpPr>
            <p:spPr bwMode="auto">
              <a:xfrm>
                <a:off x="2053" y="2187"/>
                <a:ext cx="78" cy="71"/>
              </a:xfrm>
              <a:custGeom>
                <a:avLst/>
                <a:gdLst>
                  <a:gd name="T0" fmla="*/ 119 w 129"/>
                  <a:gd name="T1" fmla="*/ 81 h 118"/>
                  <a:gd name="T2" fmla="*/ 119 w 129"/>
                  <a:gd name="T3" fmla="*/ 81 h 118"/>
                  <a:gd name="T4" fmla="*/ 108 w 129"/>
                  <a:gd name="T5" fmla="*/ 71 h 118"/>
                  <a:gd name="T6" fmla="*/ 98 w 129"/>
                  <a:gd name="T7" fmla="*/ 105 h 118"/>
                  <a:gd name="T8" fmla="*/ 84 w 129"/>
                  <a:gd name="T9" fmla="*/ 115 h 118"/>
                  <a:gd name="T10" fmla="*/ 70 w 129"/>
                  <a:gd name="T11" fmla="*/ 117 h 118"/>
                  <a:gd name="T12" fmla="*/ 57 w 129"/>
                  <a:gd name="T13" fmla="*/ 112 h 118"/>
                  <a:gd name="T14" fmla="*/ 45 w 129"/>
                  <a:gd name="T15" fmla="*/ 102 h 118"/>
                  <a:gd name="T16" fmla="*/ 0 w 129"/>
                  <a:gd name="T17" fmla="*/ 59 h 118"/>
                  <a:gd name="T18" fmla="*/ 12 w 129"/>
                  <a:gd name="T19" fmla="*/ 47 h 118"/>
                  <a:gd name="T20" fmla="*/ 52 w 129"/>
                  <a:gd name="T21" fmla="*/ 85 h 118"/>
                  <a:gd name="T22" fmla="*/ 66 w 129"/>
                  <a:gd name="T23" fmla="*/ 97 h 118"/>
                  <a:gd name="T24" fmla="*/ 78 w 129"/>
                  <a:gd name="T25" fmla="*/ 99 h 118"/>
                  <a:gd name="T26" fmla="*/ 90 w 129"/>
                  <a:gd name="T27" fmla="*/ 93 h 118"/>
                  <a:gd name="T28" fmla="*/ 97 w 129"/>
                  <a:gd name="T29" fmla="*/ 80 h 118"/>
                  <a:gd name="T30" fmla="*/ 96 w 129"/>
                  <a:gd name="T31" fmla="*/ 66 h 118"/>
                  <a:gd name="T32" fmla="*/ 84 w 129"/>
                  <a:gd name="T33" fmla="*/ 50 h 118"/>
                  <a:gd name="T34" fmla="*/ 45 w 129"/>
                  <a:gd name="T35" fmla="*/ 13 h 118"/>
                  <a:gd name="T36" fmla="*/ 57 w 129"/>
                  <a:gd name="T37" fmla="*/ 0 h 118"/>
                  <a:gd name="T38" fmla="*/ 129 w 129"/>
                  <a:gd name="T39" fmla="*/ 70 h 118"/>
                  <a:gd name="T40" fmla="*/ 119 w 129"/>
                  <a:gd name="T4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18">
                    <a:moveTo>
                      <a:pt x="119" y="81"/>
                    </a:moveTo>
                    <a:lnTo>
                      <a:pt x="119" y="81"/>
                    </a:lnTo>
                    <a:lnTo>
                      <a:pt x="108" y="71"/>
                    </a:lnTo>
                    <a:cubicBezTo>
                      <a:pt x="111" y="84"/>
                      <a:pt x="107" y="96"/>
                      <a:pt x="98" y="105"/>
                    </a:cubicBezTo>
                    <a:cubicBezTo>
                      <a:pt x="94" y="110"/>
                      <a:pt x="89" y="113"/>
                      <a:pt x="84" y="115"/>
                    </a:cubicBezTo>
                    <a:cubicBezTo>
                      <a:pt x="79" y="117"/>
                      <a:pt x="74" y="118"/>
                      <a:pt x="70" y="117"/>
                    </a:cubicBezTo>
                    <a:cubicBezTo>
                      <a:pt x="66" y="117"/>
                      <a:pt x="62" y="115"/>
                      <a:pt x="57" y="112"/>
                    </a:cubicBezTo>
                    <a:cubicBezTo>
                      <a:pt x="55" y="111"/>
                      <a:pt x="50" y="107"/>
                      <a:pt x="45" y="102"/>
                    </a:cubicBezTo>
                    <a:lnTo>
                      <a:pt x="0" y="59"/>
                    </a:lnTo>
                    <a:lnTo>
                      <a:pt x="12" y="47"/>
                    </a:lnTo>
                    <a:lnTo>
                      <a:pt x="52" y="85"/>
                    </a:lnTo>
                    <a:cubicBezTo>
                      <a:pt x="59" y="91"/>
                      <a:pt x="63" y="95"/>
                      <a:pt x="66" y="97"/>
                    </a:cubicBezTo>
                    <a:cubicBezTo>
                      <a:pt x="70" y="99"/>
                      <a:pt x="74" y="100"/>
                      <a:pt x="78" y="99"/>
                    </a:cubicBezTo>
                    <a:cubicBezTo>
                      <a:pt x="83" y="99"/>
                      <a:pt x="86" y="96"/>
                      <a:pt x="90" y="93"/>
                    </a:cubicBezTo>
                    <a:cubicBezTo>
                      <a:pt x="93" y="89"/>
                      <a:pt x="96" y="85"/>
                      <a:pt x="97" y="80"/>
                    </a:cubicBezTo>
                    <a:cubicBezTo>
                      <a:pt x="98" y="75"/>
                      <a:pt x="98" y="70"/>
                      <a:pt x="96" y="66"/>
                    </a:cubicBezTo>
                    <a:cubicBezTo>
                      <a:pt x="94" y="61"/>
                      <a:pt x="90" y="56"/>
                      <a:pt x="84" y="50"/>
                    </a:cubicBezTo>
                    <a:lnTo>
                      <a:pt x="45" y="13"/>
                    </a:lnTo>
                    <a:lnTo>
                      <a:pt x="57" y="0"/>
                    </a:lnTo>
                    <a:lnTo>
                      <a:pt x="129" y="70"/>
                    </a:lnTo>
                    <a:lnTo>
                      <a:pt x="119" y="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1" name="Freeform 178"/>
              <p:cNvSpPr>
                <a:spLocks/>
              </p:cNvSpPr>
              <p:nvPr/>
            </p:nvSpPr>
            <p:spPr bwMode="auto">
              <a:xfrm>
                <a:off x="2088" y="2155"/>
                <a:ext cx="69" cy="60"/>
              </a:xfrm>
              <a:custGeom>
                <a:avLst/>
                <a:gdLst>
                  <a:gd name="T0" fmla="*/ 102 w 115"/>
                  <a:gd name="T1" fmla="*/ 72 h 100"/>
                  <a:gd name="T2" fmla="*/ 102 w 115"/>
                  <a:gd name="T3" fmla="*/ 72 h 100"/>
                  <a:gd name="T4" fmla="*/ 115 w 115"/>
                  <a:gd name="T5" fmla="*/ 81 h 100"/>
                  <a:gd name="T6" fmla="*/ 107 w 115"/>
                  <a:gd name="T7" fmla="*/ 91 h 100"/>
                  <a:gd name="T8" fmla="*/ 94 w 115"/>
                  <a:gd name="T9" fmla="*/ 99 h 100"/>
                  <a:gd name="T10" fmla="*/ 84 w 115"/>
                  <a:gd name="T11" fmla="*/ 99 h 100"/>
                  <a:gd name="T12" fmla="*/ 68 w 115"/>
                  <a:gd name="T13" fmla="*/ 86 h 100"/>
                  <a:gd name="T14" fmla="*/ 27 w 115"/>
                  <a:gd name="T15" fmla="*/ 46 h 100"/>
                  <a:gd name="T16" fmla="*/ 19 w 115"/>
                  <a:gd name="T17" fmla="*/ 54 h 100"/>
                  <a:gd name="T18" fmla="*/ 9 w 115"/>
                  <a:gd name="T19" fmla="*/ 45 h 100"/>
                  <a:gd name="T20" fmla="*/ 18 w 115"/>
                  <a:gd name="T21" fmla="*/ 36 h 100"/>
                  <a:gd name="T22" fmla="*/ 0 w 115"/>
                  <a:gd name="T23" fmla="*/ 19 h 100"/>
                  <a:gd name="T24" fmla="*/ 5 w 115"/>
                  <a:gd name="T25" fmla="*/ 0 h 100"/>
                  <a:gd name="T26" fmla="*/ 30 w 115"/>
                  <a:gd name="T27" fmla="*/ 24 h 100"/>
                  <a:gd name="T28" fmla="*/ 42 w 115"/>
                  <a:gd name="T29" fmla="*/ 12 h 100"/>
                  <a:gd name="T30" fmla="*/ 51 w 115"/>
                  <a:gd name="T31" fmla="*/ 21 h 100"/>
                  <a:gd name="T32" fmla="*/ 39 w 115"/>
                  <a:gd name="T33" fmla="*/ 34 h 100"/>
                  <a:gd name="T34" fmla="*/ 81 w 115"/>
                  <a:gd name="T35" fmla="*/ 75 h 100"/>
                  <a:gd name="T36" fmla="*/ 88 w 115"/>
                  <a:gd name="T37" fmla="*/ 81 h 100"/>
                  <a:gd name="T38" fmla="*/ 92 w 115"/>
                  <a:gd name="T39" fmla="*/ 81 h 100"/>
                  <a:gd name="T40" fmla="*/ 97 w 115"/>
                  <a:gd name="T41" fmla="*/ 78 h 100"/>
                  <a:gd name="T42" fmla="*/ 102 w 115"/>
                  <a:gd name="T43" fmla="*/ 7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00">
                    <a:moveTo>
                      <a:pt x="102" y="72"/>
                    </a:moveTo>
                    <a:lnTo>
                      <a:pt x="102" y="72"/>
                    </a:lnTo>
                    <a:lnTo>
                      <a:pt x="115" y="81"/>
                    </a:lnTo>
                    <a:cubicBezTo>
                      <a:pt x="112" y="85"/>
                      <a:pt x="109" y="88"/>
                      <a:pt x="107" y="91"/>
                    </a:cubicBezTo>
                    <a:cubicBezTo>
                      <a:pt x="102" y="96"/>
                      <a:pt x="98" y="98"/>
                      <a:pt x="94" y="99"/>
                    </a:cubicBezTo>
                    <a:cubicBezTo>
                      <a:pt x="91" y="100"/>
                      <a:pt x="87" y="100"/>
                      <a:pt x="84" y="99"/>
                    </a:cubicBezTo>
                    <a:cubicBezTo>
                      <a:pt x="81" y="98"/>
                      <a:pt x="75" y="93"/>
                      <a:pt x="68" y="86"/>
                    </a:cubicBezTo>
                    <a:lnTo>
                      <a:pt x="27" y="46"/>
                    </a:lnTo>
                    <a:lnTo>
                      <a:pt x="19" y="54"/>
                    </a:lnTo>
                    <a:lnTo>
                      <a:pt x="9" y="45"/>
                    </a:lnTo>
                    <a:lnTo>
                      <a:pt x="18" y="36"/>
                    </a:lnTo>
                    <a:lnTo>
                      <a:pt x="0" y="19"/>
                    </a:lnTo>
                    <a:lnTo>
                      <a:pt x="5" y="0"/>
                    </a:lnTo>
                    <a:lnTo>
                      <a:pt x="30" y="24"/>
                    </a:lnTo>
                    <a:lnTo>
                      <a:pt x="42" y="12"/>
                    </a:lnTo>
                    <a:lnTo>
                      <a:pt x="51" y="21"/>
                    </a:lnTo>
                    <a:lnTo>
                      <a:pt x="39" y="34"/>
                    </a:lnTo>
                    <a:lnTo>
                      <a:pt x="81" y="75"/>
                    </a:lnTo>
                    <a:cubicBezTo>
                      <a:pt x="84" y="78"/>
                      <a:pt x="87" y="80"/>
                      <a:pt x="88" y="81"/>
                    </a:cubicBezTo>
                    <a:cubicBezTo>
                      <a:pt x="89" y="81"/>
                      <a:pt x="91" y="82"/>
                      <a:pt x="92" y="81"/>
                    </a:cubicBezTo>
                    <a:cubicBezTo>
                      <a:pt x="94" y="81"/>
                      <a:pt x="96" y="80"/>
                      <a:pt x="97" y="78"/>
                    </a:cubicBezTo>
                    <a:cubicBezTo>
                      <a:pt x="99" y="77"/>
                      <a:pt x="100" y="75"/>
                      <a:pt x="102"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2" name="Freeform 179"/>
              <p:cNvSpPr>
                <a:spLocks noEditPoints="1"/>
              </p:cNvSpPr>
              <p:nvPr/>
            </p:nvSpPr>
            <p:spPr bwMode="auto">
              <a:xfrm>
                <a:off x="2125" y="2130"/>
                <a:ext cx="63" cy="62"/>
              </a:xfrm>
              <a:custGeom>
                <a:avLst/>
                <a:gdLst>
                  <a:gd name="T0" fmla="*/ 19 w 105"/>
                  <a:gd name="T1" fmla="*/ 85 h 104"/>
                  <a:gd name="T2" fmla="*/ 19 w 105"/>
                  <a:gd name="T3" fmla="*/ 85 h 104"/>
                  <a:gd name="T4" fmla="*/ 1 w 105"/>
                  <a:gd name="T5" fmla="*/ 44 h 104"/>
                  <a:gd name="T6" fmla="*/ 16 w 105"/>
                  <a:gd name="T7" fmla="*/ 14 h 104"/>
                  <a:gd name="T8" fmla="*/ 50 w 105"/>
                  <a:gd name="T9" fmla="*/ 1 h 104"/>
                  <a:gd name="T10" fmla="*/ 85 w 105"/>
                  <a:gd name="T11" fmla="*/ 18 h 104"/>
                  <a:gd name="T12" fmla="*/ 102 w 105"/>
                  <a:gd name="T13" fmla="*/ 44 h 104"/>
                  <a:gd name="T14" fmla="*/ 102 w 105"/>
                  <a:gd name="T15" fmla="*/ 68 h 104"/>
                  <a:gd name="T16" fmla="*/ 89 w 105"/>
                  <a:gd name="T17" fmla="*/ 90 h 104"/>
                  <a:gd name="T18" fmla="*/ 55 w 105"/>
                  <a:gd name="T19" fmla="*/ 104 h 104"/>
                  <a:gd name="T20" fmla="*/ 19 w 105"/>
                  <a:gd name="T21" fmla="*/ 85 h 104"/>
                  <a:gd name="T22" fmla="*/ 31 w 105"/>
                  <a:gd name="T23" fmla="*/ 73 h 104"/>
                  <a:gd name="T24" fmla="*/ 31 w 105"/>
                  <a:gd name="T25" fmla="*/ 73 h 104"/>
                  <a:gd name="T26" fmla="*/ 58 w 105"/>
                  <a:gd name="T27" fmla="*/ 87 h 104"/>
                  <a:gd name="T28" fmla="*/ 79 w 105"/>
                  <a:gd name="T29" fmla="*/ 80 h 104"/>
                  <a:gd name="T30" fmla="*/ 88 w 105"/>
                  <a:gd name="T31" fmla="*/ 58 h 104"/>
                  <a:gd name="T32" fmla="*/ 73 w 105"/>
                  <a:gd name="T33" fmla="*/ 31 h 104"/>
                  <a:gd name="T34" fmla="*/ 48 w 105"/>
                  <a:gd name="T35" fmla="*/ 17 h 104"/>
                  <a:gd name="T36" fmla="*/ 26 w 105"/>
                  <a:gd name="T37" fmla="*/ 24 h 104"/>
                  <a:gd name="T38" fmla="*/ 17 w 105"/>
                  <a:gd name="T39" fmla="*/ 46 h 104"/>
                  <a:gd name="T40" fmla="*/ 31 w 105"/>
                  <a:gd name="T41" fmla="*/ 7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4">
                    <a:moveTo>
                      <a:pt x="19" y="85"/>
                    </a:moveTo>
                    <a:lnTo>
                      <a:pt x="19" y="85"/>
                    </a:lnTo>
                    <a:cubicBezTo>
                      <a:pt x="6" y="71"/>
                      <a:pt x="0" y="58"/>
                      <a:pt x="1" y="44"/>
                    </a:cubicBezTo>
                    <a:cubicBezTo>
                      <a:pt x="2" y="33"/>
                      <a:pt x="7" y="23"/>
                      <a:pt x="16" y="14"/>
                    </a:cubicBezTo>
                    <a:cubicBezTo>
                      <a:pt x="26" y="5"/>
                      <a:pt x="37" y="0"/>
                      <a:pt x="50" y="1"/>
                    </a:cubicBezTo>
                    <a:cubicBezTo>
                      <a:pt x="62" y="1"/>
                      <a:pt x="74" y="7"/>
                      <a:pt x="85" y="18"/>
                    </a:cubicBezTo>
                    <a:cubicBezTo>
                      <a:pt x="94" y="28"/>
                      <a:pt x="100" y="36"/>
                      <a:pt x="102" y="44"/>
                    </a:cubicBezTo>
                    <a:cubicBezTo>
                      <a:pt x="105" y="52"/>
                      <a:pt x="105" y="60"/>
                      <a:pt x="102" y="68"/>
                    </a:cubicBezTo>
                    <a:cubicBezTo>
                      <a:pt x="100" y="76"/>
                      <a:pt x="95" y="83"/>
                      <a:pt x="89" y="90"/>
                    </a:cubicBezTo>
                    <a:cubicBezTo>
                      <a:pt x="79" y="99"/>
                      <a:pt x="68" y="104"/>
                      <a:pt x="55" y="104"/>
                    </a:cubicBezTo>
                    <a:cubicBezTo>
                      <a:pt x="43" y="103"/>
                      <a:pt x="31" y="97"/>
                      <a:pt x="19" y="85"/>
                    </a:cubicBezTo>
                    <a:close/>
                    <a:moveTo>
                      <a:pt x="31" y="73"/>
                    </a:moveTo>
                    <a:lnTo>
                      <a:pt x="31" y="73"/>
                    </a:lnTo>
                    <a:cubicBezTo>
                      <a:pt x="40" y="82"/>
                      <a:pt x="49" y="87"/>
                      <a:pt x="58" y="87"/>
                    </a:cubicBezTo>
                    <a:cubicBezTo>
                      <a:pt x="66" y="88"/>
                      <a:pt x="73" y="85"/>
                      <a:pt x="79" y="80"/>
                    </a:cubicBezTo>
                    <a:cubicBezTo>
                      <a:pt x="85" y="74"/>
                      <a:pt x="88" y="66"/>
                      <a:pt x="88" y="58"/>
                    </a:cubicBezTo>
                    <a:cubicBezTo>
                      <a:pt x="87" y="49"/>
                      <a:pt x="83" y="40"/>
                      <a:pt x="73" y="31"/>
                    </a:cubicBezTo>
                    <a:cubicBezTo>
                      <a:pt x="65" y="22"/>
                      <a:pt x="56" y="17"/>
                      <a:pt x="48" y="17"/>
                    </a:cubicBezTo>
                    <a:cubicBezTo>
                      <a:pt x="39" y="16"/>
                      <a:pt x="32" y="19"/>
                      <a:pt x="26" y="24"/>
                    </a:cubicBezTo>
                    <a:cubicBezTo>
                      <a:pt x="20" y="30"/>
                      <a:pt x="17" y="38"/>
                      <a:pt x="17" y="46"/>
                    </a:cubicBezTo>
                    <a:cubicBezTo>
                      <a:pt x="18" y="55"/>
                      <a:pt x="23" y="63"/>
                      <a:pt x="31"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3" name="Freeform 180"/>
              <p:cNvSpPr>
                <a:spLocks/>
              </p:cNvSpPr>
              <p:nvPr/>
            </p:nvSpPr>
            <p:spPr bwMode="auto">
              <a:xfrm>
                <a:off x="2163" y="2093"/>
                <a:ext cx="48" cy="65"/>
              </a:xfrm>
              <a:custGeom>
                <a:avLst/>
                <a:gdLst>
                  <a:gd name="T0" fmla="*/ 69 w 81"/>
                  <a:gd name="T1" fmla="*/ 108 h 108"/>
                  <a:gd name="T2" fmla="*/ 69 w 81"/>
                  <a:gd name="T3" fmla="*/ 108 h 108"/>
                  <a:gd name="T4" fmla="*/ 0 w 81"/>
                  <a:gd name="T5" fmla="*/ 34 h 108"/>
                  <a:gd name="T6" fmla="*/ 11 w 81"/>
                  <a:gd name="T7" fmla="*/ 24 h 108"/>
                  <a:gd name="T8" fmla="*/ 22 w 81"/>
                  <a:gd name="T9" fmla="*/ 35 h 108"/>
                  <a:gd name="T10" fmla="*/ 20 w 81"/>
                  <a:gd name="T11" fmla="*/ 17 h 108"/>
                  <a:gd name="T12" fmla="*/ 26 w 81"/>
                  <a:gd name="T13" fmla="*/ 7 h 108"/>
                  <a:gd name="T14" fmla="*/ 42 w 81"/>
                  <a:gd name="T15" fmla="*/ 0 h 108"/>
                  <a:gd name="T16" fmla="*/ 49 w 81"/>
                  <a:gd name="T17" fmla="*/ 15 h 108"/>
                  <a:gd name="T18" fmla="*/ 37 w 81"/>
                  <a:gd name="T19" fmla="*/ 21 h 108"/>
                  <a:gd name="T20" fmla="*/ 32 w 81"/>
                  <a:gd name="T21" fmla="*/ 30 h 108"/>
                  <a:gd name="T22" fmla="*/ 34 w 81"/>
                  <a:gd name="T23" fmla="*/ 41 h 108"/>
                  <a:gd name="T24" fmla="*/ 45 w 81"/>
                  <a:gd name="T25" fmla="*/ 58 h 108"/>
                  <a:gd name="T26" fmla="*/ 81 w 81"/>
                  <a:gd name="T27" fmla="*/ 96 h 108"/>
                  <a:gd name="T28" fmla="*/ 69 w 81"/>
                  <a:gd name="T2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08">
                    <a:moveTo>
                      <a:pt x="69" y="108"/>
                    </a:moveTo>
                    <a:lnTo>
                      <a:pt x="69" y="108"/>
                    </a:lnTo>
                    <a:lnTo>
                      <a:pt x="0" y="34"/>
                    </a:lnTo>
                    <a:lnTo>
                      <a:pt x="11" y="24"/>
                    </a:lnTo>
                    <a:lnTo>
                      <a:pt x="22" y="35"/>
                    </a:lnTo>
                    <a:cubicBezTo>
                      <a:pt x="20" y="27"/>
                      <a:pt x="19" y="21"/>
                      <a:pt x="20" y="17"/>
                    </a:cubicBezTo>
                    <a:cubicBezTo>
                      <a:pt x="21" y="13"/>
                      <a:pt x="23" y="10"/>
                      <a:pt x="26" y="7"/>
                    </a:cubicBezTo>
                    <a:cubicBezTo>
                      <a:pt x="30" y="4"/>
                      <a:pt x="35" y="1"/>
                      <a:pt x="42" y="0"/>
                    </a:cubicBezTo>
                    <a:lnTo>
                      <a:pt x="49" y="15"/>
                    </a:lnTo>
                    <a:cubicBezTo>
                      <a:pt x="44" y="16"/>
                      <a:pt x="40" y="18"/>
                      <a:pt x="37" y="21"/>
                    </a:cubicBezTo>
                    <a:cubicBezTo>
                      <a:pt x="34" y="23"/>
                      <a:pt x="33" y="26"/>
                      <a:pt x="32" y="30"/>
                    </a:cubicBezTo>
                    <a:cubicBezTo>
                      <a:pt x="31" y="34"/>
                      <a:pt x="32" y="38"/>
                      <a:pt x="34" y="41"/>
                    </a:cubicBezTo>
                    <a:cubicBezTo>
                      <a:pt x="36" y="47"/>
                      <a:pt x="40" y="52"/>
                      <a:pt x="45" y="58"/>
                    </a:cubicBezTo>
                    <a:lnTo>
                      <a:pt x="81" y="96"/>
                    </a:lnTo>
                    <a:lnTo>
                      <a:pt x="69" y="10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4" name="Freeform 181"/>
              <p:cNvSpPr>
                <a:spLocks noEditPoints="1"/>
              </p:cNvSpPr>
              <p:nvPr/>
            </p:nvSpPr>
            <p:spPr bwMode="auto">
              <a:xfrm>
                <a:off x="2174" y="2065"/>
                <a:ext cx="63" cy="68"/>
              </a:xfrm>
              <a:custGeom>
                <a:avLst/>
                <a:gdLst>
                  <a:gd name="T0" fmla="*/ 14 w 106"/>
                  <a:gd name="T1" fmla="*/ 26 h 113"/>
                  <a:gd name="T2" fmla="*/ 14 w 106"/>
                  <a:gd name="T3" fmla="*/ 26 h 113"/>
                  <a:gd name="T4" fmla="*/ 0 w 106"/>
                  <a:gd name="T5" fmla="*/ 11 h 113"/>
                  <a:gd name="T6" fmla="*/ 13 w 106"/>
                  <a:gd name="T7" fmla="*/ 0 h 113"/>
                  <a:gd name="T8" fmla="*/ 26 w 106"/>
                  <a:gd name="T9" fmla="*/ 14 h 113"/>
                  <a:gd name="T10" fmla="*/ 14 w 106"/>
                  <a:gd name="T11" fmla="*/ 26 h 113"/>
                  <a:gd name="T12" fmla="*/ 94 w 106"/>
                  <a:gd name="T13" fmla="*/ 113 h 113"/>
                  <a:gd name="T14" fmla="*/ 94 w 106"/>
                  <a:gd name="T15" fmla="*/ 113 h 113"/>
                  <a:gd name="T16" fmla="*/ 26 w 106"/>
                  <a:gd name="T17" fmla="*/ 39 h 113"/>
                  <a:gd name="T18" fmla="*/ 39 w 106"/>
                  <a:gd name="T19" fmla="*/ 28 h 113"/>
                  <a:gd name="T20" fmla="*/ 106 w 106"/>
                  <a:gd name="T21" fmla="*/ 102 h 113"/>
                  <a:gd name="T22" fmla="*/ 94 w 106"/>
                  <a:gd name="T2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13">
                    <a:moveTo>
                      <a:pt x="14" y="26"/>
                    </a:moveTo>
                    <a:lnTo>
                      <a:pt x="14" y="26"/>
                    </a:lnTo>
                    <a:lnTo>
                      <a:pt x="0" y="11"/>
                    </a:lnTo>
                    <a:lnTo>
                      <a:pt x="13" y="0"/>
                    </a:lnTo>
                    <a:lnTo>
                      <a:pt x="26" y="14"/>
                    </a:lnTo>
                    <a:lnTo>
                      <a:pt x="14" y="26"/>
                    </a:lnTo>
                    <a:close/>
                    <a:moveTo>
                      <a:pt x="94" y="113"/>
                    </a:moveTo>
                    <a:lnTo>
                      <a:pt x="94" y="113"/>
                    </a:lnTo>
                    <a:lnTo>
                      <a:pt x="26" y="39"/>
                    </a:lnTo>
                    <a:lnTo>
                      <a:pt x="39" y="28"/>
                    </a:lnTo>
                    <a:lnTo>
                      <a:pt x="106" y="102"/>
                    </a:lnTo>
                    <a:lnTo>
                      <a:pt x="94" y="1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5" name="Freeform 182"/>
              <p:cNvSpPr>
                <a:spLocks/>
              </p:cNvSpPr>
              <p:nvPr/>
            </p:nvSpPr>
            <p:spPr bwMode="auto">
              <a:xfrm>
                <a:off x="2198" y="2050"/>
                <a:ext cx="66" cy="63"/>
              </a:xfrm>
              <a:custGeom>
                <a:avLst/>
                <a:gdLst>
                  <a:gd name="T0" fmla="*/ 99 w 111"/>
                  <a:gd name="T1" fmla="*/ 78 h 105"/>
                  <a:gd name="T2" fmla="*/ 99 w 111"/>
                  <a:gd name="T3" fmla="*/ 78 h 105"/>
                  <a:gd name="T4" fmla="*/ 111 w 111"/>
                  <a:gd name="T5" fmla="*/ 87 h 105"/>
                  <a:gd name="T6" fmla="*/ 102 w 111"/>
                  <a:gd name="T7" fmla="*/ 97 h 105"/>
                  <a:gd name="T8" fmla="*/ 90 w 111"/>
                  <a:gd name="T9" fmla="*/ 105 h 105"/>
                  <a:gd name="T10" fmla="*/ 79 w 111"/>
                  <a:gd name="T11" fmla="*/ 104 h 105"/>
                  <a:gd name="T12" fmla="*/ 64 w 111"/>
                  <a:gd name="T13" fmla="*/ 90 h 105"/>
                  <a:gd name="T14" fmla="*/ 26 w 111"/>
                  <a:gd name="T15" fmla="*/ 47 h 105"/>
                  <a:gd name="T16" fmla="*/ 16 w 111"/>
                  <a:gd name="T17" fmla="*/ 56 h 105"/>
                  <a:gd name="T18" fmla="*/ 8 w 111"/>
                  <a:gd name="T19" fmla="*/ 46 h 105"/>
                  <a:gd name="T20" fmla="*/ 17 w 111"/>
                  <a:gd name="T21" fmla="*/ 37 h 105"/>
                  <a:gd name="T22" fmla="*/ 0 w 111"/>
                  <a:gd name="T23" fmla="*/ 19 h 105"/>
                  <a:gd name="T24" fmla="*/ 6 w 111"/>
                  <a:gd name="T25" fmla="*/ 0 h 105"/>
                  <a:gd name="T26" fmla="*/ 29 w 111"/>
                  <a:gd name="T27" fmla="*/ 26 h 105"/>
                  <a:gd name="T28" fmla="*/ 42 w 111"/>
                  <a:gd name="T29" fmla="*/ 15 h 105"/>
                  <a:gd name="T30" fmla="*/ 51 w 111"/>
                  <a:gd name="T31" fmla="*/ 25 h 105"/>
                  <a:gd name="T32" fmla="*/ 38 w 111"/>
                  <a:gd name="T33" fmla="*/ 36 h 105"/>
                  <a:gd name="T34" fmla="*/ 77 w 111"/>
                  <a:gd name="T35" fmla="*/ 80 h 105"/>
                  <a:gd name="T36" fmla="*/ 84 w 111"/>
                  <a:gd name="T37" fmla="*/ 86 h 105"/>
                  <a:gd name="T38" fmla="*/ 89 w 111"/>
                  <a:gd name="T39" fmla="*/ 86 h 105"/>
                  <a:gd name="T40" fmla="*/ 94 w 111"/>
                  <a:gd name="T41" fmla="*/ 83 h 105"/>
                  <a:gd name="T42" fmla="*/ 99 w 111"/>
                  <a:gd name="T4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05">
                    <a:moveTo>
                      <a:pt x="99" y="78"/>
                    </a:moveTo>
                    <a:lnTo>
                      <a:pt x="99" y="78"/>
                    </a:lnTo>
                    <a:lnTo>
                      <a:pt x="111" y="87"/>
                    </a:lnTo>
                    <a:cubicBezTo>
                      <a:pt x="108" y="91"/>
                      <a:pt x="105" y="95"/>
                      <a:pt x="102" y="97"/>
                    </a:cubicBezTo>
                    <a:cubicBezTo>
                      <a:pt x="98" y="101"/>
                      <a:pt x="93" y="104"/>
                      <a:pt x="90" y="105"/>
                    </a:cubicBezTo>
                    <a:cubicBezTo>
                      <a:pt x="86" y="105"/>
                      <a:pt x="82" y="105"/>
                      <a:pt x="79" y="104"/>
                    </a:cubicBezTo>
                    <a:cubicBezTo>
                      <a:pt x="76" y="102"/>
                      <a:pt x="71" y="98"/>
                      <a:pt x="64" y="90"/>
                    </a:cubicBezTo>
                    <a:lnTo>
                      <a:pt x="26" y="47"/>
                    </a:lnTo>
                    <a:lnTo>
                      <a:pt x="16" y="56"/>
                    </a:lnTo>
                    <a:lnTo>
                      <a:pt x="8" y="46"/>
                    </a:lnTo>
                    <a:lnTo>
                      <a:pt x="17" y="37"/>
                    </a:lnTo>
                    <a:lnTo>
                      <a:pt x="0" y="19"/>
                    </a:lnTo>
                    <a:lnTo>
                      <a:pt x="6" y="0"/>
                    </a:lnTo>
                    <a:lnTo>
                      <a:pt x="29" y="26"/>
                    </a:lnTo>
                    <a:lnTo>
                      <a:pt x="42" y="15"/>
                    </a:lnTo>
                    <a:lnTo>
                      <a:pt x="51" y="25"/>
                    </a:lnTo>
                    <a:lnTo>
                      <a:pt x="38" y="36"/>
                    </a:lnTo>
                    <a:lnTo>
                      <a:pt x="77" y="80"/>
                    </a:lnTo>
                    <a:cubicBezTo>
                      <a:pt x="81" y="83"/>
                      <a:pt x="83" y="85"/>
                      <a:pt x="84" y="86"/>
                    </a:cubicBezTo>
                    <a:cubicBezTo>
                      <a:pt x="86" y="87"/>
                      <a:pt x="87" y="87"/>
                      <a:pt x="89" y="86"/>
                    </a:cubicBezTo>
                    <a:cubicBezTo>
                      <a:pt x="90" y="86"/>
                      <a:pt x="92" y="85"/>
                      <a:pt x="94" y="83"/>
                    </a:cubicBezTo>
                    <a:cubicBezTo>
                      <a:pt x="95" y="82"/>
                      <a:pt x="97" y="80"/>
                      <a:pt x="99"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6" name="Freeform 183"/>
              <p:cNvSpPr>
                <a:spLocks noEditPoints="1"/>
              </p:cNvSpPr>
              <p:nvPr/>
            </p:nvSpPr>
            <p:spPr bwMode="auto">
              <a:xfrm>
                <a:off x="2233" y="2010"/>
                <a:ext cx="66" cy="82"/>
              </a:xfrm>
              <a:custGeom>
                <a:avLst/>
                <a:gdLst>
                  <a:gd name="T0" fmla="*/ 8 w 109"/>
                  <a:gd name="T1" fmla="*/ 42 h 136"/>
                  <a:gd name="T2" fmla="*/ 8 w 109"/>
                  <a:gd name="T3" fmla="*/ 42 h 136"/>
                  <a:gd name="T4" fmla="*/ 0 w 109"/>
                  <a:gd name="T5" fmla="*/ 14 h 136"/>
                  <a:gd name="T6" fmla="*/ 17 w 109"/>
                  <a:gd name="T7" fmla="*/ 0 h 136"/>
                  <a:gd name="T8" fmla="*/ 18 w 109"/>
                  <a:gd name="T9" fmla="*/ 33 h 136"/>
                  <a:gd name="T10" fmla="*/ 8 w 109"/>
                  <a:gd name="T11" fmla="*/ 42 h 136"/>
                  <a:gd name="T12" fmla="*/ 89 w 109"/>
                  <a:gd name="T13" fmla="*/ 78 h 136"/>
                  <a:gd name="T14" fmla="*/ 89 w 109"/>
                  <a:gd name="T15" fmla="*/ 78 h 136"/>
                  <a:gd name="T16" fmla="*/ 103 w 109"/>
                  <a:gd name="T17" fmla="*/ 69 h 136"/>
                  <a:gd name="T18" fmla="*/ 107 w 109"/>
                  <a:gd name="T19" fmla="*/ 97 h 136"/>
                  <a:gd name="T20" fmla="*/ 91 w 109"/>
                  <a:gd name="T21" fmla="*/ 122 h 136"/>
                  <a:gd name="T22" fmla="*/ 56 w 109"/>
                  <a:gd name="T23" fmla="*/ 135 h 136"/>
                  <a:gd name="T24" fmla="*/ 22 w 109"/>
                  <a:gd name="T25" fmla="*/ 114 h 136"/>
                  <a:gd name="T26" fmla="*/ 6 w 109"/>
                  <a:gd name="T27" fmla="*/ 76 h 136"/>
                  <a:gd name="T28" fmla="*/ 22 w 109"/>
                  <a:gd name="T29" fmla="*/ 44 h 136"/>
                  <a:gd name="T30" fmla="*/ 56 w 109"/>
                  <a:gd name="T31" fmla="*/ 32 h 136"/>
                  <a:gd name="T32" fmla="*/ 91 w 109"/>
                  <a:gd name="T33" fmla="*/ 53 h 136"/>
                  <a:gd name="T34" fmla="*/ 93 w 109"/>
                  <a:gd name="T35" fmla="*/ 56 h 136"/>
                  <a:gd name="T36" fmla="*/ 37 w 109"/>
                  <a:gd name="T37" fmla="*/ 106 h 136"/>
                  <a:gd name="T38" fmla="*/ 61 w 109"/>
                  <a:gd name="T39" fmla="*/ 118 h 136"/>
                  <a:gd name="T40" fmla="*/ 82 w 109"/>
                  <a:gd name="T41" fmla="*/ 111 h 136"/>
                  <a:gd name="T42" fmla="*/ 91 w 109"/>
                  <a:gd name="T43" fmla="*/ 97 h 136"/>
                  <a:gd name="T44" fmla="*/ 89 w 109"/>
                  <a:gd name="T45" fmla="*/ 78 h 136"/>
                  <a:gd name="T46" fmla="*/ 29 w 109"/>
                  <a:gd name="T47" fmla="*/ 94 h 136"/>
                  <a:gd name="T48" fmla="*/ 29 w 109"/>
                  <a:gd name="T49" fmla="*/ 94 h 136"/>
                  <a:gd name="T50" fmla="*/ 71 w 109"/>
                  <a:gd name="T51" fmla="*/ 58 h 136"/>
                  <a:gd name="T52" fmla="*/ 54 w 109"/>
                  <a:gd name="T53" fmla="*/ 48 h 136"/>
                  <a:gd name="T54" fmla="*/ 31 w 109"/>
                  <a:gd name="T55" fmla="*/ 54 h 136"/>
                  <a:gd name="T56" fmla="*/ 22 w 109"/>
                  <a:gd name="T57" fmla="*/ 73 h 136"/>
                  <a:gd name="T58" fmla="*/ 29 w 109"/>
                  <a:gd name="T59" fmla="*/ 9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 h="136">
                    <a:moveTo>
                      <a:pt x="8" y="42"/>
                    </a:moveTo>
                    <a:lnTo>
                      <a:pt x="8" y="42"/>
                    </a:lnTo>
                    <a:lnTo>
                      <a:pt x="0" y="14"/>
                    </a:lnTo>
                    <a:lnTo>
                      <a:pt x="17" y="0"/>
                    </a:lnTo>
                    <a:lnTo>
                      <a:pt x="18" y="33"/>
                    </a:lnTo>
                    <a:lnTo>
                      <a:pt x="8" y="42"/>
                    </a:lnTo>
                    <a:close/>
                    <a:moveTo>
                      <a:pt x="89" y="78"/>
                    </a:moveTo>
                    <a:lnTo>
                      <a:pt x="89" y="78"/>
                    </a:lnTo>
                    <a:lnTo>
                      <a:pt x="103" y="69"/>
                    </a:lnTo>
                    <a:cubicBezTo>
                      <a:pt x="108" y="78"/>
                      <a:pt x="109" y="88"/>
                      <a:pt x="107" y="97"/>
                    </a:cubicBezTo>
                    <a:cubicBezTo>
                      <a:pt x="106" y="106"/>
                      <a:pt x="100" y="114"/>
                      <a:pt x="91" y="122"/>
                    </a:cubicBezTo>
                    <a:cubicBezTo>
                      <a:pt x="80" y="132"/>
                      <a:pt x="69" y="136"/>
                      <a:pt x="56" y="135"/>
                    </a:cubicBezTo>
                    <a:cubicBezTo>
                      <a:pt x="44" y="133"/>
                      <a:pt x="32" y="127"/>
                      <a:pt x="22" y="114"/>
                    </a:cubicBezTo>
                    <a:cubicBezTo>
                      <a:pt x="10" y="102"/>
                      <a:pt x="5" y="89"/>
                      <a:pt x="6" y="76"/>
                    </a:cubicBezTo>
                    <a:cubicBezTo>
                      <a:pt x="6" y="64"/>
                      <a:pt x="11" y="53"/>
                      <a:pt x="22" y="44"/>
                    </a:cubicBezTo>
                    <a:cubicBezTo>
                      <a:pt x="32" y="35"/>
                      <a:pt x="43" y="31"/>
                      <a:pt x="56" y="32"/>
                    </a:cubicBezTo>
                    <a:cubicBezTo>
                      <a:pt x="68" y="34"/>
                      <a:pt x="80" y="40"/>
                      <a:pt x="91" y="53"/>
                    </a:cubicBezTo>
                    <a:cubicBezTo>
                      <a:pt x="91" y="54"/>
                      <a:pt x="92" y="55"/>
                      <a:pt x="93" y="56"/>
                    </a:cubicBezTo>
                    <a:lnTo>
                      <a:pt x="37" y="106"/>
                    </a:lnTo>
                    <a:cubicBezTo>
                      <a:pt x="45" y="113"/>
                      <a:pt x="53" y="118"/>
                      <a:pt x="61" y="118"/>
                    </a:cubicBezTo>
                    <a:cubicBezTo>
                      <a:pt x="69" y="119"/>
                      <a:pt x="76" y="117"/>
                      <a:pt x="82" y="111"/>
                    </a:cubicBezTo>
                    <a:cubicBezTo>
                      <a:pt x="87" y="107"/>
                      <a:pt x="90" y="103"/>
                      <a:pt x="91" y="97"/>
                    </a:cubicBezTo>
                    <a:cubicBezTo>
                      <a:pt x="92" y="92"/>
                      <a:pt x="92" y="86"/>
                      <a:pt x="89" y="78"/>
                    </a:cubicBezTo>
                    <a:close/>
                    <a:moveTo>
                      <a:pt x="29" y="94"/>
                    </a:moveTo>
                    <a:lnTo>
                      <a:pt x="29" y="94"/>
                    </a:lnTo>
                    <a:lnTo>
                      <a:pt x="71" y="58"/>
                    </a:lnTo>
                    <a:cubicBezTo>
                      <a:pt x="65" y="52"/>
                      <a:pt x="59" y="48"/>
                      <a:pt x="54" y="48"/>
                    </a:cubicBezTo>
                    <a:cubicBezTo>
                      <a:pt x="45" y="46"/>
                      <a:pt x="38" y="48"/>
                      <a:pt x="31" y="54"/>
                    </a:cubicBezTo>
                    <a:cubicBezTo>
                      <a:pt x="25" y="59"/>
                      <a:pt x="22" y="65"/>
                      <a:pt x="22" y="73"/>
                    </a:cubicBezTo>
                    <a:cubicBezTo>
                      <a:pt x="21" y="80"/>
                      <a:pt x="23" y="87"/>
                      <a:pt x="29" y="9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7" name="Freeform 184"/>
              <p:cNvSpPr>
                <a:spLocks noEditPoints="1"/>
              </p:cNvSpPr>
              <p:nvPr/>
            </p:nvSpPr>
            <p:spPr bwMode="auto">
              <a:xfrm>
                <a:off x="2305" y="1945"/>
                <a:ext cx="69" cy="88"/>
              </a:xfrm>
              <a:custGeom>
                <a:avLst/>
                <a:gdLst>
                  <a:gd name="T0" fmla="*/ 102 w 115"/>
                  <a:gd name="T1" fmla="*/ 118 h 147"/>
                  <a:gd name="T2" fmla="*/ 102 w 115"/>
                  <a:gd name="T3" fmla="*/ 118 h 147"/>
                  <a:gd name="T4" fmla="*/ 94 w 115"/>
                  <a:gd name="T5" fmla="*/ 108 h 147"/>
                  <a:gd name="T6" fmla="*/ 82 w 115"/>
                  <a:gd name="T7" fmla="*/ 137 h 147"/>
                  <a:gd name="T8" fmla="*/ 61 w 115"/>
                  <a:gd name="T9" fmla="*/ 146 h 147"/>
                  <a:gd name="T10" fmla="*/ 37 w 115"/>
                  <a:gd name="T11" fmla="*/ 141 h 147"/>
                  <a:gd name="T12" fmla="*/ 15 w 115"/>
                  <a:gd name="T13" fmla="*/ 124 h 147"/>
                  <a:gd name="T14" fmla="*/ 2 w 115"/>
                  <a:gd name="T15" fmla="*/ 99 h 147"/>
                  <a:gd name="T16" fmla="*/ 2 w 115"/>
                  <a:gd name="T17" fmla="*/ 75 h 147"/>
                  <a:gd name="T18" fmla="*/ 15 w 115"/>
                  <a:gd name="T19" fmla="*/ 56 h 147"/>
                  <a:gd name="T20" fmla="*/ 30 w 115"/>
                  <a:gd name="T21" fmla="*/ 49 h 147"/>
                  <a:gd name="T22" fmla="*/ 45 w 115"/>
                  <a:gd name="T23" fmla="*/ 49 h 147"/>
                  <a:gd name="T24" fmla="*/ 14 w 115"/>
                  <a:gd name="T25" fmla="*/ 11 h 147"/>
                  <a:gd name="T26" fmla="*/ 27 w 115"/>
                  <a:gd name="T27" fmla="*/ 0 h 147"/>
                  <a:gd name="T28" fmla="*/ 115 w 115"/>
                  <a:gd name="T29" fmla="*/ 108 h 147"/>
                  <a:gd name="T30" fmla="*/ 102 w 115"/>
                  <a:gd name="T31" fmla="*/ 118 h 147"/>
                  <a:gd name="T32" fmla="*/ 29 w 115"/>
                  <a:gd name="T33" fmla="*/ 113 h 147"/>
                  <a:gd name="T34" fmla="*/ 29 w 115"/>
                  <a:gd name="T35" fmla="*/ 113 h 147"/>
                  <a:gd name="T36" fmla="*/ 53 w 115"/>
                  <a:gd name="T37" fmla="*/ 130 h 147"/>
                  <a:gd name="T38" fmla="*/ 74 w 115"/>
                  <a:gd name="T39" fmla="*/ 125 h 147"/>
                  <a:gd name="T40" fmla="*/ 83 w 115"/>
                  <a:gd name="T41" fmla="*/ 106 h 147"/>
                  <a:gd name="T42" fmla="*/ 72 w 115"/>
                  <a:gd name="T43" fmla="*/ 80 h 147"/>
                  <a:gd name="T44" fmla="*/ 47 w 115"/>
                  <a:gd name="T45" fmla="*/ 61 h 147"/>
                  <a:gd name="T46" fmla="*/ 25 w 115"/>
                  <a:gd name="T47" fmla="*/ 66 h 147"/>
                  <a:gd name="T48" fmla="*/ 17 w 115"/>
                  <a:gd name="T49" fmla="*/ 85 h 147"/>
                  <a:gd name="T50" fmla="*/ 29 w 115"/>
                  <a:gd name="T51" fmla="*/ 11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147">
                    <a:moveTo>
                      <a:pt x="102" y="118"/>
                    </a:moveTo>
                    <a:lnTo>
                      <a:pt x="102" y="118"/>
                    </a:lnTo>
                    <a:lnTo>
                      <a:pt x="94" y="108"/>
                    </a:lnTo>
                    <a:cubicBezTo>
                      <a:pt x="96" y="119"/>
                      <a:pt x="92" y="129"/>
                      <a:pt x="82" y="137"/>
                    </a:cubicBezTo>
                    <a:cubicBezTo>
                      <a:pt x="76" y="142"/>
                      <a:pt x="69" y="145"/>
                      <a:pt x="61" y="146"/>
                    </a:cubicBezTo>
                    <a:cubicBezTo>
                      <a:pt x="53" y="147"/>
                      <a:pt x="45" y="145"/>
                      <a:pt x="37" y="141"/>
                    </a:cubicBezTo>
                    <a:cubicBezTo>
                      <a:pt x="29" y="137"/>
                      <a:pt x="22" y="132"/>
                      <a:pt x="15" y="124"/>
                    </a:cubicBezTo>
                    <a:cubicBezTo>
                      <a:pt x="9" y="116"/>
                      <a:pt x="5" y="108"/>
                      <a:pt x="2" y="99"/>
                    </a:cubicBezTo>
                    <a:cubicBezTo>
                      <a:pt x="0" y="91"/>
                      <a:pt x="0" y="83"/>
                      <a:pt x="2" y="75"/>
                    </a:cubicBezTo>
                    <a:cubicBezTo>
                      <a:pt x="4" y="68"/>
                      <a:pt x="9" y="61"/>
                      <a:pt x="15" y="56"/>
                    </a:cubicBezTo>
                    <a:cubicBezTo>
                      <a:pt x="20" y="52"/>
                      <a:pt x="25" y="50"/>
                      <a:pt x="30" y="49"/>
                    </a:cubicBezTo>
                    <a:cubicBezTo>
                      <a:pt x="35" y="48"/>
                      <a:pt x="41" y="48"/>
                      <a:pt x="45" y="49"/>
                    </a:cubicBezTo>
                    <a:lnTo>
                      <a:pt x="14" y="11"/>
                    </a:lnTo>
                    <a:lnTo>
                      <a:pt x="27" y="0"/>
                    </a:lnTo>
                    <a:lnTo>
                      <a:pt x="115" y="108"/>
                    </a:lnTo>
                    <a:lnTo>
                      <a:pt x="102" y="118"/>
                    </a:lnTo>
                    <a:close/>
                    <a:moveTo>
                      <a:pt x="29" y="113"/>
                    </a:moveTo>
                    <a:lnTo>
                      <a:pt x="29" y="113"/>
                    </a:lnTo>
                    <a:cubicBezTo>
                      <a:pt x="37" y="123"/>
                      <a:pt x="45" y="128"/>
                      <a:pt x="53" y="130"/>
                    </a:cubicBezTo>
                    <a:cubicBezTo>
                      <a:pt x="62" y="131"/>
                      <a:pt x="69" y="130"/>
                      <a:pt x="74" y="125"/>
                    </a:cubicBezTo>
                    <a:cubicBezTo>
                      <a:pt x="80" y="120"/>
                      <a:pt x="83" y="114"/>
                      <a:pt x="83" y="106"/>
                    </a:cubicBezTo>
                    <a:cubicBezTo>
                      <a:pt x="84" y="98"/>
                      <a:pt x="80" y="89"/>
                      <a:pt x="72" y="80"/>
                    </a:cubicBezTo>
                    <a:cubicBezTo>
                      <a:pt x="63" y="69"/>
                      <a:pt x="55" y="63"/>
                      <a:pt x="47" y="61"/>
                    </a:cubicBezTo>
                    <a:cubicBezTo>
                      <a:pt x="38" y="60"/>
                      <a:pt x="31" y="61"/>
                      <a:pt x="25" y="66"/>
                    </a:cubicBezTo>
                    <a:cubicBezTo>
                      <a:pt x="20" y="71"/>
                      <a:pt x="17" y="77"/>
                      <a:pt x="17" y="85"/>
                    </a:cubicBezTo>
                    <a:cubicBezTo>
                      <a:pt x="16" y="93"/>
                      <a:pt x="21" y="102"/>
                      <a:pt x="29" y="11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8" name="Freeform 185"/>
              <p:cNvSpPr>
                <a:spLocks noEditPoints="1"/>
              </p:cNvSpPr>
              <p:nvPr/>
            </p:nvSpPr>
            <p:spPr bwMode="auto">
              <a:xfrm>
                <a:off x="2354" y="1931"/>
                <a:ext cx="62" cy="64"/>
              </a:xfrm>
              <a:custGeom>
                <a:avLst/>
                <a:gdLst>
                  <a:gd name="T0" fmla="*/ 84 w 104"/>
                  <a:gd name="T1" fmla="*/ 50 h 106"/>
                  <a:gd name="T2" fmla="*/ 84 w 104"/>
                  <a:gd name="T3" fmla="*/ 50 h 106"/>
                  <a:gd name="T4" fmla="*/ 99 w 104"/>
                  <a:gd name="T5" fmla="*/ 41 h 106"/>
                  <a:gd name="T6" fmla="*/ 102 w 104"/>
                  <a:gd name="T7" fmla="*/ 69 h 106"/>
                  <a:gd name="T8" fmla="*/ 84 w 104"/>
                  <a:gd name="T9" fmla="*/ 94 h 106"/>
                  <a:gd name="T10" fmla="*/ 49 w 104"/>
                  <a:gd name="T11" fmla="*/ 104 h 106"/>
                  <a:gd name="T12" fmla="*/ 15 w 104"/>
                  <a:gd name="T13" fmla="*/ 82 h 106"/>
                  <a:gd name="T14" fmla="*/ 1 w 104"/>
                  <a:gd name="T15" fmla="*/ 43 h 106"/>
                  <a:gd name="T16" fmla="*/ 19 w 104"/>
                  <a:gd name="T17" fmla="*/ 11 h 106"/>
                  <a:gd name="T18" fmla="*/ 54 w 104"/>
                  <a:gd name="T19" fmla="*/ 2 h 106"/>
                  <a:gd name="T20" fmla="*/ 87 w 104"/>
                  <a:gd name="T21" fmla="*/ 25 h 106"/>
                  <a:gd name="T22" fmla="*/ 90 w 104"/>
                  <a:gd name="T23" fmla="*/ 28 h 106"/>
                  <a:gd name="T24" fmla="*/ 31 w 104"/>
                  <a:gd name="T25" fmla="*/ 74 h 106"/>
                  <a:gd name="T26" fmla="*/ 54 w 104"/>
                  <a:gd name="T27" fmla="*/ 88 h 106"/>
                  <a:gd name="T28" fmla="*/ 76 w 104"/>
                  <a:gd name="T29" fmla="*/ 83 h 106"/>
                  <a:gd name="T30" fmla="*/ 86 w 104"/>
                  <a:gd name="T31" fmla="*/ 69 h 106"/>
                  <a:gd name="T32" fmla="*/ 84 w 104"/>
                  <a:gd name="T33" fmla="*/ 50 h 106"/>
                  <a:gd name="T34" fmla="*/ 23 w 104"/>
                  <a:gd name="T35" fmla="*/ 63 h 106"/>
                  <a:gd name="T36" fmla="*/ 23 w 104"/>
                  <a:gd name="T37" fmla="*/ 63 h 106"/>
                  <a:gd name="T38" fmla="*/ 68 w 104"/>
                  <a:gd name="T39" fmla="*/ 28 h 106"/>
                  <a:gd name="T40" fmla="*/ 51 w 104"/>
                  <a:gd name="T41" fmla="*/ 17 h 106"/>
                  <a:gd name="T42" fmla="*/ 28 w 104"/>
                  <a:gd name="T43" fmla="*/ 22 h 106"/>
                  <a:gd name="T44" fmla="*/ 17 w 104"/>
                  <a:gd name="T45" fmla="*/ 41 h 106"/>
                  <a:gd name="T46" fmla="*/ 23 w 104"/>
                  <a:gd name="T47" fmla="*/ 6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6">
                    <a:moveTo>
                      <a:pt x="84" y="50"/>
                    </a:moveTo>
                    <a:lnTo>
                      <a:pt x="84" y="50"/>
                    </a:lnTo>
                    <a:lnTo>
                      <a:pt x="99" y="41"/>
                    </a:lnTo>
                    <a:cubicBezTo>
                      <a:pt x="104" y="51"/>
                      <a:pt x="104" y="60"/>
                      <a:pt x="102" y="69"/>
                    </a:cubicBezTo>
                    <a:cubicBezTo>
                      <a:pt x="99" y="78"/>
                      <a:pt x="94" y="87"/>
                      <a:pt x="84" y="94"/>
                    </a:cubicBezTo>
                    <a:cubicBezTo>
                      <a:pt x="73" y="103"/>
                      <a:pt x="61" y="106"/>
                      <a:pt x="49" y="104"/>
                    </a:cubicBezTo>
                    <a:cubicBezTo>
                      <a:pt x="36" y="102"/>
                      <a:pt x="25" y="95"/>
                      <a:pt x="15" y="82"/>
                    </a:cubicBezTo>
                    <a:cubicBezTo>
                      <a:pt x="5" y="69"/>
                      <a:pt x="0" y="56"/>
                      <a:pt x="1" y="43"/>
                    </a:cubicBezTo>
                    <a:cubicBezTo>
                      <a:pt x="2" y="31"/>
                      <a:pt x="9" y="20"/>
                      <a:pt x="19" y="11"/>
                    </a:cubicBezTo>
                    <a:cubicBezTo>
                      <a:pt x="30" y="3"/>
                      <a:pt x="42" y="0"/>
                      <a:pt x="54" y="2"/>
                    </a:cubicBezTo>
                    <a:cubicBezTo>
                      <a:pt x="66" y="4"/>
                      <a:pt x="77" y="12"/>
                      <a:pt x="87" y="25"/>
                    </a:cubicBezTo>
                    <a:cubicBezTo>
                      <a:pt x="88" y="26"/>
                      <a:pt x="89" y="27"/>
                      <a:pt x="90" y="28"/>
                    </a:cubicBezTo>
                    <a:lnTo>
                      <a:pt x="31" y="74"/>
                    </a:lnTo>
                    <a:cubicBezTo>
                      <a:pt x="38" y="83"/>
                      <a:pt x="46" y="87"/>
                      <a:pt x="54" y="88"/>
                    </a:cubicBezTo>
                    <a:cubicBezTo>
                      <a:pt x="62" y="90"/>
                      <a:pt x="69" y="88"/>
                      <a:pt x="76" y="83"/>
                    </a:cubicBezTo>
                    <a:cubicBezTo>
                      <a:pt x="81" y="79"/>
                      <a:pt x="84" y="74"/>
                      <a:pt x="86" y="69"/>
                    </a:cubicBezTo>
                    <a:cubicBezTo>
                      <a:pt x="87" y="64"/>
                      <a:pt x="87" y="57"/>
                      <a:pt x="84" y="50"/>
                    </a:cubicBezTo>
                    <a:close/>
                    <a:moveTo>
                      <a:pt x="23" y="63"/>
                    </a:moveTo>
                    <a:lnTo>
                      <a:pt x="23" y="63"/>
                    </a:lnTo>
                    <a:lnTo>
                      <a:pt x="68" y="28"/>
                    </a:lnTo>
                    <a:cubicBezTo>
                      <a:pt x="62" y="22"/>
                      <a:pt x="56" y="18"/>
                      <a:pt x="51" y="17"/>
                    </a:cubicBezTo>
                    <a:cubicBezTo>
                      <a:pt x="43" y="15"/>
                      <a:pt x="35" y="17"/>
                      <a:pt x="28" y="22"/>
                    </a:cubicBezTo>
                    <a:cubicBezTo>
                      <a:pt x="22" y="27"/>
                      <a:pt x="18" y="33"/>
                      <a:pt x="17" y="41"/>
                    </a:cubicBezTo>
                    <a:cubicBezTo>
                      <a:pt x="16" y="48"/>
                      <a:pt x="18" y="55"/>
                      <a:pt x="23" y="6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9" name="Freeform 186"/>
              <p:cNvSpPr>
                <a:spLocks/>
              </p:cNvSpPr>
              <p:nvPr/>
            </p:nvSpPr>
            <p:spPr bwMode="auto">
              <a:xfrm>
                <a:off x="2424" y="1879"/>
                <a:ext cx="61" cy="64"/>
              </a:xfrm>
              <a:custGeom>
                <a:avLst/>
                <a:gdLst>
                  <a:gd name="T0" fmla="*/ 29 w 102"/>
                  <a:gd name="T1" fmla="*/ 94 h 106"/>
                  <a:gd name="T2" fmla="*/ 29 w 102"/>
                  <a:gd name="T3" fmla="*/ 94 h 106"/>
                  <a:gd name="T4" fmla="*/ 41 w 102"/>
                  <a:gd name="T5" fmla="*/ 82 h 106"/>
                  <a:gd name="T6" fmla="*/ 56 w 102"/>
                  <a:gd name="T7" fmla="*/ 90 h 106"/>
                  <a:gd name="T8" fmla="*/ 74 w 102"/>
                  <a:gd name="T9" fmla="*/ 83 h 106"/>
                  <a:gd name="T10" fmla="*/ 85 w 102"/>
                  <a:gd name="T11" fmla="*/ 69 h 106"/>
                  <a:gd name="T12" fmla="*/ 83 w 102"/>
                  <a:gd name="T13" fmla="*/ 57 h 106"/>
                  <a:gd name="T14" fmla="*/ 74 w 102"/>
                  <a:gd name="T15" fmla="*/ 53 h 106"/>
                  <a:gd name="T16" fmla="*/ 56 w 102"/>
                  <a:gd name="T17" fmla="*/ 58 h 106"/>
                  <a:gd name="T18" fmla="*/ 31 w 102"/>
                  <a:gd name="T19" fmla="*/ 67 h 106"/>
                  <a:gd name="T20" fmla="*/ 16 w 102"/>
                  <a:gd name="T21" fmla="*/ 65 h 106"/>
                  <a:gd name="T22" fmla="*/ 5 w 102"/>
                  <a:gd name="T23" fmla="*/ 57 h 106"/>
                  <a:gd name="T24" fmla="*/ 1 w 102"/>
                  <a:gd name="T25" fmla="*/ 45 h 106"/>
                  <a:gd name="T26" fmla="*/ 2 w 102"/>
                  <a:gd name="T27" fmla="*/ 32 h 106"/>
                  <a:gd name="T28" fmla="*/ 8 w 102"/>
                  <a:gd name="T29" fmla="*/ 22 h 106"/>
                  <a:gd name="T30" fmla="*/ 18 w 102"/>
                  <a:gd name="T31" fmla="*/ 12 h 106"/>
                  <a:gd name="T32" fmla="*/ 37 w 102"/>
                  <a:gd name="T33" fmla="*/ 2 h 106"/>
                  <a:gd name="T34" fmla="*/ 53 w 102"/>
                  <a:gd name="T35" fmla="*/ 2 h 106"/>
                  <a:gd name="T36" fmla="*/ 67 w 102"/>
                  <a:gd name="T37" fmla="*/ 11 h 106"/>
                  <a:gd name="T38" fmla="*/ 55 w 102"/>
                  <a:gd name="T39" fmla="*/ 23 h 106"/>
                  <a:gd name="T40" fmla="*/ 42 w 102"/>
                  <a:gd name="T41" fmla="*/ 17 h 106"/>
                  <a:gd name="T42" fmla="*/ 27 w 102"/>
                  <a:gd name="T43" fmla="*/ 22 h 106"/>
                  <a:gd name="T44" fmla="*/ 16 w 102"/>
                  <a:gd name="T45" fmla="*/ 35 h 106"/>
                  <a:gd name="T46" fmla="*/ 17 w 102"/>
                  <a:gd name="T47" fmla="*/ 45 h 106"/>
                  <a:gd name="T48" fmla="*/ 23 w 102"/>
                  <a:gd name="T49" fmla="*/ 49 h 106"/>
                  <a:gd name="T50" fmla="*/ 31 w 102"/>
                  <a:gd name="T51" fmla="*/ 49 h 106"/>
                  <a:gd name="T52" fmla="*/ 45 w 102"/>
                  <a:gd name="T53" fmla="*/ 44 h 106"/>
                  <a:gd name="T54" fmla="*/ 70 w 102"/>
                  <a:gd name="T55" fmla="*/ 35 h 106"/>
                  <a:gd name="T56" fmla="*/ 85 w 102"/>
                  <a:gd name="T57" fmla="*/ 36 h 106"/>
                  <a:gd name="T58" fmla="*/ 96 w 102"/>
                  <a:gd name="T59" fmla="*/ 45 h 106"/>
                  <a:gd name="T60" fmla="*/ 102 w 102"/>
                  <a:gd name="T61" fmla="*/ 61 h 106"/>
                  <a:gd name="T62" fmla="*/ 97 w 102"/>
                  <a:gd name="T63" fmla="*/ 79 h 106"/>
                  <a:gd name="T64" fmla="*/ 82 w 102"/>
                  <a:gd name="T65" fmla="*/ 95 h 106"/>
                  <a:gd name="T66" fmla="*/ 53 w 102"/>
                  <a:gd name="T67" fmla="*/ 106 h 106"/>
                  <a:gd name="T68" fmla="*/ 29 w 102"/>
                  <a:gd name="T69" fmla="*/ 9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106">
                    <a:moveTo>
                      <a:pt x="29" y="94"/>
                    </a:moveTo>
                    <a:lnTo>
                      <a:pt x="29" y="94"/>
                    </a:lnTo>
                    <a:lnTo>
                      <a:pt x="41" y="82"/>
                    </a:lnTo>
                    <a:cubicBezTo>
                      <a:pt x="45" y="87"/>
                      <a:pt x="51" y="89"/>
                      <a:pt x="56" y="90"/>
                    </a:cubicBezTo>
                    <a:cubicBezTo>
                      <a:pt x="62" y="90"/>
                      <a:pt x="68" y="88"/>
                      <a:pt x="74" y="83"/>
                    </a:cubicBezTo>
                    <a:cubicBezTo>
                      <a:pt x="80" y="79"/>
                      <a:pt x="84" y="74"/>
                      <a:pt x="85" y="69"/>
                    </a:cubicBezTo>
                    <a:cubicBezTo>
                      <a:pt x="86" y="65"/>
                      <a:pt x="86" y="60"/>
                      <a:pt x="83" y="57"/>
                    </a:cubicBezTo>
                    <a:cubicBezTo>
                      <a:pt x="81" y="54"/>
                      <a:pt x="78" y="52"/>
                      <a:pt x="74" y="53"/>
                    </a:cubicBezTo>
                    <a:cubicBezTo>
                      <a:pt x="71" y="53"/>
                      <a:pt x="65" y="55"/>
                      <a:pt x="56" y="58"/>
                    </a:cubicBezTo>
                    <a:cubicBezTo>
                      <a:pt x="45" y="63"/>
                      <a:pt x="36" y="66"/>
                      <a:pt x="31" y="67"/>
                    </a:cubicBezTo>
                    <a:cubicBezTo>
                      <a:pt x="25" y="68"/>
                      <a:pt x="21" y="67"/>
                      <a:pt x="16" y="65"/>
                    </a:cubicBezTo>
                    <a:cubicBezTo>
                      <a:pt x="12" y="64"/>
                      <a:pt x="8" y="61"/>
                      <a:pt x="5" y="57"/>
                    </a:cubicBezTo>
                    <a:cubicBezTo>
                      <a:pt x="3" y="53"/>
                      <a:pt x="1" y="49"/>
                      <a:pt x="1" y="45"/>
                    </a:cubicBezTo>
                    <a:cubicBezTo>
                      <a:pt x="0" y="41"/>
                      <a:pt x="0" y="36"/>
                      <a:pt x="2" y="32"/>
                    </a:cubicBezTo>
                    <a:cubicBezTo>
                      <a:pt x="3" y="29"/>
                      <a:pt x="5" y="26"/>
                      <a:pt x="8" y="22"/>
                    </a:cubicBezTo>
                    <a:cubicBezTo>
                      <a:pt x="10" y="18"/>
                      <a:pt x="14" y="15"/>
                      <a:pt x="18" y="12"/>
                    </a:cubicBezTo>
                    <a:cubicBezTo>
                      <a:pt x="25" y="7"/>
                      <a:pt x="31" y="4"/>
                      <a:pt x="37" y="2"/>
                    </a:cubicBezTo>
                    <a:cubicBezTo>
                      <a:pt x="43" y="1"/>
                      <a:pt x="49" y="0"/>
                      <a:pt x="53" y="2"/>
                    </a:cubicBezTo>
                    <a:cubicBezTo>
                      <a:pt x="58" y="3"/>
                      <a:pt x="62" y="6"/>
                      <a:pt x="67" y="11"/>
                    </a:cubicBezTo>
                    <a:lnTo>
                      <a:pt x="55" y="23"/>
                    </a:lnTo>
                    <a:cubicBezTo>
                      <a:pt x="51" y="19"/>
                      <a:pt x="47" y="17"/>
                      <a:pt x="42" y="17"/>
                    </a:cubicBezTo>
                    <a:cubicBezTo>
                      <a:pt x="38" y="16"/>
                      <a:pt x="33" y="18"/>
                      <a:pt x="27" y="22"/>
                    </a:cubicBezTo>
                    <a:cubicBezTo>
                      <a:pt x="21" y="27"/>
                      <a:pt x="17" y="31"/>
                      <a:pt x="16" y="35"/>
                    </a:cubicBezTo>
                    <a:cubicBezTo>
                      <a:pt x="15" y="39"/>
                      <a:pt x="15" y="43"/>
                      <a:pt x="17" y="45"/>
                    </a:cubicBezTo>
                    <a:cubicBezTo>
                      <a:pt x="19" y="47"/>
                      <a:pt x="20" y="48"/>
                      <a:pt x="23" y="49"/>
                    </a:cubicBezTo>
                    <a:cubicBezTo>
                      <a:pt x="25" y="50"/>
                      <a:pt x="27" y="50"/>
                      <a:pt x="31" y="49"/>
                    </a:cubicBezTo>
                    <a:cubicBezTo>
                      <a:pt x="32" y="48"/>
                      <a:pt x="37" y="47"/>
                      <a:pt x="45" y="44"/>
                    </a:cubicBezTo>
                    <a:cubicBezTo>
                      <a:pt x="57" y="39"/>
                      <a:pt x="65" y="36"/>
                      <a:pt x="70" y="35"/>
                    </a:cubicBezTo>
                    <a:cubicBezTo>
                      <a:pt x="75" y="34"/>
                      <a:pt x="80" y="34"/>
                      <a:pt x="85" y="36"/>
                    </a:cubicBezTo>
                    <a:cubicBezTo>
                      <a:pt x="89" y="37"/>
                      <a:pt x="93" y="41"/>
                      <a:pt x="96" y="45"/>
                    </a:cubicBezTo>
                    <a:cubicBezTo>
                      <a:pt x="100" y="50"/>
                      <a:pt x="102" y="55"/>
                      <a:pt x="102" y="61"/>
                    </a:cubicBezTo>
                    <a:cubicBezTo>
                      <a:pt x="102" y="67"/>
                      <a:pt x="100" y="73"/>
                      <a:pt x="97" y="79"/>
                    </a:cubicBezTo>
                    <a:cubicBezTo>
                      <a:pt x="94" y="85"/>
                      <a:pt x="89" y="90"/>
                      <a:pt x="82" y="95"/>
                    </a:cubicBezTo>
                    <a:cubicBezTo>
                      <a:pt x="72" y="102"/>
                      <a:pt x="62" y="106"/>
                      <a:pt x="53" y="106"/>
                    </a:cubicBezTo>
                    <a:cubicBezTo>
                      <a:pt x="45" y="105"/>
                      <a:pt x="36" y="101"/>
                      <a:pt x="29" y="9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0" name="Freeform 187"/>
              <p:cNvSpPr>
                <a:spLocks/>
              </p:cNvSpPr>
              <p:nvPr/>
            </p:nvSpPr>
            <p:spPr bwMode="auto">
              <a:xfrm>
                <a:off x="2465" y="1839"/>
                <a:ext cx="75" cy="71"/>
              </a:xfrm>
              <a:custGeom>
                <a:avLst/>
                <a:gdLst>
                  <a:gd name="T0" fmla="*/ 111 w 124"/>
                  <a:gd name="T1" fmla="*/ 91 h 118"/>
                  <a:gd name="T2" fmla="*/ 111 w 124"/>
                  <a:gd name="T3" fmla="*/ 91 h 118"/>
                  <a:gd name="T4" fmla="*/ 103 w 124"/>
                  <a:gd name="T5" fmla="*/ 79 h 118"/>
                  <a:gd name="T6" fmla="*/ 86 w 124"/>
                  <a:gd name="T7" fmla="*/ 111 h 118"/>
                  <a:gd name="T8" fmla="*/ 71 w 124"/>
                  <a:gd name="T9" fmla="*/ 117 h 118"/>
                  <a:gd name="T10" fmla="*/ 56 w 124"/>
                  <a:gd name="T11" fmla="*/ 117 h 118"/>
                  <a:gd name="T12" fmla="*/ 45 w 124"/>
                  <a:gd name="T13" fmla="*/ 109 h 118"/>
                  <a:gd name="T14" fmla="*/ 35 w 124"/>
                  <a:gd name="T15" fmla="*/ 97 h 118"/>
                  <a:gd name="T16" fmla="*/ 0 w 124"/>
                  <a:gd name="T17" fmla="*/ 46 h 118"/>
                  <a:gd name="T18" fmla="*/ 14 w 124"/>
                  <a:gd name="T19" fmla="*/ 36 h 118"/>
                  <a:gd name="T20" fmla="*/ 45 w 124"/>
                  <a:gd name="T21" fmla="*/ 82 h 118"/>
                  <a:gd name="T22" fmla="*/ 56 w 124"/>
                  <a:gd name="T23" fmla="*/ 96 h 118"/>
                  <a:gd name="T24" fmla="*/ 68 w 124"/>
                  <a:gd name="T25" fmla="*/ 101 h 118"/>
                  <a:gd name="T26" fmla="*/ 81 w 124"/>
                  <a:gd name="T27" fmla="*/ 97 h 118"/>
                  <a:gd name="T28" fmla="*/ 90 w 124"/>
                  <a:gd name="T29" fmla="*/ 85 h 118"/>
                  <a:gd name="T30" fmla="*/ 92 w 124"/>
                  <a:gd name="T31" fmla="*/ 71 h 118"/>
                  <a:gd name="T32" fmla="*/ 83 w 124"/>
                  <a:gd name="T33" fmla="*/ 53 h 118"/>
                  <a:gd name="T34" fmla="*/ 53 w 124"/>
                  <a:gd name="T35" fmla="*/ 9 h 118"/>
                  <a:gd name="T36" fmla="*/ 67 w 124"/>
                  <a:gd name="T37" fmla="*/ 0 h 118"/>
                  <a:gd name="T38" fmla="*/ 124 w 124"/>
                  <a:gd name="T39" fmla="*/ 82 h 118"/>
                  <a:gd name="T40" fmla="*/ 111 w 124"/>
                  <a:gd name="T41" fmla="*/ 9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18">
                    <a:moveTo>
                      <a:pt x="111" y="91"/>
                    </a:moveTo>
                    <a:lnTo>
                      <a:pt x="111" y="91"/>
                    </a:lnTo>
                    <a:lnTo>
                      <a:pt x="103" y="79"/>
                    </a:lnTo>
                    <a:cubicBezTo>
                      <a:pt x="103" y="92"/>
                      <a:pt x="97" y="103"/>
                      <a:pt x="86" y="111"/>
                    </a:cubicBezTo>
                    <a:cubicBezTo>
                      <a:pt x="81" y="114"/>
                      <a:pt x="76" y="116"/>
                      <a:pt x="71" y="117"/>
                    </a:cubicBezTo>
                    <a:cubicBezTo>
                      <a:pt x="65" y="118"/>
                      <a:pt x="60" y="118"/>
                      <a:pt x="56" y="117"/>
                    </a:cubicBezTo>
                    <a:cubicBezTo>
                      <a:pt x="52" y="115"/>
                      <a:pt x="49" y="113"/>
                      <a:pt x="45" y="109"/>
                    </a:cubicBezTo>
                    <a:cubicBezTo>
                      <a:pt x="42" y="107"/>
                      <a:pt x="39" y="103"/>
                      <a:pt x="35" y="97"/>
                    </a:cubicBezTo>
                    <a:lnTo>
                      <a:pt x="0" y="46"/>
                    </a:lnTo>
                    <a:lnTo>
                      <a:pt x="14" y="36"/>
                    </a:lnTo>
                    <a:lnTo>
                      <a:pt x="45" y="82"/>
                    </a:lnTo>
                    <a:cubicBezTo>
                      <a:pt x="50" y="89"/>
                      <a:pt x="54" y="94"/>
                      <a:pt x="56" y="96"/>
                    </a:cubicBezTo>
                    <a:cubicBezTo>
                      <a:pt x="60" y="99"/>
                      <a:pt x="64" y="101"/>
                      <a:pt x="68" y="101"/>
                    </a:cubicBezTo>
                    <a:cubicBezTo>
                      <a:pt x="72" y="101"/>
                      <a:pt x="77" y="100"/>
                      <a:pt x="81" y="97"/>
                    </a:cubicBezTo>
                    <a:cubicBezTo>
                      <a:pt x="85" y="94"/>
                      <a:pt x="88" y="90"/>
                      <a:pt x="90" y="85"/>
                    </a:cubicBezTo>
                    <a:cubicBezTo>
                      <a:pt x="92" y="81"/>
                      <a:pt x="93" y="76"/>
                      <a:pt x="92" y="71"/>
                    </a:cubicBezTo>
                    <a:cubicBezTo>
                      <a:pt x="91" y="66"/>
                      <a:pt x="88" y="60"/>
                      <a:pt x="83" y="53"/>
                    </a:cubicBezTo>
                    <a:lnTo>
                      <a:pt x="53" y="9"/>
                    </a:lnTo>
                    <a:lnTo>
                      <a:pt x="67" y="0"/>
                    </a:lnTo>
                    <a:lnTo>
                      <a:pt x="124" y="82"/>
                    </a:lnTo>
                    <a:lnTo>
                      <a:pt x="111" y="9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1" name="Freeform 188"/>
              <p:cNvSpPr>
                <a:spLocks/>
              </p:cNvSpPr>
              <p:nvPr/>
            </p:nvSpPr>
            <p:spPr bwMode="auto">
              <a:xfrm>
                <a:off x="2516" y="1815"/>
                <a:ext cx="42" cy="66"/>
              </a:xfrm>
              <a:custGeom>
                <a:avLst/>
                <a:gdLst>
                  <a:gd name="T0" fmla="*/ 56 w 70"/>
                  <a:gd name="T1" fmla="*/ 111 h 111"/>
                  <a:gd name="T2" fmla="*/ 56 w 70"/>
                  <a:gd name="T3" fmla="*/ 111 h 111"/>
                  <a:gd name="T4" fmla="*/ 0 w 70"/>
                  <a:gd name="T5" fmla="*/ 27 h 111"/>
                  <a:gd name="T6" fmla="*/ 13 w 70"/>
                  <a:gd name="T7" fmla="*/ 19 h 111"/>
                  <a:gd name="T8" fmla="*/ 21 w 70"/>
                  <a:gd name="T9" fmla="*/ 31 h 111"/>
                  <a:gd name="T10" fmla="*/ 23 w 70"/>
                  <a:gd name="T11" fmla="*/ 14 h 111"/>
                  <a:gd name="T12" fmla="*/ 30 w 70"/>
                  <a:gd name="T13" fmla="*/ 5 h 111"/>
                  <a:gd name="T14" fmla="*/ 47 w 70"/>
                  <a:gd name="T15" fmla="*/ 0 h 111"/>
                  <a:gd name="T16" fmla="*/ 51 w 70"/>
                  <a:gd name="T17" fmla="*/ 16 h 111"/>
                  <a:gd name="T18" fmla="*/ 39 w 70"/>
                  <a:gd name="T19" fmla="*/ 20 h 111"/>
                  <a:gd name="T20" fmla="*/ 32 w 70"/>
                  <a:gd name="T21" fmla="*/ 28 h 111"/>
                  <a:gd name="T22" fmla="*/ 32 w 70"/>
                  <a:gd name="T23" fmla="*/ 39 h 111"/>
                  <a:gd name="T24" fmla="*/ 41 w 70"/>
                  <a:gd name="T25" fmla="*/ 57 h 111"/>
                  <a:gd name="T26" fmla="*/ 70 w 70"/>
                  <a:gd name="T27" fmla="*/ 101 h 111"/>
                  <a:gd name="T28" fmla="*/ 56 w 70"/>
                  <a:gd name="T2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111">
                    <a:moveTo>
                      <a:pt x="56" y="111"/>
                    </a:moveTo>
                    <a:lnTo>
                      <a:pt x="56" y="111"/>
                    </a:lnTo>
                    <a:lnTo>
                      <a:pt x="0" y="27"/>
                    </a:lnTo>
                    <a:lnTo>
                      <a:pt x="13" y="19"/>
                    </a:lnTo>
                    <a:lnTo>
                      <a:pt x="21" y="31"/>
                    </a:lnTo>
                    <a:cubicBezTo>
                      <a:pt x="21" y="23"/>
                      <a:pt x="21" y="17"/>
                      <a:pt x="23" y="14"/>
                    </a:cubicBezTo>
                    <a:cubicBezTo>
                      <a:pt x="24" y="10"/>
                      <a:pt x="26" y="7"/>
                      <a:pt x="30" y="5"/>
                    </a:cubicBezTo>
                    <a:cubicBezTo>
                      <a:pt x="35" y="2"/>
                      <a:pt x="40" y="0"/>
                      <a:pt x="47" y="0"/>
                    </a:cubicBezTo>
                    <a:lnTo>
                      <a:pt x="51" y="16"/>
                    </a:lnTo>
                    <a:cubicBezTo>
                      <a:pt x="46" y="16"/>
                      <a:pt x="42" y="17"/>
                      <a:pt x="39" y="20"/>
                    </a:cubicBezTo>
                    <a:cubicBezTo>
                      <a:pt x="36" y="22"/>
                      <a:pt x="34" y="25"/>
                      <a:pt x="32" y="28"/>
                    </a:cubicBezTo>
                    <a:cubicBezTo>
                      <a:pt x="31" y="32"/>
                      <a:pt x="31" y="35"/>
                      <a:pt x="32" y="39"/>
                    </a:cubicBezTo>
                    <a:cubicBezTo>
                      <a:pt x="34" y="45"/>
                      <a:pt x="37" y="51"/>
                      <a:pt x="41" y="57"/>
                    </a:cubicBezTo>
                    <a:lnTo>
                      <a:pt x="70" y="101"/>
                    </a:lnTo>
                    <a:lnTo>
                      <a:pt x="56" y="1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2" name="Freeform 189"/>
              <p:cNvSpPr>
                <a:spLocks/>
              </p:cNvSpPr>
              <p:nvPr/>
            </p:nvSpPr>
            <p:spPr bwMode="auto">
              <a:xfrm>
                <a:off x="2541" y="1785"/>
                <a:ext cx="60" cy="68"/>
              </a:xfrm>
              <a:custGeom>
                <a:avLst/>
                <a:gdLst>
                  <a:gd name="T0" fmla="*/ 86 w 99"/>
                  <a:gd name="T1" fmla="*/ 113 h 113"/>
                  <a:gd name="T2" fmla="*/ 86 w 99"/>
                  <a:gd name="T3" fmla="*/ 113 h 113"/>
                  <a:gd name="T4" fmla="*/ 0 w 99"/>
                  <a:gd name="T5" fmla="*/ 49 h 113"/>
                  <a:gd name="T6" fmla="*/ 15 w 99"/>
                  <a:gd name="T7" fmla="*/ 40 h 113"/>
                  <a:gd name="T8" fmla="*/ 65 w 99"/>
                  <a:gd name="T9" fmla="*/ 78 h 113"/>
                  <a:gd name="T10" fmla="*/ 82 w 99"/>
                  <a:gd name="T11" fmla="*/ 92 h 113"/>
                  <a:gd name="T12" fmla="*/ 77 w 99"/>
                  <a:gd name="T13" fmla="*/ 73 h 113"/>
                  <a:gd name="T14" fmla="*/ 62 w 99"/>
                  <a:gd name="T15" fmla="*/ 9 h 113"/>
                  <a:gd name="T16" fmla="*/ 77 w 99"/>
                  <a:gd name="T17" fmla="*/ 0 h 113"/>
                  <a:gd name="T18" fmla="*/ 99 w 99"/>
                  <a:gd name="T19" fmla="*/ 104 h 113"/>
                  <a:gd name="T20" fmla="*/ 86 w 99"/>
                  <a:gd name="T21"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13">
                    <a:moveTo>
                      <a:pt x="86" y="113"/>
                    </a:moveTo>
                    <a:lnTo>
                      <a:pt x="86" y="113"/>
                    </a:lnTo>
                    <a:lnTo>
                      <a:pt x="0" y="49"/>
                    </a:lnTo>
                    <a:lnTo>
                      <a:pt x="15" y="40"/>
                    </a:lnTo>
                    <a:lnTo>
                      <a:pt x="65" y="78"/>
                    </a:lnTo>
                    <a:cubicBezTo>
                      <a:pt x="71" y="83"/>
                      <a:pt x="76" y="87"/>
                      <a:pt x="82" y="92"/>
                    </a:cubicBezTo>
                    <a:cubicBezTo>
                      <a:pt x="80" y="87"/>
                      <a:pt x="79" y="80"/>
                      <a:pt x="77" y="73"/>
                    </a:cubicBezTo>
                    <a:lnTo>
                      <a:pt x="62" y="9"/>
                    </a:lnTo>
                    <a:lnTo>
                      <a:pt x="77" y="0"/>
                    </a:lnTo>
                    <a:lnTo>
                      <a:pt x="99" y="104"/>
                    </a:lnTo>
                    <a:lnTo>
                      <a:pt x="86" y="1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3" name="Freeform 190"/>
              <p:cNvSpPr>
                <a:spLocks noEditPoints="1"/>
              </p:cNvSpPr>
              <p:nvPr/>
            </p:nvSpPr>
            <p:spPr bwMode="auto">
              <a:xfrm>
                <a:off x="2600" y="1762"/>
                <a:ext cx="62" cy="64"/>
              </a:xfrm>
              <a:custGeom>
                <a:avLst/>
                <a:gdLst>
                  <a:gd name="T0" fmla="*/ 84 w 103"/>
                  <a:gd name="T1" fmla="*/ 54 h 107"/>
                  <a:gd name="T2" fmla="*/ 84 w 103"/>
                  <a:gd name="T3" fmla="*/ 54 h 107"/>
                  <a:gd name="T4" fmla="*/ 100 w 103"/>
                  <a:gd name="T5" fmla="*/ 47 h 107"/>
                  <a:gd name="T6" fmla="*/ 99 w 103"/>
                  <a:gd name="T7" fmla="*/ 75 h 107"/>
                  <a:gd name="T8" fmla="*/ 79 w 103"/>
                  <a:gd name="T9" fmla="*/ 97 h 107"/>
                  <a:gd name="T10" fmla="*/ 42 w 103"/>
                  <a:gd name="T11" fmla="*/ 104 h 107"/>
                  <a:gd name="T12" fmla="*/ 11 w 103"/>
                  <a:gd name="T13" fmla="*/ 78 h 107"/>
                  <a:gd name="T14" fmla="*/ 2 w 103"/>
                  <a:gd name="T15" fmla="*/ 38 h 107"/>
                  <a:gd name="T16" fmla="*/ 24 w 103"/>
                  <a:gd name="T17" fmla="*/ 8 h 107"/>
                  <a:gd name="T18" fmla="*/ 59 w 103"/>
                  <a:gd name="T19" fmla="*/ 3 h 107"/>
                  <a:gd name="T20" fmla="*/ 90 w 103"/>
                  <a:gd name="T21" fmla="*/ 29 h 107"/>
                  <a:gd name="T22" fmla="*/ 92 w 103"/>
                  <a:gd name="T23" fmla="*/ 33 h 107"/>
                  <a:gd name="T24" fmla="*/ 28 w 103"/>
                  <a:gd name="T25" fmla="*/ 72 h 107"/>
                  <a:gd name="T26" fmla="*/ 49 w 103"/>
                  <a:gd name="T27" fmla="*/ 89 h 107"/>
                  <a:gd name="T28" fmla="*/ 72 w 103"/>
                  <a:gd name="T29" fmla="*/ 85 h 107"/>
                  <a:gd name="T30" fmla="*/ 83 w 103"/>
                  <a:gd name="T31" fmla="*/ 73 h 107"/>
                  <a:gd name="T32" fmla="*/ 84 w 103"/>
                  <a:gd name="T33" fmla="*/ 54 h 107"/>
                  <a:gd name="T34" fmla="*/ 22 w 103"/>
                  <a:gd name="T35" fmla="*/ 60 h 107"/>
                  <a:gd name="T36" fmla="*/ 22 w 103"/>
                  <a:gd name="T37" fmla="*/ 60 h 107"/>
                  <a:gd name="T38" fmla="*/ 70 w 103"/>
                  <a:gd name="T39" fmla="*/ 30 h 107"/>
                  <a:gd name="T40" fmla="*/ 54 w 103"/>
                  <a:gd name="T41" fmla="*/ 18 h 107"/>
                  <a:gd name="T42" fmla="*/ 31 w 103"/>
                  <a:gd name="T43" fmla="*/ 20 h 107"/>
                  <a:gd name="T44" fmla="*/ 18 w 103"/>
                  <a:gd name="T45" fmla="*/ 37 h 107"/>
                  <a:gd name="T46" fmla="*/ 22 w 103"/>
                  <a:gd name="T47" fmla="*/ 6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07">
                    <a:moveTo>
                      <a:pt x="84" y="54"/>
                    </a:moveTo>
                    <a:lnTo>
                      <a:pt x="84" y="54"/>
                    </a:lnTo>
                    <a:lnTo>
                      <a:pt x="100" y="47"/>
                    </a:lnTo>
                    <a:cubicBezTo>
                      <a:pt x="103" y="57"/>
                      <a:pt x="103" y="66"/>
                      <a:pt x="99" y="75"/>
                    </a:cubicBezTo>
                    <a:cubicBezTo>
                      <a:pt x="96" y="84"/>
                      <a:pt x="89" y="91"/>
                      <a:pt x="79" y="97"/>
                    </a:cubicBezTo>
                    <a:cubicBezTo>
                      <a:pt x="67" y="105"/>
                      <a:pt x="54" y="107"/>
                      <a:pt x="42" y="104"/>
                    </a:cubicBezTo>
                    <a:cubicBezTo>
                      <a:pt x="30" y="101"/>
                      <a:pt x="20" y="92"/>
                      <a:pt x="11" y="78"/>
                    </a:cubicBezTo>
                    <a:cubicBezTo>
                      <a:pt x="3" y="64"/>
                      <a:pt x="0" y="50"/>
                      <a:pt x="2" y="38"/>
                    </a:cubicBezTo>
                    <a:cubicBezTo>
                      <a:pt x="5" y="25"/>
                      <a:pt x="12" y="16"/>
                      <a:pt x="24" y="8"/>
                    </a:cubicBezTo>
                    <a:cubicBezTo>
                      <a:pt x="35" y="1"/>
                      <a:pt x="47" y="0"/>
                      <a:pt x="59" y="3"/>
                    </a:cubicBezTo>
                    <a:cubicBezTo>
                      <a:pt x="71" y="6"/>
                      <a:pt x="81" y="15"/>
                      <a:pt x="90" y="29"/>
                    </a:cubicBezTo>
                    <a:cubicBezTo>
                      <a:pt x="90" y="30"/>
                      <a:pt x="91" y="31"/>
                      <a:pt x="92" y="33"/>
                    </a:cubicBezTo>
                    <a:lnTo>
                      <a:pt x="28" y="72"/>
                    </a:lnTo>
                    <a:cubicBezTo>
                      <a:pt x="34" y="81"/>
                      <a:pt x="42" y="87"/>
                      <a:pt x="49" y="89"/>
                    </a:cubicBezTo>
                    <a:cubicBezTo>
                      <a:pt x="57" y="91"/>
                      <a:pt x="65" y="90"/>
                      <a:pt x="72" y="85"/>
                    </a:cubicBezTo>
                    <a:cubicBezTo>
                      <a:pt x="77" y="82"/>
                      <a:pt x="81" y="78"/>
                      <a:pt x="83" y="73"/>
                    </a:cubicBezTo>
                    <a:cubicBezTo>
                      <a:pt x="85" y="68"/>
                      <a:pt x="85" y="61"/>
                      <a:pt x="84" y="54"/>
                    </a:cubicBezTo>
                    <a:close/>
                    <a:moveTo>
                      <a:pt x="22" y="60"/>
                    </a:moveTo>
                    <a:lnTo>
                      <a:pt x="22" y="60"/>
                    </a:lnTo>
                    <a:lnTo>
                      <a:pt x="70" y="30"/>
                    </a:lnTo>
                    <a:cubicBezTo>
                      <a:pt x="64" y="24"/>
                      <a:pt x="59" y="19"/>
                      <a:pt x="54" y="18"/>
                    </a:cubicBezTo>
                    <a:cubicBezTo>
                      <a:pt x="46" y="15"/>
                      <a:pt x="38" y="16"/>
                      <a:pt x="31" y="20"/>
                    </a:cubicBezTo>
                    <a:cubicBezTo>
                      <a:pt x="24" y="24"/>
                      <a:pt x="20" y="30"/>
                      <a:pt x="18" y="37"/>
                    </a:cubicBezTo>
                    <a:cubicBezTo>
                      <a:pt x="17" y="44"/>
                      <a:pt x="18" y="52"/>
                      <a:pt x="22" y="6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4" name="Freeform 191"/>
              <p:cNvSpPr>
                <a:spLocks noEditPoints="1"/>
              </p:cNvSpPr>
              <p:nvPr/>
            </p:nvSpPr>
            <p:spPr bwMode="auto">
              <a:xfrm>
                <a:off x="2635" y="1724"/>
                <a:ext cx="51" cy="76"/>
              </a:xfrm>
              <a:custGeom>
                <a:avLst/>
                <a:gdLst>
                  <a:gd name="T0" fmla="*/ 10 w 85"/>
                  <a:gd name="T1" fmla="*/ 25 h 127"/>
                  <a:gd name="T2" fmla="*/ 10 w 85"/>
                  <a:gd name="T3" fmla="*/ 25 h 127"/>
                  <a:gd name="T4" fmla="*/ 0 w 85"/>
                  <a:gd name="T5" fmla="*/ 8 h 127"/>
                  <a:gd name="T6" fmla="*/ 14 w 85"/>
                  <a:gd name="T7" fmla="*/ 0 h 127"/>
                  <a:gd name="T8" fmla="*/ 24 w 85"/>
                  <a:gd name="T9" fmla="*/ 16 h 127"/>
                  <a:gd name="T10" fmla="*/ 10 w 85"/>
                  <a:gd name="T11" fmla="*/ 25 h 127"/>
                  <a:gd name="T12" fmla="*/ 70 w 85"/>
                  <a:gd name="T13" fmla="*/ 127 h 127"/>
                  <a:gd name="T14" fmla="*/ 70 w 85"/>
                  <a:gd name="T15" fmla="*/ 127 h 127"/>
                  <a:gd name="T16" fmla="*/ 19 w 85"/>
                  <a:gd name="T17" fmla="*/ 41 h 127"/>
                  <a:gd name="T18" fmla="*/ 34 w 85"/>
                  <a:gd name="T19" fmla="*/ 33 h 127"/>
                  <a:gd name="T20" fmla="*/ 85 w 85"/>
                  <a:gd name="T21" fmla="*/ 119 h 127"/>
                  <a:gd name="T22" fmla="*/ 70 w 85"/>
                  <a:gd name="T2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27">
                    <a:moveTo>
                      <a:pt x="10" y="25"/>
                    </a:moveTo>
                    <a:lnTo>
                      <a:pt x="10" y="25"/>
                    </a:lnTo>
                    <a:lnTo>
                      <a:pt x="0" y="8"/>
                    </a:lnTo>
                    <a:lnTo>
                      <a:pt x="14" y="0"/>
                    </a:lnTo>
                    <a:lnTo>
                      <a:pt x="24" y="16"/>
                    </a:lnTo>
                    <a:lnTo>
                      <a:pt x="10" y="25"/>
                    </a:lnTo>
                    <a:close/>
                    <a:moveTo>
                      <a:pt x="70" y="127"/>
                    </a:moveTo>
                    <a:lnTo>
                      <a:pt x="70" y="127"/>
                    </a:lnTo>
                    <a:lnTo>
                      <a:pt x="19" y="41"/>
                    </a:lnTo>
                    <a:lnTo>
                      <a:pt x="34" y="33"/>
                    </a:lnTo>
                    <a:lnTo>
                      <a:pt x="85" y="119"/>
                    </a:lnTo>
                    <a:lnTo>
                      <a:pt x="70" y="1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5" name="Freeform 192"/>
              <p:cNvSpPr>
                <a:spLocks/>
              </p:cNvSpPr>
              <p:nvPr/>
            </p:nvSpPr>
            <p:spPr bwMode="auto">
              <a:xfrm>
                <a:off x="2655" y="1712"/>
                <a:ext cx="50" cy="77"/>
              </a:xfrm>
              <a:custGeom>
                <a:avLst/>
                <a:gdLst>
                  <a:gd name="T0" fmla="*/ 69 w 84"/>
                  <a:gd name="T1" fmla="*/ 129 h 129"/>
                  <a:gd name="T2" fmla="*/ 69 w 84"/>
                  <a:gd name="T3" fmla="*/ 129 h 129"/>
                  <a:gd name="T4" fmla="*/ 0 w 84"/>
                  <a:gd name="T5" fmla="*/ 9 h 129"/>
                  <a:gd name="T6" fmla="*/ 14 w 84"/>
                  <a:gd name="T7" fmla="*/ 0 h 129"/>
                  <a:gd name="T8" fmla="*/ 84 w 84"/>
                  <a:gd name="T9" fmla="*/ 120 h 129"/>
                  <a:gd name="T10" fmla="*/ 69 w 84"/>
                  <a:gd name="T11" fmla="*/ 129 h 129"/>
                </a:gdLst>
                <a:ahLst/>
                <a:cxnLst>
                  <a:cxn ang="0">
                    <a:pos x="T0" y="T1"/>
                  </a:cxn>
                  <a:cxn ang="0">
                    <a:pos x="T2" y="T3"/>
                  </a:cxn>
                  <a:cxn ang="0">
                    <a:pos x="T4" y="T5"/>
                  </a:cxn>
                  <a:cxn ang="0">
                    <a:pos x="T6" y="T7"/>
                  </a:cxn>
                  <a:cxn ang="0">
                    <a:pos x="T8" y="T9"/>
                  </a:cxn>
                  <a:cxn ang="0">
                    <a:pos x="T10" y="T11"/>
                  </a:cxn>
                </a:cxnLst>
                <a:rect l="0" t="0" r="r" b="b"/>
                <a:pathLst>
                  <a:path w="84" h="129">
                    <a:moveTo>
                      <a:pt x="69" y="129"/>
                    </a:moveTo>
                    <a:lnTo>
                      <a:pt x="69" y="129"/>
                    </a:lnTo>
                    <a:lnTo>
                      <a:pt x="0" y="9"/>
                    </a:lnTo>
                    <a:lnTo>
                      <a:pt x="14" y="0"/>
                    </a:lnTo>
                    <a:lnTo>
                      <a:pt x="84" y="120"/>
                    </a:lnTo>
                    <a:lnTo>
                      <a:pt x="69" y="1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6" name="Freeform 193"/>
              <p:cNvSpPr>
                <a:spLocks/>
              </p:cNvSpPr>
              <p:nvPr/>
            </p:nvSpPr>
            <p:spPr bwMode="auto">
              <a:xfrm>
                <a:off x="2675" y="1701"/>
                <a:ext cx="50" cy="77"/>
              </a:xfrm>
              <a:custGeom>
                <a:avLst/>
                <a:gdLst>
                  <a:gd name="T0" fmla="*/ 68 w 83"/>
                  <a:gd name="T1" fmla="*/ 129 h 129"/>
                  <a:gd name="T2" fmla="*/ 68 w 83"/>
                  <a:gd name="T3" fmla="*/ 129 h 129"/>
                  <a:gd name="T4" fmla="*/ 0 w 83"/>
                  <a:gd name="T5" fmla="*/ 8 h 129"/>
                  <a:gd name="T6" fmla="*/ 14 w 83"/>
                  <a:gd name="T7" fmla="*/ 0 h 129"/>
                  <a:gd name="T8" fmla="*/ 83 w 83"/>
                  <a:gd name="T9" fmla="*/ 120 h 129"/>
                  <a:gd name="T10" fmla="*/ 68 w 83"/>
                  <a:gd name="T11" fmla="*/ 129 h 129"/>
                </a:gdLst>
                <a:ahLst/>
                <a:cxnLst>
                  <a:cxn ang="0">
                    <a:pos x="T0" y="T1"/>
                  </a:cxn>
                  <a:cxn ang="0">
                    <a:pos x="T2" y="T3"/>
                  </a:cxn>
                  <a:cxn ang="0">
                    <a:pos x="T4" y="T5"/>
                  </a:cxn>
                  <a:cxn ang="0">
                    <a:pos x="T6" y="T7"/>
                  </a:cxn>
                  <a:cxn ang="0">
                    <a:pos x="T8" y="T9"/>
                  </a:cxn>
                  <a:cxn ang="0">
                    <a:pos x="T10" y="T11"/>
                  </a:cxn>
                </a:cxnLst>
                <a:rect l="0" t="0" r="r" b="b"/>
                <a:pathLst>
                  <a:path w="83" h="129">
                    <a:moveTo>
                      <a:pt x="68" y="129"/>
                    </a:moveTo>
                    <a:lnTo>
                      <a:pt x="68" y="129"/>
                    </a:lnTo>
                    <a:lnTo>
                      <a:pt x="0" y="8"/>
                    </a:lnTo>
                    <a:lnTo>
                      <a:pt x="14" y="0"/>
                    </a:lnTo>
                    <a:lnTo>
                      <a:pt x="83" y="120"/>
                    </a:lnTo>
                    <a:lnTo>
                      <a:pt x="68" y="1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7" name="Freeform 194"/>
              <p:cNvSpPr>
                <a:spLocks noEditPoints="1"/>
              </p:cNvSpPr>
              <p:nvPr/>
            </p:nvSpPr>
            <p:spPr bwMode="auto">
              <a:xfrm>
                <a:off x="2712" y="1696"/>
                <a:ext cx="70" cy="68"/>
              </a:xfrm>
              <a:custGeom>
                <a:avLst/>
                <a:gdLst>
                  <a:gd name="T0" fmla="*/ 91 w 116"/>
                  <a:gd name="T1" fmla="*/ 76 h 113"/>
                  <a:gd name="T2" fmla="*/ 91 w 116"/>
                  <a:gd name="T3" fmla="*/ 76 h 113"/>
                  <a:gd name="T4" fmla="*/ 81 w 116"/>
                  <a:gd name="T5" fmla="*/ 95 h 113"/>
                  <a:gd name="T6" fmla="*/ 66 w 116"/>
                  <a:gd name="T7" fmla="*/ 106 h 113"/>
                  <a:gd name="T8" fmla="*/ 40 w 116"/>
                  <a:gd name="T9" fmla="*/ 112 h 113"/>
                  <a:gd name="T10" fmla="*/ 22 w 116"/>
                  <a:gd name="T11" fmla="*/ 98 h 113"/>
                  <a:gd name="T12" fmla="*/ 18 w 116"/>
                  <a:gd name="T13" fmla="*/ 84 h 113"/>
                  <a:gd name="T14" fmla="*/ 21 w 116"/>
                  <a:gd name="T15" fmla="*/ 72 h 113"/>
                  <a:gd name="T16" fmla="*/ 29 w 116"/>
                  <a:gd name="T17" fmla="*/ 61 h 113"/>
                  <a:gd name="T18" fmla="*/ 41 w 116"/>
                  <a:gd name="T19" fmla="*/ 51 h 113"/>
                  <a:gd name="T20" fmla="*/ 65 w 116"/>
                  <a:gd name="T21" fmla="*/ 32 h 113"/>
                  <a:gd name="T22" fmla="*/ 63 w 116"/>
                  <a:gd name="T23" fmla="*/ 28 h 113"/>
                  <a:gd name="T24" fmla="*/ 52 w 116"/>
                  <a:gd name="T25" fmla="*/ 17 h 113"/>
                  <a:gd name="T26" fmla="*/ 32 w 116"/>
                  <a:gd name="T27" fmla="*/ 21 h 113"/>
                  <a:gd name="T28" fmla="*/ 19 w 116"/>
                  <a:gd name="T29" fmla="*/ 34 h 113"/>
                  <a:gd name="T30" fmla="*/ 18 w 116"/>
                  <a:gd name="T31" fmla="*/ 51 h 113"/>
                  <a:gd name="T32" fmla="*/ 3 w 116"/>
                  <a:gd name="T33" fmla="*/ 57 h 113"/>
                  <a:gd name="T34" fmla="*/ 1 w 116"/>
                  <a:gd name="T35" fmla="*/ 38 h 113"/>
                  <a:gd name="T36" fmla="*/ 9 w 116"/>
                  <a:gd name="T37" fmla="*/ 22 h 113"/>
                  <a:gd name="T38" fmla="*/ 28 w 116"/>
                  <a:gd name="T39" fmla="*/ 8 h 113"/>
                  <a:gd name="T40" fmla="*/ 47 w 116"/>
                  <a:gd name="T41" fmla="*/ 1 h 113"/>
                  <a:gd name="T42" fmla="*/ 61 w 116"/>
                  <a:gd name="T43" fmla="*/ 2 h 113"/>
                  <a:gd name="T44" fmla="*/ 72 w 116"/>
                  <a:gd name="T45" fmla="*/ 9 h 113"/>
                  <a:gd name="T46" fmla="*/ 80 w 116"/>
                  <a:gd name="T47" fmla="*/ 22 h 113"/>
                  <a:gd name="T48" fmla="*/ 91 w 116"/>
                  <a:gd name="T49" fmla="*/ 42 h 113"/>
                  <a:gd name="T50" fmla="*/ 106 w 116"/>
                  <a:gd name="T51" fmla="*/ 68 h 113"/>
                  <a:gd name="T52" fmla="*/ 116 w 116"/>
                  <a:gd name="T53" fmla="*/ 77 h 113"/>
                  <a:gd name="T54" fmla="*/ 100 w 116"/>
                  <a:gd name="T55" fmla="*/ 85 h 113"/>
                  <a:gd name="T56" fmla="*/ 91 w 116"/>
                  <a:gd name="T57" fmla="*/ 76 h 113"/>
                  <a:gd name="T58" fmla="*/ 72 w 116"/>
                  <a:gd name="T59" fmla="*/ 43 h 113"/>
                  <a:gd name="T60" fmla="*/ 72 w 116"/>
                  <a:gd name="T61" fmla="*/ 43 h 113"/>
                  <a:gd name="T62" fmla="*/ 50 w 116"/>
                  <a:gd name="T63" fmla="*/ 62 h 113"/>
                  <a:gd name="T64" fmla="*/ 39 w 116"/>
                  <a:gd name="T65" fmla="*/ 72 h 113"/>
                  <a:gd name="T66" fmla="*/ 36 w 116"/>
                  <a:gd name="T67" fmla="*/ 80 h 113"/>
                  <a:gd name="T68" fmla="*/ 37 w 116"/>
                  <a:gd name="T69" fmla="*/ 89 h 113"/>
                  <a:gd name="T70" fmla="*/ 47 w 116"/>
                  <a:gd name="T71" fmla="*/ 96 h 113"/>
                  <a:gd name="T72" fmla="*/ 63 w 116"/>
                  <a:gd name="T73" fmla="*/ 93 h 113"/>
                  <a:gd name="T74" fmla="*/ 76 w 116"/>
                  <a:gd name="T75" fmla="*/ 81 h 113"/>
                  <a:gd name="T76" fmla="*/ 80 w 116"/>
                  <a:gd name="T77" fmla="*/ 65 h 113"/>
                  <a:gd name="T78" fmla="*/ 75 w 116"/>
                  <a:gd name="T79" fmla="*/ 49 h 113"/>
                  <a:gd name="T80" fmla="*/ 72 w 116"/>
                  <a:gd name="T81" fmla="*/ 4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113">
                    <a:moveTo>
                      <a:pt x="91" y="76"/>
                    </a:moveTo>
                    <a:lnTo>
                      <a:pt x="91" y="76"/>
                    </a:lnTo>
                    <a:cubicBezTo>
                      <a:pt x="88" y="84"/>
                      <a:pt x="85" y="90"/>
                      <a:pt x="81" y="95"/>
                    </a:cubicBezTo>
                    <a:cubicBezTo>
                      <a:pt x="76" y="99"/>
                      <a:pt x="72" y="103"/>
                      <a:pt x="66" y="106"/>
                    </a:cubicBezTo>
                    <a:cubicBezTo>
                      <a:pt x="56" y="112"/>
                      <a:pt x="47" y="113"/>
                      <a:pt x="40" y="112"/>
                    </a:cubicBezTo>
                    <a:cubicBezTo>
                      <a:pt x="32" y="110"/>
                      <a:pt x="26" y="105"/>
                      <a:pt x="22" y="98"/>
                    </a:cubicBezTo>
                    <a:cubicBezTo>
                      <a:pt x="19" y="93"/>
                      <a:pt x="18" y="89"/>
                      <a:pt x="18" y="84"/>
                    </a:cubicBezTo>
                    <a:cubicBezTo>
                      <a:pt x="18" y="80"/>
                      <a:pt x="19" y="75"/>
                      <a:pt x="21" y="72"/>
                    </a:cubicBezTo>
                    <a:cubicBezTo>
                      <a:pt x="23" y="68"/>
                      <a:pt x="26" y="64"/>
                      <a:pt x="29" y="61"/>
                    </a:cubicBezTo>
                    <a:cubicBezTo>
                      <a:pt x="32" y="58"/>
                      <a:pt x="36" y="55"/>
                      <a:pt x="41" y="51"/>
                    </a:cubicBezTo>
                    <a:cubicBezTo>
                      <a:pt x="53" y="43"/>
                      <a:pt x="61" y="37"/>
                      <a:pt x="65" y="32"/>
                    </a:cubicBezTo>
                    <a:cubicBezTo>
                      <a:pt x="64" y="30"/>
                      <a:pt x="63" y="28"/>
                      <a:pt x="63" y="28"/>
                    </a:cubicBezTo>
                    <a:cubicBezTo>
                      <a:pt x="60" y="22"/>
                      <a:pt x="56" y="18"/>
                      <a:pt x="52" y="17"/>
                    </a:cubicBezTo>
                    <a:cubicBezTo>
                      <a:pt x="46" y="16"/>
                      <a:pt x="40" y="17"/>
                      <a:pt x="32" y="21"/>
                    </a:cubicBezTo>
                    <a:cubicBezTo>
                      <a:pt x="25" y="25"/>
                      <a:pt x="21" y="29"/>
                      <a:pt x="19" y="34"/>
                    </a:cubicBezTo>
                    <a:cubicBezTo>
                      <a:pt x="17" y="38"/>
                      <a:pt x="17" y="44"/>
                      <a:pt x="18" y="51"/>
                    </a:cubicBezTo>
                    <a:lnTo>
                      <a:pt x="3" y="57"/>
                    </a:lnTo>
                    <a:cubicBezTo>
                      <a:pt x="1" y="50"/>
                      <a:pt x="0" y="43"/>
                      <a:pt x="1" y="38"/>
                    </a:cubicBezTo>
                    <a:cubicBezTo>
                      <a:pt x="2" y="32"/>
                      <a:pt x="5" y="27"/>
                      <a:pt x="9" y="22"/>
                    </a:cubicBezTo>
                    <a:cubicBezTo>
                      <a:pt x="14" y="17"/>
                      <a:pt x="20" y="12"/>
                      <a:pt x="28" y="8"/>
                    </a:cubicBezTo>
                    <a:cubicBezTo>
                      <a:pt x="35" y="4"/>
                      <a:pt x="42" y="1"/>
                      <a:pt x="47" y="1"/>
                    </a:cubicBezTo>
                    <a:cubicBezTo>
                      <a:pt x="53" y="0"/>
                      <a:pt x="58" y="0"/>
                      <a:pt x="61" y="2"/>
                    </a:cubicBezTo>
                    <a:cubicBezTo>
                      <a:pt x="65" y="3"/>
                      <a:pt x="68" y="6"/>
                      <a:pt x="72" y="9"/>
                    </a:cubicBezTo>
                    <a:cubicBezTo>
                      <a:pt x="73" y="11"/>
                      <a:pt x="76" y="16"/>
                      <a:pt x="80" y="22"/>
                    </a:cubicBezTo>
                    <a:lnTo>
                      <a:pt x="91" y="42"/>
                    </a:lnTo>
                    <a:cubicBezTo>
                      <a:pt x="98" y="56"/>
                      <a:pt x="103" y="65"/>
                      <a:pt x="106" y="68"/>
                    </a:cubicBezTo>
                    <a:cubicBezTo>
                      <a:pt x="109" y="71"/>
                      <a:pt x="112" y="74"/>
                      <a:pt x="116" y="77"/>
                    </a:cubicBezTo>
                    <a:lnTo>
                      <a:pt x="100" y="85"/>
                    </a:lnTo>
                    <a:cubicBezTo>
                      <a:pt x="97" y="83"/>
                      <a:pt x="94" y="80"/>
                      <a:pt x="91" y="76"/>
                    </a:cubicBezTo>
                    <a:close/>
                    <a:moveTo>
                      <a:pt x="72" y="43"/>
                    </a:moveTo>
                    <a:lnTo>
                      <a:pt x="72" y="43"/>
                    </a:lnTo>
                    <a:cubicBezTo>
                      <a:pt x="67" y="48"/>
                      <a:pt x="60" y="55"/>
                      <a:pt x="50" y="62"/>
                    </a:cubicBezTo>
                    <a:cubicBezTo>
                      <a:pt x="45" y="66"/>
                      <a:pt x="41" y="70"/>
                      <a:pt x="39" y="72"/>
                    </a:cubicBezTo>
                    <a:cubicBezTo>
                      <a:pt x="37" y="75"/>
                      <a:pt x="36" y="78"/>
                      <a:pt x="36" y="80"/>
                    </a:cubicBezTo>
                    <a:cubicBezTo>
                      <a:pt x="35" y="83"/>
                      <a:pt x="36" y="86"/>
                      <a:pt x="37" y="89"/>
                    </a:cubicBezTo>
                    <a:cubicBezTo>
                      <a:pt x="40" y="93"/>
                      <a:pt x="43" y="95"/>
                      <a:pt x="47" y="96"/>
                    </a:cubicBezTo>
                    <a:cubicBezTo>
                      <a:pt x="52" y="97"/>
                      <a:pt x="57" y="96"/>
                      <a:pt x="63" y="93"/>
                    </a:cubicBezTo>
                    <a:cubicBezTo>
                      <a:pt x="69" y="90"/>
                      <a:pt x="73" y="86"/>
                      <a:pt x="76" y="81"/>
                    </a:cubicBezTo>
                    <a:cubicBezTo>
                      <a:pt x="79" y="76"/>
                      <a:pt x="81" y="71"/>
                      <a:pt x="80" y="65"/>
                    </a:cubicBezTo>
                    <a:cubicBezTo>
                      <a:pt x="80" y="61"/>
                      <a:pt x="78" y="55"/>
                      <a:pt x="75" y="49"/>
                    </a:cubicBezTo>
                    <a:lnTo>
                      <a:pt x="72" y="4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8" name="Freeform 195"/>
              <p:cNvSpPr>
                <a:spLocks/>
              </p:cNvSpPr>
              <p:nvPr/>
            </p:nvSpPr>
            <p:spPr bwMode="auto">
              <a:xfrm>
                <a:off x="2761" y="1667"/>
                <a:ext cx="72" cy="71"/>
              </a:xfrm>
              <a:custGeom>
                <a:avLst/>
                <a:gdLst>
                  <a:gd name="T0" fmla="*/ 46 w 119"/>
                  <a:gd name="T1" fmla="*/ 118 h 118"/>
                  <a:gd name="T2" fmla="*/ 46 w 119"/>
                  <a:gd name="T3" fmla="*/ 118 h 118"/>
                  <a:gd name="T4" fmla="*/ 0 w 119"/>
                  <a:gd name="T5" fmla="*/ 29 h 118"/>
                  <a:gd name="T6" fmla="*/ 14 w 119"/>
                  <a:gd name="T7" fmla="*/ 22 h 118"/>
                  <a:gd name="T8" fmla="*/ 20 w 119"/>
                  <a:gd name="T9" fmla="*/ 34 h 118"/>
                  <a:gd name="T10" fmla="*/ 41 w 119"/>
                  <a:gd name="T11" fmla="*/ 5 h 118"/>
                  <a:gd name="T12" fmla="*/ 58 w 119"/>
                  <a:gd name="T13" fmla="*/ 0 h 118"/>
                  <a:gd name="T14" fmla="*/ 72 w 119"/>
                  <a:gd name="T15" fmla="*/ 3 h 118"/>
                  <a:gd name="T16" fmla="*/ 82 w 119"/>
                  <a:gd name="T17" fmla="*/ 11 h 118"/>
                  <a:gd name="T18" fmla="*/ 90 w 119"/>
                  <a:gd name="T19" fmla="*/ 26 h 118"/>
                  <a:gd name="T20" fmla="*/ 119 w 119"/>
                  <a:gd name="T21" fmla="*/ 80 h 118"/>
                  <a:gd name="T22" fmla="*/ 104 w 119"/>
                  <a:gd name="T23" fmla="*/ 88 h 118"/>
                  <a:gd name="T24" fmla="*/ 76 w 119"/>
                  <a:gd name="T25" fmla="*/ 34 h 118"/>
                  <a:gd name="T26" fmla="*/ 67 w 119"/>
                  <a:gd name="T27" fmla="*/ 21 h 118"/>
                  <a:gd name="T28" fmla="*/ 57 w 119"/>
                  <a:gd name="T29" fmla="*/ 17 h 118"/>
                  <a:gd name="T30" fmla="*/ 45 w 119"/>
                  <a:gd name="T31" fmla="*/ 20 h 118"/>
                  <a:gd name="T32" fmla="*/ 31 w 119"/>
                  <a:gd name="T33" fmla="*/ 35 h 118"/>
                  <a:gd name="T34" fmla="*/ 36 w 119"/>
                  <a:gd name="T35" fmla="*/ 61 h 118"/>
                  <a:gd name="T36" fmla="*/ 61 w 119"/>
                  <a:gd name="T37" fmla="*/ 110 h 118"/>
                  <a:gd name="T38" fmla="*/ 46 w 119"/>
                  <a:gd name="T3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18">
                    <a:moveTo>
                      <a:pt x="46" y="118"/>
                    </a:moveTo>
                    <a:lnTo>
                      <a:pt x="46" y="118"/>
                    </a:lnTo>
                    <a:lnTo>
                      <a:pt x="0" y="29"/>
                    </a:lnTo>
                    <a:lnTo>
                      <a:pt x="14" y="22"/>
                    </a:lnTo>
                    <a:lnTo>
                      <a:pt x="20" y="34"/>
                    </a:lnTo>
                    <a:cubicBezTo>
                      <a:pt x="22" y="21"/>
                      <a:pt x="29" y="11"/>
                      <a:pt x="41" y="5"/>
                    </a:cubicBezTo>
                    <a:cubicBezTo>
                      <a:pt x="47" y="2"/>
                      <a:pt x="52" y="1"/>
                      <a:pt x="58" y="0"/>
                    </a:cubicBezTo>
                    <a:cubicBezTo>
                      <a:pt x="63" y="0"/>
                      <a:pt x="68" y="1"/>
                      <a:pt x="72" y="3"/>
                    </a:cubicBezTo>
                    <a:cubicBezTo>
                      <a:pt x="75" y="5"/>
                      <a:pt x="79" y="8"/>
                      <a:pt x="82" y="11"/>
                    </a:cubicBezTo>
                    <a:cubicBezTo>
                      <a:pt x="84" y="14"/>
                      <a:pt x="87" y="19"/>
                      <a:pt x="90" y="26"/>
                    </a:cubicBezTo>
                    <a:lnTo>
                      <a:pt x="119" y="80"/>
                    </a:lnTo>
                    <a:lnTo>
                      <a:pt x="104" y="88"/>
                    </a:lnTo>
                    <a:lnTo>
                      <a:pt x="76" y="34"/>
                    </a:lnTo>
                    <a:cubicBezTo>
                      <a:pt x="72" y="28"/>
                      <a:pt x="69" y="24"/>
                      <a:pt x="67" y="21"/>
                    </a:cubicBezTo>
                    <a:cubicBezTo>
                      <a:pt x="64" y="19"/>
                      <a:pt x="61" y="17"/>
                      <a:pt x="57" y="17"/>
                    </a:cubicBezTo>
                    <a:cubicBezTo>
                      <a:pt x="53" y="17"/>
                      <a:pt x="49" y="18"/>
                      <a:pt x="45" y="20"/>
                    </a:cubicBezTo>
                    <a:cubicBezTo>
                      <a:pt x="38" y="23"/>
                      <a:pt x="34" y="28"/>
                      <a:pt x="31" y="35"/>
                    </a:cubicBezTo>
                    <a:cubicBezTo>
                      <a:pt x="29" y="41"/>
                      <a:pt x="30" y="50"/>
                      <a:pt x="36" y="61"/>
                    </a:cubicBezTo>
                    <a:lnTo>
                      <a:pt x="61" y="110"/>
                    </a:lnTo>
                    <a:lnTo>
                      <a:pt x="46" y="11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9" name="Freeform 196"/>
              <p:cNvSpPr>
                <a:spLocks/>
              </p:cNvSpPr>
              <p:nvPr/>
            </p:nvSpPr>
            <p:spPr bwMode="auto">
              <a:xfrm>
                <a:off x="2823" y="1640"/>
                <a:ext cx="58" cy="65"/>
              </a:xfrm>
              <a:custGeom>
                <a:avLst/>
                <a:gdLst>
                  <a:gd name="T0" fmla="*/ 77 w 97"/>
                  <a:gd name="T1" fmla="*/ 55 h 108"/>
                  <a:gd name="T2" fmla="*/ 77 w 97"/>
                  <a:gd name="T3" fmla="*/ 55 h 108"/>
                  <a:gd name="T4" fmla="*/ 93 w 97"/>
                  <a:gd name="T5" fmla="*/ 49 h 108"/>
                  <a:gd name="T6" fmla="*/ 92 w 97"/>
                  <a:gd name="T7" fmla="*/ 80 h 108"/>
                  <a:gd name="T8" fmla="*/ 72 w 97"/>
                  <a:gd name="T9" fmla="*/ 101 h 108"/>
                  <a:gd name="T10" fmla="*/ 36 w 97"/>
                  <a:gd name="T11" fmla="*/ 103 h 108"/>
                  <a:gd name="T12" fmla="*/ 8 w 97"/>
                  <a:gd name="T13" fmla="*/ 74 h 108"/>
                  <a:gd name="T14" fmla="*/ 0 w 97"/>
                  <a:gd name="T15" fmla="*/ 46 h 108"/>
                  <a:gd name="T16" fmla="*/ 7 w 97"/>
                  <a:gd name="T17" fmla="*/ 23 h 108"/>
                  <a:gd name="T18" fmla="*/ 26 w 97"/>
                  <a:gd name="T19" fmla="*/ 7 h 108"/>
                  <a:gd name="T20" fmla="*/ 53 w 97"/>
                  <a:gd name="T21" fmla="*/ 2 h 108"/>
                  <a:gd name="T22" fmla="*/ 76 w 97"/>
                  <a:gd name="T23" fmla="*/ 18 h 108"/>
                  <a:gd name="T24" fmla="*/ 62 w 97"/>
                  <a:gd name="T25" fmla="*/ 27 h 108"/>
                  <a:gd name="T26" fmla="*/ 48 w 97"/>
                  <a:gd name="T27" fmla="*/ 17 h 108"/>
                  <a:gd name="T28" fmla="*/ 33 w 97"/>
                  <a:gd name="T29" fmla="*/ 19 h 108"/>
                  <a:gd name="T30" fmla="*/ 18 w 97"/>
                  <a:gd name="T31" fmla="*/ 36 h 108"/>
                  <a:gd name="T32" fmla="*/ 23 w 97"/>
                  <a:gd name="T33" fmla="*/ 66 h 108"/>
                  <a:gd name="T34" fmla="*/ 43 w 97"/>
                  <a:gd name="T35" fmla="*/ 89 h 108"/>
                  <a:gd name="T36" fmla="*/ 66 w 97"/>
                  <a:gd name="T37" fmla="*/ 88 h 108"/>
                  <a:gd name="T38" fmla="*/ 78 w 97"/>
                  <a:gd name="T39" fmla="*/ 75 h 108"/>
                  <a:gd name="T40" fmla="*/ 77 w 97"/>
                  <a:gd name="T41" fmla="*/ 5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08">
                    <a:moveTo>
                      <a:pt x="77" y="55"/>
                    </a:moveTo>
                    <a:lnTo>
                      <a:pt x="77" y="55"/>
                    </a:lnTo>
                    <a:lnTo>
                      <a:pt x="93" y="49"/>
                    </a:lnTo>
                    <a:cubicBezTo>
                      <a:pt x="97" y="61"/>
                      <a:pt x="96" y="71"/>
                      <a:pt x="92" y="80"/>
                    </a:cubicBezTo>
                    <a:cubicBezTo>
                      <a:pt x="89" y="89"/>
                      <a:pt x="82" y="96"/>
                      <a:pt x="72" y="101"/>
                    </a:cubicBezTo>
                    <a:cubicBezTo>
                      <a:pt x="60" y="107"/>
                      <a:pt x="48" y="108"/>
                      <a:pt x="36" y="103"/>
                    </a:cubicBezTo>
                    <a:cubicBezTo>
                      <a:pt x="25" y="99"/>
                      <a:pt x="15" y="89"/>
                      <a:pt x="8" y="74"/>
                    </a:cubicBezTo>
                    <a:cubicBezTo>
                      <a:pt x="3" y="64"/>
                      <a:pt x="1" y="55"/>
                      <a:pt x="0" y="46"/>
                    </a:cubicBezTo>
                    <a:cubicBezTo>
                      <a:pt x="0" y="37"/>
                      <a:pt x="2" y="29"/>
                      <a:pt x="7" y="23"/>
                    </a:cubicBezTo>
                    <a:cubicBezTo>
                      <a:pt x="12" y="16"/>
                      <a:pt x="18" y="10"/>
                      <a:pt x="26" y="7"/>
                    </a:cubicBezTo>
                    <a:cubicBezTo>
                      <a:pt x="36" y="2"/>
                      <a:pt x="45" y="0"/>
                      <a:pt x="53" y="2"/>
                    </a:cubicBezTo>
                    <a:cubicBezTo>
                      <a:pt x="62" y="4"/>
                      <a:pt x="70" y="9"/>
                      <a:pt x="76" y="18"/>
                    </a:cubicBezTo>
                    <a:lnTo>
                      <a:pt x="62" y="27"/>
                    </a:lnTo>
                    <a:cubicBezTo>
                      <a:pt x="58" y="22"/>
                      <a:pt x="53" y="18"/>
                      <a:pt x="48" y="17"/>
                    </a:cubicBezTo>
                    <a:cubicBezTo>
                      <a:pt x="43" y="16"/>
                      <a:pt x="38" y="16"/>
                      <a:pt x="33" y="19"/>
                    </a:cubicBezTo>
                    <a:cubicBezTo>
                      <a:pt x="25" y="23"/>
                      <a:pt x="20" y="28"/>
                      <a:pt x="18" y="36"/>
                    </a:cubicBezTo>
                    <a:cubicBezTo>
                      <a:pt x="16" y="44"/>
                      <a:pt x="18" y="54"/>
                      <a:pt x="23" y="66"/>
                    </a:cubicBezTo>
                    <a:cubicBezTo>
                      <a:pt x="29" y="78"/>
                      <a:pt x="36" y="86"/>
                      <a:pt x="43" y="89"/>
                    </a:cubicBezTo>
                    <a:cubicBezTo>
                      <a:pt x="51" y="92"/>
                      <a:pt x="58" y="92"/>
                      <a:pt x="66" y="88"/>
                    </a:cubicBezTo>
                    <a:cubicBezTo>
                      <a:pt x="72" y="85"/>
                      <a:pt x="76" y="81"/>
                      <a:pt x="78" y="75"/>
                    </a:cubicBezTo>
                    <a:cubicBezTo>
                      <a:pt x="80" y="70"/>
                      <a:pt x="80" y="63"/>
                      <a:pt x="77" y="5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0" name="Freeform 197"/>
              <p:cNvSpPr>
                <a:spLocks noEditPoints="1"/>
              </p:cNvSpPr>
              <p:nvPr/>
            </p:nvSpPr>
            <p:spPr bwMode="auto">
              <a:xfrm>
                <a:off x="2872" y="1616"/>
                <a:ext cx="61" cy="65"/>
              </a:xfrm>
              <a:custGeom>
                <a:avLst/>
                <a:gdLst>
                  <a:gd name="T0" fmla="*/ 83 w 101"/>
                  <a:gd name="T1" fmla="*/ 59 h 108"/>
                  <a:gd name="T2" fmla="*/ 83 w 101"/>
                  <a:gd name="T3" fmla="*/ 59 h 108"/>
                  <a:gd name="T4" fmla="*/ 100 w 101"/>
                  <a:gd name="T5" fmla="*/ 53 h 108"/>
                  <a:gd name="T6" fmla="*/ 96 w 101"/>
                  <a:gd name="T7" fmla="*/ 81 h 108"/>
                  <a:gd name="T8" fmla="*/ 73 w 101"/>
                  <a:gd name="T9" fmla="*/ 101 h 108"/>
                  <a:gd name="T10" fmla="*/ 36 w 101"/>
                  <a:gd name="T11" fmla="*/ 104 h 108"/>
                  <a:gd name="T12" fmla="*/ 8 w 101"/>
                  <a:gd name="T13" fmla="*/ 74 h 108"/>
                  <a:gd name="T14" fmla="*/ 4 w 101"/>
                  <a:gd name="T15" fmla="*/ 33 h 108"/>
                  <a:gd name="T16" fmla="*/ 28 w 101"/>
                  <a:gd name="T17" fmla="*/ 6 h 108"/>
                  <a:gd name="T18" fmla="*/ 64 w 101"/>
                  <a:gd name="T19" fmla="*/ 5 h 108"/>
                  <a:gd name="T20" fmla="*/ 92 w 101"/>
                  <a:gd name="T21" fmla="*/ 35 h 108"/>
                  <a:gd name="T22" fmla="*/ 93 w 101"/>
                  <a:gd name="T23" fmla="*/ 39 h 108"/>
                  <a:gd name="T24" fmla="*/ 26 w 101"/>
                  <a:gd name="T25" fmla="*/ 70 h 108"/>
                  <a:gd name="T26" fmla="*/ 45 w 101"/>
                  <a:gd name="T27" fmla="*/ 89 h 108"/>
                  <a:gd name="T28" fmla="*/ 67 w 101"/>
                  <a:gd name="T29" fmla="*/ 88 h 108"/>
                  <a:gd name="T30" fmla="*/ 80 w 101"/>
                  <a:gd name="T31" fmla="*/ 77 h 108"/>
                  <a:gd name="T32" fmla="*/ 83 w 101"/>
                  <a:gd name="T33" fmla="*/ 59 h 108"/>
                  <a:gd name="T34" fmla="*/ 21 w 101"/>
                  <a:gd name="T35" fmla="*/ 57 h 108"/>
                  <a:gd name="T36" fmla="*/ 21 w 101"/>
                  <a:gd name="T37" fmla="*/ 57 h 108"/>
                  <a:gd name="T38" fmla="*/ 71 w 101"/>
                  <a:gd name="T39" fmla="*/ 34 h 108"/>
                  <a:gd name="T40" fmla="*/ 58 w 101"/>
                  <a:gd name="T41" fmla="*/ 19 h 108"/>
                  <a:gd name="T42" fmla="*/ 34 w 101"/>
                  <a:gd name="T43" fmla="*/ 19 h 108"/>
                  <a:gd name="T44" fmla="*/ 20 w 101"/>
                  <a:gd name="T45" fmla="*/ 34 h 108"/>
                  <a:gd name="T46" fmla="*/ 21 w 101"/>
                  <a:gd name="T47" fmla="*/ 5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1" h="108">
                    <a:moveTo>
                      <a:pt x="83" y="59"/>
                    </a:moveTo>
                    <a:lnTo>
                      <a:pt x="83" y="59"/>
                    </a:lnTo>
                    <a:lnTo>
                      <a:pt x="100" y="53"/>
                    </a:lnTo>
                    <a:cubicBezTo>
                      <a:pt x="101" y="64"/>
                      <a:pt x="100" y="73"/>
                      <a:pt x="96" y="81"/>
                    </a:cubicBezTo>
                    <a:cubicBezTo>
                      <a:pt x="91" y="90"/>
                      <a:pt x="84" y="96"/>
                      <a:pt x="73" y="101"/>
                    </a:cubicBezTo>
                    <a:cubicBezTo>
                      <a:pt x="60" y="107"/>
                      <a:pt x="47" y="108"/>
                      <a:pt x="36" y="104"/>
                    </a:cubicBezTo>
                    <a:cubicBezTo>
                      <a:pt x="24" y="99"/>
                      <a:pt x="15" y="89"/>
                      <a:pt x="8" y="74"/>
                    </a:cubicBezTo>
                    <a:cubicBezTo>
                      <a:pt x="1" y="59"/>
                      <a:pt x="0" y="45"/>
                      <a:pt x="4" y="33"/>
                    </a:cubicBezTo>
                    <a:cubicBezTo>
                      <a:pt x="7" y="21"/>
                      <a:pt x="16" y="12"/>
                      <a:pt x="28" y="6"/>
                    </a:cubicBezTo>
                    <a:cubicBezTo>
                      <a:pt x="40" y="1"/>
                      <a:pt x="52" y="0"/>
                      <a:pt x="64" y="5"/>
                    </a:cubicBezTo>
                    <a:cubicBezTo>
                      <a:pt x="75" y="10"/>
                      <a:pt x="85" y="20"/>
                      <a:pt x="92" y="35"/>
                    </a:cubicBezTo>
                    <a:cubicBezTo>
                      <a:pt x="92" y="36"/>
                      <a:pt x="93" y="37"/>
                      <a:pt x="93" y="39"/>
                    </a:cubicBezTo>
                    <a:lnTo>
                      <a:pt x="26" y="70"/>
                    </a:lnTo>
                    <a:cubicBezTo>
                      <a:pt x="31" y="80"/>
                      <a:pt x="37" y="86"/>
                      <a:pt x="45" y="89"/>
                    </a:cubicBezTo>
                    <a:cubicBezTo>
                      <a:pt x="52" y="92"/>
                      <a:pt x="60" y="92"/>
                      <a:pt x="67" y="88"/>
                    </a:cubicBezTo>
                    <a:cubicBezTo>
                      <a:pt x="73" y="86"/>
                      <a:pt x="77" y="82"/>
                      <a:pt x="80" y="77"/>
                    </a:cubicBezTo>
                    <a:cubicBezTo>
                      <a:pt x="82" y="72"/>
                      <a:pt x="83" y="66"/>
                      <a:pt x="83" y="59"/>
                    </a:cubicBezTo>
                    <a:close/>
                    <a:moveTo>
                      <a:pt x="21" y="57"/>
                    </a:moveTo>
                    <a:lnTo>
                      <a:pt x="21" y="57"/>
                    </a:lnTo>
                    <a:lnTo>
                      <a:pt x="71" y="34"/>
                    </a:lnTo>
                    <a:cubicBezTo>
                      <a:pt x="67" y="26"/>
                      <a:pt x="63" y="21"/>
                      <a:pt x="58" y="19"/>
                    </a:cubicBezTo>
                    <a:cubicBezTo>
                      <a:pt x="50" y="15"/>
                      <a:pt x="42" y="15"/>
                      <a:pt x="34" y="19"/>
                    </a:cubicBezTo>
                    <a:cubicBezTo>
                      <a:pt x="27" y="22"/>
                      <a:pt x="22" y="27"/>
                      <a:pt x="20" y="34"/>
                    </a:cubicBezTo>
                    <a:cubicBezTo>
                      <a:pt x="17" y="41"/>
                      <a:pt x="17" y="49"/>
                      <a:pt x="21" y="5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1" name="Freeform 198"/>
              <p:cNvSpPr>
                <a:spLocks/>
              </p:cNvSpPr>
              <p:nvPr/>
            </p:nvSpPr>
            <p:spPr bwMode="auto">
              <a:xfrm>
                <a:off x="5838" y="2179"/>
                <a:ext cx="86" cy="87"/>
              </a:xfrm>
              <a:custGeom>
                <a:avLst/>
                <a:gdLst>
                  <a:gd name="T0" fmla="*/ 0 w 143"/>
                  <a:gd name="T1" fmla="*/ 131 h 144"/>
                  <a:gd name="T2" fmla="*/ 0 w 143"/>
                  <a:gd name="T3" fmla="*/ 131 h 144"/>
                  <a:gd name="T4" fmla="*/ 86 w 143"/>
                  <a:gd name="T5" fmla="*/ 44 h 144"/>
                  <a:gd name="T6" fmla="*/ 54 w 143"/>
                  <a:gd name="T7" fmla="*/ 12 h 144"/>
                  <a:gd name="T8" fmla="*/ 65 w 143"/>
                  <a:gd name="T9" fmla="*/ 0 h 144"/>
                  <a:gd name="T10" fmla="*/ 143 w 143"/>
                  <a:gd name="T11" fmla="*/ 78 h 144"/>
                  <a:gd name="T12" fmla="*/ 132 w 143"/>
                  <a:gd name="T13" fmla="*/ 89 h 144"/>
                  <a:gd name="T14" fmla="*/ 99 w 143"/>
                  <a:gd name="T15" fmla="*/ 57 h 144"/>
                  <a:gd name="T16" fmla="*/ 13 w 143"/>
                  <a:gd name="T17" fmla="*/ 144 h 144"/>
                  <a:gd name="T18" fmla="*/ 0 w 143"/>
                  <a:gd name="T19" fmla="*/ 1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4">
                    <a:moveTo>
                      <a:pt x="0" y="131"/>
                    </a:moveTo>
                    <a:lnTo>
                      <a:pt x="0" y="131"/>
                    </a:lnTo>
                    <a:lnTo>
                      <a:pt x="86" y="44"/>
                    </a:lnTo>
                    <a:lnTo>
                      <a:pt x="54" y="12"/>
                    </a:lnTo>
                    <a:lnTo>
                      <a:pt x="65" y="0"/>
                    </a:lnTo>
                    <a:lnTo>
                      <a:pt x="143" y="78"/>
                    </a:lnTo>
                    <a:lnTo>
                      <a:pt x="132" y="89"/>
                    </a:lnTo>
                    <a:lnTo>
                      <a:pt x="99" y="57"/>
                    </a:lnTo>
                    <a:lnTo>
                      <a:pt x="13" y="144"/>
                    </a:lnTo>
                    <a:lnTo>
                      <a:pt x="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2" name="Freeform 199"/>
              <p:cNvSpPr>
                <a:spLocks/>
              </p:cNvSpPr>
              <p:nvPr/>
            </p:nvSpPr>
            <p:spPr bwMode="auto">
              <a:xfrm>
                <a:off x="5869" y="2247"/>
                <a:ext cx="64" cy="49"/>
              </a:xfrm>
              <a:custGeom>
                <a:avLst/>
                <a:gdLst>
                  <a:gd name="T0" fmla="*/ 0 w 107"/>
                  <a:gd name="T1" fmla="*/ 70 h 82"/>
                  <a:gd name="T2" fmla="*/ 0 w 107"/>
                  <a:gd name="T3" fmla="*/ 70 h 82"/>
                  <a:gd name="T4" fmla="*/ 72 w 107"/>
                  <a:gd name="T5" fmla="*/ 0 h 82"/>
                  <a:gd name="T6" fmla="*/ 83 w 107"/>
                  <a:gd name="T7" fmla="*/ 11 h 82"/>
                  <a:gd name="T8" fmla="*/ 72 w 107"/>
                  <a:gd name="T9" fmla="*/ 22 h 82"/>
                  <a:gd name="T10" fmla="*/ 89 w 107"/>
                  <a:gd name="T11" fmla="*/ 19 h 82"/>
                  <a:gd name="T12" fmla="*/ 99 w 107"/>
                  <a:gd name="T13" fmla="*/ 25 h 82"/>
                  <a:gd name="T14" fmla="*/ 107 w 107"/>
                  <a:gd name="T15" fmla="*/ 41 h 82"/>
                  <a:gd name="T16" fmla="*/ 92 w 107"/>
                  <a:gd name="T17" fmla="*/ 48 h 82"/>
                  <a:gd name="T18" fmla="*/ 86 w 107"/>
                  <a:gd name="T19" fmla="*/ 37 h 82"/>
                  <a:gd name="T20" fmla="*/ 77 w 107"/>
                  <a:gd name="T21" fmla="*/ 32 h 82"/>
                  <a:gd name="T22" fmla="*/ 66 w 107"/>
                  <a:gd name="T23" fmla="*/ 34 h 82"/>
                  <a:gd name="T24" fmla="*/ 49 w 107"/>
                  <a:gd name="T25" fmla="*/ 45 h 82"/>
                  <a:gd name="T26" fmla="*/ 12 w 107"/>
                  <a:gd name="T27" fmla="*/ 82 h 82"/>
                  <a:gd name="T28" fmla="*/ 0 w 107"/>
                  <a:gd name="T29"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82">
                    <a:moveTo>
                      <a:pt x="0" y="70"/>
                    </a:moveTo>
                    <a:lnTo>
                      <a:pt x="0" y="70"/>
                    </a:lnTo>
                    <a:lnTo>
                      <a:pt x="72" y="0"/>
                    </a:lnTo>
                    <a:lnTo>
                      <a:pt x="83" y="11"/>
                    </a:lnTo>
                    <a:lnTo>
                      <a:pt x="72" y="22"/>
                    </a:lnTo>
                    <a:cubicBezTo>
                      <a:pt x="79" y="19"/>
                      <a:pt x="85" y="19"/>
                      <a:pt x="89" y="19"/>
                    </a:cubicBezTo>
                    <a:cubicBezTo>
                      <a:pt x="93" y="20"/>
                      <a:pt x="97" y="22"/>
                      <a:pt x="99" y="25"/>
                    </a:cubicBezTo>
                    <a:cubicBezTo>
                      <a:pt x="103" y="29"/>
                      <a:pt x="106" y="34"/>
                      <a:pt x="107" y="41"/>
                    </a:cubicBezTo>
                    <a:lnTo>
                      <a:pt x="92" y="48"/>
                    </a:lnTo>
                    <a:cubicBezTo>
                      <a:pt x="91" y="43"/>
                      <a:pt x="89" y="40"/>
                      <a:pt x="86" y="37"/>
                    </a:cubicBezTo>
                    <a:cubicBezTo>
                      <a:pt x="83" y="34"/>
                      <a:pt x="80" y="32"/>
                      <a:pt x="77" y="32"/>
                    </a:cubicBezTo>
                    <a:cubicBezTo>
                      <a:pt x="73" y="31"/>
                      <a:pt x="69" y="32"/>
                      <a:pt x="66" y="34"/>
                    </a:cubicBezTo>
                    <a:cubicBezTo>
                      <a:pt x="60" y="36"/>
                      <a:pt x="55" y="40"/>
                      <a:pt x="49" y="45"/>
                    </a:cubicBezTo>
                    <a:lnTo>
                      <a:pt x="12" y="82"/>
                    </a:lnTo>
                    <a:lnTo>
                      <a:pt x="0" y="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3" name="Freeform 200"/>
              <p:cNvSpPr>
                <a:spLocks noEditPoints="1"/>
              </p:cNvSpPr>
              <p:nvPr/>
            </p:nvSpPr>
            <p:spPr bwMode="auto">
              <a:xfrm>
                <a:off x="5895" y="2259"/>
                <a:ext cx="68" cy="64"/>
              </a:xfrm>
              <a:custGeom>
                <a:avLst/>
                <a:gdLst>
                  <a:gd name="T0" fmla="*/ 0 w 112"/>
                  <a:gd name="T1" fmla="*/ 95 h 107"/>
                  <a:gd name="T2" fmla="*/ 0 w 112"/>
                  <a:gd name="T3" fmla="*/ 95 h 107"/>
                  <a:gd name="T4" fmla="*/ 73 w 112"/>
                  <a:gd name="T5" fmla="*/ 26 h 107"/>
                  <a:gd name="T6" fmla="*/ 85 w 112"/>
                  <a:gd name="T7" fmla="*/ 38 h 107"/>
                  <a:gd name="T8" fmla="*/ 12 w 112"/>
                  <a:gd name="T9" fmla="*/ 107 h 107"/>
                  <a:gd name="T10" fmla="*/ 0 w 112"/>
                  <a:gd name="T11" fmla="*/ 95 h 107"/>
                  <a:gd name="T12" fmla="*/ 87 w 112"/>
                  <a:gd name="T13" fmla="*/ 13 h 107"/>
                  <a:gd name="T14" fmla="*/ 87 w 112"/>
                  <a:gd name="T15" fmla="*/ 13 h 107"/>
                  <a:gd name="T16" fmla="*/ 101 w 112"/>
                  <a:gd name="T17" fmla="*/ 0 h 107"/>
                  <a:gd name="T18" fmla="*/ 112 w 112"/>
                  <a:gd name="T19" fmla="*/ 12 h 107"/>
                  <a:gd name="T20" fmla="*/ 98 w 112"/>
                  <a:gd name="T21" fmla="*/ 25 h 107"/>
                  <a:gd name="T22" fmla="*/ 87 w 112"/>
                  <a:gd name="T23" fmla="*/ 1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107">
                    <a:moveTo>
                      <a:pt x="0" y="95"/>
                    </a:moveTo>
                    <a:lnTo>
                      <a:pt x="0" y="95"/>
                    </a:lnTo>
                    <a:lnTo>
                      <a:pt x="73" y="26"/>
                    </a:lnTo>
                    <a:lnTo>
                      <a:pt x="85" y="38"/>
                    </a:lnTo>
                    <a:lnTo>
                      <a:pt x="12" y="107"/>
                    </a:lnTo>
                    <a:lnTo>
                      <a:pt x="0" y="95"/>
                    </a:lnTo>
                    <a:close/>
                    <a:moveTo>
                      <a:pt x="87" y="13"/>
                    </a:moveTo>
                    <a:lnTo>
                      <a:pt x="87" y="13"/>
                    </a:lnTo>
                    <a:lnTo>
                      <a:pt x="101" y="0"/>
                    </a:lnTo>
                    <a:lnTo>
                      <a:pt x="112" y="12"/>
                    </a:lnTo>
                    <a:lnTo>
                      <a:pt x="98" y="25"/>
                    </a:lnTo>
                    <a:lnTo>
                      <a:pt x="87" y="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4" name="Freeform 201"/>
              <p:cNvSpPr>
                <a:spLocks noEditPoints="1"/>
              </p:cNvSpPr>
              <p:nvPr/>
            </p:nvSpPr>
            <p:spPr bwMode="auto">
              <a:xfrm>
                <a:off x="5913" y="2278"/>
                <a:ext cx="70" cy="84"/>
              </a:xfrm>
              <a:custGeom>
                <a:avLst/>
                <a:gdLst>
                  <a:gd name="T0" fmla="*/ 10 w 117"/>
                  <a:gd name="T1" fmla="*/ 105 h 141"/>
                  <a:gd name="T2" fmla="*/ 10 w 117"/>
                  <a:gd name="T3" fmla="*/ 105 h 141"/>
                  <a:gd name="T4" fmla="*/ 0 w 117"/>
                  <a:gd name="T5" fmla="*/ 94 h 141"/>
                  <a:gd name="T6" fmla="*/ 102 w 117"/>
                  <a:gd name="T7" fmla="*/ 0 h 141"/>
                  <a:gd name="T8" fmla="*/ 113 w 117"/>
                  <a:gd name="T9" fmla="*/ 13 h 141"/>
                  <a:gd name="T10" fmla="*/ 77 w 117"/>
                  <a:gd name="T11" fmla="*/ 46 h 141"/>
                  <a:gd name="T12" fmla="*/ 105 w 117"/>
                  <a:gd name="T13" fmla="*/ 57 h 141"/>
                  <a:gd name="T14" fmla="*/ 115 w 117"/>
                  <a:gd name="T15" fmla="*/ 73 h 141"/>
                  <a:gd name="T16" fmla="*/ 116 w 117"/>
                  <a:gd name="T17" fmla="*/ 90 h 141"/>
                  <a:gd name="T18" fmla="*/ 110 w 117"/>
                  <a:gd name="T19" fmla="*/ 107 h 141"/>
                  <a:gd name="T20" fmla="*/ 97 w 117"/>
                  <a:gd name="T21" fmla="*/ 123 h 141"/>
                  <a:gd name="T22" fmla="*/ 59 w 117"/>
                  <a:gd name="T23" fmla="*/ 141 h 141"/>
                  <a:gd name="T24" fmla="*/ 28 w 117"/>
                  <a:gd name="T25" fmla="*/ 128 h 141"/>
                  <a:gd name="T26" fmla="*/ 20 w 117"/>
                  <a:gd name="T27" fmla="*/ 97 h 141"/>
                  <a:gd name="T28" fmla="*/ 10 w 117"/>
                  <a:gd name="T29" fmla="*/ 105 h 141"/>
                  <a:gd name="T30" fmla="*/ 48 w 117"/>
                  <a:gd name="T31" fmla="*/ 71 h 141"/>
                  <a:gd name="T32" fmla="*/ 48 w 117"/>
                  <a:gd name="T33" fmla="*/ 71 h 141"/>
                  <a:gd name="T34" fmla="*/ 32 w 117"/>
                  <a:gd name="T35" fmla="*/ 92 h 141"/>
                  <a:gd name="T36" fmla="*/ 37 w 117"/>
                  <a:gd name="T37" fmla="*/ 117 h 141"/>
                  <a:gd name="T38" fmla="*/ 57 w 117"/>
                  <a:gd name="T39" fmla="*/ 125 h 141"/>
                  <a:gd name="T40" fmla="*/ 84 w 117"/>
                  <a:gd name="T41" fmla="*/ 111 h 141"/>
                  <a:gd name="T42" fmla="*/ 100 w 117"/>
                  <a:gd name="T43" fmla="*/ 86 h 141"/>
                  <a:gd name="T44" fmla="*/ 94 w 117"/>
                  <a:gd name="T45" fmla="*/ 66 h 141"/>
                  <a:gd name="T46" fmla="*/ 74 w 117"/>
                  <a:gd name="T47" fmla="*/ 58 h 141"/>
                  <a:gd name="T48" fmla="*/ 48 w 117"/>
                  <a:gd name="T49" fmla="*/ 7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41">
                    <a:moveTo>
                      <a:pt x="10" y="105"/>
                    </a:moveTo>
                    <a:lnTo>
                      <a:pt x="10" y="105"/>
                    </a:lnTo>
                    <a:lnTo>
                      <a:pt x="0" y="94"/>
                    </a:lnTo>
                    <a:lnTo>
                      <a:pt x="102" y="0"/>
                    </a:lnTo>
                    <a:lnTo>
                      <a:pt x="113" y="13"/>
                    </a:lnTo>
                    <a:lnTo>
                      <a:pt x="77" y="46"/>
                    </a:lnTo>
                    <a:cubicBezTo>
                      <a:pt x="88" y="45"/>
                      <a:pt x="98" y="49"/>
                      <a:pt x="105" y="57"/>
                    </a:cubicBezTo>
                    <a:cubicBezTo>
                      <a:pt x="110" y="62"/>
                      <a:pt x="113" y="67"/>
                      <a:pt x="115" y="73"/>
                    </a:cubicBezTo>
                    <a:cubicBezTo>
                      <a:pt x="116" y="79"/>
                      <a:pt x="117" y="84"/>
                      <a:pt x="116" y="90"/>
                    </a:cubicBezTo>
                    <a:cubicBezTo>
                      <a:pt x="115" y="96"/>
                      <a:pt x="113" y="101"/>
                      <a:pt x="110" y="107"/>
                    </a:cubicBezTo>
                    <a:cubicBezTo>
                      <a:pt x="106" y="113"/>
                      <a:pt x="102" y="118"/>
                      <a:pt x="97" y="123"/>
                    </a:cubicBezTo>
                    <a:cubicBezTo>
                      <a:pt x="84" y="135"/>
                      <a:pt x="71" y="141"/>
                      <a:pt x="59" y="141"/>
                    </a:cubicBezTo>
                    <a:cubicBezTo>
                      <a:pt x="46" y="141"/>
                      <a:pt x="36" y="136"/>
                      <a:pt x="28" y="128"/>
                    </a:cubicBezTo>
                    <a:cubicBezTo>
                      <a:pt x="20" y="119"/>
                      <a:pt x="17" y="109"/>
                      <a:pt x="20" y="97"/>
                    </a:cubicBezTo>
                    <a:lnTo>
                      <a:pt x="10" y="105"/>
                    </a:lnTo>
                    <a:close/>
                    <a:moveTo>
                      <a:pt x="48" y="71"/>
                    </a:moveTo>
                    <a:lnTo>
                      <a:pt x="48" y="71"/>
                    </a:lnTo>
                    <a:cubicBezTo>
                      <a:pt x="39" y="79"/>
                      <a:pt x="34" y="86"/>
                      <a:pt x="32" y="92"/>
                    </a:cubicBezTo>
                    <a:cubicBezTo>
                      <a:pt x="29" y="102"/>
                      <a:pt x="31" y="110"/>
                      <a:pt x="37" y="117"/>
                    </a:cubicBezTo>
                    <a:cubicBezTo>
                      <a:pt x="42" y="123"/>
                      <a:pt x="49" y="125"/>
                      <a:pt x="57" y="125"/>
                    </a:cubicBezTo>
                    <a:cubicBezTo>
                      <a:pt x="66" y="124"/>
                      <a:pt x="74" y="120"/>
                      <a:pt x="84" y="111"/>
                    </a:cubicBezTo>
                    <a:cubicBezTo>
                      <a:pt x="94" y="102"/>
                      <a:pt x="99" y="94"/>
                      <a:pt x="100" y="86"/>
                    </a:cubicBezTo>
                    <a:cubicBezTo>
                      <a:pt x="101" y="78"/>
                      <a:pt x="99" y="71"/>
                      <a:pt x="94" y="66"/>
                    </a:cubicBezTo>
                    <a:cubicBezTo>
                      <a:pt x="89" y="60"/>
                      <a:pt x="82" y="58"/>
                      <a:pt x="74" y="58"/>
                    </a:cubicBezTo>
                    <a:cubicBezTo>
                      <a:pt x="66" y="58"/>
                      <a:pt x="57" y="63"/>
                      <a:pt x="48"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5" name="Freeform 202"/>
              <p:cNvSpPr>
                <a:spLocks/>
              </p:cNvSpPr>
              <p:nvPr/>
            </p:nvSpPr>
            <p:spPr bwMode="auto">
              <a:xfrm>
                <a:off x="5961" y="2341"/>
                <a:ext cx="72" cy="77"/>
              </a:xfrm>
              <a:custGeom>
                <a:avLst/>
                <a:gdLst>
                  <a:gd name="T0" fmla="*/ 33 w 119"/>
                  <a:gd name="T1" fmla="*/ 116 h 127"/>
                  <a:gd name="T2" fmla="*/ 33 w 119"/>
                  <a:gd name="T3" fmla="*/ 116 h 127"/>
                  <a:gd name="T4" fmla="*/ 44 w 119"/>
                  <a:gd name="T5" fmla="*/ 106 h 127"/>
                  <a:gd name="T6" fmla="*/ 11 w 119"/>
                  <a:gd name="T7" fmla="*/ 93 h 127"/>
                  <a:gd name="T8" fmla="*/ 2 w 119"/>
                  <a:gd name="T9" fmla="*/ 79 h 127"/>
                  <a:gd name="T10" fmla="*/ 1 w 119"/>
                  <a:gd name="T11" fmla="*/ 64 h 127"/>
                  <a:gd name="T12" fmla="*/ 7 w 119"/>
                  <a:gd name="T13" fmla="*/ 52 h 127"/>
                  <a:gd name="T14" fmla="*/ 19 w 119"/>
                  <a:gd name="T15" fmla="*/ 41 h 127"/>
                  <a:gd name="T16" fmla="*/ 66 w 119"/>
                  <a:gd name="T17" fmla="*/ 0 h 127"/>
                  <a:gd name="T18" fmla="*/ 77 w 119"/>
                  <a:gd name="T19" fmla="*/ 13 h 127"/>
                  <a:gd name="T20" fmla="*/ 35 w 119"/>
                  <a:gd name="T21" fmla="*/ 49 h 127"/>
                  <a:gd name="T22" fmla="*/ 22 w 119"/>
                  <a:gd name="T23" fmla="*/ 62 h 127"/>
                  <a:gd name="T24" fmla="*/ 18 w 119"/>
                  <a:gd name="T25" fmla="*/ 74 h 127"/>
                  <a:gd name="T26" fmla="*/ 24 w 119"/>
                  <a:gd name="T27" fmla="*/ 86 h 127"/>
                  <a:gd name="T28" fmla="*/ 36 w 119"/>
                  <a:gd name="T29" fmla="*/ 94 h 127"/>
                  <a:gd name="T30" fmla="*/ 51 w 119"/>
                  <a:gd name="T31" fmla="*/ 95 h 127"/>
                  <a:gd name="T32" fmla="*/ 67 w 119"/>
                  <a:gd name="T33" fmla="*/ 84 h 127"/>
                  <a:gd name="T34" fmla="*/ 108 w 119"/>
                  <a:gd name="T35" fmla="*/ 49 h 127"/>
                  <a:gd name="T36" fmla="*/ 119 w 119"/>
                  <a:gd name="T37" fmla="*/ 61 h 127"/>
                  <a:gd name="T38" fmla="*/ 43 w 119"/>
                  <a:gd name="T39" fmla="*/ 127 h 127"/>
                  <a:gd name="T40" fmla="*/ 33 w 119"/>
                  <a:gd name="T41" fmla="*/ 11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7">
                    <a:moveTo>
                      <a:pt x="33" y="116"/>
                    </a:moveTo>
                    <a:lnTo>
                      <a:pt x="33" y="116"/>
                    </a:lnTo>
                    <a:lnTo>
                      <a:pt x="44" y="106"/>
                    </a:lnTo>
                    <a:cubicBezTo>
                      <a:pt x="31" y="108"/>
                      <a:pt x="20" y="103"/>
                      <a:pt x="11" y="93"/>
                    </a:cubicBezTo>
                    <a:cubicBezTo>
                      <a:pt x="7" y="89"/>
                      <a:pt x="4" y="84"/>
                      <a:pt x="2" y="79"/>
                    </a:cubicBezTo>
                    <a:cubicBezTo>
                      <a:pt x="1" y="73"/>
                      <a:pt x="0" y="68"/>
                      <a:pt x="1" y="64"/>
                    </a:cubicBezTo>
                    <a:cubicBezTo>
                      <a:pt x="2" y="60"/>
                      <a:pt x="4" y="56"/>
                      <a:pt x="7" y="52"/>
                    </a:cubicBezTo>
                    <a:cubicBezTo>
                      <a:pt x="9" y="49"/>
                      <a:pt x="13" y="46"/>
                      <a:pt x="19" y="41"/>
                    </a:cubicBezTo>
                    <a:lnTo>
                      <a:pt x="66" y="0"/>
                    </a:lnTo>
                    <a:lnTo>
                      <a:pt x="77" y="13"/>
                    </a:lnTo>
                    <a:lnTo>
                      <a:pt x="35" y="49"/>
                    </a:lnTo>
                    <a:cubicBezTo>
                      <a:pt x="28" y="55"/>
                      <a:pt x="24" y="59"/>
                      <a:pt x="22" y="62"/>
                    </a:cubicBezTo>
                    <a:cubicBezTo>
                      <a:pt x="19" y="66"/>
                      <a:pt x="18" y="70"/>
                      <a:pt x="18" y="74"/>
                    </a:cubicBezTo>
                    <a:cubicBezTo>
                      <a:pt x="19" y="78"/>
                      <a:pt x="21" y="82"/>
                      <a:pt x="24" y="86"/>
                    </a:cubicBezTo>
                    <a:cubicBezTo>
                      <a:pt x="27" y="90"/>
                      <a:pt x="31" y="93"/>
                      <a:pt x="36" y="94"/>
                    </a:cubicBezTo>
                    <a:cubicBezTo>
                      <a:pt x="41" y="96"/>
                      <a:pt x="46" y="96"/>
                      <a:pt x="51" y="95"/>
                    </a:cubicBezTo>
                    <a:cubicBezTo>
                      <a:pt x="55" y="93"/>
                      <a:pt x="61" y="89"/>
                      <a:pt x="67" y="84"/>
                    </a:cubicBezTo>
                    <a:lnTo>
                      <a:pt x="108" y="49"/>
                    </a:lnTo>
                    <a:lnTo>
                      <a:pt x="119" y="61"/>
                    </a:lnTo>
                    <a:lnTo>
                      <a:pt x="43" y="127"/>
                    </a:lnTo>
                    <a:lnTo>
                      <a:pt x="33"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6" name="Freeform 203"/>
              <p:cNvSpPr>
                <a:spLocks/>
              </p:cNvSpPr>
              <p:nvPr/>
            </p:nvSpPr>
            <p:spPr bwMode="auto">
              <a:xfrm>
                <a:off x="5997" y="2391"/>
                <a:ext cx="71" cy="76"/>
              </a:xfrm>
              <a:custGeom>
                <a:avLst/>
                <a:gdLst>
                  <a:gd name="T0" fmla="*/ 0 w 119"/>
                  <a:gd name="T1" fmla="*/ 64 h 127"/>
                  <a:gd name="T2" fmla="*/ 0 w 119"/>
                  <a:gd name="T3" fmla="*/ 64 h 127"/>
                  <a:gd name="T4" fmla="*/ 78 w 119"/>
                  <a:gd name="T5" fmla="*/ 0 h 127"/>
                  <a:gd name="T6" fmla="*/ 87 w 119"/>
                  <a:gd name="T7" fmla="*/ 12 h 127"/>
                  <a:gd name="T8" fmla="*/ 76 w 119"/>
                  <a:gd name="T9" fmla="*/ 21 h 127"/>
                  <a:gd name="T10" fmla="*/ 109 w 119"/>
                  <a:gd name="T11" fmla="*/ 35 h 127"/>
                  <a:gd name="T12" fmla="*/ 118 w 119"/>
                  <a:gd name="T13" fmla="*/ 50 h 127"/>
                  <a:gd name="T14" fmla="*/ 118 w 119"/>
                  <a:gd name="T15" fmla="*/ 64 h 127"/>
                  <a:gd name="T16" fmla="*/ 112 w 119"/>
                  <a:gd name="T17" fmla="*/ 76 h 127"/>
                  <a:gd name="T18" fmla="*/ 100 w 119"/>
                  <a:gd name="T19" fmla="*/ 88 h 127"/>
                  <a:gd name="T20" fmla="*/ 52 w 119"/>
                  <a:gd name="T21" fmla="*/ 127 h 127"/>
                  <a:gd name="T22" fmla="*/ 42 w 119"/>
                  <a:gd name="T23" fmla="*/ 114 h 127"/>
                  <a:gd name="T24" fmla="*/ 88 w 119"/>
                  <a:gd name="T25" fmla="*/ 75 h 127"/>
                  <a:gd name="T26" fmla="*/ 99 w 119"/>
                  <a:gd name="T27" fmla="*/ 63 h 127"/>
                  <a:gd name="T28" fmla="*/ 101 w 119"/>
                  <a:gd name="T29" fmla="*/ 53 h 127"/>
                  <a:gd name="T30" fmla="*/ 96 w 119"/>
                  <a:gd name="T31" fmla="*/ 42 h 127"/>
                  <a:gd name="T32" fmla="*/ 79 w 119"/>
                  <a:gd name="T33" fmla="*/ 32 h 127"/>
                  <a:gd name="T34" fmla="*/ 53 w 119"/>
                  <a:gd name="T35" fmla="*/ 42 h 127"/>
                  <a:gd name="T36" fmla="*/ 11 w 119"/>
                  <a:gd name="T37" fmla="*/ 77 h 127"/>
                  <a:gd name="T38" fmla="*/ 0 w 119"/>
                  <a:gd name="T39"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27">
                    <a:moveTo>
                      <a:pt x="0" y="64"/>
                    </a:moveTo>
                    <a:lnTo>
                      <a:pt x="0" y="64"/>
                    </a:lnTo>
                    <a:lnTo>
                      <a:pt x="78" y="0"/>
                    </a:lnTo>
                    <a:lnTo>
                      <a:pt x="87" y="12"/>
                    </a:lnTo>
                    <a:lnTo>
                      <a:pt x="76" y="21"/>
                    </a:lnTo>
                    <a:cubicBezTo>
                      <a:pt x="90" y="20"/>
                      <a:pt x="101" y="24"/>
                      <a:pt x="109" y="35"/>
                    </a:cubicBezTo>
                    <a:cubicBezTo>
                      <a:pt x="113" y="40"/>
                      <a:pt x="116" y="45"/>
                      <a:pt x="118" y="50"/>
                    </a:cubicBezTo>
                    <a:cubicBezTo>
                      <a:pt x="119" y="55"/>
                      <a:pt x="119" y="60"/>
                      <a:pt x="118" y="64"/>
                    </a:cubicBezTo>
                    <a:cubicBezTo>
                      <a:pt x="117" y="68"/>
                      <a:pt x="115" y="72"/>
                      <a:pt x="112" y="76"/>
                    </a:cubicBezTo>
                    <a:cubicBezTo>
                      <a:pt x="110" y="79"/>
                      <a:pt x="106" y="82"/>
                      <a:pt x="100" y="88"/>
                    </a:cubicBezTo>
                    <a:lnTo>
                      <a:pt x="52" y="127"/>
                    </a:lnTo>
                    <a:lnTo>
                      <a:pt x="42" y="114"/>
                    </a:lnTo>
                    <a:lnTo>
                      <a:pt x="88" y="75"/>
                    </a:lnTo>
                    <a:cubicBezTo>
                      <a:pt x="94" y="70"/>
                      <a:pt x="97" y="67"/>
                      <a:pt x="99" y="63"/>
                    </a:cubicBezTo>
                    <a:cubicBezTo>
                      <a:pt x="101" y="60"/>
                      <a:pt x="102" y="57"/>
                      <a:pt x="101" y="53"/>
                    </a:cubicBezTo>
                    <a:cubicBezTo>
                      <a:pt x="100" y="49"/>
                      <a:pt x="99" y="45"/>
                      <a:pt x="96" y="42"/>
                    </a:cubicBezTo>
                    <a:cubicBezTo>
                      <a:pt x="91" y="36"/>
                      <a:pt x="85" y="33"/>
                      <a:pt x="79" y="32"/>
                    </a:cubicBezTo>
                    <a:cubicBezTo>
                      <a:pt x="72" y="31"/>
                      <a:pt x="63" y="34"/>
                      <a:pt x="53" y="42"/>
                    </a:cubicBezTo>
                    <a:lnTo>
                      <a:pt x="11" y="77"/>
                    </a:lnTo>
                    <a:lnTo>
                      <a:pt x="0"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7" name="Freeform 204"/>
              <p:cNvSpPr>
                <a:spLocks noEditPoints="1"/>
              </p:cNvSpPr>
              <p:nvPr/>
            </p:nvSpPr>
            <p:spPr bwMode="auto">
              <a:xfrm>
                <a:off x="6041" y="2447"/>
                <a:ext cx="68" cy="72"/>
              </a:xfrm>
              <a:custGeom>
                <a:avLst/>
                <a:gdLst>
                  <a:gd name="T0" fmla="*/ 44 w 113"/>
                  <a:gd name="T1" fmla="*/ 95 h 120"/>
                  <a:gd name="T2" fmla="*/ 44 w 113"/>
                  <a:gd name="T3" fmla="*/ 95 h 120"/>
                  <a:gd name="T4" fmla="*/ 24 w 113"/>
                  <a:gd name="T5" fmla="*/ 88 h 120"/>
                  <a:gd name="T6" fmla="*/ 9 w 113"/>
                  <a:gd name="T7" fmla="*/ 76 h 120"/>
                  <a:gd name="T8" fmla="*/ 0 w 113"/>
                  <a:gd name="T9" fmla="*/ 51 h 120"/>
                  <a:gd name="T10" fmla="*/ 11 w 113"/>
                  <a:gd name="T11" fmla="*/ 31 h 120"/>
                  <a:gd name="T12" fmla="*/ 23 w 113"/>
                  <a:gd name="T13" fmla="*/ 25 h 120"/>
                  <a:gd name="T14" fmla="*/ 37 w 113"/>
                  <a:gd name="T15" fmla="*/ 26 h 120"/>
                  <a:gd name="T16" fmla="*/ 48 w 113"/>
                  <a:gd name="T17" fmla="*/ 32 h 120"/>
                  <a:gd name="T18" fmla="*/ 60 w 113"/>
                  <a:gd name="T19" fmla="*/ 42 h 120"/>
                  <a:gd name="T20" fmla="*/ 83 w 113"/>
                  <a:gd name="T21" fmla="*/ 63 h 120"/>
                  <a:gd name="T22" fmla="*/ 87 w 113"/>
                  <a:gd name="T23" fmla="*/ 60 h 120"/>
                  <a:gd name="T24" fmla="*/ 95 w 113"/>
                  <a:gd name="T25" fmla="*/ 47 h 120"/>
                  <a:gd name="T26" fmla="*/ 88 w 113"/>
                  <a:gd name="T27" fmla="*/ 28 h 120"/>
                  <a:gd name="T28" fmla="*/ 74 w 113"/>
                  <a:gd name="T29" fmla="*/ 17 h 120"/>
                  <a:gd name="T30" fmla="*/ 57 w 113"/>
                  <a:gd name="T31" fmla="*/ 20 h 120"/>
                  <a:gd name="T32" fmla="*/ 48 w 113"/>
                  <a:gd name="T33" fmla="*/ 5 h 120"/>
                  <a:gd name="T34" fmla="*/ 66 w 113"/>
                  <a:gd name="T35" fmla="*/ 0 h 120"/>
                  <a:gd name="T36" fmla="*/ 84 w 113"/>
                  <a:gd name="T37" fmla="*/ 6 h 120"/>
                  <a:gd name="T38" fmla="*/ 100 w 113"/>
                  <a:gd name="T39" fmla="*/ 22 h 120"/>
                  <a:gd name="T40" fmla="*/ 111 w 113"/>
                  <a:gd name="T41" fmla="*/ 40 h 120"/>
                  <a:gd name="T42" fmla="*/ 112 w 113"/>
                  <a:gd name="T43" fmla="*/ 54 h 120"/>
                  <a:gd name="T44" fmla="*/ 106 w 113"/>
                  <a:gd name="T45" fmla="*/ 65 h 120"/>
                  <a:gd name="T46" fmla="*/ 95 w 113"/>
                  <a:gd name="T47" fmla="*/ 75 h 120"/>
                  <a:gd name="T48" fmla="*/ 77 w 113"/>
                  <a:gd name="T49" fmla="*/ 89 h 120"/>
                  <a:gd name="T50" fmla="*/ 54 w 113"/>
                  <a:gd name="T51" fmla="*/ 109 h 120"/>
                  <a:gd name="T52" fmla="*/ 47 w 113"/>
                  <a:gd name="T53" fmla="*/ 120 h 120"/>
                  <a:gd name="T54" fmla="*/ 36 w 113"/>
                  <a:gd name="T55" fmla="*/ 106 h 120"/>
                  <a:gd name="T56" fmla="*/ 44 w 113"/>
                  <a:gd name="T57" fmla="*/ 95 h 120"/>
                  <a:gd name="T58" fmla="*/ 73 w 113"/>
                  <a:gd name="T59" fmla="*/ 71 h 120"/>
                  <a:gd name="T60" fmla="*/ 73 w 113"/>
                  <a:gd name="T61" fmla="*/ 71 h 120"/>
                  <a:gd name="T62" fmla="*/ 51 w 113"/>
                  <a:gd name="T63" fmla="*/ 53 h 120"/>
                  <a:gd name="T64" fmla="*/ 39 w 113"/>
                  <a:gd name="T65" fmla="*/ 43 h 120"/>
                  <a:gd name="T66" fmla="*/ 30 w 113"/>
                  <a:gd name="T67" fmla="*/ 42 h 120"/>
                  <a:gd name="T68" fmla="*/ 22 w 113"/>
                  <a:gd name="T69" fmla="*/ 45 h 120"/>
                  <a:gd name="T70" fmla="*/ 17 w 113"/>
                  <a:gd name="T71" fmla="*/ 56 h 120"/>
                  <a:gd name="T72" fmla="*/ 22 w 113"/>
                  <a:gd name="T73" fmla="*/ 70 h 120"/>
                  <a:gd name="T74" fmla="*/ 37 w 113"/>
                  <a:gd name="T75" fmla="*/ 82 h 120"/>
                  <a:gd name="T76" fmla="*/ 53 w 113"/>
                  <a:gd name="T77" fmla="*/ 83 h 120"/>
                  <a:gd name="T78" fmla="*/ 68 w 113"/>
                  <a:gd name="T79" fmla="*/ 75 h 120"/>
                  <a:gd name="T80" fmla="*/ 73 w 113"/>
                  <a:gd name="T81" fmla="*/ 7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0">
                    <a:moveTo>
                      <a:pt x="44" y="95"/>
                    </a:moveTo>
                    <a:lnTo>
                      <a:pt x="44" y="95"/>
                    </a:lnTo>
                    <a:cubicBezTo>
                      <a:pt x="36" y="94"/>
                      <a:pt x="29" y="91"/>
                      <a:pt x="24" y="88"/>
                    </a:cubicBezTo>
                    <a:cubicBezTo>
                      <a:pt x="18" y="85"/>
                      <a:pt x="14" y="81"/>
                      <a:pt x="9" y="76"/>
                    </a:cubicBezTo>
                    <a:cubicBezTo>
                      <a:pt x="3" y="67"/>
                      <a:pt x="0" y="59"/>
                      <a:pt x="0" y="51"/>
                    </a:cubicBezTo>
                    <a:cubicBezTo>
                      <a:pt x="1" y="43"/>
                      <a:pt x="4" y="36"/>
                      <a:pt x="11" y="31"/>
                    </a:cubicBezTo>
                    <a:cubicBezTo>
                      <a:pt x="15" y="28"/>
                      <a:pt x="19" y="26"/>
                      <a:pt x="23" y="25"/>
                    </a:cubicBezTo>
                    <a:cubicBezTo>
                      <a:pt x="28" y="24"/>
                      <a:pt x="32" y="25"/>
                      <a:pt x="37" y="26"/>
                    </a:cubicBezTo>
                    <a:cubicBezTo>
                      <a:pt x="41" y="27"/>
                      <a:pt x="45" y="29"/>
                      <a:pt x="48" y="32"/>
                    </a:cubicBezTo>
                    <a:cubicBezTo>
                      <a:pt x="51" y="34"/>
                      <a:pt x="55" y="38"/>
                      <a:pt x="60" y="42"/>
                    </a:cubicBezTo>
                    <a:cubicBezTo>
                      <a:pt x="70" y="52"/>
                      <a:pt x="77" y="59"/>
                      <a:pt x="83" y="63"/>
                    </a:cubicBezTo>
                    <a:cubicBezTo>
                      <a:pt x="85" y="61"/>
                      <a:pt x="86" y="60"/>
                      <a:pt x="87" y="60"/>
                    </a:cubicBezTo>
                    <a:cubicBezTo>
                      <a:pt x="92" y="56"/>
                      <a:pt x="95" y="51"/>
                      <a:pt x="95" y="47"/>
                    </a:cubicBezTo>
                    <a:cubicBezTo>
                      <a:pt x="96" y="41"/>
                      <a:pt x="93" y="35"/>
                      <a:pt x="88" y="28"/>
                    </a:cubicBezTo>
                    <a:cubicBezTo>
                      <a:pt x="83" y="22"/>
                      <a:pt x="78" y="18"/>
                      <a:pt x="74" y="17"/>
                    </a:cubicBezTo>
                    <a:cubicBezTo>
                      <a:pt x="69" y="16"/>
                      <a:pt x="63" y="17"/>
                      <a:pt x="57" y="20"/>
                    </a:cubicBezTo>
                    <a:lnTo>
                      <a:pt x="48" y="5"/>
                    </a:lnTo>
                    <a:cubicBezTo>
                      <a:pt x="55" y="2"/>
                      <a:pt x="61" y="0"/>
                      <a:pt x="66" y="0"/>
                    </a:cubicBezTo>
                    <a:cubicBezTo>
                      <a:pt x="72" y="0"/>
                      <a:pt x="78" y="2"/>
                      <a:pt x="84" y="6"/>
                    </a:cubicBezTo>
                    <a:cubicBezTo>
                      <a:pt x="89" y="10"/>
                      <a:pt x="95" y="15"/>
                      <a:pt x="100" y="22"/>
                    </a:cubicBezTo>
                    <a:cubicBezTo>
                      <a:pt x="106" y="28"/>
                      <a:pt x="109" y="34"/>
                      <a:pt x="111" y="40"/>
                    </a:cubicBezTo>
                    <a:cubicBezTo>
                      <a:pt x="113" y="45"/>
                      <a:pt x="113" y="50"/>
                      <a:pt x="112" y="54"/>
                    </a:cubicBezTo>
                    <a:cubicBezTo>
                      <a:pt x="111" y="58"/>
                      <a:pt x="109" y="61"/>
                      <a:pt x="106" y="65"/>
                    </a:cubicBezTo>
                    <a:cubicBezTo>
                      <a:pt x="105" y="67"/>
                      <a:pt x="101" y="71"/>
                      <a:pt x="95" y="75"/>
                    </a:cubicBezTo>
                    <a:lnTo>
                      <a:pt x="77" y="89"/>
                    </a:lnTo>
                    <a:cubicBezTo>
                      <a:pt x="64" y="99"/>
                      <a:pt x="57" y="106"/>
                      <a:pt x="54" y="109"/>
                    </a:cubicBezTo>
                    <a:cubicBezTo>
                      <a:pt x="51" y="112"/>
                      <a:pt x="49" y="116"/>
                      <a:pt x="47" y="120"/>
                    </a:cubicBezTo>
                    <a:lnTo>
                      <a:pt x="36" y="106"/>
                    </a:lnTo>
                    <a:cubicBezTo>
                      <a:pt x="38" y="102"/>
                      <a:pt x="40" y="99"/>
                      <a:pt x="44" y="95"/>
                    </a:cubicBezTo>
                    <a:close/>
                    <a:moveTo>
                      <a:pt x="73" y="71"/>
                    </a:moveTo>
                    <a:lnTo>
                      <a:pt x="73" y="71"/>
                    </a:lnTo>
                    <a:cubicBezTo>
                      <a:pt x="67" y="68"/>
                      <a:pt x="60" y="62"/>
                      <a:pt x="51" y="53"/>
                    </a:cubicBezTo>
                    <a:cubicBezTo>
                      <a:pt x="45" y="48"/>
                      <a:pt x="41" y="45"/>
                      <a:pt x="39" y="43"/>
                    </a:cubicBezTo>
                    <a:cubicBezTo>
                      <a:pt x="36" y="42"/>
                      <a:pt x="33" y="41"/>
                      <a:pt x="30" y="42"/>
                    </a:cubicBezTo>
                    <a:cubicBezTo>
                      <a:pt x="27" y="42"/>
                      <a:pt x="25" y="43"/>
                      <a:pt x="22" y="45"/>
                    </a:cubicBezTo>
                    <a:cubicBezTo>
                      <a:pt x="19" y="48"/>
                      <a:pt x="17" y="51"/>
                      <a:pt x="17" y="56"/>
                    </a:cubicBezTo>
                    <a:cubicBezTo>
                      <a:pt x="16" y="60"/>
                      <a:pt x="18" y="65"/>
                      <a:pt x="22" y="70"/>
                    </a:cubicBezTo>
                    <a:cubicBezTo>
                      <a:pt x="26" y="76"/>
                      <a:pt x="31" y="79"/>
                      <a:pt x="37" y="82"/>
                    </a:cubicBezTo>
                    <a:cubicBezTo>
                      <a:pt x="42" y="84"/>
                      <a:pt x="47" y="84"/>
                      <a:pt x="53" y="83"/>
                    </a:cubicBezTo>
                    <a:cubicBezTo>
                      <a:pt x="57" y="82"/>
                      <a:pt x="62" y="79"/>
                      <a:pt x="68" y="75"/>
                    </a:cubicBezTo>
                    <a:lnTo>
                      <a:pt x="73" y="7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421" name="Freeform 206"/>
            <p:cNvSpPr>
              <a:spLocks/>
            </p:cNvSpPr>
            <p:nvPr/>
          </p:nvSpPr>
          <p:spPr bwMode="auto">
            <a:xfrm>
              <a:off x="9656763" y="3956050"/>
              <a:ext cx="112713" cy="119063"/>
            </a:xfrm>
            <a:custGeom>
              <a:avLst/>
              <a:gdLst>
                <a:gd name="T0" fmla="*/ 29 w 119"/>
                <a:gd name="T1" fmla="*/ 113 h 125"/>
                <a:gd name="T2" fmla="*/ 29 w 119"/>
                <a:gd name="T3" fmla="*/ 113 h 125"/>
                <a:gd name="T4" fmla="*/ 41 w 119"/>
                <a:gd name="T5" fmla="*/ 104 h 125"/>
                <a:gd name="T6" fmla="*/ 9 w 119"/>
                <a:gd name="T7" fmla="*/ 89 h 125"/>
                <a:gd name="T8" fmla="*/ 1 w 119"/>
                <a:gd name="T9" fmla="*/ 73 h 125"/>
                <a:gd name="T10" fmla="*/ 1 w 119"/>
                <a:gd name="T11" fmla="*/ 59 h 125"/>
                <a:gd name="T12" fmla="*/ 8 w 119"/>
                <a:gd name="T13" fmla="*/ 47 h 125"/>
                <a:gd name="T14" fmla="*/ 20 w 119"/>
                <a:gd name="T15" fmla="*/ 37 h 125"/>
                <a:gd name="T16" fmla="*/ 70 w 119"/>
                <a:gd name="T17" fmla="*/ 0 h 125"/>
                <a:gd name="T18" fmla="*/ 80 w 119"/>
                <a:gd name="T19" fmla="*/ 13 h 125"/>
                <a:gd name="T20" fmla="*/ 36 w 119"/>
                <a:gd name="T21" fmla="*/ 47 h 125"/>
                <a:gd name="T22" fmla="*/ 22 w 119"/>
                <a:gd name="T23" fmla="*/ 58 h 125"/>
                <a:gd name="T24" fmla="*/ 18 w 119"/>
                <a:gd name="T25" fmla="*/ 70 h 125"/>
                <a:gd name="T26" fmla="*/ 22 w 119"/>
                <a:gd name="T27" fmla="*/ 83 h 125"/>
                <a:gd name="T28" fmla="*/ 34 w 119"/>
                <a:gd name="T29" fmla="*/ 92 h 125"/>
                <a:gd name="T30" fmla="*/ 48 w 119"/>
                <a:gd name="T31" fmla="*/ 93 h 125"/>
                <a:gd name="T32" fmla="*/ 66 w 119"/>
                <a:gd name="T33" fmla="*/ 83 h 125"/>
                <a:gd name="T34" fmla="*/ 109 w 119"/>
                <a:gd name="T35" fmla="*/ 51 h 125"/>
                <a:gd name="T36" fmla="*/ 119 w 119"/>
                <a:gd name="T37" fmla="*/ 65 h 125"/>
                <a:gd name="T38" fmla="*/ 39 w 119"/>
                <a:gd name="T39" fmla="*/ 125 h 125"/>
                <a:gd name="T40" fmla="*/ 29 w 119"/>
                <a:gd name="T41" fmla="*/ 1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5">
                  <a:moveTo>
                    <a:pt x="29" y="113"/>
                  </a:moveTo>
                  <a:lnTo>
                    <a:pt x="29" y="113"/>
                  </a:lnTo>
                  <a:lnTo>
                    <a:pt x="41" y="104"/>
                  </a:lnTo>
                  <a:cubicBezTo>
                    <a:pt x="27" y="105"/>
                    <a:pt x="17" y="99"/>
                    <a:pt x="9" y="89"/>
                  </a:cubicBezTo>
                  <a:cubicBezTo>
                    <a:pt x="5" y="84"/>
                    <a:pt x="3" y="79"/>
                    <a:pt x="1" y="73"/>
                  </a:cubicBezTo>
                  <a:cubicBezTo>
                    <a:pt x="0" y="68"/>
                    <a:pt x="0" y="63"/>
                    <a:pt x="1" y="59"/>
                  </a:cubicBezTo>
                  <a:cubicBezTo>
                    <a:pt x="3" y="55"/>
                    <a:pt x="5" y="51"/>
                    <a:pt x="8" y="47"/>
                  </a:cubicBezTo>
                  <a:cubicBezTo>
                    <a:pt x="11" y="45"/>
                    <a:pt x="15" y="41"/>
                    <a:pt x="20" y="37"/>
                  </a:cubicBezTo>
                  <a:lnTo>
                    <a:pt x="70" y="0"/>
                  </a:lnTo>
                  <a:lnTo>
                    <a:pt x="80" y="13"/>
                  </a:lnTo>
                  <a:lnTo>
                    <a:pt x="36" y="47"/>
                  </a:lnTo>
                  <a:cubicBezTo>
                    <a:pt x="29" y="52"/>
                    <a:pt x="24" y="56"/>
                    <a:pt x="22" y="58"/>
                  </a:cubicBezTo>
                  <a:cubicBezTo>
                    <a:pt x="19" y="62"/>
                    <a:pt x="18" y="66"/>
                    <a:pt x="18" y="70"/>
                  </a:cubicBezTo>
                  <a:cubicBezTo>
                    <a:pt x="18" y="74"/>
                    <a:pt x="19" y="79"/>
                    <a:pt x="22" y="83"/>
                  </a:cubicBezTo>
                  <a:cubicBezTo>
                    <a:pt x="25" y="87"/>
                    <a:pt x="29" y="90"/>
                    <a:pt x="34" y="92"/>
                  </a:cubicBezTo>
                  <a:cubicBezTo>
                    <a:pt x="39" y="94"/>
                    <a:pt x="44" y="94"/>
                    <a:pt x="48" y="93"/>
                  </a:cubicBezTo>
                  <a:cubicBezTo>
                    <a:pt x="53" y="92"/>
                    <a:pt x="59" y="89"/>
                    <a:pt x="66" y="83"/>
                  </a:cubicBezTo>
                  <a:lnTo>
                    <a:pt x="109" y="51"/>
                  </a:lnTo>
                  <a:lnTo>
                    <a:pt x="119" y="65"/>
                  </a:lnTo>
                  <a:lnTo>
                    <a:pt x="39" y="125"/>
                  </a:lnTo>
                  <a:lnTo>
                    <a:pt x="29" y="1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2" name="Freeform 207"/>
            <p:cNvSpPr>
              <a:spLocks/>
            </p:cNvSpPr>
            <p:nvPr/>
          </p:nvSpPr>
          <p:spPr bwMode="auto">
            <a:xfrm>
              <a:off x="9701213" y="4032250"/>
              <a:ext cx="128588" cy="127000"/>
            </a:xfrm>
            <a:custGeom>
              <a:avLst/>
              <a:gdLst>
                <a:gd name="T0" fmla="*/ 0 w 134"/>
                <a:gd name="T1" fmla="*/ 56 h 132"/>
                <a:gd name="T2" fmla="*/ 0 w 134"/>
                <a:gd name="T3" fmla="*/ 56 h 132"/>
                <a:gd name="T4" fmla="*/ 63 w 134"/>
                <a:gd name="T5" fmla="*/ 55 h 132"/>
                <a:gd name="T6" fmla="*/ 83 w 134"/>
                <a:gd name="T7" fmla="*/ 0 h 132"/>
                <a:gd name="T8" fmla="*/ 95 w 134"/>
                <a:gd name="T9" fmla="*/ 17 h 132"/>
                <a:gd name="T10" fmla="*/ 85 w 134"/>
                <a:gd name="T11" fmla="*/ 43 h 132"/>
                <a:gd name="T12" fmla="*/ 80 w 134"/>
                <a:gd name="T13" fmla="*/ 56 h 132"/>
                <a:gd name="T14" fmla="*/ 93 w 134"/>
                <a:gd name="T15" fmla="*/ 55 h 132"/>
                <a:gd name="T16" fmla="*/ 122 w 134"/>
                <a:gd name="T17" fmla="*/ 55 h 132"/>
                <a:gd name="T18" fmla="*/ 134 w 134"/>
                <a:gd name="T19" fmla="*/ 72 h 132"/>
                <a:gd name="T20" fmla="*/ 76 w 134"/>
                <a:gd name="T21" fmla="*/ 71 h 132"/>
                <a:gd name="T22" fmla="*/ 54 w 134"/>
                <a:gd name="T23" fmla="*/ 132 h 132"/>
                <a:gd name="T24" fmla="*/ 42 w 134"/>
                <a:gd name="T25" fmla="*/ 115 h 132"/>
                <a:gd name="T26" fmla="*/ 55 w 134"/>
                <a:gd name="T27" fmla="*/ 80 h 132"/>
                <a:gd name="T28" fmla="*/ 59 w 134"/>
                <a:gd name="T29" fmla="*/ 71 h 132"/>
                <a:gd name="T30" fmla="*/ 12 w 134"/>
                <a:gd name="T31" fmla="*/ 73 h 132"/>
                <a:gd name="T32" fmla="*/ 0 w 134"/>
                <a:gd name="T33" fmla="*/ 5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2">
                  <a:moveTo>
                    <a:pt x="0" y="56"/>
                  </a:moveTo>
                  <a:lnTo>
                    <a:pt x="0" y="56"/>
                  </a:lnTo>
                  <a:lnTo>
                    <a:pt x="63" y="55"/>
                  </a:lnTo>
                  <a:lnTo>
                    <a:pt x="83" y="0"/>
                  </a:lnTo>
                  <a:lnTo>
                    <a:pt x="95" y="17"/>
                  </a:lnTo>
                  <a:lnTo>
                    <a:pt x="85" y="43"/>
                  </a:lnTo>
                  <a:cubicBezTo>
                    <a:pt x="83" y="48"/>
                    <a:pt x="81" y="52"/>
                    <a:pt x="80" y="56"/>
                  </a:cubicBezTo>
                  <a:cubicBezTo>
                    <a:pt x="85" y="55"/>
                    <a:pt x="89" y="55"/>
                    <a:pt x="93" y="55"/>
                  </a:cubicBezTo>
                  <a:lnTo>
                    <a:pt x="122" y="55"/>
                  </a:lnTo>
                  <a:lnTo>
                    <a:pt x="134" y="72"/>
                  </a:lnTo>
                  <a:lnTo>
                    <a:pt x="76" y="71"/>
                  </a:lnTo>
                  <a:lnTo>
                    <a:pt x="54" y="132"/>
                  </a:lnTo>
                  <a:lnTo>
                    <a:pt x="42" y="115"/>
                  </a:lnTo>
                  <a:lnTo>
                    <a:pt x="55" y="80"/>
                  </a:lnTo>
                  <a:lnTo>
                    <a:pt x="59" y="71"/>
                  </a:lnTo>
                  <a:lnTo>
                    <a:pt x="12" y="73"/>
                  </a:lnTo>
                  <a:lnTo>
                    <a:pt x="0" y="5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3" name="Freeform 208"/>
            <p:cNvSpPr>
              <a:spLocks/>
            </p:cNvSpPr>
            <p:nvPr/>
          </p:nvSpPr>
          <p:spPr bwMode="auto">
            <a:xfrm>
              <a:off x="9790113" y="4146550"/>
              <a:ext cx="133350" cy="80963"/>
            </a:xfrm>
            <a:custGeom>
              <a:avLst/>
              <a:gdLst>
                <a:gd name="T0" fmla="*/ 0 w 140"/>
                <a:gd name="T1" fmla="*/ 70 h 84"/>
                <a:gd name="T2" fmla="*/ 0 w 140"/>
                <a:gd name="T3" fmla="*/ 70 h 84"/>
                <a:gd name="T4" fmla="*/ 73 w 140"/>
                <a:gd name="T5" fmla="*/ 22 h 84"/>
                <a:gd name="T6" fmla="*/ 64 w 140"/>
                <a:gd name="T7" fmla="*/ 9 h 84"/>
                <a:gd name="T8" fmla="*/ 75 w 140"/>
                <a:gd name="T9" fmla="*/ 2 h 84"/>
                <a:gd name="T10" fmla="*/ 84 w 140"/>
                <a:gd name="T11" fmla="*/ 14 h 84"/>
                <a:gd name="T12" fmla="*/ 93 w 140"/>
                <a:gd name="T13" fmla="*/ 8 h 84"/>
                <a:gd name="T14" fmla="*/ 106 w 140"/>
                <a:gd name="T15" fmla="*/ 2 h 84"/>
                <a:gd name="T16" fmla="*/ 120 w 140"/>
                <a:gd name="T17" fmla="*/ 3 h 84"/>
                <a:gd name="T18" fmla="*/ 133 w 140"/>
                <a:gd name="T19" fmla="*/ 15 h 84"/>
                <a:gd name="T20" fmla="*/ 140 w 140"/>
                <a:gd name="T21" fmla="*/ 29 h 84"/>
                <a:gd name="T22" fmla="*/ 126 w 140"/>
                <a:gd name="T23" fmla="*/ 35 h 84"/>
                <a:gd name="T24" fmla="*/ 122 w 140"/>
                <a:gd name="T25" fmla="*/ 26 h 84"/>
                <a:gd name="T26" fmla="*/ 113 w 140"/>
                <a:gd name="T27" fmla="*/ 19 h 84"/>
                <a:gd name="T28" fmla="*/ 101 w 140"/>
                <a:gd name="T29" fmla="*/ 23 h 84"/>
                <a:gd name="T30" fmla="*/ 93 w 140"/>
                <a:gd name="T31" fmla="*/ 28 h 84"/>
                <a:gd name="T32" fmla="*/ 104 w 140"/>
                <a:gd name="T33" fmla="*/ 45 h 84"/>
                <a:gd name="T34" fmla="*/ 93 w 140"/>
                <a:gd name="T35" fmla="*/ 52 h 84"/>
                <a:gd name="T36" fmla="*/ 82 w 140"/>
                <a:gd name="T37" fmla="*/ 36 h 84"/>
                <a:gd name="T38" fmla="*/ 10 w 140"/>
                <a:gd name="T39" fmla="*/ 84 h 84"/>
                <a:gd name="T40" fmla="*/ 0 w 140"/>
                <a:gd name="T41" fmla="*/ 7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84">
                  <a:moveTo>
                    <a:pt x="0" y="70"/>
                  </a:moveTo>
                  <a:lnTo>
                    <a:pt x="0" y="70"/>
                  </a:lnTo>
                  <a:lnTo>
                    <a:pt x="73" y="22"/>
                  </a:lnTo>
                  <a:lnTo>
                    <a:pt x="64" y="9"/>
                  </a:lnTo>
                  <a:lnTo>
                    <a:pt x="75" y="2"/>
                  </a:lnTo>
                  <a:lnTo>
                    <a:pt x="84" y="14"/>
                  </a:lnTo>
                  <a:lnTo>
                    <a:pt x="93" y="8"/>
                  </a:lnTo>
                  <a:cubicBezTo>
                    <a:pt x="98" y="5"/>
                    <a:pt x="103" y="2"/>
                    <a:pt x="106" y="2"/>
                  </a:cubicBezTo>
                  <a:cubicBezTo>
                    <a:pt x="111" y="0"/>
                    <a:pt x="115" y="1"/>
                    <a:pt x="120" y="3"/>
                  </a:cubicBezTo>
                  <a:cubicBezTo>
                    <a:pt x="124" y="5"/>
                    <a:pt x="129" y="9"/>
                    <a:pt x="133" y="15"/>
                  </a:cubicBezTo>
                  <a:cubicBezTo>
                    <a:pt x="135" y="19"/>
                    <a:pt x="138" y="24"/>
                    <a:pt x="140" y="29"/>
                  </a:cubicBezTo>
                  <a:lnTo>
                    <a:pt x="126" y="35"/>
                  </a:lnTo>
                  <a:cubicBezTo>
                    <a:pt x="125" y="32"/>
                    <a:pt x="123" y="29"/>
                    <a:pt x="122" y="26"/>
                  </a:cubicBezTo>
                  <a:cubicBezTo>
                    <a:pt x="119" y="22"/>
                    <a:pt x="116" y="20"/>
                    <a:pt x="113" y="19"/>
                  </a:cubicBezTo>
                  <a:cubicBezTo>
                    <a:pt x="110" y="19"/>
                    <a:pt x="106" y="20"/>
                    <a:pt x="101" y="23"/>
                  </a:cubicBezTo>
                  <a:lnTo>
                    <a:pt x="93" y="28"/>
                  </a:lnTo>
                  <a:lnTo>
                    <a:pt x="104" y="45"/>
                  </a:lnTo>
                  <a:lnTo>
                    <a:pt x="93" y="52"/>
                  </a:lnTo>
                  <a:lnTo>
                    <a:pt x="82" y="36"/>
                  </a:lnTo>
                  <a:lnTo>
                    <a:pt x="10" y="84"/>
                  </a:lnTo>
                  <a:lnTo>
                    <a:pt x="0" y="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4" name="Freeform 209"/>
            <p:cNvSpPr>
              <a:spLocks noEditPoints="1"/>
            </p:cNvSpPr>
            <p:nvPr/>
          </p:nvSpPr>
          <p:spPr bwMode="auto">
            <a:xfrm>
              <a:off x="9826625" y="4210050"/>
              <a:ext cx="134938" cy="98425"/>
            </a:xfrm>
            <a:custGeom>
              <a:avLst/>
              <a:gdLst>
                <a:gd name="T0" fmla="*/ 54 w 142"/>
                <a:gd name="T1" fmla="*/ 85 h 104"/>
                <a:gd name="T2" fmla="*/ 54 w 142"/>
                <a:gd name="T3" fmla="*/ 85 h 104"/>
                <a:gd name="T4" fmla="*/ 61 w 142"/>
                <a:gd name="T5" fmla="*/ 101 h 104"/>
                <a:gd name="T6" fmla="*/ 33 w 142"/>
                <a:gd name="T7" fmla="*/ 101 h 104"/>
                <a:gd name="T8" fmla="*/ 10 w 142"/>
                <a:gd name="T9" fmla="*/ 81 h 104"/>
                <a:gd name="T10" fmla="*/ 3 w 142"/>
                <a:gd name="T11" fmla="*/ 44 h 104"/>
                <a:gd name="T12" fmla="*/ 28 w 142"/>
                <a:gd name="T13" fmla="*/ 13 h 104"/>
                <a:gd name="T14" fmla="*/ 68 w 142"/>
                <a:gd name="T15" fmla="*/ 3 h 104"/>
                <a:gd name="T16" fmla="*/ 98 w 142"/>
                <a:gd name="T17" fmla="*/ 24 h 104"/>
                <a:gd name="T18" fmla="*/ 104 w 142"/>
                <a:gd name="T19" fmla="*/ 59 h 104"/>
                <a:gd name="T20" fmla="*/ 79 w 142"/>
                <a:gd name="T21" fmla="*/ 90 h 104"/>
                <a:gd name="T22" fmla="*/ 75 w 142"/>
                <a:gd name="T23" fmla="*/ 92 h 104"/>
                <a:gd name="T24" fmla="*/ 34 w 142"/>
                <a:gd name="T25" fmla="*/ 30 h 104"/>
                <a:gd name="T26" fmla="*/ 18 w 142"/>
                <a:gd name="T27" fmla="*/ 51 h 104"/>
                <a:gd name="T28" fmla="*/ 22 w 142"/>
                <a:gd name="T29" fmla="*/ 73 h 104"/>
                <a:gd name="T30" fmla="*/ 35 w 142"/>
                <a:gd name="T31" fmla="*/ 84 h 104"/>
                <a:gd name="T32" fmla="*/ 54 w 142"/>
                <a:gd name="T33" fmla="*/ 85 h 104"/>
                <a:gd name="T34" fmla="*/ 47 w 142"/>
                <a:gd name="T35" fmla="*/ 23 h 104"/>
                <a:gd name="T36" fmla="*/ 47 w 142"/>
                <a:gd name="T37" fmla="*/ 23 h 104"/>
                <a:gd name="T38" fmla="*/ 77 w 142"/>
                <a:gd name="T39" fmla="*/ 70 h 104"/>
                <a:gd name="T40" fmla="*/ 89 w 142"/>
                <a:gd name="T41" fmla="*/ 54 h 104"/>
                <a:gd name="T42" fmla="*/ 86 w 142"/>
                <a:gd name="T43" fmla="*/ 31 h 104"/>
                <a:gd name="T44" fmla="*/ 69 w 142"/>
                <a:gd name="T45" fmla="*/ 19 h 104"/>
                <a:gd name="T46" fmla="*/ 47 w 142"/>
                <a:gd name="T47" fmla="*/ 23 h 104"/>
                <a:gd name="T48" fmla="*/ 101 w 142"/>
                <a:gd name="T49" fmla="*/ 10 h 104"/>
                <a:gd name="T50" fmla="*/ 101 w 142"/>
                <a:gd name="T51" fmla="*/ 10 h 104"/>
                <a:gd name="T52" fmla="*/ 130 w 142"/>
                <a:gd name="T53" fmla="*/ 6 h 104"/>
                <a:gd name="T54" fmla="*/ 142 w 142"/>
                <a:gd name="T55" fmla="*/ 25 h 104"/>
                <a:gd name="T56" fmla="*/ 109 w 142"/>
                <a:gd name="T57" fmla="*/ 21 h 104"/>
                <a:gd name="T58" fmla="*/ 101 w 142"/>
                <a:gd name="T59" fmla="*/ 1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 h="104">
                  <a:moveTo>
                    <a:pt x="54" y="85"/>
                  </a:moveTo>
                  <a:lnTo>
                    <a:pt x="54" y="85"/>
                  </a:lnTo>
                  <a:lnTo>
                    <a:pt x="61" y="101"/>
                  </a:lnTo>
                  <a:cubicBezTo>
                    <a:pt x="51" y="104"/>
                    <a:pt x="42" y="104"/>
                    <a:pt x="33" y="101"/>
                  </a:cubicBezTo>
                  <a:cubicBezTo>
                    <a:pt x="24" y="97"/>
                    <a:pt x="16" y="91"/>
                    <a:pt x="10" y="81"/>
                  </a:cubicBezTo>
                  <a:cubicBezTo>
                    <a:pt x="2" y="69"/>
                    <a:pt x="0" y="56"/>
                    <a:pt x="3" y="44"/>
                  </a:cubicBezTo>
                  <a:cubicBezTo>
                    <a:pt x="6" y="32"/>
                    <a:pt x="14" y="22"/>
                    <a:pt x="28" y="13"/>
                  </a:cubicBezTo>
                  <a:cubicBezTo>
                    <a:pt x="42" y="4"/>
                    <a:pt x="55" y="0"/>
                    <a:pt x="68" y="3"/>
                  </a:cubicBezTo>
                  <a:cubicBezTo>
                    <a:pt x="80" y="5"/>
                    <a:pt x="90" y="12"/>
                    <a:pt x="98" y="24"/>
                  </a:cubicBezTo>
                  <a:cubicBezTo>
                    <a:pt x="105" y="35"/>
                    <a:pt x="107" y="46"/>
                    <a:pt x="104" y="59"/>
                  </a:cubicBezTo>
                  <a:cubicBezTo>
                    <a:pt x="101" y="71"/>
                    <a:pt x="92" y="81"/>
                    <a:pt x="79" y="90"/>
                  </a:cubicBezTo>
                  <a:cubicBezTo>
                    <a:pt x="78" y="91"/>
                    <a:pt x="76" y="91"/>
                    <a:pt x="75" y="92"/>
                  </a:cubicBezTo>
                  <a:lnTo>
                    <a:pt x="34" y="30"/>
                  </a:lnTo>
                  <a:cubicBezTo>
                    <a:pt x="25" y="36"/>
                    <a:pt x="20" y="43"/>
                    <a:pt x="18" y="51"/>
                  </a:cubicBezTo>
                  <a:cubicBezTo>
                    <a:pt x="16" y="59"/>
                    <a:pt x="17" y="66"/>
                    <a:pt x="22" y="73"/>
                  </a:cubicBezTo>
                  <a:cubicBezTo>
                    <a:pt x="25" y="79"/>
                    <a:pt x="30" y="82"/>
                    <a:pt x="35" y="84"/>
                  </a:cubicBezTo>
                  <a:cubicBezTo>
                    <a:pt x="40" y="86"/>
                    <a:pt x="46" y="86"/>
                    <a:pt x="54" y="85"/>
                  </a:cubicBezTo>
                  <a:close/>
                  <a:moveTo>
                    <a:pt x="47" y="23"/>
                  </a:moveTo>
                  <a:lnTo>
                    <a:pt x="47" y="23"/>
                  </a:lnTo>
                  <a:lnTo>
                    <a:pt x="77" y="70"/>
                  </a:lnTo>
                  <a:cubicBezTo>
                    <a:pt x="83" y="65"/>
                    <a:pt x="88" y="59"/>
                    <a:pt x="89" y="54"/>
                  </a:cubicBezTo>
                  <a:cubicBezTo>
                    <a:pt x="92" y="46"/>
                    <a:pt x="91" y="38"/>
                    <a:pt x="86" y="31"/>
                  </a:cubicBezTo>
                  <a:cubicBezTo>
                    <a:pt x="82" y="25"/>
                    <a:pt x="76" y="21"/>
                    <a:pt x="69" y="19"/>
                  </a:cubicBezTo>
                  <a:cubicBezTo>
                    <a:pt x="62" y="17"/>
                    <a:pt x="54" y="19"/>
                    <a:pt x="47" y="23"/>
                  </a:cubicBezTo>
                  <a:close/>
                  <a:moveTo>
                    <a:pt x="101" y="10"/>
                  </a:moveTo>
                  <a:lnTo>
                    <a:pt x="101" y="10"/>
                  </a:lnTo>
                  <a:lnTo>
                    <a:pt x="130" y="6"/>
                  </a:lnTo>
                  <a:lnTo>
                    <a:pt x="142" y="25"/>
                  </a:lnTo>
                  <a:lnTo>
                    <a:pt x="109" y="21"/>
                  </a:lnTo>
                  <a:lnTo>
                    <a:pt x="101"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5" name="Freeform 210"/>
            <p:cNvSpPr>
              <a:spLocks noEditPoints="1"/>
            </p:cNvSpPr>
            <p:nvPr/>
          </p:nvSpPr>
          <p:spPr bwMode="auto">
            <a:xfrm>
              <a:off x="9880600" y="4297363"/>
              <a:ext cx="142875" cy="106363"/>
            </a:xfrm>
            <a:custGeom>
              <a:avLst/>
              <a:gdLst>
                <a:gd name="T0" fmla="*/ 23 w 150"/>
                <a:gd name="T1" fmla="*/ 98 h 112"/>
                <a:gd name="T2" fmla="*/ 23 w 150"/>
                <a:gd name="T3" fmla="*/ 98 h 112"/>
                <a:gd name="T4" fmla="*/ 34 w 150"/>
                <a:gd name="T5" fmla="*/ 91 h 112"/>
                <a:gd name="T6" fmla="*/ 7 w 150"/>
                <a:gd name="T7" fmla="*/ 75 h 112"/>
                <a:gd name="T8" fmla="*/ 1 w 150"/>
                <a:gd name="T9" fmla="*/ 53 h 112"/>
                <a:gd name="T10" fmla="*/ 8 w 150"/>
                <a:gd name="T11" fmla="*/ 30 h 112"/>
                <a:gd name="T12" fmla="*/ 29 w 150"/>
                <a:gd name="T13" fmla="*/ 11 h 112"/>
                <a:gd name="T14" fmla="*/ 55 w 150"/>
                <a:gd name="T15" fmla="*/ 1 h 112"/>
                <a:gd name="T16" fmla="*/ 79 w 150"/>
                <a:gd name="T17" fmla="*/ 4 h 112"/>
                <a:gd name="T18" fmla="*/ 96 w 150"/>
                <a:gd name="T19" fmla="*/ 20 h 112"/>
                <a:gd name="T20" fmla="*/ 101 w 150"/>
                <a:gd name="T21" fmla="*/ 36 h 112"/>
                <a:gd name="T22" fmla="*/ 98 w 150"/>
                <a:gd name="T23" fmla="*/ 51 h 112"/>
                <a:gd name="T24" fmla="*/ 141 w 150"/>
                <a:gd name="T25" fmla="*/ 25 h 112"/>
                <a:gd name="T26" fmla="*/ 150 w 150"/>
                <a:gd name="T27" fmla="*/ 40 h 112"/>
                <a:gd name="T28" fmla="*/ 31 w 150"/>
                <a:gd name="T29" fmla="*/ 112 h 112"/>
                <a:gd name="T30" fmla="*/ 23 w 150"/>
                <a:gd name="T31" fmla="*/ 98 h 112"/>
                <a:gd name="T32" fmla="*/ 38 w 150"/>
                <a:gd name="T33" fmla="*/ 26 h 112"/>
                <a:gd name="T34" fmla="*/ 38 w 150"/>
                <a:gd name="T35" fmla="*/ 26 h 112"/>
                <a:gd name="T36" fmla="*/ 18 w 150"/>
                <a:gd name="T37" fmla="*/ 48 h 112"/>
                <a:gd name="T38" fmla="*/ 19 w 150"/>
                <a:gd name="T39" fmla="*/ 69 h 112"/>
                <a:gd name="T40" fmla="*/ 37 w 150"/>
                <a:gd name="T41" fmla="*/ 81 h 112"/>
                <a:gd name="T42" fmla="*/ 65 w 150"/>
                <a:gd name="T43" fmla="*/ 73 h 112"/>
                <a:gd name="T44" fmla="*/ 86 w 150"/>
                <a:gd name="T45" fmla="*/ 51 h 112"/>
                <a:gd name="T46" fmla="*/ 85 w 150"/>
                <a:gd name="T47" fmla="*/ 29 h 112"/>
                <a:gd name="T48" fmla="*/ 67 w 150"/>
                <a:gd name="T49" fmla="*/ 17 h 112"/>
                <a:gd name="T50" fmla="*/ 38 w 150"/>
                <a:gd name="T51" fmla="*/ 2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12">
                  <a:moveTo>
                    <a:pt x="23" y="98"/>
                  </a:moveTo>
                  <a:lnTo>
                    <a:pt x="23" y="98"/>
                  </a:lnTo>
                  <a:lnTo>
                    <a:pt x="34" y="91"/>
                  </a:lnTo>
                  <a:cubicBezTo>
                    <a:pt x="22" y="91"/>
                    <a:pt x="13" y="86"/>
                    <a:pt x="7" y="75"/>
                  </a:cubicBezTo>
                  <a:cubicBezTo>
                    <a:pt x="2" y="68"/>
                    <a:pt x="0" y="61"/>
                    <a:pt x="1" y="53"/>
                  </a:cubicBezTo>
                  <a:cubicBezTo>
                    <a:pt x="1" y="45"/>
                    <a:pt x="4" y="37"/>
                    <a:pt x="8" y="30"/>
                  </a:cubicBezTo>
                  <a:cubicBezTo>
                    <a:pt x="13" y="23"/>
                    <a:pt x="20" y="17"/>
                    <a:pt x="29" y="11"/>
                  </a:cubicBezTo>
                  <a:cubicBezTo>
                    <a:pt x="37" y="6"/>
                    <a:pt x="46" y="3"/>
                    <a:pt x="55" y="1"/>
                  </a:cubicBezTo>
                  <a:cubicBezTo>
                    <a:pt x="63" y="0"/>
                    <a:pt x="71" y="1"/>
                    <a:pt x="79" y="4"/>
                  </a:cubicBezTo>
                  <a:cubicBezTo>
                    <a:pt x="86" y="8"/>
                    <a:pt x="91" y="13"/>
                    <a:pt x="96" y="20"/>
                  </a:cubicBezTo>
                  <a:cubicBezTo>
                    <a:pt x="99" y="25"/>
                    <a:pt x="101" y="31"/>
                    <a:pt x="101" y="36"/>
                  </a:cubicBezTo>
                  <a:cubicBezTo>
                    <a:pt x="101" y="41"/>
                    <a:pt x="100" y="46"/>
                    <a:pt x="98" y="51"/>
                  </a:cubicBezTo>
                  <a:lnTo>
                    <a:pt x="141" y="25"/>
                  </a:lnTo>
                  <a:lnTo>
                    <a:pt x="150" y="40"/>
                  </a:lnTo>
                  <a:lnTo>
                    <a:pt x="31" y="112"/>
                  </a:lnTo>
                  <a:lnTo>
                    <a:pt x="23" y="98"/>
                  </a:lnTo>
                  <a:close/>
                  <a:moveTo>
                    <a:pt x="38" y="26"/>
                  </a:moveTo>
                  <a:lnTo>
                    <a:pt x="38" y="26"/>
                  </a:lnTo>
                  <a:cubicBezTo>
                    <a:pt x="27" y="33"/>
                    <a:pt x="20" y="40"/>
                    <a:pt x="18" y="48"/>
                  </a:cubicBezTo>
                  <a:cubicBezTo>
                    <a:pt x="15" y="56"/>
                    <a:pt x="16" y="63"/>
                    <a:pt x="19" y="69"/>
                  </a:cubicBezTo>
                  <a:cubicBezTo>
                    <a:pt x="23" y="76"/>
                    <a:pt x="29" y="80"/>
                    <a:pt x="37" y="81"/>
                  </a:cubicBezTo>
                  <a:cubicBezTo>
                    <a:pt x="45" y="82"/>
                    <a:pt x="54" y="80"/>
                    <a:pt x="65" y="73"/>
                  </a:cubicBezTo>
                  <a:cubicBezTo>
                    <a:pt x="76" y="66"/>
                    <a:pt x="84" y="58"/>
                    <a:pt x="86" y="51"/>
                  </a:cubicBezTo>
                  <a:cubicBezTo>
                    <a:pt x="89" y="43"/>
                    <a:pt x="89" y="35"/>
                    <a:pt x="85" y="29"/>
                  </a:cubicBezTo>
                  <a:cubicBezTo>
                    <a:pt x="81" y="22"/>
                    <a:pt x="75" y="19"/>
                    <a:pt x="67" y="17"/>
                  </a:cubicBezTo>
                  <a:cubicBezTo>
                    <a:pt x="59" y="16"/>
                    <a:pt x="49" y="19"/>
                    <a:pt x="38" y="2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6" name="Freeform 211"/>
            <p:cNvSpPr>
              <a:spLocks noEditPoints="1"/>
            </p:cNvSpPr>
            <p:nvPr/>
          </p:nvSpPr>
          <p:spPr bwMode="auto">
            <a:xfrm>
              <a:off x="9932988" y="4384675"/>
              <a:ext cx="134938" cy="98425"/>
            </a:xfrm>
            <a:custGeom>
              <a:avLst/>
              <a:gdLst>
                <a:gd name="T0" fmla="*/ 52 w 143"/>
                <a:gd name="T1" fmla="*/ 84 h 103"/>
                <a:gd name="T2" fmla="*/ 52 w 143"/>
                <a:gd name="T3" fmla="*/ 84 h 103"/>
                <a:gd name="T4" fmla="*/ 59 w 143"/>
                <a:gd name="T5" fmla="*/ 101 h 103"/>
                <a:gd name="T6" fmla="*/ 31 w 143"/>
                <a:gd name="T7" fmla="*/ 99 h 103"/>
                <a:gd name="T8" fmla="*/ 9 w 143"/>
                <a:gd name="T9" fmla="*/ 79 h 103"/>
                <a:gd name="T10" fmla="*/ 3 w 143"/>
                <a:gd name="T11" fmla="*/ 42 h 103"/>
                <a:gd name="T12" fmla="*/ 30 w 143"/>
                <a:gd name="T13" fmla="*/ 11 h 103"/>
                <a:gd name="T14" fmla="*/ 70 w 143"/>
                <a:gd name="T15" fmla="*/ 3 h 103"/>
                <a:gd name="T16" fmla="*/ 99 w 143"/>
                <a:gd name="T17" fmla="*/ 26 h 103"/>
                <a:gd name="T18" fmla="*/ 104 w 143"/>
                <a:gd name="T19" fmla="*/ 61 h 103"/>
                <a:gd name="T20" fmla="*/ 77 w 143"/>
                <a:gd name="T21" fmla="*/ 91 h 103"/>
                <a:gd name="T22" fmla="*/ 73 w 143"/>
                <a:gd name="T23" fmla="*/ 93 h 103"/>
                <a:gd name="T24" fmla="*/ 36 w 143"/>
                <a:gd name="T25" fmla="*/ 28 h 103"/>
                <a:gd name="T26" fmla="*/ 18 w 143"/>
                <a:gd name="T27" fmla="*/ 49 h 103"/>
                <a:gd name="T28" fmla="*/ 21 w 143"/>
                <a:gd name="T29" fmla="*/ 72 h 103"/>
                <a:gd name="T30" fmla="*/ 33 w 143"/>
                <a:gd name="T31" fmla="*/ 83 h 103"/>
                <a:gd name="T32" fmla="*/ 52 w 143"/>
                <a:gd name="T33" fmla="*/ 84 h 103"/>
                <a:gd name="T34" fmla="*/ 48 w 143"/>
                <a:gd name="T35" fmla="*/ 22 h 103"/>
                <a:gd name="T36" fmla="*/ 48 w 143"/>
                <a:gd name="T37" fmla="*/ 22 h 103"/>
                <a:gd name="T38" fmla="*/ 76 w 143"/>
                <a:gd name="T39" fmla="*/ 71 h 103"/>
                <a:gd name="T40" fmla="*/ 89 w 143"/>
                <a:gd name="T41" fmla="*/ 56 h 103"/>
                <a:gd name="T42" fmla="*/ 87 w 143"/>
                <a:gd name="T43" fmla="*/ 33 h 103"/>
                <a:gd name="T44" fmla="*/ 71 w 143"/>
                <a:gd name="T45" fmla="*/ 19 h 103"/>
                <a:gd name="T46" fmla="*/ 48 w 143"/>
                <a:gd name="T47" fmla="*/ 22 h 103"/>
                <a:gd name="T48" fmla="*/ 103 w 143"/>
                <a:gd name="T49" fmla="*/ 12 h 103"/>
                <a:gd name="T50" fmla="*/ 103 w 143"/>
                <a:gd name="T51" fmla="*/ 12 h 103"/>
                <a:gd name="T52" fmla="*/ 132 w 143"/>
                <a:gd name="T53" fmla="*/ 9 h 103"/>
                <a:gd name="T54" fmla="*/ 143 w 143"/>
                <a:gd name="T55" fmla="*/ 29 h 103"/>
                <a:gd name="T56" fmla="*/ 110 w 143"/>
                <a:gd name="T57" fmla="*/ 24 h 103"/>
                <a:gd name="T58" fmla="*/ 103 w 143"/>
                <a:gd name="T59" fmla="*/ 1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 h="103">
                  <a:moveTo>
                    <a:pt x="52" y="84"/>
                  </a:moveTo>
                  <a:lnTo>
                    <a:pt x="52" y="84"/>
                  </a:lnTo>
                  <a:lnTo>
                    <a:pt x="59" y="101"/>
                  </a:lnTo>
                  <a:cubicBezTo>
                    <a:pt x="49" y="103"/>
                    <a:pt x="39" y="103"/>
                    <a:pt x="31" y="99"/>
                  </a:cubicBezTo>
                  <a:cubicBezTo>
                    <a:pt x="22" y="96"/>
                    <a:pt x="15" y="89"/>
                    <a:pt x="9" y="79"/>
                  </a:cubicBezTo>
                  <a:cubicBezTo>
                    <a:pt x="2" y="66"/>
                    <a:pt x="0" y="54"/>
                    <a:pt x="3" y="42"/>
                  </a:cubicBezTo>
                  <a:cubicBezTo>
                    <a:pt x="7" y="30"/>
                    <a:pt x="16" y="20"/>
                    <a:pt x="30" y="11"/>
                  </a:cubicBezTo>
                  <a:cubicBezTo>
                    <a:pt x="44" y="3"/>
                    <a:pt x="58" y="0"/>
                    <a:pt x="70" y="3"/>
                  </a:cubicBezTo>
                  <a:cubicBezTo>
                    <a:pt x="83" y="6"/>
                    <a:pt x="92" y="14"/>
                    <a:pt x="99" y="26"/>
                  </a:cubicBezTo>
                  <a:cubicBezTo>
                    <a:pt x="106" y="37"/>
                    <a:pt x="108" y="49"/>
                    <a:pt x="104" y="61"/>
                  </a:cubicBezTo>
                  <a:cubicBezTo>
                    <a:pt x="100" y="73"/>
                    <a:pt x="91" y="83"/>
                    <a:pt x="77" y="91"/>
                  </a:cubicBezTo>
                  <a:cubicBezTo>
                    <a:pt x="76" y="92"/>
                    <a:pt x="75" y="92"/>
                    <a:pt x="73" y="93"/>
                  </a:cubicBezTo>
                  <a:lnTo>
                    <a:pt x="36" y="28"/>
                  </a:lnTo>
                  <a:cubicBezTo>
                    <a:pt x="26" y="34"/>
                    <a:pt x="21" y="41"/>
                    <a:pt x="18" y="49"/>
                  </a:cubicBezTo>
                  <a:cubicBezTo>
                    <a:pt x="16" y="57"/>
                    <a:pt x="17" y="64"/>
                    <a:pt x="21" y="72"/>
                  </a:cubicBezTo>
                  <a:cubicBezTo>
                    <a:pt x="24" y="77"/>
                    <a:pt x="28" y="81"/>
                    <a:pt x="33" y="83"/>
                  </a:cubicBezTo>
                  <a:cubicBezTo>
                    <a:pt x="38" y="85"/>
                    <a:pt x="45" y="86"/>
                    <a:pt x="52" y="84"/>
                  </a:cubicBezTo>
                  <a:close/>
                  <a:moveTo>
                    <a:pt x="48" y="22"/>
                  </a:moveTo>
                  <a:lnTo>
                    <a:pt x="48" y="22"/>
                  </a:lnTo>
                  <a:lnTo>
                    <a:pt x="76" y="71"/>
                  </a:lnTo>
                  <a:cubicBezTo>
                    <a:pt x="83" y="66"/>
                    <a:pt x="87" y="61"/>
                    <a:pt x="89" y="56"/>
                  </a:cubicBezTo>
                  <a:cubicBezTo>
                    <a:pt x="92" y="48"/>
                    <a:pt x="92" y="40"/>
                    <a:pt x="87" y="33"/>
                  </a:cubicBezTo>
                  <a:cubicBezTo>
                    <a:pt x="83" y="26"/>
                    <a:pt x="78" y="21"/>
                    <a:pt x="71" y="19"/>
                  </a:cubicBezTo>
                  <a:cubicBezTo>
                    <a:pt x="64" y="17"/>
                    <a:pt x="56" y="18"/>
                    <a:pt x="48" y="22"/>
                  </a:cubicBezTo>
                  <a:close/>
                  <a:moveTo>
                    <a:pt x="103" y="12"/>
                  </a:moveTo>
                  <a:lnTo>
                    <a:pt x="103" y="12"/>
                  </a:lnTo>
                  <a:lnTo>
                    <a:pt x="132" y="9"/>
                  </a:lnTo>
                  <a:lnTo>
                    <a:pt x="143" y="29"/>
                  </a:lnTo>
                  <a:lnTo>
                    <a:pt x="110" y="24"/>
                  </a:lnTo>
                  <a:lnTo>
                    <a:pt x="103"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7" name="Freeform 212"/>
            <p:cNvSpPr>
              <a:spLocks/>
            </p:cNvSpPr>
            <p:nvPr/>
          </p:nvSpPr>
          <p:spPr bwMode="auto">
            <a:xfrm>
              <a:off x="9972675" y="4465638"/>
              <a:ext cx="106363" cy="60325"/>
            </a:xfrm>
            <a:custGeom>
              <a:avLst/>
              <a:gdLst>
                <a:gd name="T0" fmla="*/ 0 w 112"/>
                <a:gd name="T1" fmla="*/ 48 h 63"/>
                <a:gd name="T2" fmla="*/ 0 w 112"/>
                <a:gd name="T3" fmla="*/ 48 h 63"/>
                <a:gd name="T4" fmla="*/ 88 w 112"/>
                <a:gd name="T5" fmla="*/ 0 h 63"/>
                <a:gd name="T6" fmla="*/ 96 w 112"/>
                <a:gd name="T7" fmla="*/ 13 h 63"/>
                <a:gd name="T8" fmla="*/ 82 w 112"/>
                <a:gd name="T9" fmla="*/ 20 h 63"/>
                <a:gd name="T10" fmla="*/ 100 w 112"/>
                <a:gd name="T11" fmla="*/ 23 h 63"/>
                <a:gd name="T12" fmla="*/ 108 w 112"/>
                <a:gd name="T13" fmla="*/ 31 h 63"/>
                <a:gd name="T14" fmla="*/ 112 w 112"/>
                <a:gd name="T15" fmla="*/ 49 h 63"/>
                <a:gd name="T16" fmla="*/ 95 w 112"/>
                <a:gd name="T17" fmla="*/ 51 h 63"/>
                <a:gd name="T18" fmla="*/ 92 w 112"/>
                <a:gd name="T19" fmla="*/ 39 h 63"/>
                <a:gd name="T20" fmla="*/ 84 w 112"/>
                <a:gd name="T21" fmla="*/ 32 h 63"/>
                <a:gd name="T22" fmla="*/ 73 w 112"/>
                <a:gd name="T23" fmla="*/ 30 h 63"/>
                <a:gd name="T24" fmla="*/ 55 w 112"/>
                <a:gd name="T25" fmla="*/ 38 h 63"/>
                <a:gd name="T26" fmla="*/ 9 w 112"/>
                <a:gd name="T27" fmla="*/ 63 h 63"/>
                <a:gd name="T28" fmla="*/ 0 w 112"/>
                <a:gd name="T29"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63">
                  <a:moveTo>
                    <a:pt x="0" y="48"/>
                  </a:moveTo>
                  <a:lnTo>
                    <a:pt x="0" y="48"/>
                  </a:lnTo>
                  <a:lnTo>
                    <a:pt x="88" y="0"/>
                  </a:lnTo>
                  <a:lnTo>
                    <a:pt x="96" y="13"/>
                  </a:lnTo>
                  <a:lnTo>
                    <a:pt x="82" y="20"/>
                  </a:lnTo>
                  <a:cubicBezTo>
                    <a:pt x="90" y="20"/>
                    <a:pt x="96" y="21"/>
                    <a:pt x="100" y="23"/>
                  </a:cubicBezTo>
                  <a:cubicBezTo>
                    <a:pt x="103" y="25"/>
                    <a:pt x="106" y="28"/>
                    <a:pt x="108" y="31"/>
                  </a:cubicBezTo>
                  <a:cubicBezTo>
                    <a:pt x="111" y="36"/>
                    <a:pt x="112" y="42"/>
                    <a:pt x="112" y="49"/>
                  </a:cubicBezTo>
                  <a:lnTo>
                    <a:pt x="95" y="51"/>
                  </a:lnTo>
                  <a:cubicBezTo>
                    <a:pt x="95" y="47"/>
                    <a:pt x="94" y="42"/>
                    <a:pt x="92" y="39"/>
                  </a:cubicBezTo>
                  <a:cubicBezTo>
                    <a:pt x="90" y="35"/>
                    <a:pt x="88" y="33"/>
                    <a:pt x="84" y="32"/>
                  </a:cubicBezTo>
                  <a:cubicBezTo>
                    <a:pt x="81" y="30"/>
                    <a:pt x="77" y="30"/>
                    <a:pt x="73" y="30"/>
                  </a:cubicBezTo>
                  <a:cubicBezTo>
                    <a:pt x="67" y="32"/>
                    <a:pt x="61" y="34"/>
                    <a:pt x="55" y="38"/>
                  </a:cubicBezTo>
                  <a:lnTo>
                    <a:pt x="9" y="63"/>
                  </a:lnTo>
                  <a:lnTo>
                    <a:pt x="0" y="4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8" name="Freeform 213"/>
            <p:cNvSpPr>
              <a:spLocks noEditPoints="1"/>
            </p:cNvSpPr>
            <p:nvPr/>
          </p:nvSpPr>
          <p:spPr bwMode="auto">
            <a:xfrm>
              <a:off x="10006013" y="4527550"/>
              <a:ext cx="107950" cy="109538"/>
            </a:xfrm>
            <a:custGeom>
              <a:avLst/>
              <a:gdLst>
                <a:gd name="T0" fmla="*/ 37 w 114"/>
                <a:gd name="T1" fmla="*/ 91 h 115"/>
                <a:gd name="T2" fmla="*/ 37 w 114"/>
                <a:gd name="T3" fmla="*/ 91 h 115"/>
                <a:gd name="T4" fmla="*/ 19 w 114"/>
                <a:gd name="T5" fmla="*/ 80 h 115"/>
                <a:gd name="T6" fmla="*/ 7 w 114"/>
                <a:gd name="T7" fmla="*/ 65 h 115"/>
                <a:gd name="T8" fmla="*/ 2 w 114"/>
                <a:gd name="T9" fmla="*/ 39 h 115"/>
                <a:gd name="T10" fmla="*/ 17 w 114"/>
                <a:gd name="T11" fmla="*/ 21 h 115"/>
                <a:gd name="T12" fmla="*/ 30 w 114"/>
                <a:gd name="T13" fmla="*/ 18 h 115"/>
                <a:gd name="T14" fmla="*/ 43 w 114"/>
                <a:gd name="T15" fmla="*/ 21 h 115"/>
                <a:gd name="T16" fmla="*/ 53 w 114"/>
                <a:gd name="T17" fmla="*/ 29 h 115"/>
                <a:gd name="T18" fmla="*/ 63 w 114"/>
                <a:gd name="T19" fmla="*/ 42 h 115"/>
                <a:gd name="T20" fmla="*/ 82 w 114"/>
                <a:gd name="T21" fmla="*/ 66 h 115"/>
                <a:gd name="T22" fmla="*/ 86 w 114"/>
                <a:gd name="T23" fmla="*/ 64 h 115"/>
                <a:gd name="T24" fmla="*/ 97 w 114"/>
                <a:gd name="T25" fmla="*/ 53 h 115"/>
                <a:gd name="T26" fmla="*/ 93 w 114"/>
                <a:gd name="T27" fmla="*/ 33 h 115"/>
                <a:gd name="T28" fmla="*/ 81 w 114"/>
                <a:gd name="T29" fmla="*/ 19 h 115"/>
                <a:gd name="T30" fmla="*/ 64 w 114"/>
                <a:gd name="T31" fmla="*/ 19 h 115"/>
                <a:gd name="T32" fmla="*/ 58 w 114"/>
                <a:gd name="T33" fmla="*/ 3 h 115"/>
                <a:gd name="T34" fmla="*/ 77 w 114"/>
                <a:gd name="T35" fmla="*/ 1 h 115"/>
                <a:gd name="T36" fmla="*/ 93 w 114"/>
                <a:gd name="T37" fmla="*/ 10 h 115"/>
                <a:gd name="T38" fmla="*/ 106 w 114"/>
                <a:gd name="T39" fmla="*/ 29 h 115"/>
                <a:gd name="T40" fmla="*/ 113 w 114"/>
                <a:gd name="T41" fmla="*/ 48 h 115"/>
                <a:gd name="T42" fmla="*/ 112 w 114"/>
                <a:gd name="T43" fmla="*/ 62 h 115"/>
                <a:gd name="T44" fmla="*/ 104 w 114"/>
                <a:gd name="T45" fmla="*/ 72 h 115"/>
                <a:gd name="T46" fmla="*/ 91 w 114"/>
                <a:gd name="T47" fmla="*/ 81 h 115"/>
                <a:gd name="T48" fmla="*/ 71 w 114"/>
                <a:gd name="T49" fmla="*/ 91 h 115"/>
                <a:gd name="T50" fmla="*/ 45 w 114"/>
                <a:gd name="T51" fmla="*/ 106 h 115"/>
                <a:gd name="T52" fmla="*/ 36 w 114"/>
                <a:gd name="T53" fmla="*/ 115 h 115"/>
                <a:gd name="T54" fmla="*/ 28 w 114"/>
                <a:gd name="T55" fmla="*/ 100 h 115"/>
                <a:gd name="T56" fmla="*/ 37 w 114"/>
                <a:gd name="T57" fmla="*/ 91 h 115"/>
                <a:gd name="T58" fmla="*/ 70 w 114"/>
                <a:gd name="T59" fmla="*/ 72 h 115"/>
                <a:gd name="T60" fmla="*/ 70 w 114"/>
                <a:gd name="T61" fmla="*/ 72 h 115"/>
                <a:gd name="T62" fmla="*/ 52 w 114"/>
                <a:gd name="T63" fmla="*/ 50 h 115"/>
                <a:gd name="T64" fmla="*/ 42 w 114"/>
                <a:gd name="T65" fmla="*/ 39 h 115"/>
                <a:gd name="T66" fmla="*/ 34 w 114"/>
                <a:gd name="T67" fmla="*/ 35 h 115"/>
                <a:gd name="T68" fmla="*/ 25 w 114"/>
                <a:gd name="T69" fmla="*/ 37 h 115"/>
                <a:gd name="T70" fmla="*/ 18 w 114"/>
                <a:gd name="T71" fmla="*/ 47 h 115"/>
                <a:gd name="T72" fmla="*/ 21 w 114"/>
                <a:gd name="T73" fmla="*/ 62 h 115"/>
                <a:gd name="T74" fmla="*/ 33 w 114"/>
                <a:gd name="T75" fmla="*/ 76 h 115"/>
                <a:gd name="T76" fmla="*/ 48 w 114"/>
                <a:gd name="T77" fmla="*/ 80 h 115"/>
                <a:gd name="T78" fmla="*/ 65 w 114"/>
                <a:gd name="T79" fmla="*/ 75 h 115"/>
                <a:gd name="T80" fmla="*/ 70 w 114"/>
                <a:gd name="T8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115">
                  <a:moveTo>
                    <a:pt x="37" y="91"/>
                  </a:moveTo>
                  <a:lnTo>
                    <a:pt x="37" y="91"/>
                  </a:lnTo>
                  <a:cubicBezTo>
                    <a:pt x="30" y="88"/>
                    <a:pt x="23" y="84"/>
                    <a:pt x="19" y="80"/>
                  </a:cubicBezTo>
                  <a:cubicBezTo>
                    <a:pt x="14" y="76"/>
                    <a:pt x="10" y="71"/>
                    <a:pt x="7" y="65"/>
                  </a:cubicBezTo>
                  <a:cubicBezTo>
                    <a:pt x="2" y="55"/>
                    <a:pt x="0" y="46"/>
                    <a:pt x="2" y="39"/>
                  </a:cubicBezTo>
                  <a:cubicBezTo>
                    <a:pt x="4" y="31"/>
                    <a:pt x="9" y="25"/>
                    <a:pt x="17" y="21"/>
                  </a:cubicBezTo>
                  <a:cubicBezTo>
                    <a:pt x="21" y="19"/>
                    <a:pt x="25" y="18"/>
                    <a:pt x="30" y="18"/>
                  </a:cubicBezTo>
                  <a:cubicBezTo>
                    <a:pt x="35" y="18"/>
                    <a:pt x="39" y="19"/>
                    <a:pt x="43" y="21"/>
                  </a:cubicBezTo>
                  <a:cubicBezTo>
                    <a:pt x="47" y="23"/>
                    <a:pt x="50" y="26"/>
                    <a:pt x="53" y="29"/>
                  </a:cubicBezTo>
                  <a:cubicBezTo>
                    <a:pt x="56" y="32"/>
                    <a:pt x="59" y="36"/>
                    <a:pt x="63" y="42"/>
                  </a:cubicBezTo>
                  <a:cubicBezTo>
                    <a:pt x="70" y="53"/>
                    <a:pt x="77" y="61"/>
                    <a:pt x="82" y="66"/>
                  </a:cubicBezTo>
                  <a:cubicBezTo>
                    <a:pt x="84" y="65"/>
                    <a:pt x="85" y="64"/>
                    <a:pt x="86" y="64"/>
                  </a:cubicBezTo>
                  <a:cubicBezTo>
                    <a:pt x="92" y="61"/>
                    <a:pt x="96" y="57"/>
                    <a:pt x="97" y="53"/>
                  </a:cubicBezTo>
                  <a:cubicBezTo>
                    <a:pt x="98" y="47"/>
                    <a:pt x="97" y="41"/>
                    <a:pt x="93" y="33"/>
                  </a:cubicBezTo>
                  <a:cubicBezTo>
                    <a:pt x="89" y="26"/>
                    <a:pt x="85" y="21"/>
                    <a:pt x="81" y="19"/>
                  </a:cubicBezTo>
                  <a:cubicBezTo>
                    <a:pt x="77" y="17"/>
                    <a:pt x="71" y="17"/>
                    <a:pt x="64" y="19"/>
                  </a:cubicBezTo>
                  <a:lnTo>
                    <a:pt x="58" y="3"/>
                  </a:lnTo>
                  <a:cubicBezTo>
                    <a:pt x="65" y="1"/>
                    <a:pt x="71" y="0"/>
                    <a:pt x="77" y="1"/>
                  </a:cubicBezTo>
                  <a:cubicBezTo>
                    <a:pt x="82" y="2"/>
                    <a:pt x="88" y="5"/>
                    <a:pt x="93" y="10"/>
                  </a:cubicBezTo>
                  <a:cubicBezTo>
                    <a:pt x="98" y="15"/>
                    <a:pt x="102" y="21"/>
                    <a:pt x="106" y="29"/>
                  </a:cubicBezTo>
                  <a:cubicBezTo>
                    <a:pt x="110" y="36"/>
                    <a:pt x="113" y="43"/>
                    <a:pt x="113" y="48"/>
                  </a:cubicBezTo>
                  <a:cubicBezTo>
                    <a:pt x="114" y="54"/>
                    <a:pt x="114" y="59"/>
                    <a:pt x="112" y="62"/>
                  </a:cubicBezTo>
                  <a:cubicBezTo>
                    <a:pt x="111" y="66"/>
                    <a:pt x="108" y="69"/>
                    <a:pt x="104" y="72"/>
                  </a:cubicBezTo>
                  <a:cubicBezTo>
                    <a:pt x="102" y="74"/>
                    <a:pt x="97" y="77"/>
                    <a:pt x="91" y="81"/>
                  </a:cubicBezTo>
                  <a:lnTo>
                    <a:pt x="71" y="91"/>
                  </a:lnTo>
                  <a:cubicBezTo>
                    <a:pt x="57" y="98"/>
                    <a:pt x="48" y="103"/>
                    <a:pt x="45" y="106"/>
                  </a:cubicBezTo>
                  <a:cubicBezTo>
                    <a:pt x="41" y="108"/>
                    <a:pt x="38" y="112"/>
                    <a:pt x="36" y="115"/>
                  </a:cubicBezTo>
                  <a:lnTo>
                    <a:pt x="28" y="100"/>
                  </a:lnTo>
                  <a:cubicBezTo>
                    <a:pt x="30" y="96"/>
                    <a:pt x="33" y="93"/>
                    <a:pt x="37" y="91"/>
                  </a:cubicBezTo>
                  <a:close/>
                  <a:moveTo>
                    <a:pt x="70" y="72"/>
                  </a:moveTo>
                  <a:lnTo>
                    <a:pt x="70" y="72"/>
                  </a:lnTo>
                  <a:cubicBezTo>
                    <a:pt x="65" y="68"/>
                    <a:pt x="59" y="60"/>
                    <a:pt x="52" y="50"/>
                  </a:cubicBezTo>
                  <a:cubicBezTo>
                    <a:pt x="47" y="45"/>
                    <a:pt x="44" y="41"/>
                    <a:pt x="42" y="39"/>
                  </a:cubicBezTo>
                  <a:cubicBezTo>
                    <a:pt x="39" y="37"/>
                    <a:pt x="37" y="36"/>
                    <a:pt x="34" y="35"/>
                  </a:cubicBezTo>
                  <a:cubicBezTo>
                    <a:pt x="31" y="35"/>
                    <a:pt x="28" y="36"/>
                    <a:pt x="25" y="37"/>
                  </a:cubicBezTo>
                  <a:cubicBezTo>
                    <a:pt x="21" y="39"/>
                    <a:pt x="19" y="42"/>
                    <a:pt x="18" y="47"/>
                  </a:cubicBezTo>
                  <a:cubicBezTo>
                    <a:pt x="17" y="51"/>
                    <a:pt x="18" y="56"/>
                    <a:pt x="21" y="62"/>
                  </a:cubicBezTo>
                  <a:cubicBezTo>
                    <a:pt x="24" y="68"/>
                    <a:pt x="28" y="73"/>
                    <a:pt x="33" y="76"/>
                  </a:cubicBezTo>
                  <a:cubicBezTo>
                    <a:pt x="38" y="79"/>
                    <a:pt x="43" y="80"/>
                    <a:pt x="48" y="80"/>
                  </a:cubicBezTo>
                  <a:cubicBezTo>
                    <a:pt x="53" y="80"/>
                    <a:pt x="58" y="78"/>
                    <a:pt x="65" y="75"/>
                  </a:cubicBezTo>
                  <a:lnTo>
                    <a:pt x="70" y="7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9" name="Freeform 214"/>
            <p:cNvSpPr>
              <a:spLocks/>
            </p:cNvSpPr>
            <p:nvPr/>
          </p:nvSpPr>
          <p:spPr bwMode="auto">
            <a:xfrm>
              <a:off x="10056813" y="4611688"/>
              <a:ext cx="111125" cy="111125"/>
            </a:xfrm>
            <a:custGeom>
              <a:avLst/>
              <a:gdLst>
                <a:gd name="T0" fmla="*/ 21 w 117"/>
                <a:gd name="T1" fmla="*/ 103 h 117"/>
                <a:gd name="T2" fmla="*/ 21 w 117"/>
                <a:gd name="T3" fmla="*/ 103 h 117"/>
                <a:gd name="T4" fmla="*/ 34 w 117"/>
                <a:gd name="T5" fmla="*/ 97 h 117"/>
                <a:gd name="T6" fmla="*/ 5 w 117"/>
                <a:gd name="T7" fmla="*/ 76 h 117"/>
                <a:gd name="T8" fmla="*/ 0 w 117"/>
                <a:gd name="T9" fmla="*/ 59 h 117"/>
                <a:gd name="T10" fmla="*/ 3 w 117"/>
                <a:gd name="T11" fmla="*/ 45 h 117"/>
                <a:gd name="T12" fmla="*/ 12 w 117"/>
                <a:gd name="T13" fmla="*/ 35 h 117"/>
                <a:gd name="T14" fmla="*/ 26 w 117"/>
                <a:gd name="T15" fmla="*/ 27 h 117"/>
                <a:gd name="T16" fmla="*/ 81 w 117"/>
                <a:gd name="T17" fmla="*/ 0 h 117"/>
                <a:gd name="T18" fmla="*/ 89 w 117"/>
                <a:gd name="T19" fmla="*/ 15 h 117"/>
                <a:gd name="T20" fmla="*/ 39 w 117"/>
                <a:gd name="T21" fmla="*/ 40 h 117"/>
                <a:gd name="T22" fmla="*/ 23 w 117"/>
                <a:gd name="T23" fmla="*/ 48 h 117"/>
                <a:gd name="T24" fmla="*/ 17 w 117"/>
                <a:gd name="T25" fmla="*/ 59 h 117"/>
                <a:gd name="T26" fmla="*/ 19 w 117"/>
                <a:gd name="T27" fmla="*/ 72 h 117"/>
                <a:gd name="T28" fmla="*/ 29 w 117"/>
                <a:gd name="T29" fmla="*/ 84 h 117"/>
                <a:gd name="T30" fmla="*/ 43 w 117"/>
                <a:gd name="T31" fmla="*/ 87 h 117"/>
                <a:gd name="T32" fmla="*/ 62 w 117"/>
                <a:gd name="T33" fmla="*/ 81 h 117"/>
                <a:gd name="T34" fmla="*/ 110 w 117"/>
                <a:gd name="T35" fmla="*/ 57 h 117"/>
                <a:gd name="T36" fmla="*/ 117 w 117"/>
                <a:gd name="T37" fmla="*/ 73 h 117"/>
                <a:gd name="T38" fmla="*/ 27 w 117"/>
                <a:gd name="T39" fmla="*/ 117 h 117"/>
                <a:gd name="T40" fmla="*/ 21 w 117"/>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117">
                  <a:moveTo>
                    <a:pt x="21" y="103"/>
                  </a:moveTo>
                  <a:lnTo>
                    <a:pt x="21" y="103"/>
                  </a:lnTo>
                  <a:lnTo>
                    <a:pt x="34" y="97"/>
                  </a:lnTo>
                  <a:cubicBezTo>
                    <a:pt x="20" y="95"/>
                    <a:pt x="11" y="88"/>
                    <a:pt x="5" y="76"/>
                  </a:cubicBezTo>
                  <a:cubicBezTo>
                    <a:pt x="2" y="71"/>
                    <a:pt x="1" y="65"/>
                    <a:pt x="0" y="59"/>
                  </a:cubicBezTo>
                  <a:cubicBezTo>
                    <a:pt x="0" y="54"/>
                    <a:pt x="1" y="49"/>
                    <a:pt x="3" y="45"/>
                  </a:cubicBezTo>
                  <a:cubicBezTo>
                    <a:pt x="5" y="42"/>
                    <a:pt x="8" y="38"/>
                    <a:pt x="12" y="35"/>
                  </a:cubicBezTo>
                  <a:cubicBezTo>
                    <a:pt x="15" y="33"/>
                    <a:pt x="19" y="30"/>
                    <a:pt x="26" y="27"/>
                  </a:cubicBezTo>
                  <a:lnTo>
                    <a:pt x="81" y="0"/>
                  </a:lnTo>
                  <a:lnTo>
                    <a:pt x="89" y="15"/>
                  </a:lnTo>
                  <a:lnTo>
                    <a:pt x="39" y="40"/>
                  </a:lnTo>
                  <a:cubicBezTo>
                    <a:pt x="31" y="44"/>
                    <a:pt x="26" y="46"/>
                    <a:pt x="23" y="48"/>
                  </a:cubicBezTo>
                  <a:cubicBezTo>
                    <a:pt x="20" y="51"/>
                    <a:pt x="18" y="55"/>
                    <a:pt x="17" y="59"/>
                  </a:cubicBezTo>
                  <a:cubicBezTo>
                    <a:pt x="16" y="63"/>
                    <a:pt x="17" y="68"/>
                    <a:pt x="19" y="72"/>
                  </a:cubicBezTo>
                  <a:cubicBezTo>
                    <a:pt x="21" y="77"/>
                    <a:pt x="25" y="81"/>
                    <a:pt x="29" y="84"/>
                  </a:cubicBezTo>
                  <a:cubicBezTo>
                    <a:pt x="33" y="86"/>
                    <a:pt x="38" y="88"/>
                    <a:pt x="43" y="87"/>
                  </a:cubicBezTo>
                  <a:cubicBezTo>
                    <a:pt x="48" y="87"/>
                    <a:pt x="54" y="85"/>
                    <a:pt x="62" y="81"/>
                  </a:cubicBezTo>
                  <a:lnTo>
                    <a:pt x="110" y="57"/>
                  </a:lnTo>
                  <a:lnTo>
                    <a:pt x="117" y="73"/>
                  </a:lnTo>
                  <a:lnTo>
                    <a:pt x="27" y="117"/>
                  </a:lnTo>
                  <a:lnTo>
                    <a:pt x="21" y="10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0" name="Freeform 215"/>
            <p:cNvSpPr>
              <a:spLocks/>
            </p:cNvSpPr>
            <p:nvPr/>
          </p:nvSpPr>
          <p:spPr bwMode="auto">
            <a:xfrm>
              <a:off x="10088563" y="4695825"/>
              <a:ext cx="123825" cy="119063"/>
            </a:xfrm>
            <a:custGeom>
              <a:avLst/>
              <a:gdLst>
                <a:gd name="T0" fmla="*/ 0 w 130"/>
                <a:gd name="T1" fmla="*/ 40 h 125"/>
                <a:gd name="T2" fmla="*/ 0 w 130"/>
                <a:gd name="T3" fmla="*/ 40 h 125"/>
                <a:gd name="T4" fmla="*/ 63 w 130"/>
                <a:gd name="T5" fmla="*/ 51 h 125"/>
                <a:gd name="T6" fmla="*/ 92 w 130"/>
                <a:gd name="T7" fmla="*/ 0 h 125"/>
                <a:gd name="T8" fmla="*/ 101 w 130"/>
                <a:gd name="T9" fmla="*/ 20 h 125"/>
                <a:gd name="T10" fmla="*/ 86 w 130"/>
                <a:gd name="T11" fmla="*/ 43 h 125"/>
                <a:gd name="T12" fmla="*/ 79 w 130"/>
                <a:gd name="T13" fmla="*/ 55 h 125"/>
                <a:gd name="T14" fmla="*/ 92 w 130"/>
                <a:gd name="T15" fmla="*/ 57 h 125"/>
                <a:gd name="T16" fmla="*/ 121 w 130"/>
                <a:gd name="T17" fmla="*/ 62 h 125"/>
                <a:gd name="T18" fmla="*/ 130 w 130"/>
                <a:gd name="T19" fmla="*/ 81 h 125"/>
                <a:gd name="T20" fmla="*/ 72 w 130"/>
                <a:gd name="T21" fmla="*/ 69 h 125"/>
                <a:gd name="T22" fmla="*/ 40 w 130"/>
                <a:gd name="T23" fmla="*/ 125 h 125"/>
                <a:gd name="T24" fmla="*/ 31 w 130"/>
                <a:gd name="T25" fmla="*/ 106 h 125"/>
                <a:gd name="T26" fmla="*/ 51 w 130"/>
                <a:gd name="T27" fmla="*/ 74 h 125"/>
                <a:gd name="T28" fmla="*/ 56 w 130"/>
                <a:gd name="T29" fmla="*/ 66 h 125"/>
                <a:gd name="T30" fmla="*/ 9 w 130"/>
                <a:gd name="T31" fmla="*/ 59 h 125"/>
                <a:gd name="T32" fmla="*/ 0 w 130"/>
                <a:gd name="T33" fmla="*/ 4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5">
                  <a:moveTo>
                    <a:pt x="0" y="40"/>
                  </a:moveTo>
                  <a:lnTo>
                    <a:pt x="0" y="40"/>
                  </a:lnTo>
                  <a:lnTo>
                    <a:pt x="63" y="51"/>
                  </a:lnTo>
                  <a:lnTo>
                    <a:pt x="92" y="0"/>
                  </a:lnTo>
                  <a:lnTo>
                    <a:pt x="101" y="20"/>
                  </a:lnTo>
                  <a:lnTo>
                    <a:pt x="86" y="43"/>
                  </a:lnTo>
                  <a:cubicBezTo>
                    <a:pt x="84" y="48"/>
                    <a:pt x="81" y="52"/>
                    <a:pt x="79" y="55"/>
                  </a:cubicBezTo>
                  <a:cubicBezTo>
                    <a:pt x="84" y="55"/>
                    <a:pt x="89" y="56"/>
                    <a:pt x="92" y="57"/>
                  </a:cubicBezTo>
                  <a:lnTo>
                    <a:pt x="121" y="62"/>
                  </a:lnTo>
                  <a:lnTo>
                    <a:pt x="130" y="81"/>
                  </a:lnTo>
                  <a:lnTo>
                    <a:pt x="72" y="69"/>
                  </a:lnTo>
                  <a:lnTo>
                    <a:pt x="40" y="125"/>
                  </a:lnTo>
                  <a:lnTo>
                    <a:pt x="31" y="106"/>
                  </a:lnTo>
                  <a:lnTo>
                    <a:pt x="51" y="74"/>
                  </a:lnTo>
                  <a:lnTo>
                    <a:pt x="56" y="66"/>
                  </a:lnTo>
                  <a:lnTo>
                    <a:pt x="9" y="59"/>
                  </a:lnTo>
                  <a:lnTo>
                    <a:pt x="0" y="4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1" name="Freeform 216"/>
            <p:cNvSpPr>
              <a:spLocks noEditPoints="1"/>
            </p:cNvSpPr>
            <p:nvPr/>
          </p:nvSpPr>
          <p:spPr bwMode="auto">
            <a:xfrm>
              <a:off x="5707063" y="3316288"/>
              <a:ext cx="104775" cy="123825"/>
            </a:xfrm>
            <a:custGeom>
              <a:avLst/>
              <a:gdLst>
                <a:gd name="T0" fmla="*/ 0 w 109"/>
                <a:gd name="T1" fmla="*/ 130 h 130"/>
                <a:gd name="T2" fmla="*/ 0 w 109"/>
                <a:gd name="T3" fmla="*/ 130 h 130"/>
                <a:gd name="T4" fmla="*/ 19 w 109"/>
                <a:gd name="T5" fmla="*/ 4 h 130"/>
                <a:gd name="T6" fmla="*/ 36 w 109"/>
                <a:gd name="T7" fmla="*/ 0 h 130"/>
                <a:gd name="T8" fmla="*/ 109 w 109"/>
                <a:gd name="T9" fmla="*/ 107 h 130"/>
                <a:gd name="T10" fmla="*/ 91 w 109"/>
                <a:gd name="T11" fmla="*/ 110 h 130"/>
                <a:gd name="T12" fmla="*/ 70 w 109"/>
                <a:gd name="T13" fmla="*/ 78 h 130"/>
                <a:gd name="T14" fmla="*/ 21 w 109"/>
                <a:gd name="T15" fmla="*/ 89 h 130"/>
                <a:gd name="T16" fmla="*/ 16 w 109"/>
                <a:gd name="T17" fmla="*/ 127 h 130"/>
                <a:gd name="T18" fmla="*/ 0 w 109"/>
                <a:gd name="T19" fmla="*/ 130 h 130"/>
                <a:gd name="T20" fmla="*/ 23 w 109"/>
                <a:gd name="T21" fmla="*/ 75 h 130"/>
                <a:gd name="T22" fmla="*/ 23 w 109"/>
                <a:gd name="T23" fmla="*/ 75 h 130"/>
                <a:gd name="T24" fmla="*/ 63 w 109"/>
                <a:gd name="T25" fmla="*/ 67 h 130"/>
                <a:gd name="T26" fmla="*/ 43 w 109"/>
                <a:gd name="T27" fmla="*/ 37 h 130"/>
                <a:gd name="T28" fmla="*/ 30 w 109"/>
                <a:gd name="T29" fmla="*/ 15 h 130"/>
                <a:gd name="T30" fmla="*/ 28 w 109"/>
                <a:gd name="T31" fmla="*/ 38 h 130"/>
                <a:gd name="T32" fmla="*/ 23 w 109"/>
                <a:gd name="T33"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30">
                  <a:moveTo>
                    <a:pt x="0" y="130"/>
                  </a:moveTo>
                  <a:lnTo>
                    <a:pt x="0" y="130"/>
                  </a:lnTo>
                  <a:lnTo>
                    <a:pt x="19" y="4"/>
                  </a:lnTo>
                  <a:lnTo>
                    <a:pt x="36" y="0"/>
                  </a:lnTo>
                  <a:lnTo>
                    <a:pt x="109" y="107"/>
                  </a:lnTo>
                  <a:lnTo>
                    <a:pt x="91" y="110"/>
                  </a:lnTo>
                  <a:lnTo>
                    <a:pt x="70" y="78"/>
                  </a:lnTo>
                  <a:lnTo>
                    <a:pt x="21" y="89"/>
                  </a:lnTo>
                  <a:lnTo>
                    <a:pt x="16" y="127"/>
                  </a:lnTo>
                  <a:lnTo>
                    <a:pt x="0" y="130"/>
                  </a:lnTo>
                  <a:close/>
                  <a:moveTo>
                    <a:pt x="23" y="75"/>
                  </a:moveTo>
                  <a:lnTo>
                    <a:pt x="23" y="75"/>
                  </a:lnTo>
                  <a:lnTo>
                    <a:pt x="63" y="67"/>
                  </a:lnTo>
                  <a:lnTo>
                    <a:pt x="43" y="37"/>
                  </a:lnTo>
                  <a:cubicBezTo>
                    <a:pt x="38" y="28"/>
                    <a:pt x="33" y="20"/>
                    <a:pt x="30" y="15"/>
                  </a:cubicBezTo>
                  <a:cubicBezTo>
                    <a:pt x="30" y="22"/>
                    <a:pt x="29" y="30"/>
                    <a:pt x="28" y="38"/>
                  </a:cubicBezTo>
                  <a:lnTo>
                    <a:pt x="23" y="7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2" name="Freeform 217"/>
            <p:cNvSpPr>
              <a:spLocks/>
            </p:cNvSpPr>
            <p:nvPr/>
          </p:nvSpPr>
          <p:spPr bwMode="auto">
            <a:xfrm>
              <a:off x="5805488" y="3327400"/>
              <a:ext cx="74613" cy="87313"/>
            </a:xfrm>
            <a:custGeom>
              <a:avLst/>
              <a:gdLst>
                <a:gd name="T0" fmla="*/ 6 w 77"/>
                <a:gd name="T1" fmla="*/ 70 h 92"/>
                <a:gd name="T2" fmla="*/ 6 w 77"/>
                <a:gd name="T3" fmla="*/ 70 h 92"/>
                <a:gd name="T4" fmla="*/ 19 w 77"/>
                <a:gd name="T5" fmla="*/ 65 h 92"/>
                <a:gd name="T6" fmla="*/ 29 w 77"/>
                <a:gd name="T7" fmla="*/ 77 h 92"/>
                <a:gd name="T8" fmla="*/ 45 w 77"/>
                <a:gd name="T9" fmla="*/ 78 h 92"/>
                <a:gd name="T10" fmla="*/ 59 w 77"/>
                <a:gd name="T11" fmla="*/ 71 h 92"/>
                <a:gd name="T12" fmla="*/ 62 w 77"/>
                <a:gd name="T13" fmla="*/ 61 h 92"/>
                <a:gd name="T14" fmla="*/ 56 w 77"/>
                <a:gd name="T15" fmla="*/ 54 h 92"/>
                <a:gd name="T16" fmla="*/ 40 w 77"/>
                <a:gd name="T17" fmla="*/ 52 h 92"/>
                <a:gd name="T18" fmla="*/ 17 w 77"/>
                <a:gd name="T19" fmla="*/ 49 h 92"/>
                <a:gd name="T20" fmla="*/ 6 w 77"/>
                <a:gd name="T21" fmla="*/ 43 h 92"/>
                <a:gd name="T22" fmla="*/ 1 w 77"/>
                <a:gd name="T23" fmla="*/ 32 h 92"/>
                <a:gd name="T24" fmla="*/ 2 w 77"/>
                <a:gd name="T25" fmla="*/ 21 h 92"/>
                <a:gd name="T26" fmla="*/ 7 w 77"/>
                <a:gd name="T27" fmla="*/ 12 h 92"/>
                <a:gd name="T28" fmla="*/ 16 w 77"/>
                <a:gd name="T29" fmla="*/ 6 h 92"/>
                <a:gd name="T30" fmla="*/ 28 w 77"/>
                <a:gd name="T31" fmla="*/ 2 h 92"/>
                <a:gd name="T32" fmla="*/ 46 w 77"/>
                <a:gd name="T33" fmla="*/ 1 h 92"/>
                <a:gd name="T34" fmla="*/ 58 w 77"/>
                <a:gd name="T35" fmla="*/ 7 h 92"/>
                <a:gd name="T36" fmla="*/ 66 w 77"/>
                <a:gd name="T37" fmla="*/ 19 h 92"/>
                <a:gd name="T38" fmla="*/ 52 w 77"/>
                <a:gd name="T39" fmla="*/ 24 h 92"/>
                <a:gd name="T40" fmla="*/ 45 w 77"/>
                <a:gd name="T41" fmla="*/ 15 h 92"/>
                <a:gd name="T42" fmla="*/ 31 w 77"/>
                <a:gd name="T43" fmla="*/ 13 h 92"/>
                <a:gd name="T44" fmla="*/ 17 w 77"/>
                <a:gd name="T45" fmla="*/ 19 h 92"/>
                <a:gd name="T46" fmla="*/ 15 w 77"/>
                <a:gd name="T47" fmla="*/ 28 h 92"/>
                <a:gd name="T48" fmla="*/ 17 w 77"/>
                <a:gd name="T49" fmla="*/ 33 h 92"/>
                <a:gd name="T50" fmla="*/ 24 w 77"/>
                <a:gd name="T51" fmla="*/ 35 h 92"/>
                <a:gd name="T52" fmla="*/ 37 w 77"/>
                <a:gd name="T53" fmla="*/ 37 h 92"/>
                <a:gd name="T54" fmla="*/ 60 w 77"/>
                <a:gd name="T55" fmla="*/ 39 h 92"/>
                <a:gd name="T56" fmla="*/ 70 w 77"/>
                <a:gd name="T57" fmla="*/ 45 h 92"/>
                <a:gd name="T58" fmla="*/ 76 w 77"/>
                <a:gd name="T59" fmla="*/ 57 h 92"/>
                <a:gd name="T60" fmla="*/ 75 w 77"/>
                <a:gd name="T61" fmla="*/ 71 h 92"/>
                <a:gd name="T62" fmla="*/ 64 w 77"/>
                <a:gd name="T63" fmla="*/ 83 h 92"/>
                <a:gd name="T64" fmla="*/ 47 w 77"/>
                <a:gd name="T65" fmla="*/ 90 h 92"/>
                <a:gd name="T66" fmla="*/ 21 w 77"/>
                <a:gd name="T67" fmla="*/ 88 h 92"/>
                <a:gd name="T68" fmla="*/ 6 w 77"/>
                <a:gd name="T69"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92">
                  <a:moveTo>
                    <a:pt x="6" y="70"/>
                  </a:moveTo>
                  <a:lnTo>
                    <a:pt x="6" y="70"/>
                  </a:lnTo>
                  <a:lnTo>
                    <a:pt x="19" y="65"/>
                  </a:lnTo>
                  <a:cubicBezTo>
                    <a:pt x="21" y="70"/>
                    <a:pt x="24" y="74"/>
                    <a:pt x="29" y="77"/>
                  </a:cubicBezTo>
                  <a:cubicBezTo>
                    <a:pt x="33" y="79"/>
                    <a:pt x="38" y="79"/>
                    <a:pt x="45" y="78"/>
                  </a:cubicBezTo>
                  <a:cubicBezTo>
                    <a:pt x="51" y="77"/>
                    <a:pt x="56" y="75"/>
                    <a:pt x="59" y="71"/>
                  </a:cubicBezTo>
                  <a:cubicBezTo>
                    <a:pt x="61" y="68"/>
                    <a:pt x="62" y="65"/>
                    <a:pt x="62" y="61"/>
                  </a:cubicBezTo>
                  <a:cubicBezTo>
                    <a:pt x="61" y="58"/>
                    <a:pt x="59" y="56"/>
                    <a:pt x="56" y="54"/>
                  </a:cubicBezTo>
                  <a:cubicBezTo>
                    <a:pt x="54" y="53"/>
                    <a:pt x="49" y="53"/>
                    <a:pt x="40" y="52"/>
                  </a:cubicBezTo>
                  <a:cubicBezTo>
                    <a:pt x="29" y="51"/>
                    <a:pt x="22" y="50"/>
                    <a:pt x="17" y="49"/>
                  </a:cubicBezTo>
                  <a:cubicBezTo>
                    <a:pt x="13" y="48"/>
                    <a:pt x="9" y="46"/>
                    <a:pt x="6" y="43"/>
                  </a:cubicBezTo>
                  <a:cubicBezTo>
                    <a:pt x="4" y="40"/>
                    <a:pt x="2" y="36"/>
                    <a:pt x="1" y="32"/>
                  </a:cubicBezTo>
                  <a:cubicBezTo>
                    <a:pt x="0" y="28"/>
                    <a:pt x="1" y="25"/>
                    <a:pt x="2" y="21"/>
                  </a:cubicBezTo>
                  <a:cubicBezTo>
                    <a:pt x="3" y="18"/>
                    <a:pt x="5" y="14"/>
                    <a:pt x="7" y="12"/>
                  </a:cubicBezTo>
                  <a:cubicBezTo>
                    <a:pt x="9" y="10"/>
                    <a:pt x="12" y="8"/>
                    <a:pt x="16" y="6"/>
                  </a:cubicBezTo>
                  <a:cubicBezTo>
                    <a:pt x="19" y="4"/>
                    <a:pt x="23" y="3"/>
                    <a:pt x="28" y="2"/>
                  </a:cubicBezTo>
                  <a:cubicBezTo>
                    <a:pt x="34" y="1"/>
                    <a:pt x="40" y="0"/>
                    <a:pt x="46" y="1"/>
                  </a:cubicBezTo>
                  <a:cubicBezTo>
                    <a:pt x="51" y="2"/>
                    <a:pt x="55" y="4"/>
                    <a:pt x="58" y="7"/>
                  </a:cubicBezTo>
                  <a:cubicBezTo>
                    <a:pt x="62" y="10"/>
                    <a:pt x="64" y="14"/>
                    <a:pt x="66" y="19"/>
                  </a:cubicBezTo>
                  <a:lnTo>
                    <a:pt x="52" y="24"/>
                  </a:lnTo>
                  <a:cubicBezTo>
                    <a:pt x="51" y="20"/>
                    <a:pt x="48" y="17"/>
                    <a:pt x="45" y="15"/>
                  </a:cubicBezTo>
                  <a:cubicBezTo>
                    <a:pt x="41" y="13"/>
                    <a:pt x="37" y="12"/>
                    <a:pt x="31" y="13"/>
                  </a:cubicBezTo>
                  <a:cubicBezTo>
                    <a:pt x="24" y="15"/>
                    <a:pt x="20" y="17"/>
                    <a:pt x="17" y="19"/>
                  </a:cubicBezTo>
                  <a:cubicBezTo>
                    <a:pt x="15" y="22"/>
                    <a:pt x="14" y="25"/>
                    <a:pt x="15" y="28"/>
                  </a:cubicBezTo>
                  <a:cubicBezTo>
                    <a:pt x="15" y="30"/>
                    <a:pt x="16" y="31"/>
                    <a:pt x="17" y="33"/>
                  </a:cubicBezTo>
                  <a:cubicBezTo>
                    <a:pt x="19" y="34"/>
                    <a:pt x="21" y="35"/>
                    <a:pt x="24" y="35"/>
                  </a:cubicBezTo>
                  <a:cubicBezTo>
                    <a:pt x="25" y="36"/>
                    <a:pt x="30" y="36"/>
                    <a:pt x="37" y="37"/>
                  </a:cubicBezTo>
                  <a:cubicBezTo>
                    <a:pt x="48" y="37"/>
                    <a:pt x="55" y="38"/>
                    <a:pt x="60" y="39"/>
                  </a:cubicBezTo>
                  <a:cubicBezTo>
                    <a:pt x="64" y="40"/>
                    <a:pt x="68" y="42"/>
                    <a:pt x="70" y="45"/>
                  </a:cubicBezTo>
                  <a:cubicBezTo>
                    <a:pt x="73" y="48"/>
                    <a:pt x="75" y="52"/>
                    <a:pt x="76" y="57"/>
                  </a:cubicBezTo>
                  <a:cubicBezTo>
                    <a:pt x="77" y="62"/>
                    <a:pt x="77" y="66"/>
                    <a:pt x="75" y="71"/>
                  </a:cubicBezTo>
                  <a:cubicBezTo>
                    <a:pt x="73" y="76"/>
                    <a:pt x="69" y="80"/>
                    <a:pt x="64" y="83"/>
                  </a:cubicBezTo>
                  <a:cubicBezTo>
                    <a:pt x="59" y="87"/>
                    <a:pt x="54" y="89"/>
                    <a:pt x="47" y="90"/>
                  </a:cubicBezTo>
                  <a:cubicBezTo>
                    <a:pt x="36" y="92"/>
                    <a:pt x="27" y="91"/>
                    <a:pt x="21" y="88"/>
                  </a:cubicBezTo>
                  <a:cubicBezTo>
                    <a:pt x="14" y="84"/>
                    <a:pt x="9" y="78"/>
                    <a:pt x="6" y="70"/>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3" name="Freeform 218"/>
            <p:cNvSpPr>
              <a:spLocks/>
            </p:cNvSpPr>
            <p:nvPr/>
          </p:nvSpPr>
          <p:spPr bwMode="auto">
            <a:xfrm>
              <a:off x="5884863" y="3313113"/>
              <a:ext cx="73025" cy="88900"/>
            </a:xfrm>
            <a:custGeom>
              <a:avLst/>
              <a:gdLst>
                <a:gd name="T0" fmla="*/ 4 w 76"/>
                <a:gd name="T1" fmla="*/ 68 h 92"/>
                <a:gd name="T2" fmla="*/ 4 w 76"/>
                <a:gd name="T3" fmla="*/ 68 h 92"/>
                <a:gd name="T4" fmla="*/ 18 w 76"/>
                <a:gd name="T5" fmla="*/ 64 h 92"/>
                <a:gd name="T6" fmla="*/ 27 w 76"/>
                <a:gd name="T7" fmla="*/ 76 h 92"/>
                <a:gd name="T8" fmla="*/ 43 w 76"/>
                <a:gd name="T9" fmla="*/ 78 h 92"/>
                <a:gd name="T10" fmla="*/ 57 w 76"/>
                <a:gd name="T11" fmla="*/ 72 h 92"/>
                <a:gd name="T12" fmla="*/ 61 w 76"/>
                <a:gd name="T13" fmla="*/ 61 h 92"/>
                <a:gd name="T14" fmla="*/ 55 w 76"/>
                <a:gd name="T15" fmla="*/ 54 h 92"/>
                <a:gd name="T16" fmla="*/ 40 w 76"/>
                <a:gd name="T17" fmla="*/ 52 h 92"/>
                <a:gd name="T18" fmla="*/ 17 w 76"/>
                <a:gd name="T19" fmla="*/ 48 h 92"/>
                <a:gd name="T20" fmla="*/ 6 w 76"/>
                <a:gd name="T21" fmla="*/ 42 h 92"/>
                <a:gd name="T22" fmla="*/ 1 w 76"/>
                <a:gd name="T23" fmla="*/ 31 h 92"/>
                <a:gd name="T24" fmla="*/ 2 w 76"/>
                <a:gd name="T25" fmla="*/ 20 h 92"/>
                <a:gd name="T26" fmla="*/ 8 w 76"/>
                <a:gd name="T27" fmla="*/ 11 h 92"/>
                <a:gd name="T28" fmla="*/ 16 w 76"/>
                <a:gd name="T29" fmla="*/ 5 h 92"/>
                <a:gd name="T30" fmla="*/ 28 w 76"/>
                <a:gd name="T31" fmla="*/ 1 h 92"/>
                <a:gd name="T32" fmla="*/ 46 w 76"/>
                <a:gd name="T33" fmla="*/ 1 h 92"/>
                <a:gd name="T34" fmla="*/ 59 w 76"/>
                <a:gd name="T35" fmla="*/ 7 h 92"/>
                <a:gd name="T36" fmla="*/ 66 w 76"/>
                <a:gd name="T37" fmla="*/ 20 h 92"/>
                <a:gd name="T38" fmla="*/ 52 w 76"/>
                <a:gd name="T39" fmla="*/ 24 h 92"/>
                <a:gd name="T40" fmla="*/ 45 w 76"/>
                <a:gd name="T41" fmla="*/ 15 h 92"/>
                <a:gd name="T42" fmla="*/ 31 w 76"/>
                <a:gd name="T43" fmla="*/ 13 h 92"/>
                <a:gd name="T44" fmla="*/ 18 w 76"/>
                <a:gd name="T45" fmla="*/ 18 h 92"/>
                <a:gd name="T46" fmla="*/ 15 w 76"/>
                <a:gd name="T47" fmla="*/ 27 h 92"/>
                <a:gd name="T48" fmla="*/ 17 w 76"/>
                <a:gd name="T49" fmla="*/ 32 h 92"/>
                <a:gd name="T50" fmla="*/ 23 w 76"/>
                <a:gd name="T51" fmla="*/ 35 h 92"/>
                <a:gd name="T52" fmla="*/ 37 w 76"/>
                <a:gd name="T53" fmla="*/ 36 h 92"/>
                <a:gd name="T54" fmla="*/ 59 w 76"/>
                <a:gd name="T55" fmla="*/ 40 h 92"/>
                <a:gd name="T56" fmla="*/ 70 w 76"/>
                <a:gd name="T57" fmla="*/ 46 h 92"/>
                <a:gd name="T58" fmla="*/ 75 w 76"/>
                <a:gd name="T59" fmla="*/ 57 h 92"/>
                <a:gd name="T60" fmla="*/ 73 w 76"/>
                <a:gd name="T61" fmla="*/ 72 h 92"/>
                <a:gd name="T62" fmla="*/ 63 w 76"/>
                <a:gd name="T63" fmla="*/ 84 h 92"/>
                <a:gd name="T64" fmla="*/ 45 w 76"/>
                <a:gd name="T65" fmla="*/ 90 h 92"/>
                <a:gd name="T66" fmla="*/ 19 w 76"/>
                <a:gd name="T67" fmla="*/ 87 h 92"/>
                <a:gd name="T68" fmla="*/ 4 w 76"/>
                <a:gd name="T69"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92">
                  <a:moveTo>
                    <a:pt x="4" y="68"/>
                  </a:moveTo>
                  <a:lnTo>
                    <a:pt x="4" y="68"/>
                  </a:lnTo>
                  <a:lnTo>
                    <a:pt x="18" y="64"/>
                  </a:lnTo>
                  <a:cubicBezTo>
                    <a:pt x="20" y="69"/>
                    <a:pt x="23" y="73"/>
                    <a:pt x="27" y="76"/>
                  </a:cubicBezTo>
                  <a:cubicBezTo>
                    <a:pt x="31" y="78"/>
                    <a:pt x="37" y="79"/>
                    <a:pt x="43" y="78"/>
                  </a:cubicBezTo>
                  <a:cubicBezTo>
                    <a:pt x="50" y="77"/>
                    <a:pt x="55" y="75"/>
                    <a:pt x="57" y="72"/>
                  </a:cubicBezTo>
                  <a:cubicBezTo>
                    <a:pt x="60" y="68"/>
                    <a:pt x="61" y="65"/>
                    <a:pt x="61" y="61"/>
                  </a:cubicBezTo>
                  <a:cubicBezTo>
                    <a:pt x="60" y="58"/>
                    <a:pt x="58" y="56"/>
                    <a:pt x="55" y="54"/>
                  </a:cubicBezTo>
                  <a:cubicBezTo>
                    <a:pt x="53" y="53"/>
                    <a:pt x="48" y="53"/>
                    <a:pt x="40" y="52"/>
                  </a:cubicBezTo>
                  <a:cubicBezTo>
                    <a:pt x="29" y="51"/>
                    <a:pt x="21" y="50"/>
                    <a:pt x="17" y="48"/>
                  </a:cubicBezTo>
                  <a:cubicBezTo>
                    <a:pt x="12" y="47"/>
                    <a:pt x="9" y="45"/>
                    <a:pt x="6" y="42"/>
                  </a:cubicBezTo>
                  <a:cubicBezTo>
                    <a:pt x="3" y="39"/>
                    <a:pt x="2" y="35"/>
                    <a:pt x="1" y="31"/>
                  </a:cubicBezTo>
                  <a:cubicBezTo>
                    <a:pt x="0" y="27"/>
                    <a:pt x="1" y="23"/>
                    <a:pt x="2" y="20"/>
                  </a:cubicBezTo>
                  <a:cubicBezTo>
                    <a:pt x="3" y="16"/>
                    <a:pt x="5" y="13"/>
                    <a:pt x="8" y="11"/>
                  </a:cubicBezTo>
                  <a:cubicBezTo>
                    <a:pt x="10" y="9"/>
                    <a:pt x="12" y="7"/>
                    <a:pt x="16" y="5"/>
                  </a:cubicBezTo>
                  <a:cubicBezTo>
                    <a:pt x="20" y="3"/>
                    <a:pt x="24" y="2"/>
                    <a:pt x="28" y="1"/>
                  </a:cubicBezTo>
                  <a:cubicBezTo>
                    <a:pt x="35" y="0"/>
                    <a:pt x="41" y="0"/>
                    <a:pt x="46" y="1"/>
                  </a:cubicBezTo>
                  <a:cubicBezTo>
                    <a:pt x="52" y="2"/>
                    <a:pt x="56" y="4"/>
                    <a:pt x="59" y="7"/>
                  </a:cubicBezTo>
                  <a:cubicBezTo>
                    <a:pt x="62" y="10"/>
                    <a:pt x="64" y="14"/>
                    <a:pt x="66" y="20"/>
                  </a:cubicBezTo>
                  <a:lnTo>
                    <a:pt x="52" y="24"/>
                  </a:lnTo>
                  <a:cubicBezTo>
                    <a:pt x="51" y="20"/>
                    <a:pt x="48" y="16"/>
                    <a:pt x="45" y="15"/>
                  </a:cubicBezTo>
                  <a:cubicBezTo>
                    <a:pt x="42" y="13"/>
                    <a:pt x="37" y="12"/>
                    <a:pt x="31" y="13"/>
                  </a:cubicBezTo>
                  <a:cubicBezTo>
                    <a:pt x="25" y="14"/>
                    <a:pt x="20" y="16"/>
                    <a:pt x="18" y="18"/>
                  </a:cubicBezTo>
                  <a:cubicBezTo>
                    <a:pt x="15" y="21"/>
                    <a:pt x="14" y="24"/>
                    <a:pt x="15" y="27"/>
                  </a:cubicBezTo>
                  <a:cubicBezTo>
                    <a:pt x="15" y="29"/>
                    <a:pt x="16" y="30"/>
                    <a:pt x="17" y="32"/>
                  </a:cubicBezTo>
                  <a:cubicBezTo>
                    <a:pt x="19" y="33"/>
                    <a:pt x="21" y="34"/>
                    <a:pt x="23" y="35"/>
                  </a:cubicBezTo>
                  <a:cubicBezTo>
                    <a:pt x="25" y="35"/>
                    <a:pt x="29" y="35"/>
                    <a:pt x="37" y="36"/>
                  </a:cubicBezTo>
                  <a:cubicBezTo>
                    <a:pt x="47" y="37"/>
                    <a:pt x="55" y="38"/>
                    <a:pt x="59" y="40"/>
                  </a:cubicBezTo>
                  <a:cubicBezTo>
                    <a:pt x="64" y="41"/>
                    <a:pt x="67" y="43"/>
                    <a:pt x="70" y="46"/>
                  </a:cubicBezTo>
                  <a:cubicBezTo>
                    <a:pt x="73" y="49"/>
                    <a:pt x="75" y="53"/>
                    <a:pt x="75" y="57"/>
                  </a:cubicBezTo>
                  <a:cubicBezTo>
                    <a:pt x="76" y="62"/>
                    <a:pt x="75" y="67"/>
                    <a:pt x="73" y="72"/>
                  </a:cubicBezTo>
                  <a:cubicBezTo>
                    <a:pt x="71" y="76"/>
                    <a:pt x="68" y="80"/>
                    <a:pt x="63" y="84"/>
                  </a:cubicBezTo>
                  <a:cubicBezTo>
                    <a:pt x="58" y="87"/>
                    <a:pt x="52" y="89"/>
                    <a:pt x="45" y="90"/>
                  </a:cubicBezTo>
                  <a:cubicBezTo>
                    <a:pt x="34" y="92"/>
                    <a:pt x="25" y="91"/>
                    <a:pt x="19" y="87"/>
                  </a:cubicBezTo>
                  <a:cubicBezTo>
                    <a:pt x="12" y="83"/>
                    <a:pt x="8" y="77"/>
                    <a:pt x="4" y="6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4" name="Freeform 219"/>
            <p:cNvSpPr>
              <a:spLocks noEditPoints="1"/>
            </p:cNvSpPr>
            <p:nvPr/>
          </p:nvSpPr>
          <p:spPr bwMode="auto">
            <a:xfrm>
              <a:off x="5965825" y="3300413"/>
              <a:ext cx="77788" cy="88900"/>
            </a:xfrm>
            <a:custGeom>
              <a:avLst/>
              <a:gdLst>
                <a:gd name="T0" fmla="*/ 67 w 82"/>
                <a:gd name="T1" fmla="*/ 59 h 93"/>
                <a:gd name="T2" fmla="*/ 67 w 82"/>
                <a:gd name="T3" fmla="*/ 59 h 93"/>
                <a:gd name="T4" fmla="*/ 82 w 82"/>
                <a:gd name="T5" fmla="*/ 59 h 93"/>
                <a:gd name="T6" fmla="*/ 72 w 82"/>
                <a:gd name="T7" fmla="*/ 81 h 93"/>
                <a:gd name="T8" fmla="*/ 48 w 82"/>
                <a:gd name="T9" fmla="*/ 91 h 93"/>
                <a:gd name="T10" fmla="*/ 17 w 82"/>
                <a:gd name="T11" fmla="*/ 84 h 93"/>
                <a:gd name="T12" fmla="*/ 1 w 82"/>
                <a:gd name="T13" fmla="*/ 53 h 93"/>
                <a:gd name="T14" fmla="*/ 8 w 82"/>
                <a:gd name="T15" fmla="*/ 18 h 93"/>
                <a:gd name="T16" fmla="*/ 36 w 82"/>
                <a:gd name="T17" fmla="*/ 2 h 93"/>
                <a:gd name="T18" fmla="*/ 65 w 82"/>
                <a:gd name="T19" fmla="*/ 10 h 93"/>
                <a:gd name="T20" fmla="*/ 80 w 82"/>
                <a:gd name="T21" fmla="*/ 41 h 93"/>
                <a:gd name="T22" fmla="*/ 81 w 82"/>
                <a:gd name="T23" fmla="*/ 45 h 93"/>
                <a:gd name="T24" fmla="*/ 17 w 82"/>
                <a:gd name="T25" fmla="*/ 54 h 93"/>
                <a:gd name="T26" fmla="*/ 28 w 82"/>
                <a:gd name="T27" fmla="*/ 74 h 93"/>
                <a:gd name="T28" fmla="*/ 47 w 82"/>
                <a:gd name="T29" fmla="*/ 79 h 93"/>
                <a:gd name="T30" fmla="*/ 60 w 82"/>
                <a:gd name="T31" fmla="*/ 73 h 93"/>
                <a:gd name="T32" fmla="*/ 67 w 82"/>
                <a:gd name="T33" fmla="*/ 59 h 93"/>
                <a:gd name="T34" fmla="*/ 16 w 82"/>
                <a:gd name="T35" fmla="*/ 42 h 93"/>
                <a:gd name="T36" fmla="*/ 16 w 82"/>
                <a:gd name="T37" fmla="*/ 42 h 93"/>
                <a:gd name="T38" fmla="*/ 64 w 82"/>
                <a:gd name="T39" fmla="*/ 35 h 93"/>
                <a:gd name="T40" fmla="*/ 56 w 82"/>
                <a:gd name="T41" fmla="*/ 20 h 93"/>
                <a:gd name="T42" fmla="*/ 37 w 82"/>
                <a:gd name="T43" fmla="*/ 14 h 93"/>
                <a:gd name="T44" fmla="*/ 21 w 82"/>
                <a:gd name="T45" fmla="*/ 23 h 93"/>
                <a:gd name="T46" fmla="*/ 16 w 82"/>
                <a:gd name="T47"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93">
                  <a:moveTo>
                    <a:pt x="67" y="59"/>
                  </a:moveTo>
                  <a:lnTo>
                    <a:pt x="67" y="59"/>
                  </a:lnTo>
                  <a:lnTo>
                    <a:pt x="82" y="59"/>
                  </a:lnTo>
                  <a:cubicBezTo>
                    <a:pt x="81" y="68"/>
                    <a:pt x="77" y="75"/>
                    <a:pt x="72" y="81"/>
                  </a:cubicBezTo>
                  <a:cubicBezTo>
                    <a:pt x="66" y="87"/>
                    <a:pt x="58" y="90"/>
                    <a:pt x="48" y="91"/>
                  </a:cubicBezTo>
                  <a:cubicBezTo>
                    <a:pt x="36" y="93"/>
                    <a:pt x="25" y="90"/>
                    <a:pt x="17" y="84"/>
                  </a:cubicBezTo>
                  <a:cubicBezTo>
                    <a:pt x="8" y="77"/>
                    <a:pt x="3" y="67"/>
                    <a:pt x="1" y="53"/>
                  </a:cubicBezTo>
                  <a:cubicBezTo>
                    <a:pt x="0" y="38"/>
                    <a:pt x="2" y="27"/>
                    <a:pt x="8" y="18"/>
                  </a:cubicBezTo>
                  <a:cubicBezTo>
                    <a:pt x="15" y="9"/>
                    <a:pt x="24" y="3"/>
                    <a:pt x="36" y="2"/>
                  </a:cubicBezTo>
                  <a:cubicBezTo>
                    <a:pt x="47" y="0"/>
                    <a:pt x="57" y="3"/>
                    <a:pt x="65" y="10"/>
                  </a:cubicBezTo>
                  <a:cubicBezTo>
                    <a:pt x="73" y="17"/>
                    <a:pt x="79" y="27"/>
                    <a:pt x="80" y="41"/>
                  </a:cubicBezTo>
                  <a:cubicBezTo>
                    <a:pt x="80" y="42"/>
                    <a:pt x="81" y="44"/>
                    <a:pt x="81" y="45"/>
                  </a:cubicBezTo>
                  <a:lnTo>
                    <a:pt x="17" y="54"/>
                  </a:lnTo>
                  <a:cubicBezTo>
                    <a:pt x="19" y="63"/>
                    <a:pt x="22" y="70"/>
                    <a:pt x="28" y="74"/>
                  </a:cubicBezTo>
                  <a:cubicBezTo>
                    <a:pt x="33" y="79"/>
                    <a:pt x="39" y="80"/>
                    <a:pt x="47" y="79"/>
                  </a:cubicBezTo>
                  <a:cubicBezTo>
                    <a:pt x="52" y="79"/>
                    <a:pt x="56" y="77"/>
                    <a:pt x="60" y="73"/>
                  </a:cubicBezTo>
                  <a:cubicBezTo>
                    <a:pt x="63" y="70"/>
                    <a:pt x="66" y="65"/>
                    <a:pt x="67" y="59"/>
                  </a:cubicBezTo>
                  <a:close/>
                  <a:moveTo>
                    <a:pt x="16" y="42"/>
                  </a:moveTo>
                  <a:lnTo>
                    <a:pt x="16" y="42"/>
                  </a:lnTo>
                  <a:lnTo>
                    <a:pt x="64" y="35"/>
                  </a:lnTo>
                  <a:cubicBezTo>
                    <a:pt x="62" y="28"/>
                    <a:pt x="60" y="23"/>
                    <a:pt x="56" y="20"/>
                  </a:cubicBezTo>
                  <a:cubicBezTo>
                    <a:pt x="51" y="15"/>
                    <a:pt x="45" y="13"/>
                    <a:pt x="37" y="14"/>
                  </a:cubicBezTo>
                  <a:cubicBezTo>
                    <a:pt x="31" y="15"/>
                    <a:pt x="25" y="18"/>
                    <a:pt x="21" y="23"/>
                  </a:cubicBezTo>
                  <a:cubicBezTo>
                    <a:pt x="17" y="28"/>
                    <a:pt x="16" y="34"/>
                    <a:pt x="16" y="42"/>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5" name="Freeform 220"/>
            <p:cNvSpPr>
              <a:spLocks/>
            </p:cNvSpPr>
            <p:nvPr/>
          </p:nvSpPr>
          <p:spPr bwMode="auto">
            <a:xfrm>
              <a:off x="6056313" y="3286125"/>
              <a:ext cx="117475" cy="92075"/>
            </a:xfrm>
            <a:custGeom>
              <a:avLst/>
              <a:gdLst>
                <a:gd name="T0" fmla="*/ 8 w 124"/>
                <a:gd name="T1" fmla="*/ 97 h 97"/>
                <a:gd name="T2" fmla="*/ 8 w 124"/>
                <a:gd name="T3" fmla="*/ 97 h 97"/>
                <a:gd name="T4" fmla="*/ 0 w 124"/>
                <a:gd name="T5" fmla="*/ 11 h 97"/>
                <a:gd name="T6" fmla="*/ 13 w 124"/>
                <a:gd name="T7" fmla="*/ 10 h 97"/>
                <a:gd name="T8" fmla="*/ 14 w 124"/>
                <a:gd name="T9" fmla="*/ 22 h 97"/>
                <a:gd name="T10" fmla="*/ 24 w 124"/>
                <a:gd name="T11" fmla="*/ 11 h 97"/>
                <a:gd name="T12" fmla="*/ 39 w 124"/>
                <a:gd name="T13" fmla="*/ 5 h 97"/>
                <a:gd name="T14" fmla="*/ 55 w 124"/>
                <a:gd name="T15" fmla="*/ 8 h 97"/>
                <a:gd name="T16" fmla="*/ 64 w 124"/>
                <a:gd name="T17" fmla="*/ 18 h 97"/>
                <a:gd name="T18" fmla="*/ 89 w 124"/>
                <a:gd name="T19" fmla="*/ 1 h 97"/>
                <a:gd name="T20" fmla="*/ 110 w 124"/>
                <a:gd name="T21" fmla="*/ 6 h 97"/>
                <a:gd name="T22" fmla="*/ 119 w 124"/>
                <a:gd name="T23" fmla="*/ 27 h 97"/>
                <a:gd name="T24" fmla="*/ 124 w 124"/>
                <a:gd name="T25" fmla="*/ 86 h 97"/>
                <a:gd name="T26" fmla="*/ 110 w 124"/>
                <a:gd name="T27" fmla="*/ 88 h 97"/>
                <a:gd name="T28" fmla="*/ 105 w 124"/>
                <a:gd name="T29" fmla="*/ 33 h 97"/>
                <a:gd name="T30" fmla="*/ 102 w 124"/>
                <a:gd name="T31" fmla="*/ 21 h 97"/>
                <a:gd name="T32" fmla="*/ 96 w 124"/>
                <a:gd name="T33" fmla="*/ 15 h 97"/>
                <a:gd name="T34" fmla="*/ 87 w 124"/>
                <a:gd name="T35" fmla="*/ 14 h 97"/>
                <a:gd name="T36" fmla="*/ 73 w 124"/>
                <a:gd name="T37" fmla="*/ 21 h 97"/>
                <a:gd name="T38" fmla="*/ 69 w 124"/>
                <a:gd name="T39" fmla="*/ 41 h 97"/>
                <a:gd name="T40" fmla="*/ 73 w 124"/>
                <a:gd name="T41" fmla="*/ 91 h 97"/>
                <a:gd name="T42" fmla="*/ 59 w 124"/>
                <a:gd name="T43" fmla="*/ 92 h 97"/>
                <a:gd name="T44" fmla="*/ 54 w 124"/>
                <a:gd name="T45" fmla="*/ 36 h 97"/>
                <a:gd name="T46" fmla="*/ 49 w 124"/>
                <a:gd name="T47" fmla="*/ 22 h 97"/>
                <a:gd name="T48" fmla="*/ 37 w 124"/>
                <a:gd name="T49" fmla="*/ 18 h 97"/>
                <a:gd name="T50" fmla="*/ 25 w 124"/>
                <a:gd name="T51" fmla="*/ 23 h 97"/>
                <a:gd name="T52" fmla="*/ 19 w 124"/>
                <a:gd name="T53" fmla="*/ 33 h 97"/>
                <a:gd name="T54" fmla="*/ 18 w 124"/>
                <a:gd name="T55" fmla="*/ 51 h 97"/>
                <a:gd name="T56" fmla="*/ 22 w 124"/>
                <a:gd name="T57" fmla="*/ 96 h 97"/>
                <a:gd name="T58" fmla="*/ 8 w 124"/>
                <a:gd name="T5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97">
                  <a:moveTo>
                    <a:pt x="8" y="97"/>
                  </a:moveTo>
                  <a:lnTo>
                    <a:pt x="8" y="97"/>
                  </a:lnTo>
                  <a:lnTo>
                    <a:pt x="0" y="11"/>
                  </a:lnTo>
                  <a:lnTo>
                    <a:pt x="13" y="10"/>
                  </a:lnTo>
                  <a:lnTo>
                    <a:pt x="14" y="22"/>
                  </a:lnTo>
                  <a:cubicBezTo>
                    <a:pt x="16" y="17"/>
                    <a:pt x="19" y="14"/>
                    <a:pt x="24" y="11"/>
                  </a:cubicBezTo>
                  <a:cubicBezTo>
                    <a:pt x="28" y="8"/>
                    <a:pt x="33" y="6"/>
                    <a:pt x="39" y="5"/>
                  </a:cubicBezTo>
                  <a:cubicBezTo>
                    <a:pt x="45" y="5"/>
                    <a:pt x="50" y="6"/>
                    <a:pt x="55" y="8"/>
                  </a:cubicBezTo>
                  <a:cubicBezTo>
                    <a:pt x="59" y="10"/>
                    <a:pt x="62" y="14"/>
                    <a:pt x="64" y="18"/>
                  </a:cubicBezTo>
                  <a:cubicBezTo>
                    <a:pt x="70" y="8"/>
                    <a:pt x="79" y="2"/>
                    <a:pt x="89" y="1"/>
                  </a:cubicBezTo>
                  <a:cubicBezTo>
                    <a:pt x="98" y="0"/>
                    <a:pt x="105" y="2"/>
                    <a:pt x="110" y="6"/>
                  </a:cubicBezTo>
                  <a:cubicBezTo>
                    <a:pt x="115" y="10"/>
                    <a:pt x="118" y="17"/>
                    <a:pt x="119" y="27"/>
                  </a:cubicBezTo>
                  <a:lnTo>
                    <a:pt x="124" y="86"/>
                  </a:lnTo>
                  <a:lnTo>
                    <a:pt x="110" y="88"/>
                  </a:lnTo>
                  <a:lnTo>
                    <a:pt x="105" y="33"/>
                  </a:lnTo>
                  <a:cubicBezTo>
                    <a:pt x="104" y="27"/>
                    <a:pt x="103" y="23"/>
                    <a:pt x="102" y="21"/>
                  </a:cubicBezTo>
                  <a:cubicBezTo>
                    <a:pt x="101" y="18"/>
                    <a:pt x="99" y="16"/>
                    <a:pt x="96" y="15"/>
                  </a:cubicBezTo>
                  <a:cubicBezTo>
                    <a:pt x="94" y="14"/>
                    <a:pt x="91" y="13"/>
                    <a:pt x="87" y="14"/>
                  </a:cubicBezTo>
                  <a:cubicBezTo>
                    <a:pt x="81" y="14"/>
                    <a:pt x="77" y="17"/>
                    <a:pt x="73" y="21"/>
                  </a:cubicBezTo>
                  <a:cubicBezTo>
                    <a:pt x="69" y="25"/>
                    <a:pt x="68" y="32"/>
                    <a:pt x="69" y="41"/>
                  </a:cubicBezTo>
                  <a:lnTo>
                    <a:pt x="73" y="91"/>
                  </a:lnTo>
                  <a:lnTo>
                    <a:pt x="59" y="92"/>
                  </a:lnTo>
                  <a:lnTo>
                    <a:pt x="54" y="36"/>
                  </a:lnTo>
                  <a:cubicBezTo>
                    <a:pt x="53" y="30"/>
                    <a:pt x="51" y="25"/>
                    <a:pt x="49" y="22"/>
                  </a:cubicBezTo>
                  <a:cubicBezTo>
                    <a:pt x="46" y="19"/>
                    <a:pt x="42" y="18"/>
                    <a:pt x="37" y="18"/>
                  </a:cubicBezTo>
                  <a:cubicBezTo>
                    <a:pt x="32" y="19"/>
                    <a:pt x="29" y="20"/>
                    <a:pt x="25" y="23"/>
                  </a:cubicBezTo>
                  <a:cubicBezTo>
                    <a:pt x="22" y="25"/>
                    <a:pt x="20" y="29"/>
                    <a:pt x="19" y="33"/>
                  </a:cubicBezTo>
                  <a:cubicBezTo>
                    <a:pt x="18" y="37"/>
                    <a:pt x="17" y="43"/>
                    <a:pt x="18" y="51"/>
                  </a:cubicBezTo>
                  <a:lnTo>
                    <a:pt x="22" y="96"/>
                  </a:lnTo>
                  <a:lnTo>
                    <a:pt x="8" y="9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221"/>
            <p:cNvSpPr>
              <a:spLocks noEditPoints="1"/>
            </p:cNvSpPr>
            <p:nvPr/>
          </p:nvSpPr>
          <p:spPr bwMode="auto">
            <a:xfrm>
              <a:off x="6188075" y="3252788"/>
              <a:ext cx="76200" cy="114300"/>
            </a:xfrm>
            <a:custGeom>
              <a:avLst/>
              <a:gdLst>
                <a:gd name="T0" fmla="*/ 20 w 80"/>
                <a:gd name="T1" fmla="*/ 119 h 120"/>
                <a:gd name="T2" fmla="*/ 20 w 80"/>
                <a:gd name="T3" fmla="*/ 119 h 120"/>
                <a:gd name="T4" fmla="*/ 7 w 80"/>
                <a:gd name="T5" fmla="*/ 120 h 120"/>
                <a:gd name="T6" fmla="*/ 0 w 80"/>
                <a:gd name="T7" fmla="*/ 1 h 120"/>
                <a:gd name="T8" fmla="*/ 15 w 80"/>
                <a:gd name="T9" fmla="*/ 0 h 120"/>
                <a:gd name="T10" fmla="*/ 17 w 80"/>
                <a:gd name="T11" fmla="*/ 43 h 120"/>
                <a:gd name="T12" fmla="*/ 40 w 80"/>
                <a:gd name="T13" fmla="*/ 30 h 120"/>
                <a:gd name="T14" fmla="*/ 55 w 80"/>
                <a:gd name="T15" fmla="*/ 32 h 120"/>
                <a:gd name="T16" fmla="*/ 67 w 80"/>
                <a:gd name="T17" fmla="*/ 40 h 120"/>
                <a:gd name="T18" fmla="*/ 75 w 80"/>
                <a:gd name="T19" fmla="*/ 54 h 120"/>
                <a:gd name="T20" fmla="*/ 79 w 80"/>
                <a:gd name="T21" fmla="*/ 71 h 120"/>
                <a:gd name="T22" fmla="*/ 70 w 80"/>
                <a:gd name="T23" fmla="*/ 106 h 120"/>
                <a:gd name="T24" fmla="*/ 44 w 80"/>
                <a:gd name="T25" fmla="*/ 120 h 120"/>
                <a:gd name="T26" fmla="*/ 20 w 80"/>
                <a:gd name="T27" fmla="*/ 108 h 120"/>
                <a:gd name="T28" fmla="*/ 20 w 80"/>
                <a:gd name="T29" fmla="*/ 119 h 120"/>
                <a:gd name="T30" fmla="*/ 18 w 80"/>
                <a:gd name="T31" fmla="*/ 76 h 120"/>
                <a:gd name="T32" fmla="*/ 18 w 80"/>
                <a:gd name="T33" fmla="*/ 76 h 120"/>
                <a:gd name="T34" fmla="*/ 23 w 80"/>
                <a:gd name="T35" fmla="*/ 98 h 120"/>
                <a:gd name="T36" fmla="*/ 42 w 80"/>
                <a:gd name="T37" fmla="*/ 108 h 120"/>
                <a:gd name="T38" fmla="*/ 59 w 80"/>
                <a:gd name="T39" fmla="*/ 99 h 120"/>
                <a:gd name="T40" fmla="*/ 64 w 80"/>
                <a:gd name="T41" fmla="*/ 73 h 120"/>
                <a:gd name="T42" fmla="*/ 56 w 80"/>
                <a:gd name="T43" fmla="*/ 49 h 120"/>
                <a:gd name="T44" fmla="*/ 39 w 80"/>
                <a:gd name="T45" fmla="*/ 42 h 120"/>
                <a:gd name="T46" fmla="*/ 23 w 80"/>
                <a:gd name="T47" fmla="*/ 51 h 120"/>
                <a:gd name="T48" fmla="*/ 18 w 80"/>
                <a:gd name="T49"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120">
                  <a:moveTo>
                    <a:pt x="20" y="119"/>
                  </a:moveTo>
                  <a:lnTo>
                    <a:pt x="20" y="119"/>
                  </a:lnTo>
                  <a:lnTo>
                    <a:pt x="7" y="120"/>
                  </a:lnTo>
                  <a:lnTo>
                    <a:pt x="0" y="1"/>
                  </a:lnTo>
                  <a:lnTo>
                    <a:pt x="15" y="0"/>
                  </a:lnTo>
                  <a:lnTo>
                    <a:pt x="17" y="43"/>
                  </a:lnTo>
                  <a:cubicBezTo>
                    <a:pt x="23" y="35"/>
                    <a:pt x="30" y="30"/>
                    <a:pt x="40" y="30"/>
                  </a:cubicBezTo>
                  <a:cubicBezTo>
                    <a:pt x="45" y="29"/>
                    <a:pt x="50" y="30"/>
                    <a:pt x="55" y="32"/>
                  </a:cubicBezTo>
                  <a:cubicBezTo>
                    <a:pt x="60" y="34"/>
                    <a:pt x="64" y="37"/>
                    <a:pt x="67" y="40"/>
                  </a:cubicBezTo>
                  <a:cubicBezTo>
                    <a:pt x="71" y="44"/>
                    <a:pt x="73" y="49"/>
                    <a:pt x="75" y="54"/>
                  </a:cubicBezTo>
                  <a:cubicBezTo>
                    <a:pt x="77" y="59"/>
                    <a:pt x="79" y="65"/>
                    <a:pt x="79" y="71"/>
                  </a:cubicBezTo>
                  <a:cubicBezTo>
                    <a:pt x="80" y="86"/>
                    <a:pt x="77" y="98"/>
                    <a:pt x="70" y="106"/>
                  </a:cubicBezTo>
                  <a:cubicBezTo>
                    <a:pt x="63" y="115"/>
                    <a:pt x="55" y="119"/>
                    <a:pt x="44" y="120"/>
                  </a:cubicBezTo>
                  <a:cubicBezTo>
                    <a:pt x="34" y="120"/>
                    <a:pt x="26" y="117"/>
                    <a:pt x="20" y="108"/>
                  </a:cubicBezTo>
                  <a:lnTo>
                    <a:pt x="20" y="119"/>
                  </a:lnTo>
                  <a:close/>
                  <a:moveTo>
                    <a:pt x="18" y="76"/>
                  </a:moveTo>
                  <a:lnTo>
                    <a:pt x="18" y="76"/>
                  </a:lnTo>
                  <a:cubicBezTo>
                    <a:pt x="18" y="86"/>
                    <a:pt x="20" y="93"/>
                    <a:pt x="23" y="98"/>
                  </a:cubicBezTo>
                  <a:cubicBezTo>
                    <a:pt x="28" y="105"/>
                    <a:pt x="35" y="108"/>
                    <a:pt x="42" y="108"/>
                  </a:cubicBezTo>
                  <a:cubicBezTo>
                    <a:pt x="49" y="108"/>
                    <a:pt x="54" y="104"/>
                    <a:pt x="59" y="99"/>
                  </a:cubicBezTo>
                  <a:cubicBezTo>
                    <a:pt x="63" y="93"/>
                    <a:pt x="65" y="84"/>
                    <a:pt x="64" y="73"/>
                  </a:cubicBezTo>
                  <a:cubicBezTo>
                    <a:pt x="63" y="62"/>
                    <a:pt x="61" y="54"/>
                    <a:pt x="56" y="49"/>
                  </a:cubicBezTo>
                  <a:cubicBezTo>
                    <a:pt x="51" y="44"/>
                    <a:pt x="46" y="41"/>
                    <a:pt x="39" y="42"/>
                  </a:cubicBezTo>
                  <a:cubicBezTo>
                    <a:pt x="33" y="42"/>
                    <a:pt x="28" y="45"/>
                    <a:pt x="23" y="51"/>
                  </a:cubicBezTo>
                  <a:cubicBezTo>
                    <a:pt x="19" y="57"/>
                    <a:pt x="17" y="65"/>
                    <a:pt x="18" y="7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7" name="Freeform 222"/>
            <p:cNvSpPr>
              <a:spLocks/>
            </p:cNvSpPr>
            <p:nvPr/>
          </p:nvSpPr>
          <p:spPr bwMode="auto">
            <a:xfrm>
              <a:off x="6276975" y="3249613"/>
              <a:ext cx="19050" cy="112713"/>
            </a:xfrm>
            <a:custGeom>
              <a:avLst/>
              <a:gdLst>
                <a:gd name="T0" fmla="*/ 4 w 19"/>
                <a:gd name="T1" fmla="*/ 119 h 119"/>
                <a:gd name="T2" fmla="*/ 4 w 19"/>
                <a:gd name="T3" fmla="*/ 119 h 119"/>
                <a:gd name="T4" fmla="*/ 0 w 19"/>
                <a:gd name="T5" fmla="*/ 0 h 119"/>
                <a:gd name="T6" fmla="*/ 15 w 19"/>
                <a:gd name="T7" fmla="*/ 0 h 119"/>
                <a:gd name="T8" fmla="*/ 19 w 19"/>
                <a:gd name="T9" fmla="*/ 119 h 119"/>
                <a:gd name="T10" fmla="*/ 4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4" y="119"/>
                  </a:moveTo>
                  <a:lnTo>
                    <a:pt x="4" y="119"/>
                  </a:lnTo>
                  <a:lnTo>
                    <a:pt x="0" y="0"/>
                  </a:lnTo>
                  <a:lnTo>
                    <a:pt x="15" y="0"/>
                  </a:lnTo>
                  <a:lnTo>
                    <a:pt x="19" y="119"/>
                  </a:lnTo>
                  <a:lnTo>
                    <a:pt x="4" y="11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8" name="Freeform 223"/>
            <p:cNvSpPr>
              <a:spLocks noEditPoints="1"/>
            </p:cNvSpPr>
            <p:nvPr/>
          </p:nvSpPr>
          <p:spPr bwMode="auto">
            <a:xfrm>
              <a:off x="6310313" y="3246438"/>
              <a:ext cx="76200" cy="117475"/>
            </a:xfrm>
            <a:custGeom>
              <a:avLst/>
              <a:gdLst>
                <a:gd name="T0" fmla="*/ 65 w 80"/>
                <a:gd name="T1" fmla="*/ 92 h 123"/>
                <a:gd name="T2" fmla="*/ 65 w 80"/>
                <a:gd name="T3" fmla="*/ 92 h 123"/>
                <a:gd name="T4" fmla="*/ 80 w 80"/>
                <a:gd name="T5" fmla="*/ 94 h 123"/>
                <a:gd name="T6" fmla="*/ 67 w 80"/>
                <a:gd name="T7" fmla="*/ 115 h 123"/>
                <a:gd name="T8" fmla="*/ 42 w 80"/>
                <a:gd name="T9" fmla="*/ 122 h 123"/>
                <a:gd name="T10" fmla="*/ 12 w 80"/>
                <a:gd name="T11" fmla="*/ 111 h 123"/>
                <a:gd name="T12" fmla="*/ 1 w 80"/>
                <a:gd name="T13" fmla="*/ 79 h 123"/>
                <a:gd name="T14" fmla="*/ 11 w 80"/>
                <a:gd name="T15" fmla="*/ 45 h 123"/>
                <a:gd name="T16" fmla="*/ 40 w 80"/>
                <a:gd name="T17" fmla="*/ 32 h 123"/>
                <a:gd name="T18" fmla="*/ 69 w 80"/>
                <a:gd name="T19" fmla="*/ 43 h 123"/>
                <a:gd name="T20" fmla="*/ 80 w 80"/>
                <a:gd name="T21" fmla="*/ 76 h 123"/>
                <a:gd name="T22" fmla="*/ 80 w 80"/>
                <a:gd name="T23" fmla="*/ 80 h 123"/>
                <a:gd name="T24" fmla="*/ 16 w 80"/>
                <a:gd name="T25" fmla="*/ 81 h 123"/>
                <a:gd name="T26" fmla="*/ 24 w 80"/>
                <a:gd name="T27" fmla="*/ 103 h 123"/>
                <a:gd name="T28" fmla="*/ 42 w 80"/>
                <a:gd name="T29" fmla="*/ 110 h 123"/>
                <a:gd name="T30" fmla="*/ 56 w 80"/>
                <a:gd name="T31" fmla="*/ 106 h 123"/>
                <a:gd name="T32" fmla="*/ 65 w 80"/>
                <a:gd name="T33" fmla="*/ 92 h 123"/>
                <a:gd name="T34" fmla="*/ 16 w 80"/>
                <a:gd name="T35" fmla="*/ 69 h 123"/>
                <a:gd name="T36" fmla="*/ 16 w 80"/>
                <a:gd name="T37" fmla="*/ 69 h 123"/>
                <a:gd name="T38" fmla="*/ 65 w 80"/>
                <a:gd name="T39" fmla="*/ 69 h 123"/>
                <a:gd name="T40" fmla="*/ 59 w 80"/>
                <a:gd name="T41" fmla="*/ 52 h 123"/>
                <a:gd name="T42" fmla="*/ 41 w 80"/>
                <a:gd name="T43" fmla="*/ 44 h 123"/>
                <a:gd name="T44" fmla="*/ 24 w 80"/>
                <a:gd name="T45" fmla="*/ 51 h 123"/>
                <a:gd name="T46" fmla="*/ 16 w 80"/>
                <a:gd name="T47" fmla="*/ 69 h 123"/>
                <a:gd name="T48" fmla="*/ 32 w 80"/>
                <a:gd name="T49" fmla="*/ 23 h 123"/>
                <a:gd name="T50" fmla="*/ 32 w 80"/>
                <a:gd name="T51" fmla="*/ 23 h 123"/>
                <a:gd name="T52" fmla="*/ 42 w 80"/>
                <a:gd name="T53" fmla="*/ 0 h 123"/>
                <a:gd name="T54" fmla="*/ 61 w 80"/>
                <a:gd name="T55" fmla="*/ 0 h 123"/>
                <a:gd name="T56" fmla="*/ 44 w 80"/>
                <a:gd name="T57" fmla="*/ 23 h 123"/>
                <a:gd name="T58" fmla="*/ 32 w 80"/>
                <a:gd name="T59" fmla="*/ 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123">
                  <a:moveTo>
                    <a:pt x="65" y="92"/>
                  </a:moveTo>
                  <a:lnTo>
                    <a:pt x="65" y="92"/>
                  </a:lnTo>
                  <a:lnTo>
                    <a:pt x="80" y="94"/>
                  </a:lnTo>
                  <a:cubicBezTo>
                    <a:pt x="78" y="103"/>
                    <a:pt x="73" y="110"/>
                    <a:pt x="67" y="115"/>
                  </a:cubicBezTo>
                  <a:cubicBezTo>
                    <a:pt x="61" y="120"/>
                    <a:pt x="52" y="122"/>
                    <a:pt x="42" y="122"/>
                  </a:cubicBezTo>
                  <a:cubicBezTo>
                    <a:pt x="30" y="123"/>
                    <a:pt x="20" y="119"/>
                    <a:pt x="12" y="111"/>
                  </a:cubicBezTo>
                  <a:cubicBezTo>
                    <a:pt x="5" y="103"/>
                    <a:pt x="1" y="93"/>
                    <a:pt x="1" y="79"/>
                  </a:cubicBezTo>
                  <a:cubicBezTo>
                    <a:pt x="0" y="64"/>
                    <a:pt x="4" y="53"/>
                    <a:pt x="11" y="45"/>
                  </a:cubicBezTo>
                  <a:cubicBezTo>
                    <a:pt x="19" y="36"/>
                    <a:pt x="28" y="32"/>
                    <a:pt x="40" y="32"/>
                  </a:cubicBezTo>
                  <a:cubicBezTo>
                    <a:pt x="52" y="32"/>
                    <a:pt x="61" y="36"/>
                    <a:pt x="69" y="43"/>
                  </a:cubicBezTo>
                  <a:cubicBezTo>
                    <a:pt x="76" y="51"/>
                    <a:pt x="80" y="62"/>
                    <a:pt x="80" y="76"/>
                  </a:cubicBezTo>
                  <a:cubicBezTo>
                    <a:pt x="80" y="77"/>
                    <a:pt x="80" y="79"/>
                    <a:pt x="80" y="80"/>
                  </a:cubicBezTo>
                  <a:lnTo>
                    <a:pt x="16" y="81"/>
                  </a:lnTo>
                  <a:cubicBezTo>
                    <a:pt x="16" y="91"/>
                    <a:pt x="19" y="98"/>
                    <a:pt x="24" y="103"/>
                  </a:cubicBezTo>
                  <a:cubicBezTo>
                    <a:pt x="29" y="108"/>
                    <a:pt x="35" y="110"/>
                    <a:pt x="42" y="110"/>
                  </a:cubicBezTo>
                  <a:cubicBezTo>
                    <a:pt x="48" y="110"/>
                    <a:pt x="52" y="109"/>
                    <a:pt x="56" y="106"/>
                  </a:cubicBezTo>
                  <a:cubicBezTo>
                    <a:pt x="60" y="103"/>
                    <a:pt x="63" y="98"/>
                    <a:pt x="65" y="92"/>
                  </a:cubicBezTo>
                  <a:close/>
                  <a:moveTo>
                    <a:pt x="16" y="69"/>
                  </a:moveTo>
                  <a:lnTo>
                    <a:pt x="16" y="69"/>
                  </a:lnTo>
                  <a:lnTo>
                    <a:pt x="65" y="69"/>
                  </a:lnTo>
                  <a:cubicBezTo>
                    <a:pt x="64" y="61"/>
                    <a:pt x="62" y="56"/>
                    <a:pt x="59" y="52"/>
                  </a:cubicBezTo>
                  <a:cubicBezTo>
                    <a:pt x="54" y="47"/>
                    <a:pt x="48" y="44"/>
                    <a:pt x="41" y="44"/>
                  </a:cubicBezTo>
                  <a:cubicBezTo>
                    <a:pt x="34" y="44"/>
                    <a:pt x="28" y="47"/>
                    <a:pt x="24" y="51"/>
                  </a:cubicBezTo>
                  <a:cubicBezTo>
                    <a:pt x="19" y="56"/>
                    <a:pt x="17" y="62"/>
                    <a:pt x="16" y="69"/>
                  </a:cubicBezTo>
                  <a:close/>
                  <a:moveTo>
                    <a:pt x="32" y="23"/>
                  </a:moveTo>
                  <a:lnTo>
                    <a:pt x="32" y="23"/>
                  </a:lnTo>
                  <a:lnTo>
                    <a:pt x="42" y="0"/>
                  </a:lnTo>
                  <a:lnTo>
                    <a:pt x="61" y="0"/>
                  </a:lnTo>
                  <a:lnTo>
                    <a:pt x="44" y="23"/>
                  </a:lnTo>
                  <a:lnTo>
                    <a:pt x="32" y="23"/>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9" name="Freeform 224"/>
            <p:cNvSpPr>
              <a:spLocks noEditPoints="1"/>
            </p:cNvSpPr>
            <p:nvPr/>
          </p:nvSpPr>
          <p:spPr bwMode="auto">
            <a:xfrm>
              <a:off x="6400800" y="3276600"/>
              <a:ext cx="76200" cy="87313"/>
            </a:xfrm>
            <a:custGeom>
              <a:avLst/>
              <a:gdLst>
                <a:gd name="T0" fmla="*/ 64 w 80"/>
                <a:gd name="T1" fmla="*/ 61 h 91"/>
                <a:gd name="T2" fmla="*/ 64 w 80"/>
                <a:gd name="T3" fmla="*/ 61 h 91"/>
                <a:gd name="T4" fmla="*/ 79 w 80"/>
                <a:gd name="T5" fmla="*/ 63 h 91"/>
                <a:gd name="T6" fmla="*/ 65 w 80"/>
                <a:gd name="T7" fmla="*/ 84 h 91"/>
                <a:gd name="T8" fmla="*/ 40 w 80"/>
                <a:gd name="T9" fmla="*/ 90 h 91"/>
                <a:gd name="T10" fmla="*/ 11 w 80"/>
                <a:gd name="T11" fmla="*/ 78 h 91"/>
                <a:gd name="T12" fmla="*/ 0 w 80"/>
                <a:gd name="T13" fmla="*/ 45 h 91"/>
                <a:gd name="T14" fmla="*/ 12 w 80"/>
                <a:gd name="T15" fmla="*/ 12 h 91"/>
                <a:gd name="T16" fmla="*/ 41 w 80"/>
                <a:gd name="T17" fmla="*/ 0 h 91"/>
                <a:gd name="T18" fmla="*/ 69 w 80"/>
                <a:gd name="T19" fmla="*/ 12 h 91"/>
                <a:gd name="T20" fmla="*/ 80 w 80"/>
                <a:gd name="T21" fmla="*/ 46 h 91"/>
                <a:gd name="T22" fmla="*/ 79 w 80"/>
                <a:gd name="T23" fmla="*/ 50 h 91"/>
                <a:gd name="T24" fmla="*/ 15 w 80"/>
                <a:gd name="T25" fmla="*/ 49 h 91"/>
                <a:gd name="T26" fmla="*/ 23 w 80"/>
                <a:gd name="T27" fmla="*/ 71 h 91"/>
                <a:gd name="T28" fmla="*/ 41 w 80"/>
                <a:gd name="T29" fmla="*/ 78 h 91"/>
                <a:gd name="T30" fmla="*/ 54 w 80"/>
                <a:gd name="T31" fmla="*/ 74 h 91"/>
                <a:gd name="T32" fmla="*/ 64 w 80"/>
                <a:gd name="T33" fmla="*/ 61 h 91"/>
                <a:gd name="T34" fmla="*/ 16 w 80"/>
                <a:gd name="T35" fmla="*/ 37 h 91"/>
                <a:gd name="T36" fmla="*/ 16 w 80"/>
                <a:gd name="T37" fmla="*/ 37 h 91"/>
                <a:gd name="T38" fmla="*/ 64 w 80"/>
                <a:gd name="T39" fmla="*/ 37 h 91"/>
                <a:gd name="T40" fmla="*/ 59 w 80"/>
                <a:gd name="T41" fmla="*/ 21 h 91"/>
                <a:gd name="T42" fmla="*/ 41 w 80"/>
                <a:gd name="T43" fmla="*/ 12 h 91"/>
                <a:gd name="T44" fmla="*/ 24 w 80"/>
                <a:gd name="T45" fmla="*/ 19 h 91"/>
                <a:gd name="T46" fmla="*/ 16 w 80"/>
                <a:gd name="T47"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91">
                  <a:moveTo>
                    <a:pt x="64" y="61"/>
                  </a:moveTo>
                  <a:lnTo>
                    <a:pt x="64" y="61"/>
                  </a:lnTo>
                  <a:lnTo>
                    <a:pt x="79" y="63"/>
                  </a:lnTo>
                  <a:cubicBezTo>
                    <a:pt x="76" y="72"/>
                    <a:pt x="72" y="79"/>
                    <a:pt x="65" y="84"/>
                  </a:cubicBezTo>
                  <a:cubicBezTo>
                    <a:pt x="59" y="88"/>
                    <a:pt x="50" y="91"/>
                    <a:pt x="40" y="90"/>
                  </a:cubicBezTo>
                  <a:cubicBezTo>
                    <a:pt x="28" y="90"/>
                    <a:pt x="18" y="86"/>
                    <a:pt x="11" y="78"/>
                  </a:cubicBezTo>
                  <a:cubicBezTo>
                    <a:pt x="3" y="70"/>
                    <a:pt x="0" y="59"/>
                    <a:pt x="0" y="45"/>
                  </a:cubicBezTo>
                  <a:cubicBezTo>
                    <a:pt x="0" y="31"/>
                    <a:pt x="4" y="20"/>
                    <a:pt x="12" y="12"/>
                  </a:cubicBezTo>
                  <a:cubicBezTo>
                    <a:pt x="19" y="4"/>
                    <a:pt x="29" y="0"/>
                    <a:pt x="41" y="0"/>
                  </a:cubicBezTo>
                  <a:cubicBezTo>
                    <a:pt x="53" y="0"/>
                    <a:pt x="62" y="4"/>
                    <a:pt x="69" y="12"/>
                  </a:cubicBezTo>
                  <a:cubicBezTo>
                    <a:pt x="76" y="20"/>
                    <a:pt x="80" y="31"/>
                    <a:pt x="80" y="46"/>
                  </a:cubicBezTo>
                  <a:cubicBezTo>
                    <a:pt x="80" y="47"/>
                    <a:pt x="80" y="48"/>
                    <a:pt x="79" y="50"/>
                  </a:cubicBezTo>
                  <a:lnTo>
                    <a:pt x="15" y="49"/>
                  </a:lnTo>
                  <a:cubicBezTo>
                    <a:pt x="15" y="58"/>
                    <a:pt x="18" y="65"/>
                    <a:pt x="23" y="71"/>
                  </a:cubicBezTo>
                  <a:cubicBezTo>
                    <a:pt x="27" y="76"/>
                    <a:pt x="33" y="78"/>
                    <a:pt x="41" y="78"/>
                  </a:cubicBezTo>
                  <a:cubicBezTo>
                    <a:pt x="46" y="78"/>
                    <a:pt x="51" y="77"/>
                    <a:pt x="54" y="74"/>
                  </a:cubicBezTo>
                  <a:cubicBezTo>
                    <a:pt x="58" y="72"/>
                    <a:pt x="61" y="67"/>
                    <a:pt x="64" y="61"/>
                  </a:cubicBezTo>
                  <a:close/>
                  <a:moveTo>
                    <a:pt x="16" y="37"/>
                  </a:moveTo>
                  <a:lnTo>
                    <a:pt x="16" y="37"/>
                  </a:lnTo>
                  <a:lnTo>
                    <a:pt x="64" y="37"/>
                  </a:lnTo>
                  <a:cubicBezTo>
                    <a:pt x="64" y="30"/>
                    <a:pt x="62" y="25"/>
                    <a:pt x="59" y="21"/>
                  </a:cubicBezTo>
                  <a:cubicBezTo>
                    <a:pt x="54" y="15"/>
                    <a:pt x="48" y="12"/>
                    <a:pt x="41" y="12"/>
                  </a:cubicBezTo>
                  <a:cubicBezTo>
                    <a:pt x="34" y="12"/>
                    <a:pt x="29" y="14"/>
                    <a:pt x="24" y="19"/>
                  </a:cubicBezTo>
                  <a:cubicBezTo>
                    <a:pt x="19" y="23"/>
                    <a:pt x="17" y="29"/>
                    <a:pt x="16" y="37"/>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0" name="Freeform 225"/>
            <p:cNvSpPr>
              <a:spLocks/>
            </p:cNvSpPr>
            <p:nvPr/>
          </p:nvSpPr>
          <p:spPr bwMode="auto">
            <a:xfrm>
              <a:off x="6529388" y="3249613"/>
              <a:ext cx="50800" cy="115888"/>
            </a:xfrm>
            <a:custGeom>
              <a:avLst/>
              <a:gdLst>
                <a:gd name="T0" fmla="*/ 9 w 53"/>
                <a:gd name="T1" fmla="*/ 120 h 121"/>
                <a:gd name="T2" fmla="*/ 9 w 53"/>
                <a:gd name="T3" fmla="*/ 120 h 121"/>
                <a:gd name="T4" fmla="*/ 13 w 53"/>
                <a:gd name="T5" fmla="*/ 45 h 121"/>
                <a:gd name="T6" fmla="*/ 0 w 53"/>
                <a:gd name="T7" fmla="*/ 44 h 121"/>
                <a:gd name="T8" fmla="*/ 1 w 53"/>
                <a:gd name="T9" fmla="*/ 33 h 121"/>
                <a:gd name="T10" fmla="*/ 14 w 53"/>
                <a:gd name="T11" fmla="*/ 34 h 121"/>
                <a:gd name="T12" fmla="*/ 14 w 53"/>
                <a:gd name="T13" fmla="*/ 24 h 121"/>
                <a:gd name="T14" fmla="*/ 16 w 53"/>
                <a:gd name="T15" fmla="*/ 12 h 121"/>
                <a:gd name="T16" fmla="*/ 24 w 53"/>
                <a:gd name="T17" fmla="*/ 3 h 121"/>
                <a:gd name="T18" fmla="*/ 39 w 53"/>
                <a:gd name="T19" fmla="*/ 0 h 121"/>
                <a:gd name="T20" fmla="*/ 53 w 53"/>
                <a:gd name="T21" fmla="*/ 2 h 121"/>
                <a:gd name="T22" fmla="*/ 50 w 53"/>
                <a:gd name="T23" fmla="*/ 15 h 121"/>
                <a:gd name="T24" fmla="*/ 41 w 53"/>
                <a:gd name="T25" fmla="*/ 13 h 121"/>
                <a:gd name="T26" fmla="*/ 32 w 53"/>
                <a:gd name="T27" fmla="*/ 16 h 121"/>
                <a:gd name="T28" fmla="*/ 29 w 53"/>
                <a:gd name="T29" fmla="*/ 26 h 121"/>
                <a:gd name="T30" fmla="*/ 28 w 53"/>
                <a:gd name="T31" fmla="*/ 34 h 121"/>
                <a:gd name="T32" fmla="*/ 45 w 53"/>
                <a:gd name="T33" fmla="*/ 35 h 121"/>
                <a:gd name="T34" fmla="*/ 44 w 53"/>
                <a:gd name="T35" fmla="*/ 47 h 121"/>
                <a:gd name="T36" fmla="*/ 28 w 53"/>
                <a:gd name="T37" fmla="*/ 46 h 121"/>
                <a:gd name="T38" fmla="*/ 24 w 53"/>
                <a:gd name="T39" fmla="*/ 121 h 121"/>
                <a:gd name="T40" fmla="*/ 9 w 53"/>
                <a:gd name="T41" fmla="*/ 12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121">
                  <a:moveTo>
                    <a:pt x="9" y="120"/>
                  </a:moveTo>
                  <a:lnTo>
                    <a:pt x="9" y="120"/>
                  </a:lnTo>
                  <a:lnTo>
                    <a:pt x="13" y="45"/>
                  </a:lnTo>
                  <a:lnTo>
                    <a:pt x="0" y="44"/>
                  </a:lnTo>
                  <a:lnTo>
                    <a:pt x="1" y="33"/>
                  </a:lnTo>
                  <a:lnTo>
                    <a:pt x="14" y="34"/>
                  </a:lnTo>
                  <a:lnTo>
                    <a:pt x="14" y="24"/>
                  </a:lnTo>
                  <a:cubicBezTo>
                    <a:pt x="14" y="19"/>
                    <a:pt x="15" y="14"/>
                    <a:pt x="16" y="12"/>
                  </a:cubicBezTo>
                  <a:cubicBezTo>
                    <a:pt x="18" y="8"/>
                    <a:pt x="21" y="5"/>
                    <a:pt x="24" y="3"/>
                  </a:cubicBezTo>
                  <a:cubicBezTo>
                    <a:pt x="28" y="1"/>
                    <a:pt x="33" y="0"/>
                    <a:pt x="39" y="0"/>
                  </a:cubicBezTo>
                  <a:cubicBezTo>
                    <a:pt x="43" y="0"/>
                    <a:pt x="48" y="1"/>
                    <a:pt x="53" y="2"/>
                  </a:cubicBezTo>
                  <a:lnTo>
                    <a:pt x="50" y="15"/>
                  </a:lnTo>
                  <a:cubicBezTo>
                    <a:pt x="47" y="14"/>
                    <a:pt x="44" y="14"/>
                    <a:pt x="41" y="13"/>
                  </a:cubicBezTo>
                  <a:cubicBezTo>
                    <a:pt x="37" y="13"/>
                    <a:pt x="34" y="14"/>
                    <a:pt x="32" y="16"/>
                  </a:cubicBezTo>
                  <a:cubicBezTo>
                    <a:pt x="30" y="18"/>
                    <a:pt x="29" y="21"/>
                    <a:pt x="29" y="26"/>
                  </a:cubicBezTo>
                  <a:lnTo>
                    <a:pt x="28" y="34"/>
                  </a:lnTo>
                  <a:lnTo>
                    <a:pt x="45" y="35"/>
                  </a:lnTo>
                  <a:lnTo>
                    <a:pt x="44" y="47"/>
                  </a:lnTo>
                  <a:lnTo>
                    <a:pt x="28" y="46"/>
                  </a:lnTo>
                  <a:lnTo>
                    <a:pt x="24" y="121"/>
                  </a:lnTo>
                  <a:lnTo>
                    <a:pt x="9" y="12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1" name="Freeform 226"/>
            <p:cNvSpPr>
              <a:spLocks noEditPoints="1"/>
            </p:cNvSpPr>
            <p:nvPr/>
          </p:nvSpPr>
          <p:spPr bwMode="auto">
            <a:xfrm>
              <a:off x="6577013" y="3254375"/>
              <a:ext cx="77788" cy="115888"/>
            </a:xfrm>
            <a:custGeom>
              <a:avLst/>
              <a:gdLst>
                <a:gd name="T0" fmla="*/ 63 w 81"/>
                <a:gd name="T1" fmla="*/ 94 h 122"/>
                <a:gd name="T2" fmla="*/ 63 w 81"/>
                <a:gd name="T3" fmla="*/ 94 h 122"/>
                <a:gd name="T4" fmla="*/ 78 w 81"/>
                <a:gd name="T5" fmla="*/ 97 h 122"/>
                <a:gd name="T6" fmla="*/ 64 w 81"/>
                <a:gd name="T7" fmla="*/ 116 h 122"/>
                <a:gd name="T8" fmla="*/ 38 w 81"/>
                <a:gd name="T9" fmla="*/ 122 h 122"/>
                <a:gd name="T10" fmla="*/ 9 w 81"/>
                <a:gd name="T11" fmla="*/ 108 h 122"/>
                <a:gd name="T12" fmla="*/ 1 w 81"/>
                <a:gd name="T13" fmla="*/ 74 h 122"/>
                <a:gd name="T14" fmla="*/ 14 w 81"/>
                <a:gd name="T15" fmla="*/ 41 h 122"/>
                <a:gd name="T16" fmla="*/ 44 w 81"/>
                <a:gd name="T17" fmla="*/ 32 h 122"/>
                <a:gd name="T18" fmla="*/ 72 w 81"/>
                <a:gd name="T19" fmla="*/ 45 h 122"/>
                <a:gd name="T20" fmla="*/ 80 w 81"/>
                <a:gd name="T21" fmla="*/ 79 h 122"/>
                <a:gd name="T22" fmla="*/ 80 w 81"/>
                <a:gd name="T23" fmla="*/ 83 h 122"/>
                <a:gd name="T24" fmla="*/ 16 w 81"/>
                <a:gd name="T25" fmla="*/ 78 h 122"/>
                <a:gd name="T26" fmla="*/ 22 w 81"/>
                <a:gd name="T27" fmla="*/ 101 h 122"/>
                <a:gd name="T28" fmla="*/ 39 w 81"/>
                <a:gd name="T29" fmla="*/ 110 h 122"/>
                <a:gd name="T30" fmla="*/ 53 w 81"/>
                <a:gd name="T31" fmla="*/ 106 h 122"/>
                <a:gd name="T32" fmla="*/ 63 w 81"/>
                <a:gd name="T33" fmla="*/ 94 h 122"/>
                <a:gd name="T34" fmla="*/ 17 w 81"/>
                <a:gd name="T35" fmla="*/ 66 h 122"/>
                <a:gd name="T36" fmla="*/ 17 w 81"/>
                <a:gd name="T37" fmla="*/ 66 h 122"/>
                <a:gd name="T38" fmla="*/ 65 w 81"/>
                <a:gd name="T39" fmla="*/ 70 h 122"/>
                <a:gd name="T40" fmla="*/ 61 w 81"/>
                <a:gd name="T41" fmla="*/ 53 h 122"/>
                <a:gd name="T42" fmla="*/ 44 w 81"/>
                <a:gd name="T43" fmla="*/ 44 h 122"/>
                <a:gd name="T44" fmla="*/ 26 w 81"/>
                <a:gd name="T45" fmla="*/ 49 h 122"/>
                <a:gd name="T46" fmla="*/ 17 w 81"/>
                <a:gd name="T47" fmla="*/ 66 h 122"/>
                <a:gd name="T48" fmla="*/ 36 w 81"/>
                <a:gd name="T49" fmla="*/ 22 h 122"/>
                <a:gd name="T50" fmla="*/ 36 w 81"/>
                <a:gd name="T51" fmla="*/ 22 h 122"/>
                <a:gd name="T52" fmla="*/ 49 w 81"/>
                <a:gd name="T53" fmla="*/ 0 h 122"/>
                <a:gd name="T54" fmla="*/ 68 w 81"/>
                <a:gd name="T55" fmla="*/ 2 h 122"/>
                <a:gd name="T56" fmla="*/ 48 w 81"/>
                <a:gd name="T57" fmla="*/ 23 h 122"/>
                <a:gd name="T58" fmla="*/ 36 w 81"/>
                <a:gd name="T59" fmla="*/ 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122">
                  <a:moveTo>
                    <a:pt x="63" y="94"/>
                  </a:moveTo>
                  <a:lnTo>
                    <a:pt x="63" y="94"/>
                  </a:lnTo>
                  <a:lnTo>
                    <a:pt x="78" y="97"/>
                  </a:lnTo>
                  <a:cubicBezTo>
                    <a:pt x="75" y="105"/>
                    <a:pt x="70" y="112"/>
                    <a:pt x="64" y="116"/>
                  </a:cubicBezTo>
                  <a:cubicBezTo>
                    <a:pt x="57" y="121"/>
                    <a:pt x="48" y="122"/>
                    <a:pt x="38" y="122"/>
                  </a:cubicBezTo>
                  <a:cubicBezTo>
                    <a:pt x="26" y="121"/>
                    <a:pt x="16" y="116"/>
                    <a:pt x="9" y="108"/>
                  </a:cubicBezTo>
                  <a:cubicBezTo>
                    <a:pt x="2" y="99"/>
                    <a:pt x="0" y="88"/>
                    <a:pt x="1" y="74"/>
                  </a:cubicBezTo>
                  <a:cubicBezTo>
                    <a:pt x="2" y="60"/>
                    <a:pt x="6" y="49"/>
                    <a:pt x="14" y="41"/>
                  </a:cubicBezTo>
                  <a:cubicBezTo>
                    <a:pt x="22" y="34"/>
                    <a:pt x="32" y="31"/>
                    <a:pt x="44" y="32"/>
                  </a:cubicBezTo>
                  <a:cubicBezTo>
                    <a:pt x="56" y="32"/>
                    <a:pt x="65" y="37"/>
                    <a:pt x="72" y="45"/>
                  </a:cubicBezTo>
                  <a:cubicBezTo>
                    <a:pt x="78" y="54"/>
                    <a:pt x="81" y="65"/>
                    <a:pt x="80" y="79"/>
                  </a:cubicBezTo>
                  <a:cubicBezTo>
                    <a:pt x="80" y="80"/>
                    <a:pt x="80" y="82"/>
                    <a:pt x="80" y="83"/>
                  </a:cubicBezTo>
                  <a:lnTo>
                    <a:pt x="16" y="78"/>
                  </a:lnTo>
                  <a:cubicBezTo>
                    <a:pt x="15" y="88"/>
                    <a:pt x="17" y="95"/>
                    <a:pt x="22" y="101"/>
                  </a:cubicBezTo>
                  <a:cubicBezTo>
                    <a:pt x="26" y="106"/>
                    <a:pt x="32" y="109"/>
                    <a:pt x="39" y="110"/>
                  </a:cubicBezTo>
                  <a:cubicBezTo>
                    <a:pt x="45" y="110"/>
                    <a:pt x="49" y="109"/>
                    <a:pt x="53" y="106"/>
                  </a:cubicBezTo>
                  <a:cubicBezTo>
                    <a:pt x="57" y="104"/>
                    <a:pt x="61" y="100"/>
                    <a:pt x="63" y="94"/>
                  </a:cubicBezTo>
                  <a:close/>
                  <a:moveTo>
                    <a:pt x="17" y="66"/>
                  </a:moveTo>
                  <a:lnTo>
                    <a:pt x="17" y="66"/>
                  </a:lnTo>
                  <a:lnTo>
                    <a:pt x="65" y="70"/>
                  </a:lnTo>
                  <a:cubicBezTo>
                    <a:pt x="65" y="63"/>
                    <a:pt x="64" y="57"/>
                    <a:pt x="61" y="53"/>
                  </a:cubicBezTo>
                  <a:cubicBezTo>
                    <a:pt x="57" y="47"/>
                    <a:pt x="51" y="44"/>
                    <a:pt x="44" y="44"/>
                  </a:cubicBezTo>
                  <a:cubicBezTo>
                    <a:pt x="37" y="43"/>
                    <a:pt x="31" y="45"/>
                    <a:pt x="26" y="49"/>
                  </a:cubicBezTo>
                  <a:cubicBezTo>
                    <a:pt x="21" y="53"/>
                    <a:pt x="18" y="59"/>
                    <a:pt x="17" y="66"/>
                  </a:cubicBezTo>
                  <a:close/>
                  <a:moveTo>
                    <a:pt x="36" y="22"/>
                  </a:moveTo>
                  <a:lnTo>
                    <a:pt x="36" y="22"/>
                  </a:lnTo>
                  <a:lnTo>
                    <a:pt x="49" y="0"/>
                  </a:lnTo>
                  <a:lnTo>
                    <a:pt x="68" y="2"/>
                  </a:lnTo>
                  <a:lnTo>
                    <a:pt x="48" y="23"/>
                  </a:lnTo>
                  <a:lnTo>
                    <a:pt x="36" y="22"/>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2" name="Freeform 227"/>
            <p:cNvSpPr>
              <a:spLocks noEditPoints="1"/>
            </p:cNvSpPr>
            <p:nvPr/>
          </p:nvSpPr>
          <p:spPr bwMode="auto">
            <a:xfrm>
              <a:off x="6664325" y="3265488"/>
              <a:ext cx="80963" cy="114300"/>
            </a:xfrm>
            <a:custGeom>
              <a:avLst/>
              <a:gdLst>
                <a:gd name="T0" fmla="*/ 58 w 84"/>
                <a:gd name="T1" fmla="*/ 119 h 120"/>
                <a:gd name="T2" fmla="*/ 58 w 84"/>
                <a:gd name="T3" fmla="*/ 119 h 120"/>
                <a:gd name="T4" fmla="*/ 59 w 84"/>
                <a:gd name="T5" fmla="*/ 108 h 120"/>
                <a:gd name="T6" fmla="*/ 33 w 84"/>
                <a:gd name="T7" fmla="*/ 118 h 120"/>
                <a:gd name="T8" fmla="*/ 15 w 84"/>
                <a:gd name="T9" fmla="*/ 111 h 120"/>
                <a:gd name="T10" fmla="*/ 3 w 84"/>
                <a:gd name="T11" fmla="*/ 94 h 120"/>
                <a:gd name="T12" fmla="*/ 1 w 84"/>
                <a:gd name="T13" fmla="*/ 70 h 120"/>
                <a:gd name="T14" fmla="*/ 8 w 84"/>
                <a:gd name="T15" fmla="*/ 47 h 120"/>
                <a:gd name="T16" fmla="*/ 22 w 84"/>
                <a:gd name="T17" fmla="*/ 32 h 120"/>
                <a:gd name="T18" fmla="*/ 42 w 84"/>
                <a:gd name="T19" fmla="*/ 29 h 120"/>
                <a:gd name="T20" fmla="*/ 56 w 84"/>
                <a:gd name="T21" fmla="*/ 33 h 120"/>
                <a:gd name="T22" fmla="*/ 65 w 84"/>
                <a:gd name="T23" fmla="*/ 43 h 120"/>
                <a:gd name="T24" fmla="*/ 69 w 84"/>
                <a:gd name="T25" fmla="*/ 0 h 120"/>
                <a:gd name="T26" fmla="*/ 84 w 84"/>
                <a:gd name="T27" fmla="*/ 2 h 120"/>
                <a:gd name="T28" fmla="*/ 71 w 84"/>
                <a:gd name="T29" fmla="*/ 120 h 120"/>
                <a:gd name="T30" fmla="*/ 58 w 84"/>
                <a:gd name="T31" fmla="*/ 119 h 120"/>
                <a:gd name="T32" fmla="*/ 16 w 84"/>
                <a:gd name="T33" fmla="*/ 71 h 120"/>
                <a:gd name="T34" fmla="*/ 16 w 84"/>
                <a:gd name="T35" fmla="*/ 71 h 120"/>
                <a:gd name="T36" fmla="*/ 20 w 84"/>
                <a:gd name="T37" fmla="*/ 97 h 120"/>
                <a:gd name="T38" fmla="*/ 36 w 84"/>
                <a:gd name="T39" fmla="*/ 107 h 120"/>
                <a:gd name="T40" fmla="*/ 53 w 84"/>
                <a:gd name="T41" fmla="*/ 101 h 120"/>
                <a:gd name="T42" fmla="*/ 62 w 84"/>
                <a:gd name="T43" fmla="*/ 77 h 120"/>
                <a:gd name="T44" fmla="*/ 58 w 84"/>
                <a:gd name="T45" fmla="*/ 51 h 120"/>
                <a:gd name="T46" fmla="*/ 42 w 84"/>
                <a:gd name="T47" fmla="*/ 41 h 120"/>
                <a:gd name="T48" fmla="*/ 25 w 84"/>
                <a:gd name="T49" fmla="*/ 47 h 120"/>
                <a:gd name="T50" fmla="*/ 16 w 84"/>
                <a:gd name="T51" fmla="*/ 7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120">
                  <a:moveTo>
                    <a:pt x="58" y="119"/>
                  </a:moveTo>
                  <a:lnTo>
                    <a:pt x="58" y="119"/>
                  </a:lnTo>
                  <a:lnTo>
                    <a:pt x="59" y="108"/>
                  </a:lnTo>
                  <a:cubicBezTo>
                    <a:pt x="52" y="116"/>
                    <a:pt x="44" y="120"/>
                    <a:pt x="33" y="118"/>
                  </a:cubicBezTo>
                  <a:cubicBezTo>
                    <a:pt x="27" y="118"/>
                    <a:pt x="20" y="115"/>
                    <a:pt x="15" y="111"/>
                  </a:cubicBezTo>
                  <a:cubicBezTo>
                    <a:pt x="10" y="106"/>
                    <a:pt x="6" y="101"/>
                    <a:pt x="3" y="94"/>
                  </a:cubicBezTo>
                  <a:cubicBezTo>
                    <a:pt x="1" y="87"/>
                    <a:pt x="0" y="79"/>
                    <a:pt x="1" y="70"/>
                  </a:cubicBezTo>
                  <a:cubicBezTo>
                    <a:pt x="2" y="61"/>
                    <a:pt x="4" y="54"/>
                    <a:pt x="8" y="47"/>
                  </a:cubicBezTo>
                  <a:cubicBezTo>
                    <a:pt x="11" y="40"/>
                    <a:pt x="16" y="35"/>
                    <a:pt x="22" y="32"/>
                  </a:cubicBezTo>
                  <a:cubicBezTo>
                    <a:pt x="28" y="29"/>
                    <a:pt x="35" y="28"/>
                    <a:pt x="42" y="29"/>
                  </a:cubicBezTo>
                  <a:cubicBezTo>
                    <a:pt x="47" y="29"/>
                    <a:pt x="52" y="31"/>
                    <a:pt x="56" y="33"/>
                  </a:cubicBezTo>
                  <a:cubicBezTo>
                    <a:pt x="59" y="36"/>
                    <a:pt x="62" y="39"/>
                    <a:pt x="65" y="43"/>
                  </a:cubicBezTo>
                  <a:lnTo>
                    <a:pt x="69" y="0"/>
                  </a:lnTo>
                  <a:lnTo>
                    <a:pt x="84" y="2"/>
                  </a:lnTo>
                  <a:lnTo>
                    <a:pt x="71" y="120"/>
                  </a:lnTo>
                  <a:lnTo>
                    <a:pt x="58" y="119"/>
                  </a:lnTo>
                  <a:close/>
                  <a:moveTo>
                    <a:pt x="16" y="71"/>
                  </a:moveTo>
                  <a:lnTo>
                    <a:pt x="16" y="71"/>
                  </a:lnTo>
                  <a:cubicBezTo>
                    <a:pt x="15" y="82"/>
                    <a:pt x="16" y="91"/>
                    <a:pt x="20" y="97"/>
                  </a:cubicBezTo>
                  <a:cubicBezTo>
                    <a:pt x="25" y="103"/>
                    <a:pt x="30" y="106"/>
                    <a:pt x="36" y="107"/>
                  </a:cubicBezTo>
                  <a:cubicBezTo>
                    <a:pt x="42" y="107"/>
                    <a:pt x="48" y="105"/>
                    <a:pt x="53" y="101"/>
                  </a:cubicBezTo>
                  <a:cubicBezTo>
                    <a:pt x="58" y="96"/>
                    <a:pt x="61" y="88"/>
                    <a:pt x="62" y="77"/>
                  </a:cubicBezTo>
                  <a:cubicBezTo>
                    <a:pt x="63" y="66"/>
                    <a:pt x="62" y="57"/>
                    <a:pt x="58" y="51"/>
                  </a:cubicBezTo>
                  <a:cubicBezTo>
                    <a:pt x="54" y="45"/>
                    <a:pt x="49" y="41"/>
                    <a:pt x="42" y="41"/>
                  </a:cubicBezTo>
                  <a:cubicBezTo>
                    <a:pt x="36" y="40"/>
                    <a:pt x="30" y="42"/>
                    <a:pt x="25" y="47"/>
                  </a:cubicBezTo>
                  <a:cubicBezTo>
                    <a:pt x="20" y="52"/>
                    <a:pt x="17" y="60"/>
                    <a:pt x="16" y="71"/>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3" name="Freeform 228"/>
            <p:cNvSpPr>
              <a:spLocks noEditPoints="1"/>
            </p:cNvSpPr>
            <p:nvPr/>
          </p:nvSpPr>
          <p:spPr bwMode="auto">
            <a:xfrm>
              <a:off x="6751638" y="3273425"/>
              <a:ext cx="79375" cy="115888"/>
            </a:xfrm>
            <a:custGeom>
              <a:avLst/>
              <a:gdLst>
                <a:gd name="T0" fmla="*/ 64 w 83"/>
                <a:gd name="T1" fmla="*/ 94 h 122"/>
                <a:gd name="T2" fmla="*/ 64 w 83"/>
                <a:gd name="T3" fmla="*/ 94 h 122"/>
                <a:gd name="T4" fmla="*/ 78 w 83"/>
                <a:gd name="T5" fmla="*/ 98 h 122"/>
                <a:gd name="T6" fmla="*/ 63 w 83"/>
                <a:gd name="T7" fmla="*/ 117 h 122"/>
                <a:gd name="T8" fmla="*/ 37 w 83"/>
                <a:gd name="T9" fmla="*/ 121 h 122"/>
                <a:gd name="T10" fmla="*/ 9 w 83"/>
                <a:gd name="T11" fmla="*/ 105 h 122"/>
                <a:gd name="T12" fmla="*/ 2 w 83"/>
                <a:gd name="T13" fmla="*/ 71 h 122"/>
                <a:gd name="T14" fmla="*/ 18 w 83"/>
                <a:gd name="T15" fmla="*/ 39 h 122"/>
                <a:gd name="T16" fmla="*/ 48 w 83"/>
                <a:gd name="T17" fmla="*/ 31 h 122"/>
                <a:gd name="T18" fmla="*/ 75 w 83"/>
                <a:gd name="T19" fmla="*/ 47 h 122"/>
                <a:gd name="T20" fmla="*/ 81 w 83"/>
                <a:gd name="T21" fmla="*/ 81 h 122"/>
                <a:gd name="T22" fmla="*/ 81 w 83"/>
                <a:gd name="T23" fmla="*/ 85 h 122"/>
                <a:gd name="T24" fmla="*/ 17 w 83"/>
                <a:gd name="T25" fmla="*/ 76 h 122"/>
                <a:gd name="T26" fmla="*/ 22 w 83"/>
                <a:gd name="T27" fmla="*/ 99 h 122"/>
                <a:gd name="T28" fmla="*/ 39 w 83"/>
                <a:gd name="T29" fmla="*/ 109 h 122"/>
                <a:gd name="T30" fmla="*/ 53 w 83"/>
                <a:gd name="T31" fmla="*/ 107 h 122"/>
                <a:gd name="T32" fmla="*/ 64 w 83"/>
                <a:gd name="T33" fmla="*/ 94 h 122"/>
                <a:gd name="T34" fmla="*/ 19 w 83"/>
                <a:gd name="T35" fmla="*/ 65 h 122"/>
                <a:gd name="T36" fmla="*/ 19 w 83"/>
                <a:gd name="T37" fmla="*/ 65 h 122"/>
                <a:gd name="T38" fmla="*/ 67 w 83"/>
                <a:gd name="T39" fmla="*/ 71 h 122"/>
                <a:gd name="T40" fmla="*/ 64 w 83"/>
                <a:gd name="T41" fmla="*/ 54 h 122"/>
                <a:gd name="T42" fmla="*/ 47 w 83"/>
                <a:gd name="T43" fmla="*/ 43 h 122"/>
                <a:gd name="T44" fmla="*/ 29 w 83"/>
                <a:gd name="T45" fmla="*/ 48 h 122"/>
                <a:gd name="T46" fmla="*/ 19 w 83"/>
                <a:gd name="T47" fmla="*/ 65 h 122"/>
                <a:gd name="T48" fmla="*/ 41 w 83"/>
                <a:gd name="T49" fmla="*/ 21 h 122"/>
                <a:gd name="T50" fmla="*/ 41 w 83"/>
                <a:gd name="T51" fmla="*/ 21 h 122"/>
                <a:gd name="T52" fmla="*/ 55 w 83"/>
                <a:gd name="T53" fmla="*/ 0 h 122"/>
                <a:gd name="T54" fmla="*/ 74 w 83"/>
                <a:gd name="T55" fmla="*/ 3 h 122"/>
                <a:gd name="T56" fmla="*/ 53 w 83"/>
                <a:gd name="T57" fmla="*/ 23 h 122"/>
                <a:gd name="T58" fmla="*/ 41 w 83"/>
                <a:gd name="T5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122">
                  <a:moveTo>
                    <a:pt x="64" y="94"/>
                  </a:moveTo>
                  <a:lnTo>
                    <a:pt x="64" y="94"/>
                  </a:lnTo>
                  <a:lnTo>
                    <a:pt x="78" y="98"/>
                  </a:lnTo>
                  <a:cubicBezTo>
                    <a:pt x="75" y="107"/>
                    <a:pt x="70" y="113"/>
                    <a:pt x="63" y="117"/>
                  </a:cubicBezTo>
                  <a:cubicBezTo>
                    <a:pt x="55" y="121"/>
                    <a:pt x="47" y="122"/>
                    <a:pt x="37" y="121"/>
                  </a:cubicBezTo>
                  <a:cubicBezTo>
                    <a:pt x="24" y="119"/>
                    <a:pt x="15" y="114"/>
                    <a:pt x="9" y="105"/>
                  </a:cubicBezTo>
                  <a:cubicBezTo>
                    <a:pt x="2" y="97"/>
                    <a:pt x="0" y="85"/>
                    <a:pt x="2" y="71"/>
                  </a:cubicBezTo>
                  <a:cubicBezTo>
                    <a:pt x="4" y="57"/>
                    <a:pt x="9" y="46"/>
                    <a:pt x="18" y="39"/>
                  </a:cubicBezTo>
                  <a:cubicBezTo>
                    <a:pt x="26" y="32"/>
                    <a:pt x="36" y="30"/>
                    <a:pt x="48" y="31"/>
                  </a:cubicBezTo>
                  <a:cubicBezTo>
                    <a:pt x="60" y="33"/>
                    <a:pt x="69" y="38"/>
                    <a:pt x="75" y="47"/>
                  </a:cubicBezTo>
                  <a:cubicBezTo>
                    <a:pt x="81" y="55"/>
                    <a:pt x="83" y="67"/>
                    <a:pt x="81" y="81"/>
                  </a:cubicBezTo>
                  <a:cubicBezTo>
                    <a:pt x="81" y="82"/>
                    <a:pt x="81" y="83"/>
                    <a:pt x="81" y="85"/>
                  </a:cubicBezTo>
                  <a:lnTo>
                    <a:pt x="17" y="76"/>
                  </a:lnTo>
                  <a:cubicBezTo>
                    <a:pt x="16" y="86"/>
                    <a:pt x="18" y="93"/>
                    <a:pt x="22" y="99"/>
                  </a:cubicBezTo>
                  <a:cubicBezTo>
                    <a:pt x="26" y="105"/>
                    <a:pt x="32" y="108"/>
                    <a:pt x="39" y="109"/>
                  </a:cubicBezTo>
                  <a:cubicBezTo>
                    <a:pt x="44" y="110"/>
                    <a:pt x="49" y="109"/>
                    <a:pt x="53" y="107"/>
                  </a:cubicBezTo>
                  <a:cubicBezTo>
                    <a:pt x="57" y="104"/>
                    <a:pt x="61" y="100"/>
                    <a:pt x="64" y="94"/>
                  </a:cubicBezTo>
                  <a:close/>
                  <a:moveTo>
                    <a:pt x="19" y="65"/>
                  </a:moveTo>
                  <a:lnTo>
                    <a:pt x="19" y="65"/>
                  </a:lnTo>
                  <a:lnTo>
                    <a:pt x="67" y="71"/>
                  </a:lnTo>
                  <a:cubicBezTo>
                    <a:pt x="67" y="64"/>
                    <a:pt x="66" y="58"/>
                    <a:pt x="64" y="54"/>
                  </a:cubicBezTo>
                  <a:cubicBezTo>
                    <a:pt x="60" y="48"/>
                    <a:pt x="54" y="44"/>
                    <a:pt x="47" y="43"/>
                  </a:cubicBezTo>
                  <a:cubicBezTo>
                    <a:pt x="40" y="42"/>
                    <a:pt x="34" y="44"/>
                    <a:pt x="29" y="48"/>
                  </a:cubicBezTo>
                  <a:cubicBezTo>
                    <a:pt x="24" y="51"/>
                    <a:pt x="21" y="57"/>
                    <a:pt x="19" y="65"/>
                  </a:cubicBezTo>
                  <a:close/>
                  <a:moveTo>
                    <a:pt x="41" y="21"/>
                  </a:moveTo>
                  <a:lnTo>
                    <a:pt x="41" y="21"/>
                  </a:lnTo>
                  <a:lnTo>
                    <a:pt x="55" y="0"/>
                  </a:lnTo>
                  <a:lnTo>
                    <a:pt x="74" y="3"/>
                  </a:lnTo>
                  <a:lnTo>
                    <a:pt x="53" y="23"/>
                  </a:lnTo>
                  <a:lnTo>
                    <a:pt x="41" y="21"/>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4" name="Freeform 229"/>
            <p:cNvSpPr>
              <a:spLocks/>
            </p:cNvSpPr>
            <p:nvPr/>
          </p:nvSpPr>
          <p:spPr bwMode="auto">
            <a:xfrm>
              <a:off x="6840538" y="3313113"/>
              <a:ext cx="57150" cy="84138"/>
            </a:xfrm>
            <a:custGeom>
              <a:avLst/>
              <a:gdLst>
                <a:gd name="T0" fmla="*/ 0 w 60"/>
                <a:gd name="T1" fmla="*/ 86 h 88"/>
                <a:gd name="T2" fmla="*/ 0 w 60"/>
                <a:gd name="T3" fmla="*/ 86 h 88"/>
                <a:gd name="T4" fmla="*/ 14 w 60"/>
                <a:gd name="T5" fmla="*/ 0 h 88"/>
                <a:gd name="T6" fmla="*/ 27 w 60"/>
                <a:gd name="T7" fmla="*/ 3 h 88"/>
                <a:gd name="T8" fmla="*/ 25 w 60"/>
                <a:gd name="T9" fmla="*/ 15 h 88"/>
                <a:gd name="T10" fmla="*/ 36 w 60"/>
                <a:gd name="T11" fmla="*/ 5 h 88"/>
                <a:gd name="T12" fmla="*/ 46 w 60"/>
                <a:gd name="T13" fmla="*/ 4 h 88"/>
                <a:gd name="T14" fmla="*/ 60 w 60"/>
                <a:gd name="T15" fmla="*/ 11 h 88"/>
                <a:gd name="T16" fmla="*/ 53 w 60"/>
                <a:gd name="T17" fmla="*/ 23 h 88"/>
                <a:gd name="T18" fmla="*/ 43 w 60"/>
                <a:gd name="T19" fmla="*/ 18 h 88"/>
                <a:gd name="T20" fmla="*/ 34 w 60"/>
                <a:gd name="T21" fmla="*/ 20 h 88"/>
                <a:gd name="T22" fmla="*/ 27 w 60"/>
                <a:gd name="T23" fmla="*/ 27 h 88"/>
                <a:gd name="T24" fmla="*/ 22 w 60"/>
                <a:gd name="T25" fmla="*/ 43 h 88"/>
                <a:gd name="T26" fmla="*/ 15 w 60"/>
                <a:gd name="T27" fmla="*/ 88 h 88"/>
                <a:gd name="T28" fmla="*/ 0 w 60"/>
                <a:gd name="T2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88">
                  <a:moveTo>
                    <a:pt x="0" y="86"/>
                  </a:moveTo>
                  <a:lnTo>
                    <a:pt x="0" y="86"/>
                  </a:lnTo>
                  <a:lnTo>
                    <a:pt x="14" y="0"/>
                  </a:lnTo>
                  <a:lnTo>
                    <a:pt x="27" y="3"/>
                  </a:lnTo>
                  <a:lnTo>
                    <a:pt x="25" y="15"/>
                  </a:lnTo>
                  <a:cubicBezTo>
                    <a:pt x="29" y="10"/>
                    <a:pt x="33" y="6"/>
                    <a:pt x="36" y="5"/>
                  </a:cubicBezTo>
                  <a:cubicBezTo>
                    <a:pt x="39" y="3"/>
                    <a:pt x="42" y="3"/>
                    <a:pt x="46" y="4"/>
                  </a:cubicBezTo>
                  <a:cubicBezTo>
                    <a:pt x="50" y="4"/>
                    <a:pt x="55" y="7"/>
                    <a:pt x="60" y="11"/>
                  </a:cubicBezTo>
                  <a:lnTo>
                    <a:pt x="53" y="23"/>
                  </a:lnTo>
                  <a:cubicBezTo>
                    <a:pt x="49" y="21"/>
                    <a:pt x="46" y="19"/>
                    <a:pt x="43" y="18"/>
                  </a:cubicBezTo>
                  <a:cubicBezTo>
                    <a:pt x="39" y="18"/>
                    <a:pt x="36" y="18"/>
                    <a:pt x="34" y="20"/>
                  </a:cubicBezTo>
                  <a:cubicBezTo>
                    <a:pt x="31" y="21"/>
                    <a:pt x="28" y="24"/>
                    <a:pt x="27" y="27"/>
                  </a:cubicBezTo>
                  <a:cubicBezTo>
                    <a:pt x="24" y="32"/>
                    <a:pt x="23" y="37"/>
                    <a:pt x="22" y="43"/>
                  </a:cubicBezTo>
                  <a:lnTo>
                    <a:pt x="15" y="88"/>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5" name="Freeform 230"/>
            <p:cNvSpPr>
              <a:spLocks noEditPoints="1"/>
            </p:cNvSpPr>
            <p:nvPr/>
          </p:nvSpPr>
          <p:spPr bwMode="auto">
            <a:xfrm>
              <a:off x="6891338" y="3325813"/>
              <a:ext cx="77788" cy="90488"/>
            </a:xfrm>
            <a:custGeom>
              <a:avLst/>
              <a:gdLst>
                <a:gd name="T0" fmla="*/ 59 w 82"/>
                <a:gd name="T1" fmla="*/ 81 h 95"/>
                <a:gd name="T2" fmla="*/ 59 w 82"/>
                <a:gd name="T3" fmla="*/ 81 h 95"/>
                <a:gd name="T4" fmla="*/ 42 w 82"/>
                <a:gd name="T5" fmla="*/ 88 h 95"/>
                <a:gd name="T6" fmla="*/ 25 w 82"/>
                <a:gd name="T7" fmla="*/ 88 h 95"/>
                <a:gd name="T8" fmla="*/ 5 w 82"/>
                <a:gd name="T9" fmla="*/ 77 h 95"/>
                <a:gd name="T10" fmla="*/ 1 w 82"/>
                <a:gd name="T11" fmla="*/ 58 h 95"/>
                <a:gd name="T12" fmla="*/ 6 w 82"/>
                <a:gd name="T13" fmla="*/ 47 h 95"/>
                <a:gd name="T14" fmla="*/ 15 w 82"/>
                <a:gd name="T15" fmla="*/ 40 h 95"/>
                <a:gd name="T16" fmla="*/ 26 w 82"/>
                <a:gd name="T17" fmla="*/ 38 h 95"/>
                <a:gd name="T18" fmla="*/ 39 w 82"/>
                <a:gd name="T19" fmla="*/ 38 h 95"/>
                <a:gd name="T20" fmla="*/ 66 w 82"/>
                <a:gd name="T21" fmla="*/ 37 h 95"/>
                <a:gd name="T22" fmla="*/ 67 w 82"/>
                <a:gd name="T23" fmla="*/ 34 h 95"/>
                <a:gd name="T24" fmla="*/ 65 w 82"/>
                <a:gd name="T25" fmla="*/ 21 h 95"/>
                <a:gd name="T26" fmla="*/ 49 w 82"/>
                <a:gd name="T27" fmla="*/ 13 h 95"/>
                <a:gd name="T28" fmla="*/ 34 w 82"/>
                <a:gd name="T29" fmla="*/ 13 h 95"/>
                <a:gd name="T30" fmla="*/ 24 w 82"/>
                <a:gd name="T31" fmla="*/ 25 h 95"/>
                <a:gd name="T32" fmla="*/ 10 w 82"/>
                <a:gd name="T33" fmla="*/ 20 h 95"/>
                <a:gd name="T34" fmla="*/ 19 w 82"/>
                <a:gd name="T35" fmla="*/ 7 h 95"/>
                <a:gd name="T36" fmla="*/ 34 w 82"/>
                <a:gd name="T37" fmla="*/ 1 h 95"/>
                <a:gd name="T38" fmla="*/ 54 w 82"/>
                <a:gd name="T39" fmla="*/ 1 h 95"/>
                <a:gd name="T40" fmla="*/ 71 w 82"/>
                <a:gd name="T41" fmla="*/ 7 h 95"/>
                <a:gd name="T42" fmla="*/ 80 w 82"/>
                <a:gd name="T43" fmla="*/ 15 h 95"/>
                <a:gd name="T44" fmla="*/ 82 w 82"/>
                <a:gd name="T45" fmla="*/ 26 h 95"/>
                <a:gd name="T46" fmla="*/ 81 w 82"/>
                <a:gd name="T47" fmla="*/ 39 h 95"/>
                <a:gd name="T48" fmla="*/ 77 w 82"/>
                <a:gd name="T49" fmla="*/ 58 h 95"/>
                <a:gd name="T50" fmla="*/ 73 w 82"/>
                <a:gd name="T51" fmla="*/ 84 h 95"/>
                <a:gd name="T52" fmla="*/ 75 w 82"/>
                <a:gd name="T53" fmla="*/ 95 h 95"/>
                <a:gd name="T54" fmla="*/ 60 w 82"/>
                <a:gd name="T55" fmla="*/ 92 h 95"/>
                <a:gd name="T56" fmla="*/ 59 w 82"/>
                <a:gd name="T57" fmla="*/ 81 h 95"/>
                <a:gd name="T58" fmla="*/ 64 w 82"/>
                <a:gd name="T59" fmla="*/ 49 h 95"/>
                <a:gd name="T60" fmla="*/ 64 w 82"/>
                <a:gd name="T61" fmla="*/ 49 h 95"/>
                <a:gd name="T62" fmla="*/ 39 w 82"/>
                <a:gd name="T63" fmla="*/ 50 h 95"/>
                <a:gd name="T64" fmla="*/ 26 w 82"/>
                <a:gd name="T65" fmla="*/ 50 h 95"/>
                <a:gd name="T66" fmla="*/ 20 w 82"/>
                <a:gd name="T67" fmla="*/ 54 h 95"/>
                <a:gd name="T68" fmla="*/ 16 w 82"/>
                <a:gd name="T69" fmla="*/ 61 h 95"/>
                <a:gd name="T70" fmla="*/ 19 w 82"/>
                <a:gd name="T71" fmla="*/ 71 h 95"/>
                <a:gd name="T72" fmla="*/ 31 w 82"/>
                <a:gd name="T73" fmla="*/ 77 h 95"/>
                <a:gd name="T74" fmla="*/ 46 w 82"/>
                <a:gd name="T75" fmla="*/ 76 h 95"/>
                <a:gd name="T76" fmla="*/ 58 w 82"/>
                <a:gd name="T77" fmla="*/ 68 h 95"/>
                <a:gd name="T78" fmla="*/ 63 w 82"/>
                <a:gd name="T79" fmla="*/ 54 h 95"/>
                <a:gd name="T80" fmla="*/ 64 w 82"/>
                <a:gd name="T81" fmla="*/ 4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95">
                  <a:moveTo>
                    <a:pt x="59" y="81"/>
                  </a:moveTo>
                  <a:lnTo>
                    <a:pt x="59" y="81"/>
                  </a:lnTo>
                  <a:cubicBezTo>
                    <a:pt x="53" y="85"/>
                    <a:pt x="47" y="87"/>
                    <a:pt x="42" y="88"/>
                  </a:cubicBezTo>
                  <a:cubicBezTo>
                    <a:pt x="37" y="89"/>
                    <a:pt x="31" y="89"/>
                    <a:pt x="25" y="88"/>
                  </a:cubicBezTo>
                  <a:cubicBezTo>
                    <a:pt x="16" y="86"/>
                    <a:pt x="9" y="83"/>
                    <a:pt x="5" y="77"/>
                  </a:cubicBezTo>
                  <a:cubicBezTo>
                    <a:pt x="1" y="72"/>
                    <a:pt x="0" y="65"/>
                    <a:pt x="1" y="58"/>
                  </a:cubicBezTo>
                  <a:cubicBezTo>
                    <a:pt x="2" y="54"/>
                    <a:pt x="3" y="50"/>
                    <a:pt x="6" y="47"/>
                  </a:cubicBezTo>
                  <a:cubicBezTo>
                    <a:pt x="8" y="44"/>
                    <a:pt x="11" y="42"/>
                    <a:pt x="15" y="40"/>
                  </a:cubicBezTo>
                  <a:cubicBezTo>
                    <a:pt x="18" y="39"/>
                    <a:pt x="22" y="38"/>
                    <a:pt x="26" y="38"/>
                  </a:cubicBezTo>
                  <a:cubicBezTo>
                    <a:pt x="29" y="37"/>
                    <a:pt x="33" y="37"/>
                    <a:pt x="39" y="38"/>
                  </a:cubicBezTo>
                  <a:cubicBezTo>
                    <a:pt x="51" y="38"/>
                    <a:pt x="60" y="38"/>
                    <a:pt x="66" y="37"/>
                  </a:cubicBezTo>
                  <a:cubicBezTo>
                    <a:pt x="66" y="35"/>
                    <a:pt x="66" y="34"/>
                    <a:pt x="67" y="34"/>
                  </a:cubicBezTo>
                  <a:cubicBezTo>
                    <a:pt x="68" y="28"/>
                    <a:pt x="67" y="23"/>
                    <a:pt x="65" y="21"/>
                  </a:cubicBezTo>
                  <a:cubicBezTo>
                    <a:pt x="62" y="17"/>
                    <a:pt x="57" y="14"/>
                    <a:pt x="49" y="13"/>
                  </a:cubicBezTo>
                  <a:cubicBezTo>
                    <a:pt x="42" y="11"/>
                    <a:pt x="37" y="12"/>
                    <a:pt x="34" y="13"/>
                  </a:cubicBezTo>
                  <a:cubicBezTo>
                    <a:pt x="30" y="15"/>
                    <a:pt x="27" y="19"/>
                    <a:pt x="24" y="25"/>
                  </a:cubicBezTo>
                  <a:lnTo>
                    <a:pt x="10" y="20"/>
                  </a:lnTo>
                  <a:cubicBezTo>
                    <a:pt x="13" y="14"/>
                    <a:pt x="16" y="10"/>
                    <a:pt x="19" y="7"/>
                  </a:cubicBezTo>
                  <a:cubicBezTo>
                    <a:pt x="23" y="4"/>
                    <a:pt x="28" y="2"/>
                    <a:pt x="34" y="1"/>
                  </a:cubicBezTo>
                  <a:cubicBezTo>
                    <a:pt x="40" y="0"/>
                    <a:pt x="46" y="0"/>
                    <a:pt x="54" y="1"/>
                  </a:cubicBezTo>
                  <a:cubicBezTo>
                    <a:pt x="61" y="2"/>
                    <a:pt x="67" y="4"/>
                    <a:pt x="71" y="7"/>
                  </a:cubicBezTo>
                  <a:cubicBezTo>
                    <a:pt x="75" y="9"/>
                    <a:pt x="78" y="12"/>
                    <a:pt x="80" y="15"/>
                  </a:cubicBezTo>
                  <a:cubicBezTo>
                    <a:pt x="81" y="18"/>
                    <a:pt x="82" y="22"/>
                    <a:pt x="82" y="26"/>
                  </a:cubicBezTo>
                  <a:cubicBezTo>
                    <a:pt x="82" y="28"/>
                    <a:pt x="82" y="33"/>
                    <a:pt x="81" y="39"/>
                  </a:cubicBezTo>
                  <a:lnTo>
                    <a:pt x="77" y="58"/>
                  </a:lnTo>
                  <a:cubicBezTo>
                    <a:pt x="75" y="72"/>
                    <a:pt x="73" y="80"/>
                    <a:pt x="73" y="84"/>
                  </a:cubicBezTo>
                  <a:cubicBezTo>
                    <a:pt x="73" y="88"/>
                    <a:pt x="74" y="91"/>
                    <a:pt x="75" y="95"/>
                  </a:cubicBezTo>
                  <a:lnTo>
                    <a:pt x="60" y="92"/>
                  </a:lnTo>
                  <a:cubicBezTo>
                    <a:pt x="59" y="89"/>
                    <a:pt x="59" y="85"/>
                    <a:pt x="59" y="81"/>
                  </a:cubicBezTo>
                  <a:close/>
                  <a:moveTo>
                    <a:pt x="64" y="49"/>
                  </a:moveTo>
                  <a:lnTo>
                    <a:pt x="64" y="49"/>
                  </a:lnTo>
                  <a:cubicBezTo>
                    <a:pt x="58" y="50"/>
                    <a:pt x="50" y="50"/>
                    <a:pt x="39" y="50"/>
                  </a:cubicBezTo>
                  <a:cubicBezTo>
                    <a:pt x="33" y="50"/>
                    <a:pt x="29" y="50"/>
                    <a:pt x="26" y="50"/>
                  </a:cubicBezTo>
                  <a:cubicBezTo>
                    <a:pt x="23" y="51"/>
                    <a:pt x="21" y="52"/>
                    <a:pt x="20" y="54"/>
                  </a:cubicBezTo>
                  <a:cubicBezTo>
                    <a:pt x="18" y="56"/>
                    <a:pt x="17" y="58"/>
                    <a:pt x="16" y="61"/>
                  </a:cubicBezTo>
                  <a:cubicBezTo>
                    <a:pt x="16" y="64"/>
                    <a:pt x="16" y="68"/>
                    <a:pt x="19" y="71"/>
                  </a:cubicBezTo>
                  <a:cubicBezTo>
                    <a:pt x="21" y="74"/>
                    <a:pt x="25" y="76"/>
                    <a:pt x="31" y="77"/>
                  </a:cubicBezTo>
                  <a:cubicBezTo>
                    <a:pt x="37" y="78"/>
                    <a:pt x="42" y="78"/>
                    <a:pt x="46" y="76"/>
                  </a:cubicBezTo>
                  <a:cubicBezTo>
                    <a:pt x="51" y="75"/>
                    <a:pt x="55" y="72"/>
                    <a:pt x="58" y="68"/>
                  </a:cubicBezTo>
                  <a:cubicBezTo>
                    <a:pt x="60" y="65"/>
                    <a:pt x="62" y="60"/>
                    <a:pt x="63" y="54"/>
                  </a:cubicBezTo>
                  <a:lnTo>
                    <a:pt x="64" y="4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6" name="Freeform 231"/>
            <p:cNvSpPr>
              <a:spLocks/>
            </p:cNvSpPr>
            <p:nvPr/>
          </p:nvSpPr>
          <p:spPr bwMode="auto">
            <a:xfrm>
              <a:off x="6977063" y="3306763"/>
              <a:ext cx="38100" cy="114300"/>
            </a:xfrm>
            <a:custGeom>
              <a:avLst/>
              <a:gdLst>
                <a:gd name="T0" fmla="*/ 0 w 39"/>
                <a:gd name="T1" fmla="*/ 117 h 120"/>
                <a:gd name="T2" fmla="*/ 0 w 39"/>
                <a:gd name="T3" fmla="*/ 117 h 120"/>
                <a:gd name="T4" fmla="*/ 24 w 39"/>
                <a:gd name="T5" fmla="*/ 0 h 120"/>
                <a:gd name="T6" fmla="*/ 39 w 39"/>
                <a:gd name="T7" fmla="*/ 3 h 120"/>
                <a:gd name="T8" fmla="*/ 15 w 39"/>
                <a:gd name="T9" fmla="*/ 120 h 120"/>
                <a:gd name="T10" fmla="*/ 0 w 39"/>
                <a:gd name="T11" fmla="*/ 117 h 120"/>
              </a:gdLst>
              <a:ahLst/>
              <a:cxnLst>
                <a:cxn ang="0">
                  <a:pos x="T0" y="T1"/>
                </a:cxn>
                <a:cxn ang="0">
                  <a:pos x="T2" y="T3"/>
                </a:cxn>
                <a:cxn ang="0">
                  <a:pos x="T4" y="T5"/>
                </a:cxn>
                <a:cxn ang="0">
                  <a:pos x="T6" y="T7"/>
                </a:cxn>
                <a:cxn ang="0">
                  <a:pos x="T8" y="T9"/>
                </a:cxn>
                <a:cxn ang="0">
                  <a:pos x="T10" y="T11"/>
                </a:cxn>
              </a:cxnLst>
              <a:rect l="0" t="0" r="r" b="b"/>
              <a:pathLst>
                <a:path w="39" h="120">
                  <a:moveTo>
                    <a:pt x="0" y="117"/>
                  </a:moveTo>
                  <a:lnTo>
                    <a:pt x="0" y="117"/>
                  </a:lnTo>
                  <a:lnTo>
                    <a:pt x="24" y="0"/>
                  </a:lnTo>
                  <a:lnTo>
                    <a:pt x="39" y="3"/>
                  </a:lnTo>
                  <a:lnTo>
                    <a:pt x="15" y="120"/>
                  </a:lnTo>
                  <a:lnTo>
                    <a:pt x="0" y="11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7" name="Freeform 232"/>
            <p:cNvSpPr>
              <a:spLocks noEditPoints="1"/>
            </p:cNvSpPr>
            <p:nvPr/>
          </p:nvSpPr>
          <p:spPr bwMode="auto">
            <a:xfrm>
              <a:off x="7013575" y="3349625"/>
              <a:ext cx="80963" cy="87313"/>
            </a:xfrm>
            <a:custGeom>
              <a:avLst/>
              <a:gdLst>
                <a:gd name="T0" fmla="*/ 62 w 84"/>
                <a:gd name="T1" fmla="*/ 67 h 93"/>
                <a:gd name="T2" fmla="*/ 62 w 84"/>
                <a:gd name="T3" fmla="*/ 67 h 93"/>
                <a:gd name="T4" fmla="*/ 77 w 84"/>
                <a:gd name="T5" fmla="*/ 72 h 93"/>
                <a:gd name="T6" fmla="*/ 59 w 84"/>
                <a:gd name="T7" fmla="*/ 89 h 93"/>
                <a:gd name="T8" fmla="*/ 34 w 84"/>
                <a:gd name="T9" fmla="*/ 91 h 93"/>
                <a:gd name="T10" fmla="*/ 7 w 84"/>
                <a:gd name="T11" fmla="*/ 73 h 93"/>
                <a:gd name="T12" fmla="*/ 3 w 84"/>
                <a:gd name="T13" fmla="*/ 38 h 93"/>
                <a:gd name="T14" fmla="*/ 22 w 84"/>
                <a:gd name="T15" fmla="*/ 8 h 93"/>
                <a:gd name="T16" fmla="*/ 53 w 84"/>
                <a:gd name="T17" fmla="*/ 2 h 93"/>
                <a:gd name="T18" fmla="*/ 78 w 84"/>
                <a:gd name="T19" fmla="*/ 20 h 93"/>
                <a:gd name="T20" fmla="*/ 81 w 84"/>
                <a:gd name="T21" fmla="*/ 55 h 93"/>
                <a:gd name="T22" fmla="*/ 80 w 84"/>
                <a:gd name="T23" fmla="*/ 59 h 93"/>
                <a:gd name="T24" fmla="*/ 17 w 84"/>
                <a:gd name="T25" fmla="*/ 44 h 93"/>
                <a:gd name="T26" fmla="*/ 20 w 84"/>
                <a:gd name="T27" fmla="*/ 68 h 93"/>
                <a:gd name="T28" fmla="*/ 36 w 84"/>
                <a:gd name="T29" fmla="*/ 79 h 93"/>
                <a:gd name="T30" fmla="*/ 51 w 84"/>
                <a:gd name="T31" fmla="*/ 78 h 93"/>
                <a:gd name="T32" fmla="*/ 62 w 84"/>
                <a:gd name="T33" fmla="*/ 67 h 93"/>
                <a:gd name="T34" fmla="*/ 21 w 84"/>
                <a:gd name="T35" fmla="*/ 33 h 93"/>
                <a:gd name="T36" fmla="*/ 21 w 84"/>
                <a:gd name="T37" fmla="*/ 33 h 93"/>
                <a:gd name="T38" fmla="*/ 68 w 84"/>
                <a:gd name="T39" fmla="*/ 44 h 93"/>
                <a:gd name="T40" fmla="*/ 66 w 84"/>
                <a:gd name="T41" fmla="*/ 26 h 93"/>
                <a:gd name="T42" fmla="*/ 50 w 84"/>
                <a:gd name="T43" fmla="*/ 14 h 93"/>
                <a:gd name="T44" fmla="*/ 32 w 84"/>
                <a:gd name="T45" fmla="*/ 17 h 93"/>
                <a:gd name="T46" fmla="*/ 21 w 84"/>
                <a:gd name="T47"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93">
                  <a:moveTo>
                    <a:pt x="62" y="67"/>
                  </a:moveTo>
                  <a:lnTo>
                    <a:pt x="62" y="67"/>
                  </a:lnTo>
                  <a:lnTo>
                    <a:pt x="77" y="72"/>
                  </a:lnTo>
                  <a:cubicBezTo>
                    <a:pt x="73" y="80"/>
                    <a:pt x="67" y="86"/>
                    <a:pt x="59" y="89"/>
                  </a:cubicBezTo>
                  <a:cubicBezTo>
                    <a:pt x="52" y="92"/>
                    <a:pt x="43" y="93"/>
                    <a:pt x="34" y="91"/>
                  </a:cubicBezTo>
                  <a:cubicBezTo>
                    <a:pt x="21" y="88"/>
                    <a:pt x="12" y="82"/>
                    <a:pt x="7" y="73"/>
                  </a:cubicBezTo>
                  <a:cubicBezTo>
                    <a:pt x="1" y="63"/>
                    <a:pt x="0" y="52"/>
                    <a:pt x="3" y="38"/>
                  </a:cubicBezTo>
                  <a:cubicBezTo>
                    <a:pt x="6" y="24"/>
                    <a:pt x="13" y="14"/>
                    <a:pt x="22" y="8"/>
                  </a:cubicBezTo>
                  <a:cubicBezTo>
                    <a:pt x="31" y="1"/>
                    <a:pt x="41" y="0"/>
                    <a:pt x="53" y="2"/>
                  </a:cubicBezTo>
                  <a:cubicBezTo>
                    <a:pt x="64" y="5"/>
                    <a:pt x="72" y="11"/>
                    <a:pt x="78" y="20"/>
                  </a:cubicBezTo>
                  <a:cubicBezTo>
                    <a:pt x="83" y="29"/>
                    <a:pt x="84" y="41"/>
                    <a:pt x="81" y="55"/>
                  </a:cubicBezTo>
                  <a:cubicBezTo>
                    <a:pt x="81" y="56"/>
                    <a:pt x="81" y="57"/>
                    <a:pt x="80" y="59"/>
                  </a:cubicBezTo>
                  <a:lnTo>
                    <a:pt x="17" y="44"/>
                  </a:lnTo>
                  <a:cubicBezTo>
                    <a:pt x="16" y="54"/>
                    <a:pt x="17" y="62"/>
                    <a:pt x="20" y="68"/>
                  </a:cubicBezTo>
                  <a:cubicBezTo>
                    <a:pt x="24" y="73"/>
                    <a:pt x="29" y="77"/>
                    <a:pt x="36" y="79"/>
                  </a:cubicBezTo>
                  <a:cubicBezTo>
                    <a:pt x="42" y="80"/>
                    <a:pt x="46" y="80"/>
                    <a:pt x="51" y="78"/>
                  </a:cubicBezTo>
                  <a:cubicBezTo>
                    <a:pt x="55" y="76"/>
                    <a:pt x="59" y="72"/>
                    <a:pt x="62" y="67"/>
                  </a:cubicBezTo>
                  <a:close/>
                  <a:moveTo>
                    <a:pt x="21" y="33"/>
                  </a:moveTo>
                  <a:lnTo>
                    <a:pt x="21" y="33"/>
                  </a:lnTo>
                  <a:lnTo>
                    <a:pt x="68" y="44"/>
                  </a:lnTo>
                  <a:cubicBezTo>
                    <a:pt x="69" y="36"/>
                    <a:pt x="68" y="31"/>
                    <a:pt x="66" y="26"/>
                  </a:cubicBezTo>
                  <a:cubicBezTo>
                    <a:pt x="63" y="20"/>
                    <a:pt x="57" y="16"/>
                    <a:pt x="50" y="14"/>
                  </a:cubicBezTo>
                  <a:cubicBezTo>
                    <a:pt x="44" y="13"/>
                    <a:pt x="38" y="14"/>
                    <a:pt x="32" y="17"/>
                  </a:cubicBezTo>
                  <a:cubicBezTo>
                    <a:pt x="27" y="20"/>
                    <a:pt x="23" y="26"/>
                    <a:pt x="21" y="33"/>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 name="Inhaltsplatzhalter 1"/>
          <p:cNvSpPr>
            <a:spLocks noGrp="1"/>
          </p:cNvSpPr>
          <p:nvPr>
            <p:ph idx="1"/>
            <p:custDataLst>
              <p:tags r:id="rId1"/>
            </p:custDataLst>
          </p:nvPr>
        </p:nvSpPr>
        <p:spPr/>
        <p:txBody>
          <a:bodyPr/>
          <a:lstStyle/>
          <a:p>
            <a:r>
              <a:rPr lang="fr-CH" dirty="0">
                <a:solidFill>
                  <a:srgbClr val="000000"/>
                </a:solidFill>
              </a:rPr>
              <a:t>Élections</a:t>
            </a:r>
          </a:p>
        </p:txBody>
      </p:sp>
      <p:sp>
        <p:nvSpPr>
          <p:cNvPr id="3" name="Datumsplatzhalter 2"/>
          <p:cNvSpPr>
            <a:spLocks noGrp="1"/>
          </p:cNvSpPr>
          <p:nvPr>
            <p:ph type="dt" sz="half" idx="10"/>
            <p:custDataLst>
              <p:tags r:id="rId2"/>
            </p:custDataLst>
          </p:nvPr>
        </p:nvSpPr>
        <p:spPr/>
        <p:txBody>
          <a:bodyPr/>
          <a:lstStyle/>
          <a:p>
            <a:r>
              <a:rPr lang="de-DE" smtClean="0"/>
              <a:t>mai 2021</a:t>
            </a:r>
            <a:endParaRPr lang="de-CH" dirty="0">
              <a:solidFill>
                <a:schemeClr val="tx1"/>
              </a:solidFill>
            </a:endParaRPr>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t>49</a:t>
            </a:fld>
            <a:endParaRPr lang="de-CH" dirty="0"/>
          </a:p>
        </p:txBody>
      </p:sp>
    </p:spTree>
    <p:extLst>
      <p:ext uri="{BB962C8B-B14F-4D97-AF65-F5344CB8AC3E}">
        <p14:creationId xmlns:p14="http://schemas.microsoft.com/office/powerpoint/2010/main" val="172894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solidFill>
                  <a:schemeClr val="bg1"/>
                </a:solidFill>
              </a:rPr>
              <a:t>Conseil national</a:t>
            </a:r>
          </a:p>
        </p:txBody>
      </p:sp>
      <p:sp>
        <p:nvSpPr>
          <p:cNvPr id="3" name="Inhaltsplatzhalter 2"/>
          <p:cNvSpPr>
            <a:spLocks noGrp="1"/>
          </p:cNvSpPr>
          <p:nvPr>
            <p:ph idx="1"/>
            <p:custDataLst>
              <p:tags r:id="rId2"/>
            </p:custDataLst>
          </p:nvPr>
        </p:nvSpPr>
        <p:spPr/>
        <p:txBody>
          <a:bodyPr/>
          <a:lstStyle/>
          <a:p>
            <a:r>
              <a:rPr lang="fr-CH" noProof="0" dirty="0">
                <a:solidFill>
                  <a:schemeClr val="bg2"/>
                </a:solidFill>
              </a:rPr>
              <a:t>Le Conseil national,</a:t>
            </a:r>
            <a:r>
              <a:rPr lang="fr-CH" baseline="0" noProof="0" dirty="0">
                <a:solidFill>
                  <a:schemeClr val="bg2"/>
                </a:solidFill>
              </a:rPr>
              <a:t> </a:t>
            </a:r>
            <a:r>
              <a:rPr lang="fr-CH" noProof="0" dirty="0">
                <a:solidFill>
                  <a:schemeClr val="bg2"/>
                </a:solidFill>
              </a:rPr>
              <a:t>aussi appelé « Chambre basse », représente le peuple</a:t>
            </a:r>
            <a:r>
              <a:rPr lang="fr-CH" baseline="0" noProof="0" dirty="0">
                <a:solidFill>
                  <a:schemeClr val="bg2"/>
                </a:solidFill>
              </a:rPr>
              <a:t> et</a:t>
            </a:r>
            <a:r>
              <a:rPr lang="fr-CH" noProof="0" dirty="0">
                <a:solidFill>
                  <a:schemeClr val="bg2"/>
                </a:solidFill>
              </a:rPr>
              <a:t> compte 200 députés.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pPr/>
              <a:t>5</a:t>
            </a:fld>
            <a:endParaRPr lang="de-CH" dirty="0"/>
          </a:p>
        </p:txBody>
      </p:sp>
    </p:spTree>
    <p:extLst>
      <p:ext uri="{BB962C8B-B14F-4D97-AF65-F5344CB8AC3E}">
        <p14:creationId xmlns:p14="http://schemas.microsoft.com/office/powerpoint/2010/main" val="10226026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Comment le Parlement travaille-t-il ?</a:t>
            </a:r>
          </a:p>
        </p:txBody>
      </p:sp>
      <p:sp>
        <p:nvSpPr>
          <p:cNvPr id="3" name="Inhaltsplatzhalter 2"/>
          <p:cNvSpPr>
            <a:spLocks noGrp="1"/>
          </p:cNvSpPr>
          <p:nvPr>
            <p:ph idx="1"/>
            <p:custDataLst>
              <p:tags r:id="rId2"/>
            </p:custDataLst>
          </p:nvPr>
        </p:nvSpPr>
        <p:spPr>
          <a:xfrm>
            <a:off x="2098800" y="2303253"/>
            <a:ext cx="9149586" cy="3873709"/>
          </a:xfrm>
        </p:spPr>
        <p:txBody>
          <a:bodyPr/>
          <a:lstStyle/>
          <a:p>
            <a:pPr lvl="1"/>
            <a:r>
              <a:rPr lang="fr-CH" noProof="0" dirty="0">
                <a:solidFill>
                  <a:schemeClr val="accent3">
                    <a:lumMod val="40000"/>
                    <a:lumOff val="60000"/>
                  </a:schemeClr>
                </a:solidFill>
              </a:rPr>
              <a:t>Sessions</a:t>
            </a:r>
          </a:p>
          <a:p>
            <a:pPr lvl="1"/>
            <a:r>
              <a:rPr lang="fr-CH" noProof="0" dirty="0">
                <a:solidFill>
                  <a:schemeClr val="accent3">
                    <a:lumMod val="40000"/>
                    <a:lumOff val="60000"/>
                  </a:schemeClr>
                </a:solidFill>
              </a:rPr>
              <a:t>Commissions et délégations</a:t>
            </a:r>
          </a:p>
          <a:p>
            <a:pPr lvl="1"/>
            <a:r>
              <a:rPr lang="fr-CH" noProof="0" dirty="0">
                <a:solidFill>
                  <a:schemeClr val="accent3">
                    <a:lumMod val="40000"/>
                    <a:lumOff val="60000"/>
                  </a:schemeClr>
                </a:solidFill>
              </a:rPr>
              <a:t>Interventions</a:t>
            </a:r>
          </a:p>
          <a:p>
            <a:pPr lvl="1"/>
            <a:r>
              <a:rPr lang="fr-CH" noProof="0" dirty="0">
                <a:solidFill>
                  <a:schemeClr val="accent3">
                    <a:lumMod val="40000"/>
                    <a:lumOff val="60000"/>
                  </a:schemeClr>
                </a:solidFill>
              </a:rPr>
              <a:t>Interdiction des mandats</a:t>
            </a:r>
            <a:r>
              <a:rPr lang="fr-CH" baseline="0" noProof="0" dirty="0">
                <a:solidFill>
                  <a:schemeClr val="accent3">
                    <a:lumMod val="40000"/>
                    <a:lumOff val="60000"/>
                  </a:schemeClr>
                </a:solidFill>
              </a:rPr>
              <a:t> impératifs</a:t>
            </a:r>
            <a:endParaRPr lang="fr-CH" noProof="0" dirty="0">
              <a:solidFill>
                <a:schemeClr val="accent3">
                  <a:lumMod val="40000"/>
                  <a:lumOff val="60000"/>
                </a:schemeClr>
              </a:solidFill>
            </a:endParaRPr>
          </a:p>
          <a:p>
            <a:pPr lvl="1"/>
            <a:r>
              <a:rPr lang="fr-CH" noProof="0" dirty="0">
                <a:solidFill>
                  <a:schemeClr val="accent3">
                    <a:lumMod val="40000"/>
                    <a:lumOff val="60000"/>
                  </a:schemeClr>
                </a:solidFill>
              </a:rPr>
              <a:t>Système de milice</a:t>
            </a:r>
          </a:p>
          <a:p>
            <a:pPr lvl="1"/>
            <a:r>
              <a:rPr lang="fr-CH" noProof="0" dirty="0">
                <a:solidFill>
                  <a:schemeClr val="accent3">
                    <a:lumMod val="40000"/>
                    <a:lumOff val="60000"/>
                  </a:schemeClr>
                </a:solidFill>
              </a:rPr>
              <a:t>Appui et budget</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Rechteck 5">
            <a:hlinkClick r:id="rId13" action="ppaction://hlinksldjump"/>
          </p:cNvPr>
          <p:cNvSpPr/>
          <p:nvPr>
            <p:custDataLst>
              <p:tags r:id="rId4"/>
            </p:custDataLst>
          </p:nvPr>
        </p:nvSpPr>
        <p:spPr>
          <a:xfrm>
            <a:off x="1849364" y="3187306"/>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14" action="ppaction://hlinksldjump"/>
          </p:cNvPr>
          <p:cNvSpPr/>
          <p:nvPr>
            <p:custDataLst>
              <p:tags r:id="rId5"/>
            </p:custDataLst>
          </p:nvPr>
        </p:nvSpPr>
        <p:spPr>
          <a:xfrm>
            <a:off x="1849364" y="4071360"/>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15" action="ppaction://hlinksldjump"/>
          </p:cNvPr>
          <p:cNvSpPr/>
          <p:nvPr>
            <p:custDataLst>
              <p:tags r:id="rId6"/>
            </p:custDataLst>
          </p:nvPr>
        </p:nvSpPr>
        <p:spPr>
          <a:xfrm>
            <a:off x="1849364" y="3629333"/>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16" action="ppaction://hlinksldjump"/>
          </p:cNvPr>
          <p:cNvSpPr/>
          <p:nvPr>
            <p:custDataLst>
              <p:tags r:id="rId7"/>
            </p:custDataLst>
          </p:nvPr>
        </p:nvSpPr>
        <p:spPr>
          <a:xfrm>
            <a:off x="1847310" y="4513385"/>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hlinkClick r:id="rId17" action="ppaction://hlinksldjump"/>
          </p:cNvPr>
          <p:cNvSpPr/>
          <p:nvPr>
            <p:custDataLst>
              <p:tags r:id="rId8"/>
            </p:custDataLst>
          </p:nvPr>
        </p:nvSpPr>
        <p:spPr>
          <a:xfrm>
            <a:off x="1847528" y="2303252"/>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hlinkClick r:id="rId18" action="ppaction://hlinksldjump"/>
          </p:cNvPr>
          <p:cNvSpPr/>
          <p:nvPr>
            <p:custDataLst>
              <p:tags r:id="rId9"/>
            </p:custDataLst>
          </p:nvPr>
        </p:nvSpPr>
        <p:spPr>
          <a:xfrm>
            <a:off x="1847528" y="2745279"/>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space réservé du numéro de diapositive 12"/>
          <p:cNvSpPr>
            <a:spLocks noGrp="1"/>
          </p:cNvSpPr>
          <p:nvPr>
            <p:ph type="sldNum" sz="quarter" idx="12"/>
            <p:custDataLst>
              <p:tags r:id="rId10"/>
            </p:custDataLst>
          </p:nvPr>
        </p:nvSpPr>
        <p:spPr/>
        <p:txBody>
          <a:bodyPr/>
          <a:lstStyle/>
          <a:p>
            <a:fld id="{442AD375-037F-43D0-B059-5172DA06796A}" type="slidenum">
              <a:rPr lang="de-CH" smtClean="0"/>
              <a:pPr/>
              <a:t>50</a:t>
            </a:fld>
            <a:endParaRPr lang="de-CH" dirty="0"/>
          </a:p>
        </p:txBody>
      </p:sp>
    </p:spTree>
    <p:extLst>
      <p:ext uri="{BB962C8B-B14F-4D97-AF65-F5344CB8AC3E}">
        <p14:creationId xmlns:p14="http://schemas.microsoft.com/office/powerpoint/2010/main" val="907019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custDataLst>
              <p:tags r:id="rId1"/>
            </p:custDataLst>
          </p:nvPr>
        </p:nvSpPr>
        <p:spPr/>
        <p:txBody>
          <a:bodyPr/>
          <a:lstStyle/>
          <a:p>
            <a:r>
              <a:rPr lang="fr-CH" noProof="0" dirty="0">
                <a:solidFill>
                  <a:schemeClr val="bg1"/>
                </a:solidFill>
                <a:effectLst>
                  <a:outerShdw blurRad="63500" sx="102000" sy="102000" algn="ctr" rotWithShape="0">
                    <a:prstClr val="black">
                      <a:alpha val="40000"/>
                    </a:prstClr>
                  </a:outerShdw>
                </a:effectLst>
              </a:rPr>
              <a:t>Sessions</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3" name="Espace réservé du numéro de diapositive 2"/>
          <p:cNvSpPr>
            <a:spLocks noGrp="1"/>
          </p:cNvSpPr>
          <p:nvPr>
            <p:ph type="sldNum" sz="quarter" idx="12"/>
            <p:custDataLst>
              <p:tags r:id="rId3"/>
            </p:custDataLst>
          </p:nvPr>
        </p:nvSpPr>
        <p:spPr/>
        <p:txBody>
          <a:bodyPr/>
          <a:lstStyle/>
          <a:p>
            <a:fld id="{442AD375-037F-43D0-B059-5172DA06796A}" type="slidenum">
              <a:rPr lang="de-CH" smtClean="0"/>
              <a:pPr/>
              <a:t>51</a:t>
            </a:fld>
            <a:endParaRPr lang="de-CH" dirty="0"/>
          </a:p>
        </p:txBody>
      </p:sp>
    </p:spTree>
    <p:extLst>
      <p:ext uri="{BB962C8B-B14F-4D97-AF65-F5344CB8AC3E}">
        <p14:creationId xmlns:p14="http://schemas.microsoft.com/office/powerpoint/2010/main" val="1154966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600600" y="757368"/>
            <a:ext cx="8258168" cy="5751898"/>
          </a:xfrm>
          <a:prstGeom prst="rect">
            <a:avLst/>
          </a:prstGeom>
        </p:spPr>
      </p:pic>
      <p:sp>
        <p:nvSpPr>
          <p:cNvPr id="2" name="Inhaltsplatzhalter 1"/>
          <p:cNvSpPr>
            <a:spLocks noGrp="1"/>
          </p:cNvSpPr>
          <p:nvPr>
            <p:ph idx="1"/>
            <p:custDataLst>
              <p:tags r:id="rId2"/>
            </p:custDataLst>
          </p:nvPr>
        </p:nvSpPr>
        <p:spPr/>
        <p:txBody>
          <a:bodyPr/>
          <a:lstStyle/>
          <a:p>
            <a:r>
              <a:rPr lang="fr-CH" noProof="0" dirty="0">
                <a:solidFill>
                  <a:srgbClr val="000000"/>
                </a:solidFill>
              </a:rPr>
              <a:t>Cycle</a:t>
            </a:r>
            <a:r>
              <a:rPr lang="fr-CH" baseline="0" noProof="0" dirty="0">
                <a:solidFill>
                  <a:srgbClr val="000000"/>
                </a:solidFill>
              </a:rPr>
              <a:t> des sessions</a:t>
            </a:r>
            <a:endParaRPr lang="fr-CH" noProof="0" dirty="0">
              <a:solidFill>
                <a:srgbClr val="000000"/>
              </a:solidFill>
            </a:endParaRPr>
          </a:p>
        </p:txBody>
      </p:sp>
      <p:sp>
        <p:nvSpPr>
          <p:cNvPr id="3" name="Datumsplatzhalter 2"/>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124" name="Textfeld 123"/>
          <p:cNvSpPr txBox="1"/>
          <p:nvPr>
            <p:custDataLst>
              <p:tags r:id="rId4"/>
            </p:custDataLst>
          </p:nvPr>
        </p:nvSpPr>
        <p:spPr>
          <a:xfrm>
            <a:off x="1224477" y="6021288"/>
            <a:ext cx="3766382" cy="507831"/>
          </a:xfrm>
          <a:prstGeom prst="rect">
            <a:avLst/>
          </a:prstGeom>
          <a:noFill/>
        </p:spPr>
        <p:txBody>
          <a:bodyPr wrap="square" lIns="0" tIns="0" rIns="0" bIns="0" rtlCol="0">
            <a:spAutoFit/>
          </a:bodyPr>
          <a:lstStyle/>
          <a:p>
            <a:r>
              <a:rPr lang="fr-CH" sz="1300" dirty="0"/>
              <a:t>Sessions</a:t>
            </a:r>
          </a:p>
          <a:p>
            <a:endParaRPr lang="fr-CH" sz="600" dirty="0">
              <a:solidFill>
                <a:srgbClr val="969696"/>
              </a:solidFill>
            </a:endParaRPr>
          </a:p>
          <a:p>
            <a:r>
              <a:rPr lang="fr-CH" sz="1300" dirty="0"/>
              <a:t>Séances de commissions</a:t>
            </a:r>
          </a:p>
        </p:txBody>
      </p:sp>
      <p:sp>
        <p:nvSpPr>
          <p:cNvPr id="7" name="Espace réservé du numéro de diapositive 6"/>
          <p:cNvSpPr>
            <a:spLocks noGrp="1"/>
          </p:cNvSpPr>
          <p:nvPr>
            <p:ph type="sldNum" sz="quarter" idx="12"/>
            <p:custDataLst>
              <p:tags r:id="rId5"/>
            </p:custDataLst>
          </p:nvPr>
        </p:nvSpPr>
        <p:spPr/>
        <p:txBody>
          <a:bodyPr/>
          <a:lstStyle/>
          <a:p>
            <a:fld id="{442AD375-037F-43D0-B059-5172DA06796A}" type="slidenum">
              <a:rPr lang="de-CH" smtClean="0"/>
              <a:t>52</a:t>
            </a:fld>
            <a:endParaRPr lang="de-CH" dirty="0"/>
          </a:p>
        </p:txBody>
      </p:sp>
    </p:spTree>
    <p:extLst>
      <p:ext uri="{BB962C8B-B14F-4D97-AF65-F5344CB8AC3E}">
        <p14:creationId xmlns:p14="http://schemas.microsoft.com/office/powerpoint/2010/main" val="4034448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Sessions</a:t>
            </a:r>
          </a:p>
        </p:txBody>
      </p:sp>
      <p:sp>
        <p:nvSpPr>
          <p:cNvPr id="3" name="Inhaltsplatzhalter 2"/>
          <p:cNvSpPr>
            <a:spLocks noGrp="1"/>
          </p:cNvSpPr>
          <p:nvPr>
            <p:ph idx="1"/>
            <p:custDataLst>
              <p:tags r:id="rId2"/>
            </p:custDataLst>
          </p:nvPr>
        </p:nvSpPr>
        <p:spPr/>
        <p:txBody>
          <a:bodyPr/>
          <a:lstStyle/>
          <a:p>
            <a:r>
              <a:rPr lang="fr-CH" dirty="0"/>
              <a:t>Les sessions des deux conseils sont publiques. En outre,</a:t>
            </a:r>
            <a:br>
              <a:rPr lang="fr-CH" dirty="0"/>
            </a:br>
            <a:r>
              <a:rPr lang="fr-CH" dirty="0"/>
              <a:t>les débats sont retransmis en direct sur Live+ et, </a:t>
            </a:r>
            <a:br>
              <a:rPr lang="fr-CH" dirty="0"/>
            </a:br>
            <a:r>
              <a:rPr lang="fr-CH" dirty="0"/>
              <a:t>environ une heure plus tard, retranscrits dans le Bulletin officiel accompagnés de la vidéo (</a:t>
            </a:r>
            <a:r>
              <a:rPr lang="fr-CH" u="sng" dirty="0">
                <a:uFill>
                  <a:solidFill>
                    <a:schemeClr val="accent6"/>
                  </a:solidFill>
                </a:uFill>
                <a:hlinkClick r:id="rId7"/>
              </a:rPr>
              <a:t>www.parlement.ch</a:t>
            </a:r>
            <a:r>
              <a:rPr lang="fr-CH" dirty="0"/>
              <a:t>).</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53</a:t>
            </a:fld>
            <a:endParaRPr lang="de-CH" dirty="0"/>
          </a:p>
        </p:txBody>
      </p:sp>
    </p:spTree>
    <p:extLst>
      <p:ext uri="{BB962C8B-B14F-4D97-AF65-F5344CB8AC3E}">
        <p14:creationId xmlns:p14="http://schemas.microsoft.com/office/powerpoint/2010/main" val="2184252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custDataLst>
              <p:tags r:id="rId1"/>
            </p:custDataLst>
          </p:nvPr>
        </p:nvSpPr>
        <p:spPr/>
        <p:txBody>
          <a:bodyPr/>
          <a:lstStyle/>
          <a:p>
            <a:r>
              <a:rPr lang="de-DE" smtClean="0"/>
              <a:t>mai 2021</a:t>
            </a:r>
            <a:endParaRPr lang="de-CH" dirty="0"/>
          </a:p>
        </p:txBody>
      </p:sp>
      <p:pic>
        <p:nvPicPr>
          <p:cNvPr id="6" name="Grafik 5"/>
          <p:cNvPicPr>
            <a:picLocks noChangeAspect="1"/>
          </p:cNvPicPr>
          <p:nvPr>
            <p:custDataLst>
              <p:tags r:id="rId2"/>
            </p:custDataLst>
          </p:nvPr>
        </p:nvPicPr>
        <p:blipFill>
          <a:blip r:embed="rId7">
            <a:extLst>
              <a:ext uri="{28A0092B-C50C-407E-A947-70E740481C1C}">
                <a14:useLocalDpi xmlns:a14="http://schemas.microsoft.com/office/drawing/2010/main"/>
              </a:ext>
            </a:extLst>
          </a:blip>
          <a:stretch>
            <a:fillRect/>
          </a:stretch>
        </p:blipFill>
        <p:spPr>
          <a:xfrm>
            <a:off x="2063553" y="626549"/>
            <a:ext cx="10128448" cy="6231451"/>
          </a:xfrm>
          <a:prstGeom prst="rect">
            <a:avLst/>
          </a:prstGeom>
        </p:spPr>
      </p:pic>
      <p:sp>
        <p:nvSpPr>
          <p:cNvPr id="3" name="Espace réservé du numéro de diapositive 2"/>
          <p:cNvSpPr>
            <a:spLocks noGrp="1"/>
          </p:cNvSpPr>
          <p:nvPr>
            <p:ph type="sldNum" sz="quarter" idx="12"/>
            <p:custDataLst>
              <p:tags r:id="rId3"/>
            </p:custDataLst>
          </p:nvPr>
        </p:nvSpPr>
        <p:spPr/>
        <p:txBody>
          <a:bodyPr/>
          <a:lstStyle/>
          <a:p>
            <a:fld id="{442AD375-037F-43D0-B059-5172DA06796A}" type="slidenum">
              <a:rPr lang="de-CH" smtClean="0"/>
              <a:pPr/>
              <a:t>54</a:t>
            </a:fld>
            <a:endParaRPr lang="de-CH" dirty="0"/>
          </a:p>
        </p:txBody>
      </p:sp>
      <p:sp>
        <p:nvSpPr>
          <p:cNvPr id="5" name="Inhaltsplatzhalter 1"/>
          <p:cNvSpPr>
            <a:spLocks noGrp="1"/>
          </p:cNvSpPr>
          <p:nvPr>
            <p:ph idx="1"/>
            <p:custDataLst>
              <p:tags r:id="rId4"/>
            </p:custDataLst>
          </p:nvPr>
        </p:nvSpPr>
        <p:spPr>
          <a:xfrm>
            <a:off x="551384" y="1115367"/>
            <a:ext cx="5112568" cy="873473"/>
          </a:xfrm>
        </p:spPr>
        <p:txBody>
          <a:bodyPr/>
          <a:lstStyle/>
          <a:p>
            <a:r>
              <a:rPr lang="fr-CH" sz="1650" noProof="0" dirty="0"/>
              <a:t>Sessions</a:t>
            </a:r>
          </a:p>
        </p:txBody>
      </p:sp>
    </p:spTree>
    <p:extLst>
      <p:ext uri="{BB962C8B-B14F-4D97-AF65-F5344CB8AC3E}">
        <p14:creationId xmlns:p14="http://schemas.microsoft.com/office/powerpoint/2010/main" val="5470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custDataLst>
              <p:tags r:id="rId1"/>
            </p:custDataLst>
          </p:nvPr>
        </p:nvSpPr>
        <p:spPr/>
        <p:txBody>
          <a:bodyPr/>
          <a:lstStyle/>
          <a:p>
            <a:r>
              <a:rPr lang="fr-CH" noProof="0" dirty="0"/>
              <a:t>Commissions et délégations</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3" name="Espace réservé du numéro de diapositive 2"/>
          <p:cNvSpPr>
            <a:spLocks noGrp="1"/>
          </p:cNvSpPr>
          <p:nvPr>
            <p:ph type="sldNum" sz="quarter" idx="12"/>
            <p:custDataLst>
              <p:tags r:id="rId3"/>
            </p:custDataLst>
          </p:nvPr>
        </p:nvSpPr>
        <p:spPr/>
        <p:txBody>
          <a:bodyPr/>
          <a:lstStyle/>
          <a:p>
            <a:fld id="{442AD375-037F-43D0-B059-5172DA06796A}" type="slidenum">
              <a:rPr lang="de-CH" smtClean="0"/>
              <a:pPr/>
              <a:t>55</a:t>
            </a:fld>
            <a:endParaRPr lang="de-CH" dirty="0"/>
          </a:p>
        </p:txBody>
      </p:sp>
    </p:spTree>
    <p:extLst>
      <p:ext uri="{BB962C8B-B14F-4D97-AF65-F5344CB8AC3E}">
        <p14:creationId xmlns:p14="http://schemas.microsoft.com/office/powerpoint/2010/main" val="3384981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Commissions et délégations</a:t>
            </a:r>
          </a:p>
        </p:txBody>
      </p:sp>
      <p:sp>
        <p:nvSpPr>
          <p:cNvPr id="3" name="Inhaltsplatzhalter 2"/>
          <p:cNvSpPr>
            <a:spLocks noGrp="1"/>
          </p:cNvSpPr>
          <p:nvPr>
            <p:ph idx="1"/>
            <p:custDataLst>
              <p:tags r:id="rId2"/>
            </p:custDataLst>
          </p:nvPr>
        </p:nvSpPr>
        <p:spPr/>
        <p:txBody>
          <a:bodyPr/>
          <a:lstStyle/>
          <a:p>
            <a:r>
              <a:rPr lang="fr-CH" dirty="0"/>
              <a:t>Tous les objets sont soumis à un</a:t>
            </a:r>
            <a:r>
              <a:rPr lang="fr-CH" baseline="0" dirty="0"/>
              <a:t> examen préalable</a:t>
            </a:r>
            <a:br>
              <a:rPr lang="fr-CH" baseline="0" dirty="0"/>
            </a:br>
            <a:r>
              <a:rPr lang="fr-CH" baseline="0" dirty="0"/>
              <a:t>mené par des commissions et des délégations, dont les séances sont confidentielles.</a:t>
            </a:r>
            <a:endParaRPr lang="fr-CH" dirty="0"/>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56</a:t>
            </a:fld>
            <a:endParaRPr lang="de-CH" dirty="0"/>
          </a:p>
        </p:txBody>
      </p:sp>
    </p:spTree>
    <p:extLst>
      <p:ext uri="{BB962C8B-B14F-4D97-AF65-F5344CB8AC3E}">
        <p14:creationId xmlns:p14="http://schemas.microsoft.com/office/powerpoint/2010/main" val="2232945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Commissions et délégations</a:t>
            </a:r>
          </a:p>
        </p:txBody>
      </p:sp>
      <p:sp>
        <p:nvSpPr>
          <p:cNvPr id="3" name="Inhaltsplatzhalter 2"/>
          <p:cNvSpPr>
            <a:spLocks noGrp="1"/>
          </p:cNvSpPr>
          <p:nvPr>
            <p:ph idx="1"/>
            <p:custDataLst>
              <p:tags r:id="rId2"/>
            </p:custDataLst>
          </p:nvPr>
        </p:nvSpPr>
        <p:spPr/>
        <p:txBody>
          <a:bodyPr/>
          <a:lstStyle/>
          <a:p>
            <a:r>
              <a:rPr lang="fr-CH" dirty="0"/>
              <a:t>Les c</a:t>
            </a:r>
            <a:r>
              <a:rPr lang="fr-CH" noProof="0" dirty="0" err="1"/>
              <a:t>ommissions</a:t>
            </a:r>
            <a:r>
              <a:rPr lang="fr-CH" noProof="0" dirty="0"/>
              <a:t> thématiques</a:t>
            </a:r>
          </a:p>
          <a:p>
            <a:endParaRPr lang="fr-CH" noProof="0" dirty="0"/>
          </a:p>
          <a:p>
            <a:r>
              <a:rPr lang="fr-CH" dirty="0"/>
              <a:t>Chacun des conseils</a:t>
            </a:r>
            <a:r>
              <a:rPr lang="fr-CH" baseline="0" dirty="0"/>
              <a:t> dispose de neuf commissions qui</a:t>
            </a:r>
            <a:br>
              <a:rPr lang="fr-CH" baseline="0" dirty="0"/>
            </a:br>
            <a:r>
              <a:rPr lang="fr-CH" baseline="0" dirty="0"/>
              <a:t>se concentrent sur certains domaines</a:t>
            </a:r>
            <a:r>
              <a:rPr lang="fr-CH" dirty="0"/>
              <a:t>. Elles examinent l’ensemble des dossiers et suivent les évolutions économiques et politiques dans leurs domaines.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57</a:t>
            </a:fld>
            <a:endParaRPr lang="de-CH" dirty="0"/>
          </a:p>
        </p:txBody>
      </p:sp>
    </p:spTree>
    <p:extLst>
      <p:ext uri="{BB962C8B-B14F-4D97-AF65-F5344CB8AC3E}">
        <p14:creationId xmlns:p14="http://schemas.microsoft.com/office/powerpoint/2010/main" val="27554821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Commissions et délégations</a:t>
            </a:r>
          </a:p>
        </p:txBody>
      </p:sp>
      <p:sp>
        <p:nvSpPr>
          <p:cNvPr id="3" name="Inhaltsplatzhalter 2"/>
          <p:cNvSpPr>
            <a:spLocks noGrp="1"/>
          </p:cNvSpPr>
          <p:nvPr>
            <p:ph idx="1"/>
            <p:custDataLst>
              <p:tags r:id="rId2"/>
            </p:custDataLst>
          </p:nvPr>
        </p:nvSpPr>
        <p:spPr>
          <a:xfrm>
            <a:off x="2458528" y="2303253"/>
            <a:ext cx="9149586" cy="477675"/>
          </a:xfrm>
        </p:spPr>
        <p:txBody>
          <a:bodyPr/>
          <a:lstStyle/>
          <a:p>
            <a:r>
              <a:rPr lang="fr-CH" noProof="0" dirty="0"/>
              <a:t>Domaines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6" name="Inhaltsplatzhalter 2"/>
          <p:cNvSpPr txBox="1">
            <a:spLocks/>
          </p:cNvSpPr>
          <p:nvPr>
            <p:custDataLst>
              <p:tags r:id="rId4"/>
            </p:custDataLst>
          </p:nvPr>
        </p:nvSpPr>
        <p:spPr>
          <a:xfrm>
            <a:off x="2100105" y="3165231"/>
            <a:ext cx="3779871"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CH" dirty="0"/>
              <a:t>Affaires juridiques</a:t>
            </a:r>
            <a:endParaRPr lang="de-CH" dirty="0"/>
          </a:p>
          <a:p>
            <a:pPr lvl="1"/>
            <a:r>
              <a:rPr lang="fr-CH" dirty="0"/>
              <a:t>Politique extérieure</a:t>
            </a:r>
            <a:endParaRPr lang="de-CH" dirty="0"/>
          </a:p>
          <a:p>
            <a:pPr lvl="1"/>
            <a:r>
              <a:rPr lang="fr-CH" dirty="0"/>
              <a:t>Sécurité sociale</a:t>
            </a:r>
            <a:br>
              <a:rPr lang="fr-CH" dirty="0"/>
            </a:br>
            <a:r>
              <a:rPr lang="fr-CH" dirty="0"/>
              <a:t>et santé publique</a:t>
            </a:r>
          </a:p>
          <a:p>
            <a:pPr lvl="1"/>
            <a:r>
              <a:rPr lang="fr-CH" dirty="0"/>
              <a:t>Économie</a:t>
            </a:r>
            <a:br>
              <a:rPr lang="fr-CH" dirty="0"/>
            </a:br>
            <a:r>
              <a:rPr lang="fr-CH" dirty="0"/>
              <a:t>et redevances</a:t>
            </a:r>
          </a:p>
          <a:p>
            <a:pPr lvl="1"/>
            <a:endParaRPr lang="fr-CH" dirty="0"/>
          </a:p>
          <a:p>
            <a:pPr lvl="1"/>
            <a:endParaRPr lang="fr-CH" dirty="0"/>
          </a:p>
          <a:p>
            <a:pPr lvl="1"/>
            <a:endParaRPr lang="fr-CH" dirty="0"/>
          </a:p>
          <a:p>
            <a:pPr lvl="1"/>
            <a:endParaRPr lang="fr-CH" dirty="0"/>
          </a:p>
          <a:p>
            <a:pPr lvl="1"/>
            <a:endParaRPr lang="fr-CH" dirty="0"/>
          </a:p>
        </p:txBody>
      </p:sp>
      <p:sp>
        <p:nvSpPr>
          <p:cNvPr id="7" name="Inhaltsplatzhalter 2"/>
          <p:cNvSpPr txBox="1">
            <a:spLocks/>
          </p:cNvSpPr>
          <p:nvPr>
            <p:custDataLst>
              <p:tags r:id="rId5"/>
            </p:custDataLst>
          </p:nvPr>
        </p:nvSpPr>
        <p:spPr>
          <a:xfrm>
            <a:off x="6023992" y="3165231"/>
            <a:ext cx="5800146" cy="256802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de-CH" dirty="0"/>
              <a:t>Transports et </a:t>
            </a:r>
            <a:r>
              <a:rPr lang="fr-CH" dirty="0"/>
              <a:t>télécommunications</a:t>
            </a:r>
          </a:p>
          <a:p>
            <a:pPr lvl="1"/>
            <a:r>
              <a:rPr lang="fr-CH" dirty="0"/>
              <a:t>Institutions politiques</a:t>
            </a:r>
          </a:p>
          <a:p>
            <a:pPr lvl="1"/>
            <a:r>
              <a:rPr lang="fr-CH" dirty="0"/>
              <a:t>Science, éducation et culture</a:t>
            </a:r>
            <a:endParaRPr lang="de-CH" dirty="0"/>
          </a:p>
          <a:p>
            <a:pPr lvl="1"/>
            <a:r>
              <a:rPr lang="fr-CH" dirty="0"/>
              <a:t>Environnement, aménagement du territoire et énergie</a:t>
            </a:r>
          </a:p>
          <a:p>
            <a:pPr lvl="1"/>
            <a:r>
              <a:rPr lang="fr-CH" dirty="0"/>
              <a:t>Politique de sécurité</a:t>
            </a:r>
          </a:p>
          <a:p>
            <a:pPr lvl="1"/>
            <a:endParaRPr lang="fr-CH" dirty="0"/>
          </a:p>
        </p:txBody>
      </p:sp>
      <p:sp>
        <p:nvSpPr>
          <p:cNvPr id="9" name="Espace réservé du numéro de diapositive 8"/>
          <p:cNvSpPr>
            <a:spLocks noGrp="1"/>
          </p:cNvSpPr>
          <p:nvPr>
            <p:ph type="sldNum" sz="quarter" idx="12"/>
            <p:custDataLst>
              <p:tags r:id="rId6"/>
            </p:custDataLst>
          </p:nvPr>
        </p:nvSpPr>
        <p:spPr/>
        <p:txBody>
          <a:bodyPr/>
          <a:lstStyle/>
          <a:p>
            <a:fld id="{442AD375-037F-43D0-B059-5172DA06796A}" type="slidenum">
              <a:rPr lang="de-CH" smtClean="0"/>
              <a:t>58</a:t>
            </a:fld>
            <a:endParaRPr lang="de-CH" dirty="0"/>
          </a:p>
        </p:txBody>
      </p:sp>
    </p:spTree>
    <p:extLst>
      <p:ext uri="{BB962C8B-B14F-4D97-AF65-F5344CB8AC3E}">
        <p14:creationId xmlns:p14="http://schemas.microsoft.com/office/powerpoint/2010/main" val="32155560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Commissions et délégations</a:t>
            </a:r>
          </a:p>
        </p:txBody>
      </p:sp>
      <p:sp>
        <p:nvSpPr>
          <p:cNvPr id="3" name="Inhaltsplatzhalter 2"/>
          <p:cNvSpPr>
            <a:spLocks noGrp="1"/>
          </p:cNvSpPr>
          <p:nvPr>
            <p:ph idx="1"/>
            <p:custDataLst>
              <p:tags r:id="rId2"/>
            </p:custDataLst>
          </p:nvPr>
        </p:nvSpPr>
        <p:spPr/>
        <p:txBody>
          <a:bodyPr/>
          <a:lstStyle/>
          <a:p>
            <a:r>
              <a:rPr lang="fr-CH" dirty="0"/>
              <a:t>Les c</a:t>
            </a:r>
            <a:r>
              <a:rPr lang="fr-CH" noProof="0" dirty="0" err="1"/>
              <a:t>ommissions</a:t>
            </a:r>
            <a:r>
              <a:rPr lang="fr-CH" baseline="0" noProof="0" dirty="0"/>
              <a:t> de surveillance</a:t>
            </a:r>
            <a:endParaRPr lang="fr-CH" noProof="0" dirty="0"/>
          </a:p>
          <a:p>
            <a:endParaRPr lang="fr-CH" dirty="0"/>
          </a:p>
          <a:p>
            <a:r>
              <a:rPr lang="fr-CH" dirty="0"/>
              <a:t>Chacun des conseils dispose de deux commissions qui exercent la haute surveillance sur les finances de la Confédération, pour l’une, et sur la gestion des différentes autorités fédérales, pour l’autre.</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59</a:t>
            </a:fld>
            <a:endParaRPr lang="de-CH" dirty="0"/>
          </a:p>
        </p:txBody>
      </p:sp>
    </p:spTree>
    <p:extLst>
      <p:ext uri="{BB962C8B-B14F-4D97-AF65-F5344CB8AC3E}">
        <p14:creationId xmlns:p14="http://schemas.microsoft.com/office/powerpoint/2010/main" val="15553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solidFill>
                  <a:schemeClr val="accent5"/>
                </a:solidFill>
              </a:rPr>
              <a:t>Conseil national</a:t>
            </a:r>
          </a:p>
        </p:txBody>
      </p:sp>
      <p:sp>
        <p:nvSpPr>
          <p:cNvPr id="3" name="Inhaltsplatzhalter 2"/>
          <p:cNvSpPr>
            <a:spLocks noGrp="1"/>
          </p:cNvSpPr>
          <p:nvPr>
            <p:ph idx="1"/>
            <p:custDataLst>
              <p:tags r:id="rId2"/>
            </p:custDataLst>
          </p:nvPr>
        </p:nvSpPr>
        <p:spPr/>
        <p:txBody>
          <a:bodyPr/>
          <a:lstStyle/>
          <a:p>
            <a:pPr>
              <a:spcAft>
                <a:spcPts val="1800"/>
              </a:spcAft>
            </a:pPr>
            <a:r>
              <a:rPr lang="fr-CH" noProof="0" dirty="0">
                <a:solidFill>
                  <a:schemeClr val="tx1"/>
                </a:solidFill>
              </a:rPr>
              <a:t>Les députés du Conseil national sont élus au scrutin</a:t>
            </a:r>
            <a:r>
              <a:rPr lang="fr-CH" baseline="0" noProof="0" dirty="0">
                <a:solidFill>
                  <a:schemeClr val="tx1"/>
                </a:solidFill>
              </a:rPr>
              <a:t> proportionnel pour quatre ans.</a:t>
            </a:r>
          </a:p>
          <a:p>
            <a:pPr>
              <a:spcAft>
                <a:spcPts val="1800"/>
              </a:spcAft>
            </a:pPr>
            <a:r>
              <a:rPr lang="fr-CH" baseline="0" dirty="0">
                <a:solidFill>
                  <a:schemeClr val="tx1"/>
                </a:solidFill>
              </a:rPr>
              <a:t>Chaque canton représente une circonscription électorale</a:t>
            </a:r>
            <a:br>
              <a:rPr lang="fr-CH" baseline="0" dirty="0">
                <a:solidFill>
                  <a:schemeClr val="tx1"/>
                </a:solidFill>
              </a:rPr>
            </a:br>
            <a:r>
              <a:rPr lang="fr-CH" baseline="0" dirty="0">
                <a:solidFill>
                  <a:schemeClr val="tx1"/>
                </a:solidFill>
              </a:rPr>
              <a:t>et élit au minimum un député.</a:t>
            </a:r>
            <a:endParaRPr lang="fr-CH" dirty="0">
              <a:solidFill>
                <a:schemeClr val="tx1"/>
              </a:solidFill>
            </a:endParaRP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6</a:t>
            </a:fld>
            <a:endParaRPr lang="de-CH" dirty="0"/>
          </a:p>
        </p:txBody>
      </p:sp>
    </p:spTree>
    <p:extLst>
      <p:ext uri="{BB962C8B-B14F-4D97-AF65-F5344CB8AC3E}">
        <p14:creationId xmlns:p14="http://schemas.microsoft.com/office/powerpoint/2010/main" val="31155207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2458528" y="1190445"/>
            <a:ext cx="9149586" cy="438355"/>
          </a:xfrm>
        </p:spPr>
        <p:txBody>
          <a:bodyPr/>
          <a:lstStyle/>
          <a:p>
            <a:r>
              <a:rPr lang="fr-CH" dirty="0"/>
              <a:t>Commissions et délégations</a:t>
            </a:r>
          </a:p>
        </p:txBody>
      </p:sp>
      <p:sp>
        <p:nvSpPr>
          <p:cNvPr id="3" name="Inhaltsplatzhalter 2"/>
          <p:cNvSpPr>
            <a:spLocks noGrp="1"/>
          </p:cNvSpPr>
          <p:nvPr>
            <p:ph idx="1"/>
            <p:custDataLst>
              <p:tags r:id="rId2"/>
            </p:custDataLst>
          </p:nvPr>
        </p:nvSpPr>
        <p:spPr/>
        <p:txBody>
          <a:bodyPr/>
          <a:lstStyle/>
          <a:p>
            <a:r>
              <a:rPr lang="fr-CH" noProof="0" dirty="0"/>
              <a:t>Les délégations</a:t>
            </a:r>
          </a:p>
          <a:p>
            <a:endParaRPr lang="fr-CH" dirty="0"/>
          </a:p>
          <a:p>
            <a:r>
              <a:rPr lang="fr-CH" dirty="0"/>
              <a:t>Les délégations sont composées de membres des deux</a:t>
            </a:r>
            <a:r>
              <a:rPr lang="fr-CH" baseline="0" dirty="0"/>
              <a:t> conseils. Trois délégations exercent un rôle de surveillance</a:t>
            </a:r>
            <a:r>
              <a:rPr lang="fr-CH" dirty="0"/>
              <a:t> et </a:t>
            </a:r>
            <a:r>
              <a:rPr lang="fr-CH" baseline="0" dirty="0"/>
              <a:t>six autres représentent l’Assemblée fédérale</a:t>
            </a:r>
            <a:r>
              <a:rPr lang="fr-CH" dirty="0"/>
              <a:t> auprès d’assemblées parlementaires internationales.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60</a:t>
            </a:fld>
            <a:endParaRPr lang="de-CH" dirty="0"/>
          </a:p>
        </p:txBody>
      </p:sp>
    </p:spTree>
    <p:extLst>
      <p:ext uri="{BB962C8B-B14F-4D97-AF65-F5344CB8AC3E}">
        <p14:creationId xmlns:p14="http://schemas.microsoft.com/office/powerpoint/2010/main" val="1882512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I</a:t>
            </a:r>
            <a:r>
              <a:rPr lang="fr-CH" noProof="0" dirty="0" err="1">
                <a:solidFill>
                  <a:schemeClr val="bg1"/>
                </a:solidFill>
              </a:rPr>
              <a:t>nterventions</a:t>
            </a:r>
            <a:endParaRPr lang="fr-CH" noProof="0" dirty="0">
              <a:solidFill>
                <a:schemeClr val="bg1"/>
              </a:solidFill>
            </a:endParaRP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pic>
        <p:nvPicPr>
          <p:cNvPr id="6" name="Grafik 5"/>
          <p:cNvPicPr>
            <a:picLocks noChangeAspect="1"/>
          </p:cNvPicPr>
          <p:nvPr>
            <p:custDataLst>
              <p:tags r:id="rId3"/>
            </p:custDataLst>
          </p:nvPr>
        </p:nvPicPr>
        <p:blipFill>
          <a:blip r:embed="rId7">
            <a:extLst>
              <a:ext uri="{28A0092B-C50C-407E-A947-70E740481C1C}">
                <a14:useLocalDpi xmlns:a14="http://schemas.microsoft.com/office/drawing/2010/main"/>
              </a:ext>
            </a:extLst>
          </a:blip>
          <a:stretch>
            <a:fillRect/>
          </a:stretch>
        </p:blipFill>
        <p:spPr>
          <a:xfrm>
            <a:off x="2898791" y="1556793"/>
            <a:ext cx="9293210" cy="5301208"/>
          </a:xfrm>
          <a:prstGeom prst="rect">
            <a:avLst/>
          </a:prstGeom>
        </p:spPr>
      </p:pic>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pPr/>
              <a:t>61</a:t>
            </a:fld>
            <a:endParaRPr lang="de-CH" dirty="0"/>
          </a:p>
        </p:txBody>
      </p:sp>
    </p:spTree>
    <p:extLst>
      <p:ext uri="{BB962C8B-B14F-4D97-AF65-F5344CB8AC3E}">
        <p14:creationId xmlns:p14="http://schemas.microsoft.com/office/powerpoint/2010/main" val="4265559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I</a:t>
            </a:r>
            <a:r>
              <a:rPr lang="fr-CH" dirty="0" err="1"/>
              <a:t>nterventions</a:t>
            </a:r>
            <a:endParaRPr lang="fr-CH" dirty="0"/>
          </a:p>
        </p:txBody>
      </p:sp>
      <p:sp>
        <p:nvSpPr>
          <p:cNvPr id="3" name="Inhaltsplatzhalter 2"/>
          <p:cNvSpPr>
            <a:spLocks noGrp="1"/>
          </p:cNvSpPr>
          <p:nvPr>
            <p:ph idx="1"/>
            <p:custDataLst>
              <p:tags r:id="rId2"/>
            </p:custDataLst>
          </p:nvPr>
        </p:nvSpPr>
        <p:spPr/>
        <p:txBody>
          <a:bodyPr/>
          <a:lstStyle/>
          <a:p>
            <a:pPr>
              <a:spcAft>
                <a:spcPts val="1800"/>
              </a:spcAft>
            </a:pPr>
            <a:r>
              <a:rPr lang="fr-CH" spc="20" dirty="0"/>
              <a:t>Le Parlement examine également des interventions, qui</a:t>
            </a:r>
            <a:br>
              <a:rPr lang="fr-CH" spc="20" dirty="0"/>
            </a:br>
            <a:r>
              <a:rPr lang="fr-CH" spc="20" dirty="0"/>
              <a:t>sont déposées par un parlementaire, une commission ou un groupe parlementaire.</a:t>
            </a:r>
          </a:p>
          <a:p>
            <a:pPr>
              <a:spcAft>
                <a:spcPts val="1800"/>
              </a:spcAft>
            </a:pPr>
            <a:r>
              <a:rPr lang="fr-CH" spc="20" dirty="0"/>
              <a:t>En adoptant une intervention, le Parlement charge le</a:t>
            </a:r>
            <a:br>
              <a:rPr lang="fr-CH" spc="20" dirty="0"/>
            </a:br>
            <a:r>
              <a:rPr lang="fr-CH" spc="20" dirty="0"/>
              <a:t>Conseil fédéral de modifier une loi, de présenter un rapport ou de prendre toute autre mesure qui s’impose.</a:t>
            </a:r>
            <a:endParaRPr lang="fr-CH" dirty="0"/>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62</a:t>
            </a:fld>
            <a:endParaRPr lang="de-CH" dirty="0"/>
          </a:p>
        </p:txBody>
      </p:sp>
    </p:spTree>
    <p:extLst>
      <p:ext uri="{BB962C8B-B14F-4D97-AF65-F5344CB8AC3E}">
        <p14:creationId xmlns:p14="http://schemas.microsoft.com/office/powerpoint/2010/main" val="2812138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custDataLst>
              <p:tags r:id="rId1"/>
            </p:custDataLst>
          </p:nvPr>
        </p:nvSpPr>
        <p:spPr/>
        <p:txBody>
          <a:bodyPr/>
          <a:lstStyle/>
          <a:p>
            <a:r>
              <a:rPr lang="fr-CH" noProof="0" dirty="0"/>
              <a:t>Interdiction des mandats impératifs</a:t>
            </a:r>
          </a:p>
          <a:p>
            <a:endParaRPr lang="fr-CH" dirty="0"/>
          </a:p>
          <a:p>
            <a:r>
              <a:rPr lang="fr-CH" noProof="0" dirty="0"/>
              <a:t>Les membres </a:t>
            </a:r>
            <a:r>
              <a:rPr lang="fr-CH" baseline="0" noProof="0" dirty="0"/>
              <a:t>de l’Assemblée fédérale </a:t>
            </a:r>
            <a:r>
              <a:rPr lang="fr-CH" sz="2600" kern="1200" spc="50" baseline="0" noProof="0" dirty="0">
                <a:effectLst/>
              </a:rPr>
              <a:t>délibèrent et</a:t>
            </a:r>
            <a:br>
              <a:rPr lang="fr-CH" sz="2600" kern="1200" spc="50" baseline="0" noProof="0" dirty="0">
                <a:effectLst/>
              </a:rPr>
            </a:br>
            <a:r>
              <a:rPr lang="fr-CH" sz="2600" kern="1200" spc="50" baseline="0" noProof="0" dirty="0">
                <a:effectLst/>
              </a:rPr>
              <a:t>votent sans suivre de directives.</a:t>
            </a:r>
            <a:endParaRPr lang="fr-CH" noProof="0" dirty="0"/>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3" name="Espace réservé du numéro de diapositive 2"/>
          <p:cNvSpPr>
            <a:spLocks noGrp="1"/>
          </p:cNvSpPr>
          <p:nvPr>
            <p:ph type="sldNum" sz="quarter" idx="12"/>
            <p:custDataLst>
              <p:tags r:id="rId3"/>
            </p:custDataLst>
          </p:nvPr>
        </p:nvSpPr>
        <p:spPr/>
        <p:txBody>
          <a:bodyPr/>
          <a:lstStyle/>
          <a:p>
            <a:fld id="{442AD375-037F-43D0-B059-5172DA06796A}" type="slidenum">
              <a:rPr lang="de-CH" smtClean="0"/>
              <a:pPr/>
              <a:t>63</a:t>
            </a:fld>
            <a:endParaRPr lang="de-CH" dirty="0"/>
          </a:p>
        </p:txBody>
      </p:sp>
    </p:spTree>
    <p:extLst>
      <p:ext uri="{BB962C8B-B14F-4D97-AF65-F5344CB8AC3E}">
        <p14:creationId xmlns:p14="http://schemas.microsoft.com/office/powerpoint/2010/main" val="4184592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custDataLst>
              <p:tags r:id="rId1"/>
            </p:custDataLst>
          </p:nvPr>
        </p:nvSpPr>
        <p:spPr/>
        <p:txBody>
          <a:bodyPr/>
          <a:lstStyle/>
          <a:p>
            <a:r>
              <a:rPr lang="fr-CH" dirty="0"/>
              <a:t>Système </a:t>
            </a:r>
            <a:r>
              <a:rPr lang="fr-CH" noProof="0" dirty="0"/>
              <a:t>de milice</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3" name="Espace réservé du numéro de diapositive 2"/>
          <p:cNvSpPr>
            <a:spLocks noGrp="1"/>
          </p:cNvSpPr>
          <p:nvPr>
            <p:ph type="sldNum" sz="quarter" idx="12"/>
            <p:custDataLst>
              <p:tags r:id="rId3"/>
            </p:custDataLst>
          </p:nvPr>
        </p:nvSpPr>
        <p:spPr/>
        <p:txBody>
          <a:bodyPr/>
          <a:lstStyle/>
          <a:p>
            <a:fld id="{442AD375-037F-43D0-B059-5172DA06796A}" type="slidenum">
              <a:rPr lang="de-CH" smtClean="0"/>
              <a:pPr/>
              <a:t>64</a:t>
            </a:fld>
            <a:endParaRPr lang="de-CH" dirty="0"/>
          </a:p>
        </p:txBody>
      </p:sp>
    </p:spTree>
    <p:extLst>
      <p:ext uri="{BB962C8B-B14F-4D97-AF65-F5344CB8AC3E}">
        <p14:creationId xmlns:p14="http://schemas.microsoft.com/office/powerpoint/2010/main" val="1172578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Système de milice</a:t>
            </a:r>
          </a:p>
        </p:txBody>
      </p:sp>
      <p:sp>
        <p:nvSpPr>
          <p:cNvPr id="3" name="Inhaltsplatzhalter 2"/>
          <p:cNvSpPr>
            <a:spLocks noGrp="1"/>
          </p:cNvSpPr>
          <p:nvPr>
            <p:ph idx="1"/>
            <p:custDataLst>
              <p:tags r:id="rId2"/>
            </p:custDataLst>
          </p:nvPr>
        </p:nvSpPr>
        <p:spPr/>
        <p:txBody>
          <a:bodyPr/>
          <a:lstStyle/>
          <a:p>
            <a:r>
              <a:rPr lang="fr-CH" dirty="0"/>
              <a:t>Le fonctionnement du Parlement est fondé sur</a:t>
            </a:r>
            <a:br>
              <a:rPr lang="fr-CH" dirty="0"/>
            </a:br>
            <a:r>
              <a:rPr lang="fr-CH" dirty="0"/>
              <a:t>le « principe de milice » : de nombreux députés exercent une activité professionnelle en plus de leur mandat politique. </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65</a:t>
            </a:fld>
            <a:endParaRPr lang="de-CH" dirty="0"/>
          </a:p>
        </p:txBody>
      </p:sp>
    </p:spTree>
    <p:extLst>
      <p:ext uri="{BB962C8B-B14F-4D97-AF65-F5344CB8AC3E}">
        <p14:creationId xmlns:p14="http://schemas.microsoft.com/office/powerpoint/2010/main" val="3986686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Appui et budget</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pPr/>
              <a:t>66</a:t>
            </a:fld>
            <a:endParaRPr lang="de-CH" dirty="0"/>
          </a:p>
        </p:txBody>
      </p:sp>
    </p:spTree>
    <p:extLst>
      <p:ext uri="{BB962C8B-B14F-4D97-AF65-F5344CB8AC3E}">
        <p14:creationId xmlns:p14="http://schemas.microsoft.com/office/powerpoint/2010/main" val="3931681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Appui et budget</a:t>
            </a:r>
          </a:p>
        </p:txBody>
      </p:sp>
      <p:sp>
        <p:nvSpPr>
          <p:cNvPr id="3" name="Inhaltsplatzhalter 2"/>
          <p:cNvSpPr>
            <a:spLocks noGrp="1"/>
          </p:cNvSpPr>
          <p:nvPr>
            <p:ph idx="1"/>
            <p:custDataLst>
              <p:tags r:id="rId2"/>
            </p:custDataLst>
          </p:nvPr>
        </p:nvSpPr>
        <p:spPr/>
        <p:txBody>
          <a:bodyPr/>
          <a:lstStyle/>
          <a:p>
            <a:pPr>
              <a:spcAft>
                <a:spcPts val="1800"/>
              </a:spcAft>
            </a:pPr>
            <a:r>
              <a:rPr lang="fr-CH" noProof="0" dirty="0"/>
              <a:t>Le Parlement dispose d’une administration propre et indépendante : les Services du Parlement,</a:t>
            </a:r>
            <a:r>
              <a:rPr lang="fr-CH" baseline="0" noProof="0" dirty="0"/>
              <a:t> qui travaillent pour le compte des deux conseils. </a:t>
            </a:r>
          </a:p>
          <a:p>
            <a:pPr>
              <a:spcAft>
                <a:spcPts val="1800"/>
              </a:spcAft>
            </a:pPr>
            <a:r>
              <a:rPr lang="fr-CH" noProof="0" dirty="0"/>
              <a:t>Le budget annuel alloué conjointement au Parlement et</a:t>
            </a:r>
            <a:br>
              <a:rPr lang="fr-CH" noProof="0" dirty="0"/>
            </a:br>
            <a:r>
              <a:rPr lang="fr-CH" noProof="0" dirty="0"/>
              <a:t>à ses services est de 110 millions de francs.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67</a:t>
            </a:fld>
            <a:endParaRPr lang="de-CH" dirty="0"/>
          </a:p>
        </p:txBody>
      </p:sp>
    </p:spTree>
    <p:extLst>
      <p:ext uri="{BB962C8B-B14F-4D97-AF65-F5344CB8AC3E}">
        <p14:creationId xmlns:p14="http://schemas.microsoft.com/office/powerpoint/2010/main" val="1911464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Quel </a:t>
            </a:r>
            <a:r>
              <a:rPr lang="fr-CH" noProof="0" dirty="0"/>
              <a:t>pouvoir le Parlement détient-il</a:t>
            </a:r>
            <a:r>
              <a:rPr lang="fr-CH" baseline="0" noProof="0" dirty="0"/>
              <a:t> ?</a:t>
            </a:r>
            <a:endParaRPr lang="fr-CH" noProof="0" dirty="0"/>
          </a:p>
        </p:txBody>
      </p:sp>
      <p:sp>
        <p:nvSpPr>
          <p:cNvPr id="3" name="Inhaltsplatzhalter 2"/>
          <p:cNvSpPr>
            <a:spLocks noGrp="1"/>
          </p:cNvSpPr>
          <p:nvPr>
            <p:ph idx="1"/>
            <p:custDataLst>
              <p:tags r:id="rId2"/>
            </p:custDataLst>
          </p:nvPr>
        </p:nvSpPr>
        <p:spPr>
          <a:xfrm>
            <a:off x="2098800" y="2303253"/>
            <a:ext cx="9149586" cy="3873709"/>
          </a:xfrm>
        </p:spPr>
        <p:txBody>
          <a:bodyPr/>
          <a:lstStyle/>
          <a:p>
            <a:pPr lvl="1"/>
            <a:r>
              <a:rPr lang="fr-CH" noProof="0" dirty="0">
                <a:solidFill>
                  <a:schemeClr val="accent3">
                    <a:lumMod val="40000"/>
                    <a:lumOff val="60000"/>
                  </a:schemeClr>
                </a:solidFill>
              </a:rPr>
              <a:t>Les rapports entre le Parlement et le gouvernement</a:t>
            </a:r>
          </a:p>
          <a:p>
            <a:pPr lvl="1"/>
            <a:r>
              <a:rPr lang="fr-CH" noProof="0" dirty="0">
                <a:solidFill>
                  <a:schemeClr val="accent3">
                    <a:lumMod val="40000"/>
                    <a:lumOff val="60000"/>
                  </a:schemeClr>
                </a:solidFill>
              </a:rPr>
              <a:t>Le Parlement dans la structure</a:t>
            </a:r>
            <a:r>
              <a:rPr lang="fr-CH" baseline="0" noProof="0" dirty="0">
                <a:solidFill>
                  <a:schemeClr val="accent3">
                    <a:lumMod val="40000"/>
                    <a:lumOff val="60000"/>
                  </a:schemeClr>
                </a:solidFill>
              </a:rPr>
              <a:t> </a:t>
            </a:r>
            <a:r>
              <a:rPr lang="fr-CH" noProof="0" dirty="0">
                <a:solidFill>
                  <a:schemeClr val="accent3">
                    <a:lumMod val="40000"/>
                    <a:lumOff val="60000"/>
                  </a:schemeClr>
                </a:solidFill>
              </a:rPr>
              <a:t>fédéraliste suisse</a:t>
            </a:r>
          </a:p>
          <a:p>
            <a:pPr lvl="1"/>
            <a:r>
              <a:rPr lang="fr-CH" noProof="0" dirty="0">
                <a:solidFill>
                  <a:schemeClr val="accent3">
                    <a:lumMod val="40000"/>
                    <a:lumOff val="60000"/>
                  </a:schemeClr>
                </a:solidFill>
              </a:rPr>
              <a:t>Le plurilinguisme</a:t>
            </a:r>
          </a:p>
          <a:p>
            <a:pPr lvl="1"/>
            <a:r>
              <a:rPr lang="fr-CH" noProof="0" dirty="0">
                <a:solidFill>
                  <a:schemeClr val="accent3">
                    <a:lumMod val="40000"/>
                    <a:lumOff val="60000"/>
                  </a:schemeClr>
                </a:solidFill>
              </a:rPr>
              <a:t>Le Parlement et la démocratie</a:t>
            </a:r>
            <a:r>
              <a:rPr lang="fr-CH" baseline="0" noProof="0" dirty="0">
                <a:solidFill>
                  <a:schemeClr val="accent3">
                    <a:lumMod val="40000"/>
                    <a:lumOff val="60000"/>
                  </a:schemeClr>
                </a:solidFill>
              </a:rPr>
              <a:t> directe</a:t>
            </a:r>
            <a:endParaRPr lang="fr-CH" noProof="0" dirty="0">
              <a:solidFill>
                <a:schemeClr val="accent3">
                  <a:lumMod val="40000"/>
                  <a:lumOff val="60000"/>
                </a:schemeClr>
              </a:solidFill>
            </a:endParaRP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Rechteck 5">
            <a:hlinkClick r:id="rId11" action="ppaction://hlinksldjump"/>
          </p:cNvPr>
          <p:cNvSpPr/>
          <p:nvPr>
            <p:custDataLst>
              <p:tags r:id="rId4"/>
            </p:custDataLst>
          </p:nvPr>
        </p:nvSpPr>
        <p:spPr>
          <a:xfrm>
            <a:off x="1847528" y="2294040"/>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12" action="ppaction://hlinksldjump"/>
          </p:cNvPr>
          <p:cNvSpPr/>
          <p:nvPr>
            <p:custDataLst>
              <p:tags r:id="rId5"/>
            </p:custDataLst>
          </p:nvPr>
        </p:nvSpPr>
        <p:spPr>
          <a:xfrm>
            <a:off x="1847528" y="319072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13" action="ppaction://hlinksldjump"/>
          </p:cNvPr>
          <p:cNvSpPr/>
          <p:nvPr>
            <p:custDataLst>
              <p:tags r:id="rId6"/>
            </p:custDataLst>
          </p:nvPr>
        </p:nvSpPr>
        <p:spPr>
          <a:xfrm>
            <a:off x="1847528" y="2742381"/>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14" action="ppaction://hlinksldjump"/>
          </p:cNvPr>
          <p:cNvSpPr/>
          <p:nvPr>
            <p:custDataLst>
              <p:tags r:id="rId7"/>
            </p:custDataLst>
          </p:nvPr>
        </p:nvSpPr>
        <p:spPr>
          <a:xfrm>
            <a:off x="1847528" y="363906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space réservé du numéro de diapositive 10"/>
          <p:cNvSpPr>
            <a:spLocks noGrp="1"/>
          </p:cNvSpPr>
          <p:nvPr>
            <p:ph type="sldNum" sz="quarter" idx="12"/>
            <p:custDataLst>
              <p:tags r:id="rId8"/>
            </p:custDataLst>
          </p:nvPr>
        </p:nvSpPr>
        <p:spPr/>
        <p:txBody>
          <a:bodyPr/>
          <a:lstStyle/>
          <a:p>
            <a:fld id="{442AD375-037F-43D0-B059-5172DA06796A}" type="slidenum">
              <a:rPr lang="de-CH" smtClean="0"/>
              <a:pPr/>
              <a:t>68</a:t>
            </a:fld>
            <a:endParaRPr lang="de-CH" dirty="0"/>
          </a:p>
        </p:txBody>
      </p:sp>
    </p:spTree>
    <p:extLst>
      <p:ext uri="{BB962C8B-B14F-4D97-AF65-F5344CB8AC3E}">
        <p14:creationId xmlns:p14="http://schemas.microsoft.com/office/powerpoint/2010/main" val="2602705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Les rapports entre le Parlement et le gouvernement</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pPr/>
              <a:t>69</a:t>
            </a:fld>
            <a:endParaRPr lang="de-CH" dirty="0"/>
          </a:p>
        </p:txBody>
      </p:sp>
    </p:spTree>
    <p:extLst>
      <p:ext uri="{BB962C8B-B14F-4D97-AF65-F5344CB8AC3E}">
        <p14:creationId xmlns:p14="http://schemas.microsoft.com/office/powerpoint/2010/main" val="114353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custDataLst>
              <p:tags r:id="rId1"/>
            </p:custDataLst>
          </p:nvPr>
        </p:nvSpPr>
        <p:spPr/>
        <p:txBody>
          <a:bodyPr/>
          <a:lstStyle/>
          <a:p>
            <a:r>
              <a:rPr lang="fr-CH" dirty="0">
                <a:solidFill>
                  <a:srgbClr val="000000"/>
                </a:solidFill>
              </a:rPr>
              <a:t>Zurich</a:t>
            </a:r>
          </a:p>
          <a:p>
            <a:r>
              <a:rPr lang="fr-CH" noProof="0" dirty="0">
                <a:solidFill>
                  <a:schemeClr val="accent5"/>
                </a:solidFill>
              </a:rPr>
              <a:t>1 500 000 habitants</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solidFill>
                <a:schemeClr val="tx1"/>
              </a:solidFill>
            </a:endParaRPr>
          </a:p>
        </p:txBody>
      </p:sp>
      <p:sp>
        <p:nvSpPr>
          <p:cNvPr id="7" name="Inhaltsplatzhalter 6"/>
          <p:cNvSpPr>
            <a:spLocks noGrp="1"/>
          </p:cNvSpPr>
          <p:nvPr>
            <p:ph idx="13"/>
            <p:custDataLst>
              <p:tags r:id="rId3"/>
            </p:custDataLst>
          </p:nvPr>
        </p:nvSpPr>
        <p:spPr/>
        <p:txBody>
          <a:bodyPr/>
          <a:lstStyle/>
          <a:p>
            <a:r>
              <a:rPr lang="fr-CH" noProof="0" dirty="0"/>
              <a:t>Appenzell Rhodes-Intérieures</a:t>
            </a:r>
          </a:p>
          <a:p>
            <a:r>
              <a:rPr lang="fr-CH" noProof="0" dirty="0">
                <a:solidFill>
                  <a:schemeClr val="accent5"/>
                </a:solidFill>
              </a:rPr>
              <a:t>16 000 habitants</a:t>
            </a:r>
          </a:p>
          <a:p>
            <a:endParaRPr lang="fr-CH" dirty="0">
              <a:solidFill>
                <a:srgbClr val="969696"/>
              </a:solidFill>
            </a:endParaRPr>
          </a:p>
        </p:txBody>
      </p:sp>
      <p:grpSp>
        <p:nvGrpSpPr>
          <p:cNvPr id="2240" name="Group 4"/>
          <p:cNvGrpSpPr>
            <a:grpSpLocks noChangeAspect="1"/>
          </p:cNvGrpSpPr>
          <p:nvPr>
            <p:custDataLst>
              <p:tags r:id="rId4"/>
            </p:custDataLst>
          </p:nvPr>
        </p:nvGrpSpPr>
        <p:grpSpPr bwMode="auto">
          <a:xfrm>
            <a:off x="1185862" y="1772816"/>
            <a:ext cx="9820275" cy="4148138"/>
            <a:chOff x="944" y="1715"/>
            <a:chExt cx="6186" cy="2613"/>
          </a:xfrm>
        </p:grpSpPr>
        <p:sp>
          <p:nvSpPr>
            <p:cNvPr id="2241" name="AutoShape 3"/>
            <p:cNvSpPr>
              <a:spLocks noChangeAspect="1" noChangeArrowheads="1" noTextEdit="1"/>
            </p:cNvSpPr>
            <p:nvPr/>
          </p:nvSpPr>
          <p:spPr bwMode="auto">
            <a:xfrm>
              <a:off x="944" y="1720"/>
              <a:ext cx="6176" cy="26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42" name="Freeform 5"/>
            <p:cNvSpPr>
              <a:spLocks/>
            </p:cNvSpPr>
            <p:nvPr/>
          </p:nvSpPr>
          <p:spPr bwMode="auto">
            <a:xfrm>
              <a:off x="944" y="1715"/>
              <a:ext cx="2614" cy="2613"/>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2" y="0"/>
                    <a:pt x="0" y="972"/>
                    <a:pt x="0" y="2172"/>
                  </a:cubicBezTo>
                  <a:cubicBezTo>
                    <a:pt x="0" y="3373"/>
                    <a:pt x="972"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3" name="Freeform 6"/>
            <p:cNvSpPr>
              <a:spLocks/>
            </p:cNvSpPr>
            <p:nvPr/>
          </p:nvSpPr>
          <p:spPr bwMode="auto">
            <a:xfrm>
              <a:off x="4516" y="1715"/>
              <a:ext cx="2614" cy="2612"/>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3" y="0"/>
                    <a:pt x="0" y="972"/>
                    <a:pt x="0" y="2172"/>
                  </a:cubicBezTo>
                  <a:cubicBezTo>
                    <a:pt x="0" y="3373"/>
                    <a:pt x="973"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4" name="Freeform 7"/>
            <p:cNvSpPr>
              <a:spLocks/>
            </p:cNvSpPr>
            <p:nvPr/>
          </p:nvSpPr>
          <p:spPr bwMode="auto">
            <a:xfrm>
              <a:off x="2251" y="1715"/>
              <a:ext cx="1095" cy="1306"/>
            </a:xfrm>
            <a:custGeom>
              <a:avLst/>
              <a:gdLst>
                <a:gd name="T0" fmla="*/ 0 w 1822"/>
                <a:gd name="T1" fmla="*/ 2172 h 2172"/>
                <a:gd name="T2" fmla="*/ 0 w 1822"/>
                <a:gd name="T3" fmla="*/ 2172 h 2172"/>
                <a:gd name="T4" fmla="*/ 1822 w 1822"/>
                <a:gd name="T5" fmla="*/ 989 h 2172"/>
                <a:gd name="T6" fmla="*/ 0 w 1822"/>
                <a:gd name="T7" fmla="*/ 0 h 2172"/>
                <a:gd name="T8" fmla="*/ 0 w 1822"/>
                <a:gd name="T9" fmla="*/ 2172 h 2172"/>
              </a:gdLst>
              <a:ahLst/>
              <a:cxnLst>
                <a:cxn ang="0">
                  <a:pos x="T0" y="T1"/>
                </a:cxn>
                <a:cxn ang="0">
                  <a:pos x="T2" y="T3"/>
                </a:cxn>
                <a:cxn ang="0">
                  <a:pos x="T4" y="T5"/>
                </a:cxn>
                <a:cxn ang="0">
                  <a:pos x="T6" y="T7"/>
                </a:cxn>
                <a:cxn ang="0">
                  <a:pos x="T8" y="T9"/>
                </a:cxn>
              </a:cxnLst>
              <a:rect l="0" t="0" r="r" b="b"/>
              <a:pathLst>
                <a:path w="1822" h="2172">
                  <a:moveTo>
                    <a:pt x="0" y="2172"/>
                  </a:moveTo>
                  <a:lnTo>
                    <a:pt x="0" y="2172"/>
                  </a:lnTo>
                  <a:lnTo>
                    <a:pt x="1822" y="989"/>
                  </a:lnTo>
                  <a:cubicBezTo>
                    <a:pt x="1410" y="353"/>
                    <a:pt x="757" y="0"/>
                    <a:pt x="0" y="0"/>
                  </a:cubicBezTo>
                  <a:lnTo>
                    <a:pt x="0" y="2172"/>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2245" name="Freeform 9"/>
            <p:cNvSpPr>
              <a:spLocks/>
            </p:cNvSpPr>
            <p:nvPr/>
          </p:nvSpPr>
          <p:spPr bwMode="auto">
            <a:xfrm>
              <a:off x="5845" y="1715"/>
              <a:ext cx="45" cy="1306"/>
            </a:xfrm>
            <a:custGeom>
              <a:avLst/>
              <a:gdLst>
                <a:gd name="T0" fmla="*/ 0 w 76"/>
                <a:gd name="T1" fmla="*/ 2173 h 2173"/>
                <a:gd name="T2" fmla="*/ 0 w 76"/>
                <a:gd name="T3" fmla="*/ 2173 h 2173"/>
                <a:gd name="T4" fmla="*/ 0 w 76"/>
                <a:gd name="T5" fmla="*/ 0 h 2173"/>
                <a:gd name="T6" fmla="*/ 76 w 76"/>
                <a:gd name="T7" fmla="*/ 2 h 2173"/>
                <a:gd name="T8" fmla="*/ 0 w 76"/>
                <a:gd name="T9" fmla="*/ 2173 h 2173"/>
              </a:gdLst>
              <a:ahLst/>
              <a:cxnLst>
                <a:cxn ang="0">
                  <a:pos x="T0" y="T1"/>
                </a:cxn>
                <a:cxn ang="0">
                  <a:pos x="T2" y="T3"/>
                </a:cxn>
                <a:cxn ang="0">
                  <a:pos x="T4" y="T5"/>
                </a:cxn>
                <a:cxn ang="0">
                  <a:pos x="T6" y="T7"/>
                </a:cxn>
                <a:cxn ang="0">
                  <a:pos x="T8" y="T9"/>
                </a:cxn>
              </a:cxnLst>
              <a:rect l="0" t="0" r="r" b="b"/>
              <a:pathLst>
                <a:path w="76" h="2173">
                  <a:moveTo>
                    <a:pt x="0" y="2173"/>
                  </a:moveTo>
                  <a:lnTo>
                    <a:pt x="0" y="2173"/>
                  </a:lnTo>
                  <a:lnTo>
                    <a:pt x="0" y="0"/>
                  </a:lnTo>
                  <a:cubicBezTo>
                    <a:pt x="26" y="0"/>
                    <a:pt x="50" y="1"/>
                    <a:pt x="76" y="2"/>
                  </a:cubicBezTo>
                  <a:lnTo>
                    <a:pt x="0" y="2173"/>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2246" name="Freeform 11"/>
            <p:cNvSpPr>
              <a:spLocks/>
            </p:cNvSpPr>
            <p:nvPr/>
          </p:nvSpPr>
          <p:spPr bwMode="auto">
            <a:xfrm>
              <a:off x="1357" y="2128"/>
              <a:ext cx="1787" cy="1786"/>
            </a:xfrm>
            <a:custGeom>
              <a:avLst/>
              <a:gdLst>
                <a:gd name="T0" fmla="*/ 2971 w 2971"/>
                <a:gd name="T1" fmla="*/ 1485 h 2971"/>
                <a:gd name="T2" fmla="*/ 2971 w 2971"/>
                <a:gd name="T3" fmla="*/ 1485 h 2971"/>
                <a:gd name="T4" fmla="*/ 1486 w 2971"/>
                <a:gd name="T5" fmla="*/ 0 h 2971"/>
                <a:gd name="T6" fmla="*/ 0 w 2971"/>
                <a:gd name="T7" fmla="*/ 1485 h 2971"/>
                <a:gd name="T8" fmla="*/ 1486 w 2971"/>
                <a:gd name="T9" fmla="*/ 2971 h 2971"/>
                <a:gd name="T10" fmla="*/ 2971 w 2971"/>
                <a:gd name="T11" fmla="*/ 1485 h 2971"/>
              </a:gdLst>
              <a:ahLst/>
              <a:cxnLst>
                <a:cxn ang="0">
                  <a:pos x="T0" y="T1"/>
                </a:cxn>
                <a:cxn ang="0">
                  <a:pos x="T2" y="T3"/>
                </a:cxn>
                <a:cxn ang="0">
                  <a:pos x="T4" y="T5"/>
                </a:cxn>
                <a:cxn ang="0">
                  <a:pos x="T6" y="T7"/>
                </a:cxn>
                <a:cxn ang="0">
                  <a:pos x="T8" y="T9"/>
                </a:cxn>
                <a:cxn ang="0">
                  <a:pos x="T10" y="T11"/>
                </a:cxn>
              </a:cxnLst>
              <a:rect l="0" t="0" r="r" b="b"/>
              <a:pathLst>
                <a:path w="2971" h="2971">
                  <a:moveTo>
                    <a:pt x="2971" y="1485"/>
                  </a:moveTo>
                  <a:lnTo>
                    <a:pt x="2971" y="1485"/>
                  </a:lnTo>
                  <a:cubicBezTo>
                    <a:pt x="2971" y="665"/>
                    <a:pt x="2306" y="0"/>
                    <a:pt x="1486" y="0"/>
                  </a:cubicBezTo>
                  <a:cubicBezTo>
                    <a:pt x="665" y="0"/>
                    <a:pt x="0" y="665"/>
                    <a:pt x="0" y="1485"/>
                  </a:cubicBezTo>
                  <a:cubicBezTo>
                    <a:pt x="0" y="2306"/>
                    <a:pt x="665" y="2971"/>
                    <a:pt x="1486" y="2971"/>
                  </a:cubicBezTo>
                  <a:cubicBezTo>
                    <a:pt x="2306" y="2971"/>
                    <a:pt x="2971" y="2306"/>
                    <a:pt x="2971"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7" name="Freeform 12"/>
            <p:cNvSpPr>
              <a:spLocks/>
            </p:cNvSpPr>
            <p:nvPr/>
          </p:nvSpPr>
          <p:spPr bwMode="auto">
            <a:xfrm>
              <a:off x="4930" y="2128"/>
              <a:ext cx="1786" cy="1786"/>
            </a:xfrm>
            <a:custGeom>
              <a:avLst/>
              <a:gdLst>
                <a:gd name="T0" fmla="*/ 2970 w 2970"/>
                <a:gd name="T1" fmla="*/ 1485 h 2971"/>
                <a:gd name="T2" fmla="*/ 2970 w 2970"/>
                <a:gd name="T3" fmla="*/ 1485 h 2971"/>
                <a:gd name="T4" fmla="*/ 1485 w 2970"/>
                <a:gd name="T5" fmla="*/ 0 h 2971"/>
                <a:gd name="T6" fmla="*/ 0 w 2970"/>
                <a:gd name="T7" fmla="*/ 1485 h 2971"/>
                <a:gd name="T8" fmla="*/ 1485 w 2970"/>
                <a:gd name="T9" fmla="*/ 2971 h 2971"/>
                <a:gd name="T10" fmla="*/ 2970 w 2970"/>
                <a:gd name="T11" fmla="*/ 1485 h 2971"/>
              </a:gdLst>
              <a:ahLst/>
              <a:cxnLst>
                <a:cxn ang="0">
                  <a:pos x="T0" y="T1"/>
                </a:cxn>
                <a:cxn ang="0">
                  <a:pos x="T2" y="T3"/>
                </a:cxn>
                <a:cxn ang="0">
                  <a:pos x="T4" y="T5"/>
                </a:cxn>
                <a:cxn ang="0">
                  <a:pos x="T6" y="T7"/>
                </a:cxn>
                <a:cxn ang="0">
                  <a:pos x="T8" y="T9"/>
                </a:cxn>
                <a:cxn ang="0">
                  <a:pos x="T10" y="T11"/>
                </a:cxn>
              </a:cxnLst>
              <a:rect l="0" t="0" r="r" b="b"/>
              <a:pathLst>
                <a:path w="2970" h="2971">
                  <a:moveTo>
                    <a:pt x="2970" y="1485"/>
                  </a:moveTo>
                  <a:lnTo>
                    <a:pt x="2970" y="1485"/>
                  </a:lnTo>
                  <a:cubicBezTo>
                    <a:pt x="2970" y="665"/>
                    <a:pt x="2305" y="0"/>
                    <a:pt x="1485" y="0"/>
                  </a:cubicBezTo>
                  <a:cubicBezTo>
                    <a:pt x="665" y="0"/>
                    <a:pt x="0" y="665"/>
                    <a:pt x="0" y="1485"/>
                  </a:cubicBezTo>
                  <a:cubicBezTo>
                    <a:pt x="0" y="2306"/>
                    <a:pt x="665" y="2971"/>
                    <a:pt x="1485" y="2971"/>
                  </a:cubicBezTo>
                  <a:cubicBezTo>
                    <a:pt x="2305" y="2971"/>
                    <a:pt x="2970" y="2306"/>
                    <a:pt x="2970"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8" name="Gruppieren 2247"/>
          <p:cNvGrpSpPr/>
          <p:nvPr>
            <p:custDataLst>
              <p:tags r:id="rId5"/>
            </p:custDataLst>
          </p:nvPr>
        </p:nvGrpSpPr>
        <p:grpSpPr>
          <a:xfrm>
            <a:off x="11502180" y="6201593"/>
            <a:ext cx="97200" cy="309746"/>
            <a:chOff x="11502180" y="6201593"/>
            <a:chExt cx="97200" cy="309746"/>
          </a:xfrm>
        </p:grpSpPr>
        <p:sp>
          <p:nvSpPr>
            <p:cNvPr id="2249" name="Ellipse 2248"/>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0" name="Ellipse 2249"/>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 name="Espace réservé du numéro de diapositive 2"/>
          <p:cNvSpPr>
            <a:spLocks noGrp="1"/>
          </p:cNvSpPr>
          <p:nvPr>
            <p:ph type="sldNum" sz="quarter" idx="12"/>
            <p:custDataLst>
              <p:tags r:id="rId6"/>
            </p:custDataLst>
          </p:nvPr>
        </p:nvSpPr>
        <p:spPr/>
        <p:txBody>
          <a:bodyPr/>
          <a:lstStyle/>
          <a:p>
            <a:fld id="{442AD375-037F-43D0-B059-5172DA06796A}" type="slidenum">
              <a:rPr lang="de-CH" smtClean="0"/>
              <a:t>7</a:t>
            </a:fld>
            <a:endParaRPr lang="de-CH" dirty="0"/>
          </a:p>
        </p:txBody>
      </p:sp>
    </p:spTree>
    <p:extLst>
      <p:ext uri="{BB962C8B-B14F-4D97-AF65-F5344CB8AC3E}">
        <p14:creationId xmlns:p14="http://schemas.microsoft.com/office/powerpoint/2010/main" val="15034268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L’Assemblée fédérale</a:t>
            </a:r>
          </a:p>
          <a:p>
            <a:r>
              <a:rPr lang="fr-CH" dirty="0"/>
              <a:t>246 sièges</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prstClr val="white"/>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CH" sz="700" b="0" i="0" u="none" strike="noStrike" kern="1200" cap="none" spc="10" normalizeH="0" baseline="0" noProof="0">
              <a:ln>
                <a:noFill/>
              </a:ln>
              <a:solidFill>
                <a:prstClr val="white"/>
              </a:solidFill>
              <a:effectLst/>
              <a:uLnTx/>
              <a:uFillTx/>
              <a:latin typeface="Arial" panose="020B0604020202020204"/>
              <a:ea typeface="+mn-ea"/>
              <a:cs typeface="+mn-cs"/>
            </a:endParaRPr>
          </a:p>
        </p:txBody>
      </p:sp>
      <p:sp>
        <p:nvSpPr>
          <p:cNvPr id="7" name="Freeform 6"/>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7"/>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8"/>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9"/>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10"/>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0" name="Gruppieren 29"/>
          <p:cNvGrpSpPr/>
          <p:nvPr/>
        </p:nvGrpSpPr>
        <p:grpSpPr>
          <a:xfrm flipV="1">
            <a:off x="11502180" y="6201593"/>
            <a:ext cx="97200" cy="309746"/>
            <a:chOff x="11502180" y="6201593"/>
            <a:chExt cx="97200" cy="309746"/>
          </a:xfrm>
        </p:grpSpPr>
        <p:sp>
          <p:nvSpPr>
            <p:cNvPr id="31" name="Ellipse 30"/>
            <p:cNvSpPr>
              <a:spLocks noChangeAspect="1"/>
            </p:cNvSpPr>
            <p:nvPr/>
          </p:nvSpPr>
          <p:spPr>
            <a:xfrm>
              <a:off x="11502180" y="6414139"/>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Ellipse 31"/>
            <p:cNvSpPr>
              <a:spLocks noChangeAspect="1"/>
            </p:cNvSpPr>
            <p:nvPr/>
          </p:nvSpPr>
          <p:spPr>
            <a:xfrm>
              <a:off x="11502180" y="6201593"/>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4" name="Textfeld 33"/>
          <p:cNvSpPr txBox="1"/>
          <p:nvPr/>
        </p:nvSpPr>
        <p:spPr>
          <a:xfrm>
            <a:off x="963886" y="5094075"/>
            <a:ext cx="1441723"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rPr>
              <a:t>UDC</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dirty="0">
                <a:solidFill>
                  <a:prstClr val="white"/>
                </a:solidFill>
                <a:latin typeface="Arial" panose="020B0604020202020204"/>
              </a:rPr>
              <a:t>PS</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noProof="0" dirty="0" smtClean="0">
                <a:solidFill>
                  <a:prstClr val="white"/>
                </a:solidFill>
                <a:latin typeface="Arial" panose="020B0604020202020204"/>
              </a:rPr>
              <a:t>Le </a:t>
            </a:r>
            <a:r>
              <a:rPr lang="de-CH" sz="1400" noProof="0" dirty="0" err="1" smtClean="0">
                <a:solidFill>
                  <a:prstClr val="white"/>
                </a:solidFill>
                <a:latin typeface="Arial" panose="020B0604020202020204"/>
              </a:rPr>
              <a:t>Centre</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dirty="0">
                <a:solidFill>
                  <a:prstClr val="white"/>
                </a:solidFill>
                <a:latin typeface="Arial" panose="020B0604020202020204"/>
              </a:rPr>
              <a:t>PLR</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err="1">
                <a:ln>
                  <a:noFill/>
                </a:ln>
                <a:solidFill>
                  <a:prstClr val="white"/>
                </a:solidFill>
                <a:effectLst/>
                <a:uLnTx/>
                <a:uFillTx/>
                <a:latin typeface="Arial" panose="020B0604020202020204"/>
                <a:ea typeface="+mn-ea"/>
                <a:cs typeface="+mn-cs"/>
              </a:rPr>
              <a:t>Verts</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err="1">
                <a:ln>
                  <a:noFill/>
                </a:ln>
                <a:solidFill>
                  <a:prstClr val="white"/>
                </a:solidFill>
                <a:effectLst/>
                <a:uLnTx/>
                <a:uFillTx/>
                <a:latin typeface="Arial" panose="020B0604020202020204"/>
                <a:ea typeface="+mn-ea"/>
                <a:cs typeface="+mn-cs"/>
              </a:rPr>
              <a:t>Vert’libéraux</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Freeform 8">
            <a:extLst>
              <a:ext uri="{FF2B5EF4-FFF2-40B4-BE49-F238E27FC236}">
                <a16:creationId xmlns:a16="http://schemas.microsoft.com/office/drawing/2014/main" id="{E1C8404C-8C88-4735-8F42-B160F54D5E67}"/>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7" name="Diagramm 16">
            <a:extLst>
              <a:ext uri="{FF2B5EF4-FFF2-40B4-BE49-F238E27FC236}">
                <a16:creationId xmlns:a16="http://schemas.microsoft.com/office/drawing/2014/main" id="{5305A71F-D805-4AA7-BFF6-9163DB00BD46}"/>
              </a:ext>
            </a:extLst>
          </p:cNvPr>
          <p:cNvGraphicFramePr/>
          <p:nvPr>
            <p:extLst>
              <p:ext uri="{D42A27DB-BD31-4B8C-83A1-F6EECF244321}">
                <p14:modId xmlns:p14="http://schemas.microsoft.com/office/powerpoint/2010/main" val="2259669532"/>
              </p:ext>
            </p:extLst>
          </p:nvPr>
        </p:nvGraphicFramePr>
        <p:xfrm>
          <a:off x="1892308" y="1046985"/>
          <a:ext cx="8409729" cy="5606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4335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m 33">
            <a:extLst>
              <a:ext uri="{FF2B5EF4-FFF2-40B4-BE49-F238E27FC236}">
                <a16:creationId xmlns:a16="http://schemas.microsoft.com/office/drawing/2014/main" id="{C5C8CE32-E40F-4ABA-A6B6-8E02ED0EFF08}"/>
              </a:ext>
            </a:extLst>
          </p:cNvPr>
          <p:cNvGraphicFramePr/>
          <p:nvPr>
            <p:extLst>
              <p:ext uri="{D42A27DB-BD31-4B8C-83A1-F6EECF244321}">
                <p14:modId xmlns:p14="http://schemas.microsoft.com/office/powerpoint/2010/main" val="3530129"/>
              </p:ext>
            </p:extLst>
          </p:nvPr>
        </p:nvGraphicFramePr>
        <p:xfrm>
          <a:off x="1892308" y="1046985"/>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p:txBody>
          <a:bodyPr/>
          <a:lstStyle/>
          <a:p>
            <a:r>
              <a:rPr lang="fr-CH" dirty="0"/>
              <a:t>Représentation des partis au sein</a:t>
            </a:r>
            <a:br>
              <a:rPr lang="fr-CH" dirty="0"/>
            </a:br>
            <a:r>
              <a:rPr lang="fr-CH" dirty="0"/>
              <a:t>du Conseil fédéral</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prstClr val="white"/>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prstClr val="white"/>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e-CH" sz="700" b="0" i="0" u="none" strike="noStrike" kern="1200" cap="none" spc="10" normalizeH="0" baseline="0" noProof="0">
              <a:ln>
                <a:noFill/>
              </a:ln>
              <a:solidFill>
                <a:prstClr val="white"/>
              </a:solidFill>
              <a:effectLst/>
              <a:uLnTx/>
              <a:uFillTx/>
              <a:latin typeface="Arial" panose="020B0604020202020204"/>
              <a:ea typeface="+mn-ea"/>
              <a:cs typeface="+mn-cs"/>
            </a:endParaRPr>
          </a:p>
        </p:txBody>
      </p:sp>
      <p:grpSp>
        <p:nvGrpSpPr>
          <p:cNvPr id="44" name="Gruppieren 43">
            <a:extLst>
              <a:ext uri="{FF2B5EF4-FFF2-40B4-BE49-F238E27FC236}">
                <a16:creationId xmlns:a16="http://schemas.microsoft.com/office/drawing/2014/main" id="{8B790BBA-303D-42D4-A5C9-3E594D6C4B0F}"/>
              </a:ext>
            </a:extLst>
          </p:cNvPr>
          <p:cNvGrpSpPr/>
          <p:nvPr/>
        </p:nvGrpSpPr>
        <p:grpSpPr>
          <a:xfrm>
            <a:off x="5433701" y="3207320"/>
            <a:ext cx="1277759" cy="1238250"/>
            <a:chOff x="5405889" y="3241452"/>
            <a:chExt cx="1277759" cy="1238250"/>
          </a:xfrm>
        </p:grpSpPr>
        <p:sp>
          <p:nvSpPr>
            <p:cNvPr id="21" name="Freeform 20"/>
            <p:cNvSpPr>
              <a:spLocks noEditPoints="1"/>
            </p:cNvSpPr>
            <p:nvPr/>
          </p:nvSpPr>
          <p:spPr bwMode="auto">
            <a:xfrm>
              <a:off x="5647011" y="3444652"/>
              <a:ext cx="833438" cy="831850"/>
            </a:xfrm>
            <a:custGeom>
              <a:avLst/>
              <a:gdLst>
                <a:gd name="T0" fmla="*/ 437 w 873"/>
                <a:gd name="T1" fmla="*/ 873 h 873"/>
                <a:gd name="T2" fmla="*/ 437 w 873"/>
                <a:gd name="T3" fmla="*/ 873 h 873"/>
                <a:gd name="T4" fmla="*/ 0 w 873"/>
                <a:gd name="T5" fmla="*/ 437 h 873"/>
                <a:gd name="T6" fmla="*/ 437 w 873"/>
                <a:gd name="T7" fmla="*/ 0 h 873"/>
                <a:gd name="T8" fmla="*/ 873 w 873"/>
                <a:gd name="T9" fmla="*/ 437 h 873"/>
                <a:gd name="T10" fmla="*/ 437 w 873"/>
                <a:gd name="T11" fmla="*/ 873 h 873"/>
                <a:gd name="T12" fmla="*/ 437 w 873"/>
                <a:gd name="T13" fmla="*/ 13 h 873"/>
                <a:gd name="T14" fmla="*/ 437 w 873"/>
                <a:gd name="T15" fmla="*/ 13 h 873"/>
                <a:gd name="T16" fmla="*/ 14 w 873"/>
                <a:gd name="T17" fmla="*/ 437 h 873"/>
                <a:gd name="T18" fmla="*/ 437 w 873"/>
                <a:gd name="T19" fmla="*/ 860 h 873"/>
                <a:gd name="T20" fmla="*/ 860 w 873"/>
                <a:gd name="T21" fmla="*/ 437 h 873"/>
                <a:gd name="T22" fmla="*/ 437 w 873"/>
                <a:gd name="T23" fmla="*/ 1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3" h="873">
                  <a:moveTo>
                    <a:pt x="437" y="873"/>
                  </a:moveTo>
                  <a:lnTo>
                    <a:pt x="437" y="873"/>
                  </a:lnTo>
                  <a:cubicBezTo>
                    <a:pt x="196" y="873"/>
                    <a:pt x="0" y="677"/>
                    <a:pt x="0" y="437"/>
                  </a:cubicBezTo>
                  <a:cubicBezTo>
                    <a:pt x="0" y="196"/>
                    <a:pt x="196" y="0"/>
                    <a:pt x="437" y="0"/>
                  </a:cubicBezTo>
                  <a:cubicBezTo>
                    <a:pt x="678" y="0"/>
                    <a:pt x="873" y="196"/>
                    <a:pt x="873" y="437"/>
                  </a:cubicBezTo>
                  <a:cubicBezTo>
                    <a:pt x="873" y="677"/>
                    <a:pt x="678" y="873"/>
                    <a:pt x="437" y="873"/>
                  </a:cubicBezTo>
                  <a:close/>
                  <a:moveTo>
                    <a:pt x="437" y="13"/>
                  </a:moveTo>
                  <a:lnTo>
                    <a:pt x="437" y="13"/>
                  </a:lnTo>
                  <a:cubicBezTo>
                    <a:pt x="203" y="13"/>
                    <a:pt x="14" y="203"/>
                    <a:pt x="14" y="437"/>
                  </a:cubicBezTo>
                  <a:cubicBezTo>
                    <a:pt x="14" y="670"/>
                    <a:pt x="203" y="860"/>
                    <a:pt x="437" y="860"/>
                  </a:cubicBezTo>
                  <a:cubicBezTo>
                    <a:pt x="670" y="860"/>
                    <a:pt x="860" y="670"/>
                    <a:pt x="860" y="437"/>
                  </a:cubicBezTo>
                  <a:cubicBezTo>
                    <a:pt x="860" y="203"/>
                    <a:pt x="670" y="13"/>
                    <a:pt x="437" y="13"/>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1"/>
            <p:cNvSpPr>
              <a:spLocks noEditPoints="1"/>
            </p:cNvSpPr>
            <p:nvPr/>
          </p:nvSpPr>
          <p:spPr bwMode="auto">
            <a:xfrm>
              <a:off x="5445398" y="3241452"/>
              <a:ext cx="1238250" cy="1238250"/>
            </a:xfrm>
            <a:custGeom>
              <a:avLst/>
              <a:gdLst>
                <a:gd name="T0" fmla="*/ 649 w 1298"/>
                <a:gd name="T1" fmla="*/ 1299 h 1299"/>
                <a:gd name="T2" fmla="*/ 649 w 1298"/>
                <a:gd name="T3" fmla="*/ 1299 h 1299"/>
                <a:gd name="T4" fmla="*/ 0 w 1298"/>
                <a:gd name="T5" fmla="*/ 650 h 1299"/>
                <a:gd name="T6" fmla="*/ 649 w 1298"/>
                <a:gd name="T7" fmla="*/ 0 h 1299"/>
                <a:gd name="T8" fmla="*/ 1298 w 1298"/>
                <a:gd name="T9" fmla="*/ 650 h 1299"/>
                <a:gd name="T10" fmla="*/ 649 w 1298"/>
                <a:gd name="T11" fmla="*/ 1299 h 1299"/>
                <a:gd name="T12" fmla="*/ 649 w 1298"/>
                <a:gd name="T13" fmla="*/ 14 h 1299"/>
                <a:gd name="T14" fmla="*/ 649 w 1298"/>
                <a:gd name="T15" fmla="*/ 14 h 1299"/>
                <a:gd name="T16" fmla="*/ 13 w 1298"/>
                <a:gd name="T17" fmla="*/ 650 h 1299"/>
                <a:gd name="T18" fmla="*/ 649 w 1298"/>
                <a:gd name="T19" fmla="*/ 1286 h 1299"/>
                <a:gd name="T20" fmla="*/ 1285 w 1298"/>
                <a:gd name="T21" fmla="*/ 650 h 1299"/>
                <a:gd name="T22" fmla="*/ 649 w 1298"/>
                <a:gd name="T23" fmla="*/ 14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8" h="1299">
                  <a:moveTo>
                    <a:pt x="649" y="1299"/>
                  </a:moveTo>
                  <a:lnTo>
                    <a:pt x="649" y="1299"/>
                  </a:lnTo>
                  <a:cubicBezTo>
                    <a:pt x="291" y="1299"/>
                    <a:pt x="0" y="1008"/>
                    <a:pt x="0" y="650"/>
                  </a:cubicBezTo>
                  <a:cubicBezTo>
                    <a:pt x="0" y="292"/>
                    <a:pt x="291" y="0"/>
                    <a:pt x="649" y="0"/>
                  </a:cubicBezTo>
                  <a:cubicBezTo>
                    <a:pt x="1007" y="0"/>
                    <a:pt x="1298" y="292"/>
                    <a:pt x="1298" y="650"/>
                  </a:cubicBezTo>
                  <a:cubicBezTo>
                    <a:pt x="1298" y="1008"/>
                    <a:pt x="1007" y="1299"/>
                    <a:pt x="649" y="1299"/>
                  </a:cubicBezTo>
                  <a:close/>
                  <a:moveTo>
                    <a:pt x="649" y="14"/>
                  </a:moveTo>
                  <a:lnTo>
                    <a:pt x="649" y="14"/>
                  </a:lnTo>
                  <a:cubicBezTo>
                    <a:pt x="298" y="14"/>
                    <a:pt x="13" y="299"/>
                    <a:pt x="13" y="650"/>
                  </a:cubicBezTo>
                  <a:cubicBezTo>
                    <a:pt x="13" y="1000"/>
                    <a:pt x="298" y="1286"/>
                    <a:pt x="649" y="1286"/>
                  </a:cubicBezTo>
                  <a:cubicBezTo>
                    <a:pt x="999" y="1286"/>
                    <a:pt x="1285" y="1000"/>
                    <a:pt x="1285" y="650"/>
                  </a:cubicBezTo>
                  <a:cubicBezTo>
                    <a:pt x="1285" y="299"/>
                    <a:pt x="999" y="14"/>
                    <a:pt x="649" y="14"/>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2"/>
            <p:cNvSpPr>
              <a:spLocks/>
            </p:cNvSpPr>
            <p:nvPr/>
          </p:nvSpPr>
          <p:spPr bwMode="auto">
            <a:xfrm>
              <a:off x="6272853" y="3512436"/>
              <a:ext cx="150813" cy="150813"/>
            </a:xfrm>
            <a:custGeom>
              <a:avLst/>
              <a:gdLst>
                <a:gd name="T0" fmla="*/ 158 w 158"/>
                <a:gd name="T1" fmla="*/ 79 h 158"/>
                <a:gd name="T2" fmla="*/ 158 w 158"/>
                <a:gd name="T3" fmla="*/ 79 h 158"/>
                <a:gd name="T4" fmla="*/ 79 w 158"/>
                <a:gd name="T5" fmla="*/ 0 h 158"/>
                <a:gd name="T6" fmla="*/ 0 w 158"/>
                <a:gd name="T7" fmla="*/ 79 h 158"/>
                <a:gd name="T8" fmla="*/ 79 w 158"/>
                <a:gd name="T9" fmla="*/ 158 h 158"/>
                <a:gd name="T10" fmla="*/ 158 w 158"/>
                <a:gd name="T11" fmla="*/ 79 h 158"/>
              </a:gdLst>
              <a:ahLst/>
              <a:cxnLst>
                <a:cxn ang="0">
                  <a:pos x="T0" y="T1"/>
                </a:cxn>
                <a:cxn ang="0">
                  <a:pos x="T2" y="T3"/>
                </a:cxn>
                <a:cxn ang="0">
                  <a:pos x="T4" y="T5"/>
                </a:cxn>
                <a:cxn ang="0">
                  <a:pos x="T6" y="T7"/>
                </a:cxn>
                <a:cxn ang="0">
                  <a:pos x="T8" y="T9"/>
                </a:cxn>
                <a:cxn ang="0">
                  <a:pos x="T10" y="T11"/>
                </a:cxn>
              </a:cxnLst>
              <a:rect l="0" t="0" r="r" b="b"/>
              <a:pathLst>
                <a:path w="158" h="158">
                  <a:moveTo>
                    <a:pt x="158" y="79"/>
                  </a:moveTo>
                  <a:lnTo>
                    <a:pt x="158" y="79"/>
                  </a:lnTo>
                  <a:cubicBezTo>
                    <a:pt x="158" y="36"/>
                    <a:pt x="122" y="0"/>
                    <a:pt x="79" y="0"/>
                  </a:cubicBezTo>
                  <a:cubicBezTo>
                    <a:pt x="35" y="0"/>
                    <a:pt x="0" y="36"/>
                    <a:pt x="0" y="79"/>
                  </a:cubicBezTo>
                  <a:cubicBezTo>
                    <a:pt x="0" y="122"/>
                    <a:pt x="35" y="158"/>
                    <a:pt x="79" y="158"/>
                  </a:cubicBezTo>
                  <a:cubicBezTo>
                    <a:pt x="122" y="158"/>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3"/>
            <p:cNvSpPr>
              <a:spLocks/>
            </p:cNvSpPr>
            <p:nvPr/>
          </p:nvSpPr>
          <p:spPr bwMode="auto">
            <a:xfrm>
              <a:off x="6328047" y="4011392"/>
              <a:ext cx="150813" cy="150813"/>
            </a:xfrm>
            <a:custGeom>
              <a:avLst/>
              <a:gdLst>
                <a:gd name="T0" fmla="*/ 158 w 158"/>
                <a:gd name="T1" fmla="*/ 79 h 157"/>
                <a:gd name="T2" fmla="*/ 158 w 158"/>
                <a:gd name="T3" fmla="*/ 79 h 157"/>
                <a:gd name="T4" fmla="*/ 79 w 158"/>
                <a:gd name="T5" fmla="*/ 0 h 157"/>
                <a:gd name="T6" fmla="*/ 0 w 158"/>
                <a:gd name="T7" fmla="*/ 79 h 157"/>
                <a:gd name="T8" fmla="*/ 79 w 158"/>
                <a:gd name="T9" fmla="*/ 157 h 157"/>
                <a:gd name="T10" fmla="*/ 158 w 158"/>
                <a:gd name="T11" fmla="*/ 79 h 157"/>
              </a:gdLst>
              <a:ahLst/>
              <a:cxnLst>
                <a:cxn ang="0">
                  <a:pos x="T0" y="T1"/>
                </a:cxn>
                <a:cxn ang="0">
                  <a:pos x="T2" y="T3"/>
                </a:cxn>
                <a:cxn ang="0">
                  <a:pos x="T4" y="T5"/>
                </a:cxn>
                <a:cxn ang="0">
                  <a:pos x="T6" y="T7"/>
                </a:cxn>
                <a:cxn ang="0">
                  <a:pos x="T8" y="T9"/>
                </a:cxn>
                <a:cxn ang="0">
                  <a:pos x="T10" y="T11"/>
                </a:cxn>
              </a:cxnLst>
              <a:rect l="0" t="0" r="r" b="b"/>
              <a:pathLst>
                <a:path w="158" h="157">
                  <a:moveTo>
                    <a:pt x="158" y="79"/>
                  </a:moveTo>
                  <a:lnTo>
                    <a:pt x="158" y="79"/>
                  </a:lnTo>
                  <a:cubicBezTo>
                    <a:pt x="158" y="35"/>
                    <a:pt x="122" y="0"/>
                    <a:pt x="79" y="0"/>
                  </a:cubicBezTo>
                  <a:cubicBezTo>
                    <a:pt x="36" y="0"/>
                    <a:pt x="0" y="35"/>
                    <a:pt x="0" y="79"/>
                  </a:cubicBezTo>
                  <a:cubicBezTo>
                    <a:pt x="0" y="122"/>
                    <a:pt x="36" y="157"/>
                    <a:pt x="79" y="157"/>
                  </a:cubicBezTo>
                  <a:cubicBezTo>
                    <a:pt x="122" y="157"/>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4"/>
            <p:cNvSpPr>
              <a:spLocks/>
            </p:cNvSpPr>
            <p:nvPr/>
          </p:nvSpPr>
          <p:spPr bwMode="auto">
            <a:xfrm>
              <a:off x="5405889" y="3929894"/>
              <a:ext cx="149225" cy="150813"/>
            </a:xfrm>
            <a:custGeom>
              <a:avLst/>
              <a:gdLst>
                <a:gd name="T0" fmla="*/ 157 w 157"/>
                <a:gd name="T1" fmla="*/ 79 h 157"/>
                <a:gd name="T2" fmla="*/ 157 w 157"/>
                <a:gd name="T3" fmla="*/ 79 h 157"/>
                <a:gd name="T4" fmla="*/ 79 w 157"/>
                <a:gd name="T5" fmla="*/ 0 h 157"/>
                <a:gd name="T6" fmla="*/ 0 w 157"/>
                <a:gd name="T7" fmla="*/ 79 h 157"/>
                <a:gd name="T8" fmla="*/ 79 w 157"/>
                <a:gd name="T9" fmla="*/ 157 h 157"/>
                <a:gd name="T10" fmla="*/ 157 w 157"/>
                <a:gd name="T11" fmla="*/ 79 h 157"/>
              </a:gdLst>
              <a:ahLst/>
              <a:cxnLst>
                <a:cxn ang="0">
                  <a:pos x="T0" y="T1"/>
                </a:cxn>
                <a:cxn ang="0">
                  <a:pos x="T2" y="T3"/>
                </a:cxn>
                <a:cxn ang="0">
                  <a:pos x="T4" y="T5"/>
                </a:cxn>
                <a:cxn ang="0">
                  <a:pos x="T6" y="T7"/>
                </a:cxn>
                <a:cxn ang="0">
                  <a:pos x="T8" y="T9"/>
                </a:cxn>
                <a:cxn ang="0">
                  <a:pos x="T10" y="T11"/>
                </a:cxn>
              </a:cxnLst>
              <a:rect l="0" t="0" r="r" b="b"/>
              <a:pathLst>
                <a:path w="157" h="157">
                  <a:moveTo>
                    <a:pt x="157" y="79"/>
                  </a:moveTo>
                  <a:lnTo>
                    <a:pt x="157" y="79"/>
                  </a:lnTo>
                  <a:cubicBezTo>
                    <a:pt x="157" y="35"/>
                    <a:pt x="122" y="0"/>
                    <a:pt x="79" y="0"/>
                  </a:cubicBezTo>
                  <a:cubicBezTo>
                    <a:pt x="35" y="0"/>
                    <a:pt x="0" y="35"/>
                    <a:pt x="0" y="79"/>
                  </a:cubicBezTo>
                  <a:cubicBezTo>
                    <a:pt x="0" y="122"/>
                    <a:pt x="35" y="157"/>
                    <a:pt x="79" y="157"/>
                  </a:cubicBezTo>
                  <a:cubicBezTo>
                    <a:pt x="122" y="157"/>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5"/>
            <p:cNvSpPr>
              <a:spLocks/>
            </p:cNvSpPr>
            <p:nvPr/>
          </p:nvSpPr>
          <p:spPr bwMode="auto">
            <a:xfrm>
              <a:off x="5588081" y="3884361"/>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9" y="0"/>
                  </a:cubicBezTo>
                  <a:cubicBezTo>
                    <a:pt x="35" y="0"/>
                    <a:pt x="0" y="35"/>
                    <a:pt x="0" y="79"/>
                  </a:cubicBezTo>
                  <a:cubicBezTo>
                    <a:pt x="0" y="122"/>
                    <a:pt x="35" y="158"/>
                    <a:pt x="79"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6"/>
            <p:cNvSpPr>
              <a:spLocks/>
            </p:cNvSpPr>
            <p:nvPr/>
          </p:nvSpPr>
          <p:spPr bwMode="auto">
            <a:xfrm>
              <a:off x="6495380" y="4144176"/>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8" y="0"/>
                  </a:cubicBezTo>
                  <a:cubicBezTo>
                    <a:pt x="35" y="0"/>
                    <a:pt x="0" y="36"/>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7"/>
            <p:cNvSpPr>
              <a:spLocks/>
            </p:cNvSpPr>
            <p:nvPr/>
          </p:nvSpPr>
          <p:spPr bwMode="auto">
            <a:xfrm>
              <a:off x="6439865" y="3378072"/>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8" y="0"/>
                  </a:cubicBezTo>
                  <a:cubicBezTo>
                    <a:pt x="35" y="0"/>
                    <a:pt x="0" y="35"/>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28"/>
            <p:cNvSpPr>
              <a:spLocks/>
            </p:cNvSpPr>
            <p:nvPr/>
          </p:nvSpPr>
          <p:spPr bwMode="auto">
            <a:xfrm>
              <a:off x="5918548" y="4192269"/>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9" y="0"/>
                  </a:cubicBezTo>
                  <a:cubicBezTo>
                    <a:pt x="35" y="0"/>
                    <a:pt x="0" y="36"/>
                    <a:pt x="0" y="79"/>
                  </a:cubicBezTo>
                  <a:cubicBezTo>
                    <a:pt x="0" y="123"/>
                    <a:pt x="35" y="158"/>
                    <a:pt x="79" y="158"/>
                  </a:cubicBezTo>
                  <a:cubicBezTo>
                    <a:pt x="122" y="158"/>
                    <a:pt x="157" y="123"/>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 name="Textfeld 4"/>
          <p:cNvSpPr txBox="1"/>
          <p:nvPr/>
        </p:nvSpPr>
        <p:spPr>
          <a:xfrm>
            <a:off x="554108" y="4413580"/>
            <a:ext cx="1944216" cy="600164"/>
          </a:xfrm>
          <a:prstGeom prst="rect">
            <a:avLst/>
          </a:prstGeom>
          <a:noFill/>
        </p:spPr>
        <p:txBody>
          <a:bodyPr wrap="square" lIns="0" tIns="0" rIns="0" bIns="0" rtlCol="0">
            <a:spAutoFit/>
          </a:bodyPr>
          <a:lstStyle/>
          <a:p>
            <a:r>
              <a:rPr lang="fr-CH" sz="1300" dirty="0">
                <a:solidFill>
                  <a:schemeClr val="bg1"/>
                </a:solidFill>
              </a:rPr>
              <a:t>Proportion des élus</a:t>
            </a:r>
          </a:p>
          <a:p>
            <a:r>
              <a:rPr lang="fr-CH" sz="1300" dirty="0">
                <a:solidFill>
                  <a:schemeClr val="bg1"/>
                </a:solidFill>
              </a:rPr>
              <a:t>lors des élections du Conseil national</a:t>
            </a:r>
          </a:p>
        </p:txBody>
      </p:sp>
      <p:grpSp>
        <p:nvGrpSpPr>
          <p:cNvPr id="31" name="Gruppieren 30"/>
          <p:cNvGrpSpPr/>
          <p:nvPr/>
        </p:nvGrpSpPr>
        <p:grpSpPr>
          <a:xfrm flipV="1">
            <a:off x="11502180" y="6201593"/>
            <a:ext cx="97200" cy="309746"/>
            <a:chOff x="11502180" y="6201593"/>
            <a:chExt cx="97200" cy="309746"/>
          </a:xfrm>
        </p:grpSpPr>
        <p:sp>
          <p:nvSpPr>
            <p:cNvPr id="32" name="Ellipse 31"/>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Ellipse 32"/>
            <p:cNvSpPr>
              <a:spLocks noChangeAspect="1"/>
            </p:cNvSpPr>
            <p:nvPr/>
          </p:nvSpPr>
          <p:spPr>
            <a:xfrm>
              <a:off x="11502180" y="6201593"/>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6" name="Freeform 6">
            <a:extLst>
              <a:ext uri="{FF2B5EF4-FFF2-40B4-BE49-F238E27FC236}">
                <a16:creationId xmlns:a16="http://schemas.microsoft.com/office/drawing/2014/main" id="{98ED8D1A-4335-46AB-9900-B42A3F30BD46}"/>
              </a:ext>
            </a:extLst>
          </p:cNvPr>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7">
            <a:extLst>
              <a:ext uri="{FF2B5EF4-FFF2-40B4-BE49-F238E27FC236}">
                <a16:creationId xmlns:a16="http://schemas.microsoft.com/office/drawing/2014/main" id="{DD0ECE9C-CD11-4F2C-A459-576FCE92B82F}"/>
              </a:ext>
            </a:extLst>
          </p:cNvPr>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8">
            <a:extLst>
              <a:ext uri="{FF2B5EF4-FFF2-40B4-BE49-F238E27FC236}">
                <a16:creationId xmlns:a16="http://schemas.microsoft.com/office/drawing/2014/main" id="{22B9862E-6823-4350-9D71-FBFD98F6E502}"/>
              </a:ext>
            </a:extLst>
          </p:cNvPr>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9">
            <a:extLst>
              <a:ext uri="{FF2B5EF4-FFF2-40B4-BE49-F238E27FC236}">
                <a16:creationId xmlns:a16="http://schemas.microsoft.com/office/drawing/2014/main" id="{8637AAD7-201C-494F-8C5D-E364D5267E62}"/>
              </a:ext>
            </a:extLst>
          </p:cNvPr>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10">
            <a:extLst>
              <a:ext uri="{FF2B5EF4-FFF2-40B4-BE49-F238E27FC236}">
                <a16:creationId xmlns:a16="http://schemas.microsoft.com/office/drawing/2014/main" id="{75901021-56BD-498A-ACF1-20464652242F}"/>
              </a:ext>
            </a:extLst>
          </p:cNvPr>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Textfeld 40">
            <a:extLst>
              <a:ext uri="{FF2B5EF4-FFF2-40B4-BE49-F238E27FC236}">
                <a16:creationId xmlns:a16="http://schemas.microsoft.com/office/drawing/2014/main" id="{1C14F510-CCB1-47A1-B95D-F254D4BCED8F}"/>
              </a:ext>
            </a:extLst>
          </p:cNvPr>
          <p:cNvSpPr txBox="1"/>
          <p:nvPr/>
        </p:nvSpPr>
        <p:spPr>
          <a:xfrm>
            <a:off x="963886" y="5094075"/>
            <a:ext cx="1441723"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rPr>
              <a:t>UDC</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dirty="0">
                <a:solidFill>
                  <a:prstClr val="white"/>
                </a:solidFill>
                <a:latin typeface="Arial" panose="020B0604020202020204"/>
              </a:rPr>
              <a:t>PS</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a:defRPr/>
            </a:pPr>
            <a:r>
              <a:rPr lang="de-CH" sz="1400" dirty="0">
                <a:solidFill>
                  <a:prstClr val="white"/>
                </a:solidFill>
              </a:rPr>
              <a:t>Le </a:t>
            </a:r>
            <a:r>
              <a:rPr lang="de-CH" sz="1400" dirty="0" err="1" smtClean="0">
                <a:solidFill>
                  <a:prstClr val="white"/>
                </a:solidFill>
              </a:rPr>
              <a:t>Centre</a:t>
            </a:r>
            <a:endParaRPr kumimoji="0" lang="de-CH" sz="1400" b="0" i="0" u="none" strike="noStrike" kern="1200" cap="none" spc="0" normalizeH="0" baseline="0" noProof="0" dirty="0" smtClean="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dirty="0" smtClean="0">
                <a:solidFill>
                  <a:prstClr val="white"/>
                </a:solidFill>
                <a:latin typeface="Arial" panose="020B0604020202020204"/>
              </a:rPr>
              <a:t>PLR</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err="1">
                <a:ln>
                  <a:noFill/>
                </a:ln>
                <a:solidFill>
                  <a:prstClr val="white"/>
                </a:solidFill>
                <a:effectLst/>
                <a:uLnTx/>
                <a:uFillTx/>
                <a:latin typeface="Arial" panose="020B0604020202020204"/>
                <a:ea typeface="+mn-ea"/>
                <a:cs typeface="+mn-cs"/>
              </a:rPr>
              <a:t>Verts</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err="1">
                <a:ln>
                  <a:noFill/>
                </a:ln>
                <a:solidFill>
                  <a:prstClr val="white"/>
                </a:solidFill>
                <a:effectLst/>
                <a:uLnTx/>
                <a:uFillTx/>
                <a:latin typeface="Arial" panose="020B0604020202020204"/>
                <a:ea typeface="+mn-ea"/>
                <a:cs typeface="+mn-cs"/>
              </a:rPr>
              <a:t>Vert’libéraux</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Freeform 8">
            <a:extLst>
              <a:ext uri="{FF2B5EF4-FFF2-40B4-BE49-F238E27FC236}">
                <a16:creationId xmlns:a16="http://schemas.microsoft.com/office/drawing/2014/main" id="{9A1DB925-4B7D-43FC-AC36-0A147D78D07F}"/>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0138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Les rapports entre le Parlement et le gouvernement</a:t>
            </a:r>
          </a:p>
        </p:txBody>
      </p:sp>
      <p:sp>
        <p:nvSpPr>
          <p:cNvPr id="3" name="Inhaltsplatzhalter 2"/>
          <p:cNvSpPr>
            <a:spLocks noGrp="1"/>
          </p:cNvSpPr>
          <p:nvPr>
            <p:ph idx="1"/>
            <p:custDataLst>
              <p:tags r:id="rId2"/>
            </p:custDataLst>
          </p:nvPr>
        </p:nvSpPr>
        <p:spPr/>
        <p:txBody>
          <a:bodyPr/>
          <a:lstStyle/>
          <a:p>
            <a:pPr algn="just"/>
            <a:r>
              <a:rPr lang="fr-CH" dirty="0"/>
              <a:t>Le principe de concordance</a:t>
            </a:r>
          </a:p>
          <a:p>
            <a:pPr algn="just"/>
            <a:endParaRPr lang="fr-CH" dirty="0"/>
          </a:p>
          <a:p>
            <a:pPr>
              <a:spcAft>
                <a:spcPts val="1800"/>
              </a:spcAft>
            </a:pPr>
            <a:r>
              <a:rPr lang="fr-CH" dirty="0"/>
              <a:t>La concordance désigne la participation des principales forces politiques aux prises de décision.</a:t>
            </a:r>
          </a:p>
          <a:p>
            <a:pPr>
              <a:spcAft>
                <a:spcPts val="1800"/>
              </a:spcAft>
            </a:pPr>
            <a:r>
              <a:rPr lang="fr-CH" dirty="0"/>
              <a:t>Elle permet d’augmenter les chances que des projets proposés par le Conseil fédéral ou le Parlement soient soutenus par la majorité lors de votations populaires.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72</a:t>
            </a:fld>
            <a:endParaRPr lang="de-CH" dirty="0"/>
          </a:p>
        </p:txBody>
      </p:sp>
    </p:spTree>
    <p:extLst>
      <p:ext uri="{BB962C8B-B14F-4D97-AF65-F5344CB8AC3E}">
        <p14:creationId xmlns:p14="http://schemas.microsoft.com/office/powerpoint/2010/main" val="3011795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Les rapports entre le Parlement et le gouvernement</a:t>
            </a:r>
          </a:p>
        </p:txBody>
      </p:sp>
      <p:sp>
        <p:nvSpPr>
          <p:cNvPr id="3" name="Inhaltsplatzhalter 2"/>
          <p:cNvSpPr>
            <a:spLocks noGrp="1"/>
          </p:cNvSpPr>
          <p:nvPr>
            <p:ph idx="1"/>
            <p:custDataLst>
              <p:tags r:id="rId2"/>
            </p:custDataLst>
          </p:nvPr>
        </p:nvSpPr>
        <p:spPr/>
        <p:txBody>
          <a:bodyPr/>
          <a:lstStyle/>
          <a:p>
            <a:r>
              <a:rPr lang="fr-CH" dirty="0"/>
              <a:t>Ainsi, le Parlement ne repose pas sur un système </a:t>
            </a:r>
            <a:br>
              <a:rPr lang="fr-CH" dirty="0"/>
            </a:br>
            <a:r>
              <a:rPr lang="fr-CH" dirty="0"/>
              <a:t>dans lequel une majorité durable se heurte à une constante opposition. </a:t>
            </a:r>
            <a:r>
              <a:rPr lang="fr-CH" spc="30" dirty="0"/>
              <a:t>Au contraire, les majorités fluctuent selon les sujets.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73</a:t>
            </a:fld>
            <a:endParaRPr lang="de-CH" dirty="0"/>
          </a:p>
        </p:txBody>
      </p:sp>
    </p:spTree>
    <p:extLst>
      <p:ext uri="{BB962C8B-B14F-4D97-AF65-F5344CB8AC3E}">
        <p14:creationId xmlns:p14="http://schemas.microsoft.com/office/powerpoint/2010/main" val="1011299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Les rapports entre le Parlement et le gouvernement</a:t>
            </a:r>
          </a:p>
        </p:txBody>
      </p:sp>
      <p:sp>
        <p:nvSpPr>
          <p:cNvPr id="3" name="Inhaltsplatzhalter 2"/>
          <p:cNvSpPr>
            <a:spLocks noGrp="1"/>
          </p:cNvSpPr>
          <p:nvPr>
            <p:ph idx="1"/>
            <p:custDataLst>
              <p:tags r:id="rId2"/>
            </p:custDataLst>
          </p:nvPr>
        </p:nvSpPr>
        <p:spPr/>
        <p:txBody>
          <a:bodyPr/>
          <a:lstStyle/>
          <a:p>
            <a:r>
              <a:rPr lang="fr-CH" dirty="0"/>
              <a:t>Le Conseil fédéral et le Parlement sont élus pour</a:t>
            </a:r>
            <a:br>
              <a:rPr lang="fr-CH" dirty="0"/>
            </a:br>
            <a:r>
              <a:rPr lang="fr-CH" dirty="0"/>
              <a:t>quatre ans et ne peuvent pas être dissouts, ce qui apporte de la stabilité au principe de concordance.</a:t>
            </a:r>
            <a:endParaRPr lang="fr-CH" spc="30" dirty="0"/>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74</a:t>
            </a:fld>
            <a:endParaRPr lang="de-CH" dirty="0"/>
          </a:p>
        </p:txBody>
      </p:sp>
    </p:spTree>
    <p:extLst>
      <p:ext uri="{BB962C8B-B14F-4D97-AF65-F5344CB8AC3E}">
        <p14:creationId xmlns:p14="http://schemas.microsoft.com/office/powerpoint/2010/main" val="3202268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custDataLst>
              <p:tags r:id="rId1"/>
            </p:custDataLst>
          </p:nvPr>
        </p:nvSpPr>
        <p:spPr/>
        <p:txBody>
          <a:bodyPr/>
          <a:lstStyle/>
          <a:p>
            <a:r>
              <a:rPr lang="fr-CH" noProof="0" dirty="0"/>
              <a:t>Le Parlement dans la structure fédéraliste suisse</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3" name="Espace réservé du numéro de diapositive 2"/>
          <p:cNvSpPr>
            <a:spLocks noGrp="1"/>
          </p:cNvSpPr>
          <p:nvPr>
            <p:ph type="sldNum" sz="quarter" idx="12"/>
            <p:custDataLst>
              <p:tags r:id="rId3"/>
            </p:custDataLst>
          </p:nvPr>
        </p:nvSpPr>
        <p:spPr/>
        <p:txBody>
          <a:bodyPr/>
          <a:lstStyle/>
          <a:p>
            <a:fld id="{442AD375-037F-43D0-B059-5172DA06796A}" type="slidenum">
              <a:rPr lang="de-CH" smtClean="0"/>
              <a:pPr/>
              <a:t>75</a:t>
            </a:fld>
            <a:endParaRPr lang="de-CH" dirty="0"/>
          </a:p>
        </p:txBody>
      </p:sp>
    </p:spTree>
    <p:extLst>
      <p:ext uri="{BB962C8B-B14F-4D97-AF65-F5344CB8AC3E}">
        <p14:creationId xmlns:p14="http://schemas.microsoft.com/office/powerpoint/2010/main" val="44130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Parlement dans la structure fédéraliste suisse</a:t>
            </a:r>
          </a:p>
        </p:txBody>
      </p:sp>
      <p:sp>
        <p:nvSpPr>
          <p:cNvPr id="3" name="Inhaltsplatzhalter 2"/>
          <p:cNvSpPr>
            <a:spLocks noGrp="1"/>
          </p:cNvSpPr>
          <p:nvPr>
            <p:ph idx="1"/>
            <p:custDataLst>
              <p:tags r:id="rId2"/>
            </p:custDataLst>
          </p:nvPr>
        </p:nvSpPr>
        <p:spPr>
          <a:xfrm>
            <a:off x="2098800" y="2303253"/>
            <a:ext cx="9149586" cy="3873709"/>
          </a:xfrm>
        </p:spPr>
        <p:txBody>
          <a:bodyPr/>
          <a:lstStyle/>
          <a:p>
            <a:pPr marL="355600">
              <a:spcAft>
                <a:spcPts val="1800"/>
              </a:spcAft>
            </a:pPr>
            <a:r>
              <a:rPr lang="fr-CH" dirty="0"/>
              <a:t>Le fédéralisme</a:t>
            </a:r>
          </a:p>
          <a:p>
            <a:pPr marL="355600"/>
            <a:r>
              <a:rPr lang="fr-CH" dirty="0"/>
              <a:t>Depuis 1848, la Suisse est un État</a:t>
            </a:r>
            <a:r>
              <a:rPr lang="fr-CH" baseline="0" dirty="0"/>
              <a:t> fédéral</a:t>
            </a:r>
            <a:r>
              <a:rPr lang="fr-CH" dirty="0"/>
              <a:t>.</a:t>
            </a:r>
          </a:p>
          <a:p>
            <a:pPr marL="355600"/>
            <a:r>
              <a:rPr lang="fr-CH" dirty="0"/>
              <a:t>Le pouvoir est réparti sur trois niveaux :</a:t>
            </a:r>
          </a:p>
          <a:p>
            <a:pPr lvl="1"/>
            <a:r>
              <a:rPr lang="fr-CH" dirty="0"/>
              <a:t>la Confédération</a:t>
            </a:r>
          </a:p>
          <a:p>
            <a:pPr lvl="1"/>
            <a:r>
              <a:rPr lang="fr-CH" dirty="0"/>
              <a:t>les 26 cantons</a:t>
            </a:r>
          </a:p>
          <a:p>
            <a:pPr lvl="1"/>
            <a:r>
              <a:rPr lang="fr-CH" dirty="0"/>
              <a:t>les plus de 2000 communes.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76</a:t>
            </a:fld>
            <a:endParaRPr lang="de-CH" dirty="0"/>
          </a:p>
        </p:txBody>
      </p:sp>
    </p:spTree>
    <p:extLst>
      <p:ext uri="{BB962C8B-B14F-4D97-AF65-F5344CB8AC3E}">
        <p14:creationId xmlns:p14="http://schemas.microsoft.com/office/powerpoint/2010/main" val="2826622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custDataLst>
              <p:tags r:id="rId1"/>
            </p:custDataLst>
          </p:nvPr>
        </p:nvSpPr>
        <p:spPr/>
        <p:txBody>
          <a:bodyPr/>
          <a:lstStyle/>
          <a:p>
            <a:r>
              <a:rPr lang="fr-CH" noProof="0" dirty="0"/>
              <a:t>1 État fédéral</a:t>
            </a:r>
          </a:p>
          <a:p>
            <a:r>
              <a:rPr lang="fr-CH" noProof="0" dirty="0"/>
              <a:t>26 cantons</a:t>
            </a:r>
          </a:p>
          <a:p>
            <a:r>
              <a:rPr lang="fr-CH" noProof="0" dirty="0"/>
              <a:t>plus de 2000 communes</a:t>
            </a:r>
          </a:p>
        </p:txBody>
      </p:sp>
      <p:sp>
        <p:nvSpPr>
          <p:cNvPr id="3" name="Datumsplatzhalter 2"/>
          <p:cNvSpPr>
            <a:spLocks noGrp="1"/>
          </p:cNvSpPr>
          <p:nvPr>
            <p:ph type="dt" sz="half" idx="10"/>
            <p:custDataLst>
              <p:tags r:id="rId2"/>
            </p:custDataLst>
          </p:nvPr>
        </p:nvSpPr>
        <p:spPr/>
        <p:txBody>
          <a:bodyPr/>
          <a:lstStyle/>
          <a:p>
            <a:r>
              <a:rPr lang="de-DE" smtClean="0"/>
              <a:t>mai 2021</a:t>
            </a:r>
            <a:endParaRPr lang="de-CH" dirty="0"/>
          </a:p>
        </p:txBody>
      </p:sp>
      <p:pic>
        <p:nvPicPr>
          <p:cNvPr id="8" name="Bild 3"/>
          <p:cNvPicPr>
            <a:picLocks noChangeAspect="1"/>
          </p:cNvPicPr>
          <p:nvPr>
            <p:custDataLst>
              <p:tags r:id="rId3"/>
            </p:custDataLst>
          </p:nvPr>
        </p:nvPicPr>
        <p:blipFill>
          <a:blip r:embed="rId7"/>
          <a:stretch>
            <a:fillRect/>
          </a:stretch>
        </p:blipFill>
        <p:spPr>
          <a:xfrm>
            <a:off x="1668736" y="739279"/>
            <a:ext cx="9093200" cy="6083300"/>
          </a:xfrm>
          <a:prstGeom prst="rect">
            <a:avLst/>
          </a:prstGeom>
        </p:spPr>
      </p:pic>
      <p:sp>
        <p:nvSpPr>
          <p:cNvPr id="6" name="Espace réservé du numéro de diapositive 5"/>
          <p:cNvSpPr>
            <a:spLocks noGrp="1"/>
          </p:cNvSpPr>
          <p:nvPr>
            <p:ph type="sldNum" sz="quarter" idx="12"/>
            <p:custDataLst>
              <p:tags r:id="rId4"/>
            </p:custDataLst>
          </p:nvPr>
        </p:nvSpPr>
        <p:spPr/>
        <p:txBody>
          <a:bodyPr/>
          <a:lstStyle/>
          <a:p>
            <a:fld id="{442AD375-037F-43D0-B059-5172DA06796A}" type="slidenum">
              <a:rPr lang="de-CH" smtClean="0"/>
              <a:pPr/>
              <a:t>77</a:t>
            </a:fld>
            <a:endParaRPr lang="de-CH" dirty="0"/>
          </a:p>
        </p:txBody>
      </p:sp>
    </p:spTree>
    <p:extLst>
      <p:ext uri="{BB962C8B-B14F-4D97-AF65-F5344CB8AC3E}">
        <p14:creationId xmlns:p14="http://schemas.microsoft.com/office/powerpoint/2010/main" val="1364689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Parlement dans la structure fédéraliste suisse</a:t>
            </a:r>
          </a:p>
        </p:txBody>
      </p:sp>
      <p:sp>
        <p:nvSpPr>
          <p:cNvPr id="3" name="Inhaltsplatzhalter 2"/>
          <p:cNvSpPr>
            <a:spLocks noGrp="1"/>
          </p:cNvSpPr>
          <p:nvPr>
            <p:ph idx="1"/>
            <p:custDataLst>
              <p:tags r:id="rId2"/>
            </p:custDataLst>
          </p:nvPr>
        </p:nvSpPr>
        <p:spPr/>
        <p:txBody>
          <a:bodyPr/>
          <a:lstStyle/>
          <a:p>
            <a:r>
              <a:rPr lang="fr-CH" dirty="0"/>
              <a:t>Le principe de</a:t>
            </a:r>
            <a:r>
              <a:rPr lang="fr-CH" baseline="0" dirty="0"/>
              <a:t> s</a:t>
            </a:r>
            <a:r>
              <a:rPr lang="fr-CH" dirty="0"/>
              <a:t>ubsidiarité</a:t>
            </a:r>
          </a:p>
          <a:p>
            <a:endParaRPr lang="fr-CH" dirty="0"/>
          </a:p>
          <a:p>
            <a:pPr>
              <a:spcAft>
                <a:spcPts val="1800"/>
              </a:spcAft>
            </a:pPr>
            <a:r>
              <a:rPr lang="fr-CH" dirty="0"/>
              <a:t>Le niveau supérieur ne prend en charge que les tâches</a:t>
            </a:r>
            <a:br>
              <a:rPr lang="fr-CH" dirty="0"/>
            </a:br>
            <a:r>
              <a:rPr lang="fr-CH" dirty="0"/>
              <a:t>dont le niveau inférieur ne peut s’acquitter lui-même.</a:t>
            </a:r>
          </a:p>
          <a:p>
            <a:pPr>
              <a:spcAft>
                <a:spcPts val="1800"/>
              </a:spcAft>
            </a:pPr>
            <a:r>
              <a:rPr lang="fr-CH" dirty="0"/>
              <a:t>Les cantons et les communes jouissent ainsi d’une large marge de manœuvre. Pour financer leurs tâches, ils prélèvent leurs propres impôts.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78</a:t>
            </a:fld>
            <a:endParaRPr lang="de-CH" dirty="0"/>
          </a:p>
        </p:txBody>
      </p:sp>
    </p:spTree>
    <p:extLst>
      <p:ext uri="{BB962C8B-B14F-4D97-AF65-F5344CB8AC3E}">
        <p14:creationId xmlns:p14="http://schemas.microsoft.com/office/powerpoint/2010/main" val="3346526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Parlement dans la structure fédéraliste suisse</a:t>
            </a:r>
          </a:p>
        </p:txBody>
      </p:sp>
      <p:sp>
        <p:nvSpPr>
          <p:cNvPr id="3" name="Inhaltsplatzhalter 2"/>
          <p:cNvSpPr>
            <a:spLocks noGrp="1"/>
          </p:cNvSpPr>
          <p:nvPr>
            <p:ph idx="1"/>
            <p:custDataLst>
              <p:tags r:id="rId2"/>
            </p:custDataLst>
          </p:nvPr>
        </p:nvSpPr>
        <p:spPr/>
        <p:txBody>
          <a:bodyPr/>
          <a:lstStyle/>
          <a:p>
            <a:pPr algn="just"/>
            <a:r>
              <a:rPr lang="fr-CH" dirty="0"/>
              <a:t>Les compétences de la</a:t>
            </a:r>
            <a:r>
              <a:rPr lang="fr-CH" baseline="0" dirty="0"/>
              <a:t> Confédération</a:t>
            </a:r>
            <a:endParaRPr lang="fr-CH" dirty="0"/>
          </a:p>
          <a:p>
            <a:pPr algn="just"/>
            <a:endParaRPr lang="fr-CH" dirty="0"/>
          </a:p>
          <a:p>
            <a:r>
              <a:rPr lang="fr-CH" spc="40" dirty="0"/>
              <a:t>Conformément au principe de subsidiarité, la Confédération n’accomplit que les tâches que lui attribue expressément</a:t>
            </a:r>
            <a:br>
              <a:rPr lang="fr-CH" spc="40" dirty="0"/>
            </a:br>
            <a:r>
              <a:rPr lang="fr-CH" spc="40" dirty="0"/>
              <a:t>la Constitution.</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79</a:t>
            </a:fld>
            <a:endParaRPr lang="de-CH" dirty="0"/>
          </a:p>
        </p:txBody>
      </p:sp>
    </p:spTree>
    <p:extLst>
      <p:ext uri="{BB962C8B-B14F-4D97-AF65-F5344CB8AC3E}">
        <p14:creationId xmlns:p14="http://schemas.microsoft.com/office/powerpoint/2010/main" val="114007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custDataLst>
              <p:tags r:id="rId1"/>
            </p:custDataLst>
          </p:nvPr>
        </p:nvSpPr>
        <p:spPr/>
        <p:txBody>
          <a:bodyPr/>
          <a:lstStyle/>
          <a:p>
            <a:r>
              <a:rPr lang="fr-CH" dirty="0">
                <a:solidFill>
                  <a:srgbClr val="000000"/>
                </a:solidFill>
              </a:rPr>
              <a:t>Zurich</a:t>
            </a:r>
          </a:p>
          <a:p>
            <a:r>
              <a:rPr lang="fr-CH" noProof="0" dirty="0">
                <a:solidFill>
                  <a:schemeClr val="accent5"/>
                </a:solidFill>
              </a:rPr>
              <a:t>1 500 000 habitants</a:t>
            </a:r>
          </a:p>
          <a:p>
            <a:r>
              <a:rPr lang="fr-CH" noProof="0" dirty="0">
                <a:solidFill>
                  <a:srgbClr val="000000"/>
                </a:solidFill>
              </a:rPr>
              <a:t>35 sièges</a:t>
            </a:r>
          </a:p>
          <a:p>
            <a:endParaRPr lang="fr-CH" noProof="0" dirty="0">
              <a:solidFill>
                <a:srgbClr val="000000"/>
              </a:solidFill>
            </a:endParaRP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solidFill>
                <a:schemeClr val="tx1"/>
              </a:solidFill>
            </a:endParaRPr>
          </a:p>
        </p:txBody>
      </p:sp>
      <p:sp>
        <p:nvSpPr>
          <p:cNvPr id="7" name="Inhaltsplatzhalter 6"/>
          <p:cNvSpPr>
            <a:spLocks noGrp="1"/>
          </p:cNvSpPr>
          <p:nvPr>
            <p:ph idx="13"/>
            <p:custDataLst>
              <p:tags r:id="rId3"/>
            </p:custDataLst>
          </p:nvPr>
        </p:nvSpPr>
        <p:spPr/>
        <p:txBody>
          <a:bodyPr/>
          <a:lstStyle/>
          <a:p>
            <a:r>
              <a:rPr lang="fr-CH" noProof="0" dirty="0"/>
              <a:t>Appenzell Rhodes-Intérieures</a:t>
            </a:r>
          </a:p>
          <a:p>
            <a:r>
              <a:rPr lang="fr-CH" noProof="0" dirty="0">
                <a:solidFill>
                  <a:srgbClr val="969696"/>
                </a:solidFill>
              </a:rPr>
              <a:t>16 000 habitants</a:t>
            </a:r>
          </a:p>
          <a:p>
            <a:r>
              <a:rPr lang="fr-CH" noProof="0" dirty="0"/>
              <a:t>1 siège</a:t>
            </a:r>
          </a:p>
        </p:txBody>
      </p:sp>
      <p:grpSp>
        <p:nvGrpSpPr>
          <p:cNvPr id="1349" name="Gruppieren 1348"/>
          <p:cNvGrpSpPr/>
          <p:nvPr>
            <p:custDataLst>
              <p:tags r:id="rId4"/>
            </p:custDataLst>
          </p:nvPr>
        </p:nvGrpSpPr>
        <p:grpSpPr>
          <a:xfrm flipV="1">
            <a:off x="11502180" y="6201593"/>
            <a:ext cx="97200" cy="309746"/>
            <a:chOff x="11502180" y="6201593"/>
            <a:chExt cx="97200" cy="309746"/>
          </a:xfrm>
        </p:grpSpPr>
        <p:sp>
          <p:nvSpPr>
            <p:cNvPr id="1350" name="Ellipse 1349"/>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1" name="Ellipse 1350"/>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 name="Espace réservé du numéro de diapositive 2"/>
          <p:cNvSpPr>
            <a:spLocks noGrp="1"/>
          </p:cNvSpPr>
          <p:nvPr>
            <p:ph type="sldNum" sz="quarter" idx="12"/>
            <p:custDataLst>
              <p:tags r:id="rId5"/>
            </p:custDataLst>
          </p:nvPr>
        </p:nvSpPr>
        <p:spPr/>
        <p:txBody>
          <a:bodyPr/>
          <a:lstStyle/>
          <a:p>
            <a:fld id="{442AD375-037F-43D0-B059-5172DA06796A}" type="slidenum">
              <a:rPr lang="de-CH" smtClean="0"/>
              <a:t>8</a:t>
            </a:fld>
            <a:endParaRPr lang="de-CH" dirty="0"/>
          </a:p>
        </p:txBody>
      </p:sp>
      <p:sp>
        <p:nvSpPr>
          <p:cNvPr id="437" name="AutoShape 3">
            <a:extLst>
              <a:ext uri="{FF2B5EF4-FFF2-40B4-BE49-F238E27FC236}">
                <a16:creationId xmlns:a16="http://schemas.microsoft.com/office/drawing/2014/main" id="{D41C25E9-423D-476B-A634-960BF03BDAB7}"/>
              </a:ext>
            </a:extLst>
          </p:cNvPr>
          <p:cNvSpPr>
            <a:spLocks noChangeAspect="1" noChangeArrowheads="1" noTextEdit="1"/>
          </p:cNvSpPr>
          <p:nvPr/>
        </p:nvSpPr>
        <p:spPr bwMode="auto">
          <a:xfrm>
            <a:off x="730250" y="2177381"/>
            <a:ext cx="10731500" cy="37719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625" name="Gruppieren 624">
            <a:extLst>
              <a:ext uri="{FF2B5EF4-FFF2-40B4-BE49-F238E27FC236}">
                <a16:creationId xmlns:a16="http://schemas.microsoft.com/office/drawing/2014/main" id="{61DAFC5F-C289-45A4-831A-167EB46F2F19}"/>
              </a:ext>
            </a:extLst>
          </p:cNvPr>
          <p:cNvGrpSpPr/>
          <p:nvPr/>
        </p:nvGrpSpPr>
        <p:grpSpPr>
          <a:xfrm>
            <a:off x="6410327" y="2172617"/>
            <a:ext cx="5043488" cy="3776664"/>
            <a:chOff x="6410327" y="2175793"/>
            <a:chExt cx="5043488" cy="3776664"/>
          </a:xfrm>
        </p:grpSpPr>
        <p:sp>
          <p:nvSpPr>
            <p:cNvPr id="626" name="Freeform 95">
              <a:extLst>
                <a:ext uri="{FF2B5EF4-FFF2-40B4-BE49-F238E27FC236}">
                  <a16:creationId xmlns:a16="http://schemas.microsoft.com/office/drawing/2014/main" id="{64853B98-06F5-466B-B7D9-F69BFA5F4674}"/>
                </a:ext>
              </a:extLst>
            </p:cNvPr>
            <p:cNvSpPr>
              <a:spLocks/>
            </p:cNvSpPr>
            <p:nvPr/>
          </p:nvSpPr>
          <p:spPr bwMode="auto">
            <a:xfrm>
              <a:off x="9164639" y="2180556"/>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7" name="Freeform 97">
              <a:extLst>
                <a:ext uri="{FF2B5EF4-FFF2-40B4-BE49-F238E27FC236}">
                  <a16:creationId xmlns:a16="http://schemas.microsoft.com/office/drawing/2014/main" id="{A62A29DE-5DFC-40D6-A020-B9DBDDC83532}"/>
                </a:ext>
              </a:extLst>
            </p:cNvPr>
            <p:cNvSpPr>
              <a:spLocks/>
            </p:cNvSpPr>
            <p:nvPr/>
          </p:nvSpPr>
          <p:spPr bwMode="auto">
            <a:xfrm>
              <a:off x="9474202" y="2225006"/>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8" name="Freeform 99">
              <a:extLst>
                <a:ext uri="{FF2B5EF4-FFF2-40B4-BE49-F238E27FC236}">
                  <a16:creationId xmlns:a16="http://schemas.microsoft.com/office/drawing/2014/main" id="{58E01856-CCE3-404F-BCDE-37670197DFDA}"/>
                </a:ext>
              </a:extLst>
            </p:cNvPr>
            <p:cNvSpPr>
              <a:spLocks/>
            </p:cNvSpPr>
            <p:nvPr/>
          </p:nvSpPr>
          <p:spPr bwMode="auto">
            <a:xfrm>
              <a:off x="9318627" y="2198018"/>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9" name="Freeform 101">
              <a:extLst>
                <a:ext uri="{FF2B5EF4-FFF2-40B4-BE49-F238E27FC236}">
                  <a16:creationId xmlns:a16="http://schemas.microsoft.com/office/drawing/2014/main" id="{11992198-8C19-4607-BD24-8C40AD8E335B}"/>
                </a:ext>
              </a:extLst>
            </p:cNvPr>
            <p:cNvSpPr>
              <a:spLocks/>
            </p:cNvSpPr>
            <p:nvPr/>
          </p:nvSpPr>
          <p:spPr bwMode="auto">
            <a:xfrm>
              <a:off x="9629777" y="2263106"/>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0" name="Freeform 103">
              <a:extLst>
                <a:ext uri="{FF2B5EF4-FFF2-40B4-BE49-F238E27FC236}">
                  <a16:creationId xmlns:a16="http://schemas.microsoft.com/office/drawing/2014/main" id="{B45C6772-BDF2-4726-8A4A-057F5638DFA3}"/>
                </a:ext>
              </a:extLst>
            </p:cNvPr>
            <p:cNvSpPr>
              <a:spLocks/>
            </p:cNvSpPr>
            <p:nvPr/>
          </p:nvSpPr>
          <p:spPr bwMode="auto">
            <a:xfrm>
              <a:off x="9004302" y="2175793"/>
              <a:ext cx="173038"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1" name="Freeform 105">
              <a:extLst>
                <a:ext uri="{FF2B5EF4-FFF2-40B4-BE49-F238E27FC236}">
                  <a16:creationId xmlns:a16="http://schemas.microsoft.com/office/drawing/2014/main" id="{419D00CC-AC81-4475-AA55-662B4E5338C6}"/>
                </a:ext>
              </a:extLst>
            </p:cNvPr>
            <p:cNvSpPr>
              <a:spLocks/>
            </p:cNvSpPr>
            <p:nvPr/>
          </p:nvSpPr>
          <p:spPr bwMode="auto">
            <a:xfrm>
              <a:off x="10079039" y="2444081"/>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2" name="Freeform 107">
              <a:extLst>
                <a:ext uri="{FF2B5EF4-FFF2-40B4-BE49-F238E27FC236}">
                  <a16:creationId xmlns:a16="http://schemas.microsoft.com/office/drawing/2014/main" id="{8BDED824-6774-4B3A-BB24-212CAC0366D4}"/>
                </a:ext>
              </a:extLst>
            </p:cNvPr>
            <p:cNvSpPr>
              <a:spLocks/>
            </p:cNvSpPr>
            <p:nvPr/>
          </p:nvSpPr>
          <p:spPr bwMode="auto">
            <a:xfrm>
              <a:off x="9783764" y="2312318"/>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3" name="Freeform 109">
              <a:extLst>
                <a:ext uri="{FF2B5EF4-FFF2-40B4-BE49-F238E27FC236}">
                  <a16:creationId xmlns:a16="http://schemas.microsoft.com/office/drawing/2014/main" id="{9CC8C162-7D53-4DB4-B45A-12C88882B06C}"/>
                </a:ext>
              </a:extLst>
            </p:cNvPr>
            <p:cNvSpPr>
              <a:spLocks/>
            </p:cNvSpPr>
            <p:nvPr/>
          </p:nvSpPr>
          <p:spPr bwMode="auto">
            <a:xfrm>
              <a:off x="10466389" y="2701256"/>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4" name="Freeform 111">
              <a:extLst>
                <a:ext uri="{FF2B5EF4-FFF2-40B4-BE49-F238E27FC236}">
                  <a16:creationId xmlns:a16="http://schemas.microsoft.com/office/drawing/2014/main" id="{A40E627F-4CA0-4829-8036-36193D9D98C2}"/>
                </a:ext>
              </a:extLst>
            </p:cNvPr>
            <p:cNvSpPr>
              <a:spLocks/>
            </p:cNvSpPr>
            <p:nvPr/>
          </p:nvSpPr>
          <p:spPr bwMode="auto">
            <a:xfrm>
              <a:off x="10217152" y="2521868"/>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5" name="Freeform 113">
              <a:extLst>
                <a:ext uri="{FF2B5EF4-FFF2-40B4-BE49-F238E27FC236}">
                  <a16:creationId xmlns:a16="http://schemas.microsoft.com/office/drawing/2014/main" id="{0ACEC430-26AD-47A1-8A62-619E16A7E5C3}"/>
                </a:ext>
              </a:extLst>
            </p:cNvPr>
            <p:cNvSpPr>
              <a:spLocks/>
            </p:cNvSpPr>
            <p:nvPr/>
          </p:nvSpPr>
          <p:spPr bwMode="auto">
            <a:xfrm>
              <a:off x="9934577" y="2372643"/>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6" name="Freeform 115">
              <a:extLst>
                <a:ext uri="{FF2B5EF4-FFF2-40B4-BE49-F238E27FC236}">
                  <a16:creationId xmlns:a16="http://schemas.microsoft.com/office/drawing/2014/main" id="{E5FD4FF0-E42D-4681-BD73-3BA9187C8EED}"/>
                </a:ext>
              </a:extLst>
            </p:cNvPr>
            <p:cNvSpPr>
              <a:spLocks/>
            </p:cNvSpPr>
            <p:nvPr/>
          </p:nvSpPr>
          <p:spPr bwMode="auto">
            <a:xfrm>
              <a:off x="10345739" y="2609181"/>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7" name="Freeform 409">
              <a:extLst>
                <a:ext uri="{FF2B5EF4-FFF2-40B4-BE49-F238E27FC236}">
                  <a16:creationId xmlns:a16="http://schemas.microsoft.com/office/drawing/2014/main" id="{B20F9223-5183-425E-B3A4-32BBB11AD72B}"/>
                </a:ext>
              </a:extLst>
            </p:cNvPr>
            <p:cNvSpPr>
              <a:spLocks/>
            </p:cNvSpPr>
            <p:nvPr/>
          </p:nvSpPr>
          <p:spPr bwMode="auto">
            <a:xfrm>
              <a:off x="8521702" y="2180556"/>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8" name="Freeform 411">
              <a:extLst>
                <a:ext uri="{FF2B5EF4-FFF2-40B4-BE49-F238E27FC236}">
                  <a16:creationId xmlns:a16="http://schemas.microsoft.com/office/drawing/2014/main" id="{553C7363-5989-4874-8323-9BE00F1376A0}"/>
                </a:ext>
              </a:extLst>
            </p:cNvPr>
            <p:cNvSpPr>
              <a:spLocks/>
            </p:cNvSpPr>
            <p:nvPr/>
          </p:nvSpPr>
          <p:spPr bwMode="auto">
            <a:xfrm>
              <a:off x="8185152" y="2225006"/>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9" name="Freeform 415">
              <a:extLst>
                <a:ext uri="{FF2B5EF4-FFF2-40B4-BE49-F238E27FC236}">
                  <a16:creationId xmlns:a16="http://schemas.microsoft.com/office/drawing/2014/main" id="{90776539-18A3-4599-BBE3-79352081362B}"/>
                </a:ext>
              </a:extLst>
            </p:cNvPr>
            <p:cNvSpPr>
              <a:spLocks/>
            </p:cNvSpPr>
            <p:nvPr/>
          </p:nvSpPr>
          <p:spPr bwMode="auto">
            <a:xfrm>
              <a:off x="8018465" y="2263106"/>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0" name="Freeform 419">
              <a:extLst>
                <a:ext uri="{FF2B5EF4-FFF2-40B4-BE49-F238E27FC236}">
                  <a16:creationId xmlns:a16="http://schemas.microsoft.com/office/drawing/2014/main" id="{D58F7BEB-9BD1-4C55-A3AD-4E87F14A0AD9}"/>
                </a:ext>
              </a:extLst>
            </p:cNvPr>
            <p:cNvSpPr>
              <a:spLocks/>
            </p:cNvSpPr>
            <p:nvPr/>
          </p:nvSpPr>
          <p:spPr bwMode="auto">
            <a:xfrm>
              <a:off x="7550152" y="2444081"/>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1" name="Freeform 421">
              <a:extLst>
                <a:ext uri="{FF2B5EF4-FFF2-40B4-BE49-F238E27FC236}">
                  <a16:creationId xmlns:a16="http://schemas.microsoft.com/office/drawing/2014/main" id="{79475907-8CC9-4550-A57C-AEF1CE3980E4}"/>
                </a:ext>
              </a:extLst>
            </p:cNvPr>
            <p:cNvSpPr>
              <a:spLocks/>
            </p:cNvSpPr>
            <p:nvPr/>
          </p:nvSpPr>
          <p:spPr bwMode="auto">
            <a:xfrm>
              <a:off x="7854952" y="2312318"/>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2" name="Freeform 423">
              <a:extLst>
                <a:ext uri="{FF2B5EF4-FFF2-40B4-BE49-F238E27FC236}">
                  <a16:creationId xmlns:a16="http://schemas.microsoft.com/office/drawing/2014/main" id="{F5BE7E07-5F99-4669-82AF-D07A39A7BFBE}"/>
                </a:ext>
              </a:extLst>
            </p:cNvPr>
            <p:cNvSpPr>
              <a:spLocks/>
            </p:cNvSpPr>
            <p:nvPr/>
          </p:nvSpPr>
          <p:spPr bwMode="auto">
            <a:xfrm>
              <a:off x="7150102" y="2701256"/>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3" name="Freeform 425">
              <a:extLst>
                <a:ext uri="{FF2B5EF4-FFF2-40B4-BE49-F238E27FC236}">
                  <a16:creationId xmlns:a16="http://schemas.microsoft.com/office/drawing/2014/main" id="{7B7A6E8C-F418-4C28-8945-F48A39F71E48}"/>
                </a:ext>
              </a:extLst>
            </p:cNvPr>
            <p:cNvSpPr>
              <a:spLocks/>
            </p:cNvSpPr>
            <p:nvPr/>
          </p:nvSpPr>
          <p:spPr bwMode="auto">
            <a:xfrm>
              <a:off x="7410452" y="2521868"/>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4" name="Freeform 427">
              <a:extLst>
                <a:ext uri="{FF2B5EF4-FFF2-40B4-BE49-F238E27FC236}">
                  <a16:creationId xmlns:a16="http://schemas.microsoft.com/office/drawing/2014/main" id="{8F0088D8-9837-4748-B599-ED6A3BC8AD34}"/>
                </a:ext>
              </a:extLst>
            </p:cNvPr>
            <p:cNvSpPr>
              <a:spLocks/>
            </p:cNvSpPr>
            <p:nvPr/>
          </p:nvSpPr>
          <p:spPr bwMode="auto">
            <a:xfrm>
              <a:off x="7699377" y="2372643"/>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5" name="Freeform 429">
              <a:extLst>
                <a:ext uri="{FF2B5EF4-FFF2-40B4-BE49-F238E27FC236}">
                  <a16:creationId xmlns:a16="http://schemas.microsoft.com/office/drawing/2014/main" id="{911FE125-BF9E-4DB5-9457-4702FBF80A20}"/>
                </a:ext>
              </a:extLst>
            </p:cNvPr>
            <p:cNvSpPr>
              <a:spLocks/>
            </p:cNvSpPr>
            <p:nvPr/>
          </p:nvSpPr>
          <p:spPr bwMode="auto">
            <a:xfrm>
              <a:off x="7281865" y="2609181"/>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6" name="Freeform 5">
              <a:extLst>
                <a:ext uri="{FF2B5EF4-FFF2-40B4-BE49-F238E27FC236}">
                  <a16:creationId xmlns:a16="http://schemas.microsoft.com/office/drawing/2014/main" id="{DE6D1D9E-1EAA-4B5C-B3EB-1896F9561E3D}"/>
                </a:ext>
              </a:extLst>
            </p:cNvPr>
            <p:cNvSpPr>
              <a:spLocks/>
            </p:cNvSpPr>
            <p:nvPr/>
          </p:nvSpPr>
          <p:spPr bwMode="auto">
            <a:xfrm>
              <a:off x="7885114" y="4414168"/>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7" name="Freeform 7">
              <a:extLst>
                <a:ext uri="{FF2B5EF4-FFF2-40B4-BE49-F238E27FC236}">
                  <a16:creationId xmlns:a16="http://schemas.microsoft.com/office/drawing/2014/main" id="{563BE8B1-BC65-4A8B-AFF0-6EA29FB83E58}"/>
                </a:ext>
              </a:extLst>
            </p:cNvPr>
            <p:cNvSpPr>
              <a:spLocks/>
            </p:cNvSpPr>
            <p:nvPr/>
          </p:nvSpPr>
          <p:spPr bwMode="auto">
            <a:xfrm>
              <a:off x="7953377" y="4296693"/>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8" name="Freeform 9">
              <a:extLst>
                <a:ext uri="{FF2B5EF4-FFF2-40B4-BE49-F238E27FC236}">
                  <a16:creationId xmlns:a16="http://schemas.microsoft.com/office/drawing/2014/main" id="{9A9DBEA3-7E43-4F99-9A4A-2B3C78AA5C16}"/>
                </a:ext>
              </a:extLst>
            </p:cNvPr>
            <p:cNvSpPr>
              <a:spLocks/>
            </p:cNvSpPr>
            <p:nvPr/>
          </p:nvSpPr>
          <p:spPr bwMode="auto">
            <a:xfrm>
              <a:off x="8042277" y="4195093"/>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11">
              <a:extLst>
                <a:ext uri="{FF2B5EF4-FFF2-40B4-BE49-F238E27FC236}">
                  <a16:creationId xmlns:a16="http://schemas.microsoft.com/office/drawing/2014/main" id="{7B031304-14A4-4487-956C-1F4D0169DBDB}"/>
                </a:ext>
              </a:extLst>
            </p:cNvPr>
            <p:cNvSpPr>
              <a:spLocks/>
            </p:cNvSpPr>
            <p:nvPr/>
          </p:nvSpPr>
          <p:spPr bwMode="auto">
            <a:xfrm>
              <a:off x="8243889" y="4455443"/>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13">
              <a:extLst>
                <a:ext uri="{FF2B5EF4-FFF2-40B4-BE49-F238E27FC236}">
                  <a16:creationId xmlns:a16="http://schemas.microsoft.com/office/drawing/2014/main" id="{ACE781F1-2A01-4965-83B2-7D898FEC16BF}"/>
                </a:ext>
              </a:extLst>
            </p:cNvPr>
            <p:cNvSpPr>
              <a:spLocks/>
            </p:cNvSpPr>
            <p:nvPr/>
          </p:nvSpPr>
          <p:spPr bwMode="auto">
            <a:xfrm>
              <a:off x="8170864" y="4591968"/>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15">
              <a:extLst>
                <a:ext uri="{FF2B5EF4-FFF2-40B4-BE49-F238E27FC236}">
                  <a16:creationId xmlns:a16="http://schemas.microsoft.com/office/drawing/2014/main" id="{8DC355CC-8488-4B0C-BD03-3A3E66ADEBCB}"/>
                </a:ext>
              </a:extLst>
            </p:cNvPr>
            <p:cNvSpPr>
              <a:spLocks/>
            </p:cNvSpPr>
            <p:nvPr/>
          </p:nvSpPr>
          <p:spPr bwMode="auto">
            <a:xfrm>
              <a:off x="8467727" y="4260181"/>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17">
              <a:extLst>
                <a:ext uri="{FF2B5EF4-FFF2-40B4-BE49-F238E27FC236}">
                  <a16:creationId xmlns:a16="http://schemas.microsoft.com/office/drawing/2014/main" id="{DEB9F631-A00F-4390-9F55-A1E2B75F6BDC}"/>
                </a:ext>
              </a:extLst>
            </p:cNvPr>
            <p:cNvSpPr>
              <a:spLocks/>
            </p:cNvSpPr>
            <p:nvPr/>
          </p:nvSpPr>
          <p:spPr bwMode="auto">
            <a:xfrm>
              <a:off x="8648702" y="4222081"/>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19">
              <a:extLst>
                <a:ext uri="{FF2B5EF4-FFF2-40B4-BE49-F238E27FC236}">
                  <a16:creationId xmlns:a16="http://schemas.microsoft.com/office/drawing/2014/main" id="{55804454-F09F-4133-9ECD-95EC0417EA3B}"/>
                </a:ext>
              </a:extLst>
            </p:cNvPr>
            <p:cNvSpPr>
              <a:spLocks/>
            </p:cNvSpPr>
            <p:nvPr/>
          </p:nvSpPr>
          <p:spPr bwMode="auto">
            <a:xfrm>
              <a:off x="8532814" y="3893468"/>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1">
              <a:extLst>
                <a:ext uri="{FF2B5EF4-FFF2-40B4-BE49-F238E27FC236}">
                  <a16:creationId xmlns:a16="http://schemas.microsoft.com/office/drawing/2014/main" id="{58F8ADFF-683A-4476-B36C-95A23FD2C38B}"/>
                </a:ext>
              </a:extLst>
            </p:cNvPr>
            <p:cNvSpPr>
              <a:spLocks/>
            </p:cNvSpPr>
            <p:nvPr/>
          </p:nvSpPr>
          <p:spPr bwMode="auto">
            <a:xfrm>
              <a:off x="8707439" y="3880768"/>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3">
              <a:extLst>
                <a:ext uri="{FF2B5EF4-FFF2-40B4-BE49-F238E27FC236}">
                  <a16:creationId xmlns:a16="http://schemas.microsoft.com/office/drawing/2014/main" id="{258E058D-BFB3-4286-BBC0-39A6F133527F}"/>
                </a:ext>
              </a:extLst>
            </p:cNvPr>
            <p:cNvSpPr>
              <a:spLocks/>
            </p:cNvSpPr>
            <p:nvPr/>
          </p:nvSpPr>
          <p:spPr bwMode="auto">
            <a:xfrm>
              <a:off x="8370889" y="3939506"/>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5">
              <a:extLst>
                <a:ext uri="{FF2B5EF4-FFF2-40B4-BE49-F238E27FC236}">
                  <a16:creationId xmlns:a16="http://schemas.microsoft.com/office/drawing/2014/main" id="{59F23405-D51A-46EA-BB55-8B3A639C15A4}"/>
                </a:ext>
              </a:extLst>
            </p:cNvPr>
            <p:cNvSpPr>
              <a:spLocks/>
            </p:cNvSpPr>
            <p:nvPr/>
          </p:nvSpPr>
          <p:spPr bwMode="auto">
            <a:xfrm>
              <a:off x="8248652" y="4017293"/>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7">
              <a:extLst>
                <a:ext uri="{FF2B5EF4-FFF2-40B4-BE49-F238E27FC236}">
                  <a16:creationId xmlns:a16="http://schemas.microsoft.com/office/drawing/2014/main" id="{FCEF6E9D-9BB9-4E9C-A983-3FD91375DA1E}"/>
                </a:ext>
              </a:extLst>
            </p:cNvPr>
            <p:cNvSpPr>
              <a:spLocks/>
            </p:cNvSpPr>
            <p:nvPr/>
          </p:nvSpPr>
          <p:spPr bwMode="auto">
            <a:xfrm>
              <a:off x="8029577" y="3744243"/>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9">
              <a:extLst>
                <a:ext uri="{FF2B5EF4-FFF2-40B4-BE49-F238E27FC236}">
                  <a16:creationId xmlns:a16="http://schemas.microsoft.com/office/drawing/2014/main" id="{36FF99D7-C4EE-4974-9A56-EF2D6A79C813}"/>
                </a:ext>
              </a:extLst>
            </p:cNvPr>
            <p:cNvSpPr>
              <a:spLocks/>
            </p:cNvSpPr>
            <p:nvPr/>
          </p:nvSpPr>
          <p:spPr bwMode="auto">
            <a:xfrm>
              <a:off x="8166102" y="3655343"/>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31">
              <a:extLst>
                <a:ext uri="{FF2B5EF4-FFF2-40B4-BE49-F238E27FC236}">
                  <a16:creationId xmlns:a16="http://schemas.microsoft.com/office/drawing/2014/main" id="{EDC60132-F55D-4342-B453-07042906B8FA}"/>
                </a:ext>
              </a:extLst>
            </p:cNvPr>
            <p:cNvSpPr>
              <a:spLocks/>
            </p:cNvSpPr>
            <p:nvPr/>
          </p:nvSpPr>
          <p:spPr bwMode="auto">
            <a:xfrm>
              <a:off x="8328027" y="3590256"/>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33">
              <a:extLst>
                <a:ext uri="{FF2B5EF4-FFF2-40B4-BE49-F238E27FC236}">
                  <a16:creationId xmlns:a16="http://schemas.microsoft.com/office/drawing/2014/main" id="{E38E4019-E1ED-4FA4-ADC2-ACDBDA8B7250}"/>
                </a:ext>
              </a:extLst>
            </p:cNvPr>
            <p:cNvSpPr>
              <a:spLocks/>
            </p:cNvSpPr>
            <p:nvPr/>
          </p:nvSpPr>
          <p:spPr bwMode="auto">
            <a:xfrm>
              <a:off x="7808914" y="3493418"/>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35">
              <a:extLst>
                <a:ext uri="{FF2B5EF4-FFF2-40B4-BE49-F238E27FC236}">
                  <a16:creationId xmlns:a16="http://schemas.microsoft.com/office/drawing/2014/main" id="{E0091A06-961B-4462-A7C8-92EE601C9B4D}"/>
                </a:ext>
              </a:extLst>
            </p:cNvPr>
            <p:cNvSpPr>
              <a:spLocks/>
            </p:cNvSpPr>
            <p:nvPr/>
          </p:nvSpPr>
          <p:spPr bwMode="auto">
            <a:xfrm>
              <a:off x="8216902" y="3272756"/>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37">
              <a:extLst>
                <a:ext uri="{FF2B5EF4-FFF2-40B4-BE49-F238E27FC236}">
                  <a16:creationId xmlns:a16="http://schemas.microsoft.com/office/drawing/2014/main" id="{98C9358C-E05F-4E7C-8FA1-07D6973C4843}"/>
                </a:ext>
              </a:extLst>
            </p:cNvPr>
            <p:cNvSpPr>
              <a:spLocks/>
            </p:cNvSpPr>
            <p:nvPr/>
          </p:nvSpPr>
          <p:spPr bwMode="auto">
            <a:xfrm>
              <a:off x="8375652" y="3229893"/>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39">
              <a:extLst>
                <a:ext uri="{FF2B5EF4-FFF2-40B4-BE49-F238E27FC236}">
                  <a16:creationId xmlns:a16="http://schemas.microsoft.com/office/drawing/2014/main" id="{C81317AA-2195-47D7-A647-AA036175A771}"/>
                </a:ext>
              </a:extLst>
            </p:cNvPr>
            <p:cNvSpPr>
              <a:spLocks/>
            </p:cNvSpPr>
            <p:nvPr/>
          </p:nvSpPr>
          <p:spPr bwMode="auto">
            <a:xfrm>
              <a:off x="7927977" y="3406106"/>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41">
              <a:extLst>
                <a:ext uri="{FF2B5EF4-FFF2-40B4-BE49-F238E27FC236}">
                  <a16:creationId xmlns:a16="http://schemas.microsoft.com/office/drawing/2014/main" id="{165BDAFD-D121-48F0-9ECB-B427BD0F5DF0}"/>
                </a:ext>
              </a:extLst>
            </p:cNvPr>
            <p:cNvSpPr>
              <a:spLocks/>
            </p:cNvSpPr>
            <p:nvPr/>
          </p:nvSpPr>
          <p:spPr bwMode="auto">
            <a:xfrm>
              <a:off x="8066089" y="3331493"/>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43">
              <a:extLst>
                <a:ext uri="{FF2B5EF4-FFF2-40B4-BE49-F238E27FC236}">
                  <a16:creationId xmlns:a16="http://schemas.microsoft.com/office/drawing/2014/main" id="{3FD8CF4E-11BF-416E-85C8-96A69FE1E966}"/>
                </a:ext>
              </a:extLst>
            </p:cNvPr>
            <p:cNvSpPr>
              <a:spLocks/>
            </p:cNvSpPr>
            <p:nvPr/>
          </p:nvSpPr>
          <p:spPr bwMode="auto">
            <a:xfrm>
              <a:off x="8686802" y="3539456"/>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45">
              <a:extLst>
                <a:ext uri="{FF2B5EF4-FFF2-40B4-BE49-F238E27FC236}">
                  <a16:creationId xmlns:a16="http://schemas.microsoft.com/office/drawing/2014/main" id="{BF28FAF4-75D5-407D-A070-35241EDC60D9}"/>
                </a:ext>
              </a:extLst>
            </p:cNvPr>
            <p:cNvSpPr>
              <a:spLocks/>
            </p:cNvSpPr>
            <p:nvPr/>
          </p:nvSpPr>
          <p:spPr bwMode="auto">
            <a:xfrm>
              <a:off x="8505827" y="3552156"/>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47">
              <a:extLst>
                <a:ext uri="{FF2B5EF4-FFF2-40B4-BE49-F238E27FC236}">
                  <a16:creationId xmlns:a16="http://schemas.microsoft.com/office/drawing/2014/main" id="{36B14BBD-12E4-4AC9-AFA7-0ADD17015A58}"/>
                </a:ext>
              </a:extLst>
            </p:cNvPr>
            <p:cNvSpPr>
              <a:spLocks/>
            </p:cNvSpPr>
            <p:nvPr/>
          </p:nvSpPr>
          <p:spPr bwMode="auto">
            <a:xfrm>
              <a:off x="8539164" y="3206081"/>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49">
              <a:extLst>
                <a:ext uri="{FF2B5EF4-FFF2-40B4-BE49-F238E27FC236}">
                  <a16:creationId xmlns:a16="http://schemas.microsoft.com/office/drawing/2014/main" id="{21681AEC-793E-4C82-AC96-D7B2CC256C8E}"/>
                </a:ext>
              </a:extLst>
            </p:cNvPr>
            <p:cNvSpPr>
              <a:spLocks/>
            </p:cNvSpPr>
            <p:nvPr/>
          </p:nvSpPr>
          <p:spPr bwMode="auto">
            <a:xfrm>
              <a:off x="8701089" y="3198143"/>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51">
              <a:extLst>
                <a:ext uri="{FF2B5EF4-FFF2-40B4-BE49-F238E27FC236}">
                  <a16:creationId xmlns:a16="http://schemas.microsoft.com/office/drawing/2014/main" id="{9CFA4A25-5891-4AD0-8125-C4220D2FDFEA}"/>
                </a:ext>
              </a:extLst>
            </p:cNvPr>
            <p:cNvSpPr>
              <a:spLocks/>
            </p:cNvSpPr>
            <p:nvPr/>
          </p:nvSpPr>
          <p:spPr bwMode="auto">
            <a:xfrm>
              <a:off x="8712202" y="2856831"/>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53">
              <a:extLst>
                <a:ext uri="{FF2B5EF4-FFF2-40B4-BE49-F238E27FC236}">
                  <a16:creationId xmlns:a16="http://schemas.microsoft.com/office/drawing/2014/main" id="{95CC2FBA-9256-4CD0-95AE-AA865D628EBF}"/>
                </a:ext>
              </a:extLst>
            </p:cNvPr>
            <p:cNvSpPr>
              <a:spLocks/>
            </p:cNvSpPr>
            <p:nvPr/>
          </p:nvSpPr>
          <p:spPr bwMode="auto">
            <a:xfrm>
              <a:off x="9144002" y="3206081"/>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55">
              <a:extLst>
                <a:ext uri="{FF2B5EF4-FFF2-40B4-BE49-F238E27FC236}">
                  <a16:creationId xmlns:a16="http://schemas.microsoft.com/office/drawing/2014/main" id="{9C1AB3D6-F73C-4B7F-9F45-E4494769CF96}"/>
                </a:ext>
              </a:extLst>
            </p:cNvPr>
            <p:cNvSpPr>
              <a:spLocks/>
            </p:cNvSpPr>
            <p:nvPr/>
          </p:nvSpPr>
          <p:spPr bwMode="auto">
            <a:xfrm>
              <a:off x="9004302" y="3198143"/>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57">
              <a:extLst>
                <a:ext uri="{FF2B5EF4-FFF2-40B4-BE49-F238E27FC236}">
                  <a16:creationId xmlns:a16="http://schemas.microsoft.com/office/drawing/2014/main" id="{188F992F-EF94-4197-B377-C41D7927F332}"/>
                </a:ext>
              </a:extLst>
            </p:cNvPr>
            <p:cNvSpPr>
              <a:spLocks/>
            </p:cNvSpPr>
            <p:nvPr/>
          </p:nvSpPr>
          <p:spPr bwMode="auto">
            <a:xfrm>
              <a:off x="9004302" y="2856831"/>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59">
              <a:extLst>
                <a:ext uri="{FF2B5EF4-FFF2-40B4-BE49-F238E27FC236}">
                  <a16:creationId xmlns:a16="http://schemas.microsoft.com/office/drawing/2014/main" id="{47520DE8-E8BF-4D00-B608-2E7A92A79A16}"/>
                </a:ext>
              </a:extLst>
            </p:cNvPr>
            <p:cNvSpPr>
              <a:spLocks/>
            </p:cNvSpPr>
            <p:nvPr/>
          </p:nvSpPr>
          <p:spPr bwMode="auto">
            <a:xfrm>
              <a:off x="9137652" y="2863181"/>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61">
              <a:extLst>
                <a:ext uri="{FF2B5EF4-FFF2-40B4-BE49-F238E27FC236}">
                  <a16:creationId xmlns:a16="http://schemas.microsoft.com/office/drawing/2014/main" id="{BCCA0A8D-8D3C-4912-9260-445503B98A03}"/>
                </a:ext>
              </a:extLst>
            </p:cNvPr>
            <p:cNvSpPr>
              <a:spLocks/>
            </p:cNvSpPr>
            <p:nvPr/>
          </p:nvSpPr>
          <p:spPr bwMode="auto">
            <a:xfrm>
              <a:off x="9680577" y="3007643"/>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63">
              <a:extLst>
                <a:ext uri="{FF2B5EF4-FFF2-40B4-BE49-F238E27FC236}">
                  <a16:creationId xmlns:a16="http://schemas.microsoft.com/office/drawing/2014/main" id="{49D92F2E-7A42-4DF4-8376-66BC70423866}"/>
                </a:ext>
              </a:extLst>
            </p:cNvPr>
            <p:cNvSpPr>
              <a:spLocks/>
            </p:cNvSpPr>
            <p:nvPr/>
          </p:nvSpPr>
          <p:spPr bwMode="auto">
            <a:xfrm>
              <a:off x="10044114" y="3234656"/>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65">
              <a:extLst>
                <a:ext uri="{FF2B5EF4-FFF2-40B4-BE49-F238E27FC236}">
                  <a16:creationId xmlns:a16="http://schemas.microsoft.com/office/drawing/2014/main" id="{7ACCF0CE-D003-4731-A2D4-9CA0FC87B125}"/>
                </a:ext>
              </a:extLst>
            </p:cNvPr>
            <p:cNvSpPr>
              <a:spLocks/>
            </p:cNvSpPr>
            <p:nvPr/>
          </p:nvSpPr>
          <p:spPr bwMode="auto">
            <a:xfrm>
              <a:off x="9810752" y="3074318"/>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67">
              <a:extLst>
                <a:ext uri="{FF2B5EF4-FFF2-40B4-BE49-F238E27FC236}">
                  <a16:creationId xmlns:a16="http://schemas.microsoft.com/office/drawing/2014/main" id="{87954885-6B39-45BC-8A59-CC7836DA5798}"/>
                </a:ext>
              </a:extLst>
            </p:cNvPr>
            <p:cNvSpPr>
              <a:spLocks/>
            </p:cNvSpPr>
            <p:nvPr/>
          </p:nvSpPr>
          <p:spPr bwMode="auto">
            <a:xfrm>
              <a:off x="9931402" y="3150518"/>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69">
              <a:extLst>
                <a:ext uri="{FF2B5EF4-FFF2-40B4-BE49-F238E27FC236}">
                  <a16:creationId xmlns:a16="http://schemas.microsoft.com/office/drawing/2014/main" id="{469DC242-2D70-4CBE-A50C-7C52ADAC5486}"/>
                </a:ext>
              </a:extLst>
            </p:cNvPr>
            <p:cNvSpPr>
              <a:spLocks/>
            </p:cNvSpPr>
            <p:nvPr/>
          </p:nvSpPr>
          <p:spPr bwMode="auto">
            <a:xfrm>
              <a:off x="9272589" y="2880643"/>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71">
              <a:extLst>
                <a:ext uri="{FF2B5EF4-FFF2-40B4-BE49-F238E27FC236}">
                  <a16:creationId xmlns:a16="http://schemas.microsoft.com/office/drawing/2014/main" id="{9303EBFA-B41A-4EFA-A824-BB2130023202}"/>
                </a:ext>
              </a:extLst>
            </p:cNvPr>
            <p:cNvSpPr>
              <a:spLocks/>
            </p:cNvSpPr>
            <p:nvPr/>
          </p:nvSpPr>
          <p:spPr bwMode="auto">
            <a:xfrm>
              <a:off x="9409114" y="2909218"/>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73">
              <a:extLst>
                <a:ext uri="{FF2B5EF4-FFF2-40B4-BE49-F238E27FC236}">
                  <a16:creationId xmlns:a16="http://schemas.microsoft.com/office/drawing/2014/main" id="{128503A9-5A42-4405-8C28-4CF98A4E5DE9}"/>
                </a:ext>
              </a:extLst>
            </p:cNvPr>
            <p:cNvSpPr>
              <a:spLocks/>
            </p:cNvSpPr>
            <p:nvPr/>
          </p:nvSpPr>
          <p:spPr bwMode="auto">
            <a:xfrm>
              <a:off x="9547227" y="2953668"/>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75">
              <a:extLst>
                <a:ext uri="{FF2B5EF4-FFF2-40B4-BE49-F238E27FC236}">
                  <a16:creationId xmlns:a16="http://schemas.microsoft.com/office/drawing/2014/main" id="{63A638C2-5462-4BEE-B29E-85E5DE8C0232}"/>
                </a:ext>
              </a:extLst>
            </p:cNvPr>
            <p:cNvSpPr>
              <a:spLocks/>
            </p:cNvSpPr>
            <p:nvPr/>
          </p:nvSpPr>
          <p:spPr bwMode="auto">
            <a:xfrm>
              <a:off x="9004302" y="2517106"/>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77">
              <a:extLst>
                <a:ext uri="{FF2B5EF4-FFF2-40B4-BE49-F238E27FC236}">
                  <a16:creationId xmlns:a16="http://schemas.microsoft.com/office/drawing/2014/main" id="{4485D585-EE60-4152-880C-C5E1B69DF81D}"/>
                </a:ext>
              </a:extLst>
            </p:cNvPr>
            <p:cNvSpPr>
              <a:spLocks/>
            </p:cNvSpPr>
            <p:nvPr/>
          </p:nvSpPr>
          <p:spPr bwMode="auto">
            <a:xfrm>
              <a:off x="9439277" y="2566318"/>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79">
              <a:extLst>
                <a:ext uri="{FF2B5EF4-FFF2-40B4-BE49-F238E27FC236}">
                  <a16:creationId xmlns:a16="http://schemas.microsoft.com/office/drawing/2014/main" id="{00551B18-77AA-45EE-91F2-9ACC8A35D350}"/>
                </a:ext>
              </a:extLst>
            </p:cNvPr>
            <p:cNvSpPr>
              <a:spLocks/>
            </p:cNvSpPr>
            <p:nvPr/>
          </p:nvSpPr>
          <p:spPr bwMode="auto">
            <a:xfrm>
              <a:off x="9585327" y="2606006"/>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81">
              <a:extLst>
                <a:ext uri="{FF2B5EF4-FFF2-40B4-BE49-F238E27FC236}">
                  <a16:creationId xmlns:a16="http://schemas.microsoft.com/office/drawing/2014/main" id="{5A1EAA4B-838F-4BB6-B45F-02CFAB2C9C7E}"/>
                </a:ext>
              </a:extLst>
            </p:cNvPr>
            <p:cNvSpPr>
              <a:spLocks/>
            </p:cNvSpPr>
            <p:nvPr/>
          </p:nvSpPr>
          <p:spPr bwMode="auto">
            <a:xfrm>
              <a:off x="9150352" y="2521868"/>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83">
              <a:extLst>
                <a:ext uri="{FF2B5EF4-FFF2-40B4-BE49-F238E27FC236}">
                  <a16:creationId xmlns:a16="http://schemas.microsoft.com/office/drawing/2014/main" id="{701DFE70-4F4D-49BB-9C2E-A0172A1BD5D5}"/>
                </a:ext>
              </a:extLst>
            </p:cNvPr>
            <p:cNvSpPr>
              <a:spLocks/>
            </p:cNvSpPr>
            <p:nvPr/>
          </p:nvSpPr>
          <p:spPr bwMode="auto">
            <a:xfrm>
              <a:off x="9731377" y="2658393"/>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85">
              <a:extLst>
                <a:ext uri="{FF2B5EF4-FFF2-40B4-BE49-F238E27FC236}">
                  <a16:creationId xmlns:a16="http://schemas.microsoft.com/office/drawing/2014/main" id="{7E26C3B5-D145-4872-900D-404EA3FFBCBC}"/>
                </a:ext>
              </a:extLst>
            </p:cNvPr>
            <p:cNvSpPr>
              <a:spLocks/>
            </p:cNvSpPr>
            <p:nvPr/>
          </p:nvSpPr>
          <p:spPr bwMode="auto">
            <a:xfrm>
              <a:off x="9293227" y="2537743"/>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87">
              <a:extLst>
                <a:ext uri="{FF2B5EF4-FFF2-40B4-BE49-F238E27FC236}">
                  <a16:creationId xmlns:a16="http://schemas.microsoft.com/office/drawing/2014/main" id="{BE6814BA-95EF-405F-B105-0DE674555C8E}"/>
                </a:ext>
              </a:extLst>
            </p:cNvPr>
            <p:cNvSpPr>
              <a:spLocks/>
            </p:cNvSpPr>
            <p:nvPr/>
          </p:nvSpPr>
          <p:spPr bwMode="auto">
            <a:xfrm>
              <a:off x="10253664" y="2967956"/>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89">
              <a:extLst>
                <a:ext uri="{FF2B5EF4-FFF2-40B4-BE49-F238E27FC236}">
                  <a16:creationId xmlns:a16="http://schemas.microsoft.com/office/drawing/2014/main" id="{9FB76192-ACC7-4777-8967-6594126B1118}"/>
                </a:ext>
              </a:extLst>
            </p:cNvPr>
            <p:cNvSpPr>
              <a:spLocks/>
            </p:cNvSpPr>
            <p:nvPr/>
          </p:nvSpPr>
          <p:spPr bwMode="auto">
            <a:xfrm>
              <a:off x="9872664" y="2721893"/>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91">
              <a:extLst>
                <a:ext uri="{FF2B5EF4-FFF2-40B4-BE49-F238E27FC236}">
                  <a16:creationId xmlns:a16="http://schemas.microsoft.com/office/drawing/2014/main" id="{15BE550A-B153-404B-B497-8FA85CF99709}"/>
                </a:ext>
              </a:extLst>
            </p:cNvPr>
            <p:cNvSpPr>
              <a:spLocks/>
            </p:cNvSpPr>
            <p:nvPr/>
          </p:nvSpPr>
          <p:spPr bwMode="auto">
            <a:xfrm>
              <a:off x="10134602" y="2879056"/>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93">
              <a:extLst>
                <a:ext uri="{FF2B5EF4-FFF2-40B4-BE49-F238E27FC236}">
                  <a16:creationId xmlns:a16="http://schemas.microsoft.com/office/drawing/2014/main" id="{138EEDE2-5308-4ADB-85E2-29DB3570CDD6}"/>
                </a:ext>
              </a:extLst>
            </p:cNvPr>
            <p:cNvSpPr>
              <a:spLocks/>
            </p:cNvSpPr>
            <p:nvPr/>
          </p:nvSpPr>
          <p:spPr bwMode="auto">
            <a:xfrm>
              <a:off x="10007602" y="2796506"/>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117">
              <a:extLst>
                <a:ext uri="{FF2B5EF4-FFF2-40B4-BE49-F238E27FC236}">
                  <a16:creationId xmlns:a16="http://schemas.microsoft.com/office/drawing/2014/main" id="{EF026210-76F9-4D63-8036-0D4CC221399E}"/>
                </a:ext>
              </a:extLst>
            </p:cNvPr>
            <p:cNvSpPr>
              <a:spLocks/>
            </p:cNvSpPr>
            <p:nvPr/>
          </p:nvSpPr>
          <p:spPr bwMode="auto">
            <a:xfrm>
              <a:off x="9248777"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119">
              <a:extLst>
                <a:ext uri="{FF2B5EF4-FFF2-40B4-BE49-F238E27FC236}">
                  <a16:creationId xmlns:a16="http://schemas.microsoft.com/office/drawing/2014/main" id="{37E4CC4D-A88F-4082-859F-88921304DA56}"/>
                </a:ext>
              </a:extLst>
            </p:cNvPr>
            <p:cNvSpPr>
              <a:spLocks/>
            </p:cNvSpPr>
            <p:nvPr/>
          </p:nvSpPr>
          <p:spPr bwMode="auto">
            <a:xfrm>
              <a:off x="9248777"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121">
              <a:extLst>
                <a:ext uri="{FF2B5EF4-FFF2-40B4-BE49-F238E27FC236}">
                  <a16:creationId xmlns:a16="http://schemas.microsoft.com/office/drawing/2014/main" id="{B13284A9-1DCC-40B6-BEFC-1CC69363D80F}"/>
                </a:ext>
              </a:extLst>
            </p:cNvPr>
            <p:cNvSpPr>
              <a:spLocks/>
            </p:cNvSpPr>
            <p:nvPr/>
          </p:nvSpPr>
          <p:spPr bwMode="auto">
            <a:xfrm>
              <a:off x="8774114" y="5754018"/>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123">
              <a:extLst>
                <a:ext uri="{FF2B5EF4-FFF2-40B4-BE49-F238E27FC236}">
                  <a16:creationId xmlns:a16="http://schemas.microsoft.com/office/drawing/2014/main" id="{BF31DB17-33AA-4F20-A723-38DBE37FA7F4}"/>
                </a:ext>
              </a:extLst>
            </p:cNvPr>
            <p:cNvSpPr>
              <a:spLocks/>
            </p:cNvSpPr>
            <p:nvPr/>
          </p:nvSpPr>
          <p:spPr bwMode="auto">
            <a:xfrm>
              <a:off x="8774114" y="5414293"/>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125">
              <a:extLst>
                <a:ext uri="{FF2B5EF4-FFF2-40B4-BE49-F238E27FC236}">
                  <a16:creationId xmlns:a16="http://schemas.microsoft.com/office/drawing/2014/main" id="{BDC395D2-5587-40DD-83D5-9995F9DF18C4}"/>
                </a:ext>
              </a:extLst>
            </p:cNvPr>
            <p:cNvSpPr>
              <a:spLocks/>
            </p:cNvSpPr>
            <p:nvPr/>
          </p:nvSpPr>
          <p:spPr bwMode="auto">
            <a:xfrm>
              <a:off x="8615364" y="5414293"/>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127">
              <a:extLst>
                <a:ext uri="{FF2B5EF4-FFF2-40B4-BE49-F238E27FC236}">
                  <a16:creationId xmlns:a16="http://schemas.microsoft.com/office/drawing/2014/main" id="{44C80FE2-50D3-4323-A543-25560A33319B}"/>
                </a:ext>
              </a:extLst>
            </p:cNvPr>
            <p:cNvSpPr>
              <a:spLocks/>
            </p:cNvSpPr>
            <p:nvPr/>
          </p:nvSpPr>
          <p:spPr bwMode="auto">
            <a:xfrm>
              <a:off x="8456614"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129">
              <a:extLst>
                <a:ext uri="{FF2B5EF4-FFF2-40B4-BE49-F238E27FC236}">
                  <a16:creationId xmlns:a16="http://schemas.microsoft.com/office/drawing/2014/main" id="{151AE5AC-C975-4662-8563-26B4A50F9E90}"/>
                </a:ext>
              </a:extLst>
            </p:cNvPr>
            <p:cNvSpPr>
              <a:spLocks/>
            </p:cNvSpPr>
            <p:nvPr/>
          </p:nvSpPr>
          <p:spPr bwMode="auto">
            <a:xfrm>
              <a:off x="8456614" y="5754018"/>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131">
              <a:extLst>
                <a:ext uri="{FF2B5EF4-FFF2-40B4-BE49-F238E27FC236}">
                  <a16:creationId xmlns:a16="http://schemas.microsoft.com/office/drawing/2014/main" id="{855D5BA7-5F73-47D3-B1C1-4E5BFF6A18CD}"/>
                </a:ext>
              </a:extLst>
            </p:cNvPr>
            <p:cNvSpPr>
              <a:spLocks/>
            </p:cNvSpPr>
            <p:nvPr/>
          </p:nvSpPr>
          <p:spPr bwMode="auto">
            <a:xfrm>
              <a:off x="9828214" y="5330156"/>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133">
              <a:extLst>
                <a:ext uri="{FF2B5EF4-FFF2-40B4-BE49-F238E27FC236}">
                  <a16:creationId xmlns:a16="http://schemas.microsoft.com/office/drawing/2014/main" id="{CA7AA570-85B8-4E09-85B9-B90697445074}"/>
                </a:ext>
              </a:extLst>
            </p:cNvPr>
            <p:cNvSpPr>
              <a:spLocks/>
            </p:cNvSpPr>
            <p:nvPr/>
          </p:nvSpPr>
          <p:spPr bwMode="auto">
            <a:xfrm>
              <a:off x="9693277" y="5377781"/>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135">
              <a:extLst>
                <a:ext uri="{FF2B5EF4-FFF2-40B4-BE49-F238E27FC236}">
                  <a16:creationId xmlns:a16="http://schemas.microsoft.com/office/drawing/2014/main" id="{CFBDD0F6-68F2-473C-8DB1-787322FF5598}"/>
                </a:ext>
              </a:extLst>
            </p:cNvPr>
            <p:cNvSpPr>
              <a:spLocks/>
            </p:cNvSpPr>
            <p:nvPr/>
          </p:nvSpPr>
          <p:spPr bwMode="auto">
            <a:xfrm>
              <a:off x="9551989" y="5403181"/>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137">
              <a:extLst>
                <a:ext uri="{FF2B5EF4-FFF2-40B4-BE49-F238E27FC236}">
                  <a16:creationId xmlns:a16="http://schemas.microsoft.com/office/drawing/2014/main" id="{93D5535B-5C02-4CFB-B8EC-16F1B39C464F}"/>
                </a:ext>
              </a:extLst>
            </p:cNvPr>
            <p:cNvSpPr>
              <a:spLocks/>
            </p:cNvSpPr>
            <p:nvPr/>
          </p:nvSpPr>
          <p:spPr bwMode="auto">
            <a:xfrm>
              <a:off x="8001002" y="5727031"/>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139">
              <a:extLst>
                <a:ext uri="{FF2B5EF4-FFF2-40B4-BE49-F238E27FC236}">
                  <a16:creationId xmlns:a16="http://schemas.microsoft.com/office/drawing/2014/main" id="{AD2730AD-1A3D-4BE1-8E47-A308FC7829F5}"/>
                </a:ext>
              </a:extLst>
            </p:cNvPr>
            <p:cNvSpPr>
              <a:spLocks/>
            </p:cNvSpPr>
            <p:nvPr/>
          </p:nvSpPr>
          <p:spPr bwMode="auto">
            <a:xfrm>
              <a:off x="8158164" y="5747668"/>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141">
              <a:extLst>
                <a:ext uri="{FF2B5EF4-FFF2-40B4-BE49-F238E27FC236}">
                  <a16:creationId xmlns:a16="http://schemas.microsoft.com/office/drawing/2014/main" id="{447A70AA-69FC-4531-88CF-292526083920}"/>
                </a:ext>
              </a:extLst>
            </p:cNvPr>
            <p:cNvSpPr>
              <a:spLocks/>
            </p:cNvSpPr>
            <p:nvPr/>
          </p:nvSpPr>
          <p:spPr bwMode="auto">
            <a:xfrm>
              <a:off x="7823202" y="5330156"/>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143">
              <a:extLst>
                <a:ext uri="{FF2B5EF4-FFF2-40B4-BE49-F238E27FC236}">
                  <a16:creationId xmlns:a16="http://schemas.microsoft.com/office/drawing/2014/main" id="{94E91965-C69F-4BEA-AB83-4DEEAEDAABE7}"/>
                </a:ext>
              </a:extLst>
            </p:cNvPr>
            <p:cNvSpPr>
              <a:spLocks/>
            </p:cNvSpPr>
            <p:nvPr/>
          </p:nvSpPr>
          <p:spPr bwMode="auto">
            <a:xfrm>
              <a:off x="7985127" y="5377781"/>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145">
              <a:extLst>
                <a:ext uri="{FF2B5EF4-FFF2-40B4-BE49-F238E27FC236}">
                  <a16:creationId xmlns:a16="http://schemas.microsoft.com/office/drawing/2014/main" id="{86D9A87D-7051-459E-AF0E-23917D454F62}"/>
                </a:ext>
              </a:extLst>
            </p:cNvPr>
            <p:cNvSpPr>
              <a:spLocks/>
            </p:cNvSpPr>
            <p:nvPr/>
          </p:nvSpPr>
          <p:spPr bwMode="auto">
            <a:xfrm>
              <a:off x="8145464" y="5403181"/>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147">
              <a:extLst>
                <a:ext uri="{FF2B5EF4-FFF2-40B4-BE49-F238E27FC236}">
                  <a16:creationId xmlns:a16="http://schemas.microsoft.com/office/drawing/2014/main" id="{D5FAC5A4-F3C2-4F19-AD39-1A4F03ABED34}"/>
                </a:ext>
              </a:extLst>
            </p:cNvPr>
            <p:cNvSpPr>
              <a:spLocks/>
            </p:cNvSpPr>
            <p:nvPr/>
          </p:nvSpPr>
          <p:spPr bwMode="auto">
            <a:xfrm>
              <a:off x="7839077" y="4544343"/>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149">
              <a:extLst>
                <a:ext uri="{FF2B5EF4-FFF2-40B4-BE49-F238E27FC236}">
                  <a16:creationId xmlns:a16="http://schemas.microsoft.com/office/drawing/2014/main" id="{555CFA07-A69E-4ABC-879D-AEC3C34F2FE8}"/>
                </a:ext>
              </a:extLst>
            </p:cNvPr>
            <p:cNvSpPr>
              <a:spLocks/>
            </p:cNvSpPr>
            <p:nvPr/>
          </p:nvSpPr>
          <p:spPr bwMode="auto">
            <a:xfrm>
              <a:off x="7813677" y="4679281"/>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151">
              <a:extLst>
                <a:ext uri="{FF2B5EF4-FFF2-40B4-BE49-F238E27FC236}">
                  <a16:creationId xmlns:a16="http://schemas.microsoft.com/office/drawing/2014/main" id="{E0146CD5-4364-4657-84E9-710EC71EE743}"/>
                </a:ext>
              </a:extLst>
            </p:cNvPr>
            <p:cNvSpPr>
              <a:spLocks/>
            </p:cNvSpPr>
            <p:nvPr/>
          </p:nvSpPr>
          <p:spPr bwMode="auto">
            <a:xfrm>
              <a:off x="7475539" y="4636418"/>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153">
              <a:extLst>
                <a:ext uri="{FF2B5EF4-FFF2-40B4-BE49-F238E27FC236}">
                  <a16:creationId xmlns:a16="http://schemas.microsoft.com/office/drawing/2014/main" id="{9D810F38-85F6-4BC2-A27C-FE5140CD5238}"/>
                </a:ext>
              </a:extLst>
            </p:cNvPr>
            <p:cNvSpPr>
              <a:spLocks/>
            </p:cNvSpPr>
            <p:nvPr/>
          </p:nvSpPr>
          <p:spPr bwMode="auto">
            <a:xfrm>
              <a:off x="7800977" y="3934743"/>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155">
              <a:extLst>
                <a:ext uri="{FF2B5EF4-FFF2-40B4-BE49-F238E27FC236}">
                  <a16:creationId xmlns:a16="http://schemas.microsoft.com/office/drawing/2014/main" id="{C31DA5DE-0129-4D90-82E4-94A21166AD5A}"/>
                </a:ext>
              </a:extLst>
            </p:cNvPr>
            <p:cNvSpPr>
              <a:spLocks/>
            </p:cNvSpPr>
            <p:nvPr/>
          </p:nvSpPr>
          <p:spPr bwMode="auto">
            <a:xfrm>
              <a:off x="7699377" y="4053806"/>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157">
              <a:extLst>
                <a:ext uri="{FF2B5EF4-FFF2-40B4-BE49-F238E27FC236}">
                  <a16:creationId xmlns:a16="http://schemas.microsoft.com/office/drawing/2014/main" id="{AAECCE36-23EC-4376-9092-7AD6330C4289}"/>
                </a:ext>
              </a:extLst>
            </p:cNvPr>
            <p:cNvSpPr>
              <a:spLocks/>
            </p:cNvSpPr>
            <p:nvPr/>
          </p:nvSpPr>
          <p:spPr bwMode="auto">
            <a:xfrm>
              <a:off x="7545389" y="4326856"/>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159">
              <a:extLst>
                <a:ext uri="{FF2B5EF4-FFF2-40B4-BE49-F238E27FC236}">
                  <a16:creationId xmlns:a16="http://schemas.microsoft.com/office/drawing/2014/main" id="{6AE8424B-922D-42A9-8DDF-9CC51BC96202}"/>
                </a:ext>
              </a:extLst>
            </p:cNvPr>
            <p:cNvSpPr>
              <a:spLocks/>
            </p:cNvSpPr>
            <p:nvPr/>
          </p:nvSpPr>
          <p:spPr bwMode="auto">
            <a:xfrm>
              <a:off x="7613652" y="4182393"/>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161">
              <a:extLst>
                <a:ext uri="{FF2B5EF4-FFF2-40B4-BE49-F238E27FC236}">
                  <a16:creationId xmlns:a16="http://schemas.microsoft.com/office/drawing/2014/main" id="{465E410A-7E93-42BB-829C-CFBEAF54C7D5}"/>
                </a:ext>
              </a:extLst>
            </p:cNvPr>
            <p:cNvSpPr>
              <a:spLocks/>
            </p:cNvSpPr>
            <p:nvPr/>
          </p:nvSpPr>
          <p:spPr bwMode="auto">
            <a:xfrm>
              <a:off x="7500939" y="4480843"/>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163">
              <a:extLst>
                <a:ext uri="{FF2B5EF4-FFF2-40B4-BE49-F238E27FC236}">
                  <a16:creationId xmlns:a16="http://schemas.microsoft.com/office/drawing/2014/main" id="{587DF4D6-3E7A-4313-B985-192FB0837538}"/>
                </a:ext>
              </a:extLst>
            </p:cNvPr>
            <p:cNvSpPr>
              <a:spLocks/>
            </p:cNvSpPr>
            <p:nvPr/>
          </p:nvSpPr>
          <p:spPr bwMode="auto">
            <a:xfrm>
              <a:off x="7246939" y="4161756"/>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165">
              <a:extLst>
                <a:ext uri="{FF2B5EF4-FFF2-40B4-BE49-F238E27FC236}">
                  <a16:creationId xmlns:a16="http://schemas.microsoft.com/office/drawing/2014/main" id="{99CE8E3A-9F29-4DC7-AC65-08FBADAB2A0A}"/>
                </a:ext>
              </a:extLst>
            </p:cNvPr>
            <p:cNvSpPr>
              <a:spLocks/>
            </p:cNvSpPr>
            <p:nvPr/>
          </p:nvSpPr>
          <p:spPr bwMode="auto">
            <a:xfrm>
              <a:off x="7315202" y="4023643"/>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167">
              <a:extLst>
                <a:ext uri="{FF2B5EF4-FFF2-40B4-BE49-F238E27FC236}">
                  <a16:creationId xmlns:a16="http://schemas.microsoft.com/office/drawing/2014/main" id="{D4EC3B19-7233-4471-8857-0F966830E3A8}"/>
                </a:ext>
              </a:extLst>
            </p:cNvPr>
            <p:cNvSpPr>
              <a:spLocks/>
            </p:cNvSpPr>
            <p:nvPr/>
          </p:nvSpPr>
          <p:spPr bwMode="auto">
            <a:xfrm>
              <a:off x="7194552" y="4309393"/>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169">
              <a:extLst>
                <a:ext uri="{FF2B5EF4-FFF2-40B4-BE49-F238E27FC236}">
                  <a16:creationId xmlns:a16="http://schemas.microsoft.com/office/drawing/2014/main" id="{E946FE7D-9F7B-4EED-9B63-562982630FB5}"/>
                </a:ext>
              </a:extLst>
            </p:cNvPr>
            <p:cNvSpPr>
              <a:spLocks/>
            </p:cNvSpPr>
            <p:nvPr/>
          </p:nvSpPr>
          <p:spPr bwMode="auto">
            <a:xfrm>
              <a:off x="7158039" y="4458618"/>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171">
              <a:extLst>
                <a:ext uri="{FF2B5EF4-FFF2-40B4-BE49-F238E27FC236}">
                  <a16:creationId xmlns:a16="http://schemas.microsoft.com/office/drawing/2014/main" id="{D341F2BF-27DB-4B8E-81F0-CF7493D8DC9D}"/>
                </a:ext>
              </a:extLst>
            </p:cNvPr>
            <p:cNvSpPr>
              <a:spLocks/>
            </p:cNvSpPr>
            <p:nvPr/>
          </p:nvSpPr>
          <p:spPr bwMode="auto">
            <a:xfrm>
              <a:off x="7138989" y="4609431"/>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173">
              <a:extLst>
                <a:ext uri="{FF2B5EF4-FFF2-40B4-BE49-F238E27FC236}">
                  <a16:creationId xmlns:a16="http://schemas.microsoft.com/office/drawing/2014/main" id="{FD3F6B89-D9CC-432C-A025-55CD9559268A}"/>
                </a:ext>
              </a:extLst>
            </p:cNvPr>
            <p:cNvSpPr>
              <a:spLocks/>
            </p:cNvSpPr>
            <p:nvPr/>
          </p:nvSpPr>
          <p:spPr bwMode="auto">
            <a:xfrm>
              <a:off x="7489827" y="3782343"/>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175">
              <a:extLst>
                <a:ext uri="{FF2B5EF4-FFF2-40B4-BE49-F238E27FC236}">
                  <a16:creationId xmlns:a16="http://schemas.microsoft.com/office/drawing/2014/main" id="{1B3951AD-E531-42F8-966A-DF156D170C4C}"/>
                </a:ext>
              </a:extLst>
            </p:cNvPr>
            <p:cNvSpPr>
              <a:spLocks/>
            </p:cNvSpPr>
            <p:nvPr/>
          </p:nvSpPr>
          <p:spPr bwMode="auto">
            <a:xfrm>
              <a:off x="7397752" y="3895056"/>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177">
              <a:extLst>
                <a:ext uri="{FF2B5EF4-FFF2-40B4-BE49-F238E27FC236}">
                  <a16:creationId xmlns:a16="http://schemas.microsoft.com/office/drawing/2014/main" id="{16C7221A-ACE8-4009-88AB-9F4224B75960}"/>
                </a:ext>
              </a:extLst>
            </p:cNvPr>
            <p:cNvSpPr>
              <a:spLocks/>
            </p:cNvSpPr>
            <p:nvPr/>
          </p:nvSpPr>
          <p:spPr bwMode="auto">
            <a:xfrm>
              <a:off x="7589839" y="3674393"/>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179">
              <a:extLst>
                <a:ext uri="{FF2B5EF4-FFF2-40B4-BE49-F238E27FC236}">
                  <a16:creationId xmlns:a16="http://schemas.microsoft.com/office/drawing/2014/main" id="{9032F200-3AA0-4AA4-8688-EE205B517249}"/>
                </a:ext>
              </a:extLst>
            </p:cNvPr>
            <p:cNvSpPr>
              <a:spLocks/>
            </p:cNvSpPr>
            <p:nvPr/>
          </p:nvSpPr>
          <p:spPr bwMode="auto">
            <a:xfrm>
              <a:off x="6877052" y="4201443"/>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181">
              <a:extLst>
                <a:ext uri="{FF2B5EF4-FFF2-40B4-BE49-F238E27FC236}">
                  <a16:creationId xmlns:a16="http://schemas.microsoft.com/office/drawing/2014/main" id="{891DF6FB-F154-4520-804F-62DDAED6218D}"/>
                </a:ext>
              </a:extLst>
            </p:cNvPr>
            <p:cNvSpPr>
              <a:spLocks/>
            </p:cNvSpPr>
            <p:nvPr/>
          </p:nvSpPr>
          <p:spPr bwMode="auto">
            <a:xfrm>
              <a:off x="7386639" y="3414043"/>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183">
              <a:extLst>
                <a:ext uri="{FF2B5EF4-FFF2-40B4-BE49-F238E27FC236}">
                  <a16:creationId xmlns:a16="http://schemas.microsoft.com/office/drawing/2014/main" id="{060325A3-C4CB-4E27-8686-C87631B07916}"/>
                </a:ext>
              </a:extLst>
            </p:cNvPr>
            <p:cNvSpPr>
              <a:spLocks/>
            </p:cNvSpPr>
            <p:nvPr/>
          </p:nvSpPr>
          <p:spPr bwMode="auto">
            <a:xfrm>
              <a:off x="6923089" y="4071268"/>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185">
              <a:extLst>
                <a:ext uri="{FF2B5EF4-FFF2-40B4-BE49-F238E27FC236}">
                  <a16:creationId xmlns:a16="http://schemas.microsoft.com/office/drawing/2014/main" id="{9735B758-0543-48B8-ADA7-020BCBCFBFCE}"/>
                </a:ext>
              </a:extLst>
            </p:cNvPr>
            <p:cNvSpPr>
              <a:spLocks/>
            </p:cNvSpPr>
            <p:nvPr/>
          </p:nvSpPr>
          <p:spPr bwMode="auto">
            <a:xfrm>
              <a:off x="6842127" y="4333206"/>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187">
              <a:extLst>
                <a:ext uri="{FF2B5EF4-FFF2-40B4-BE49-F238E27FC236}">
                  <a16:creationId xmlns:a16="http://schemas.microsoft.com/office/drawing/2014/main" id="{D925614C-11E2-4B67-BAB9-235AA3C60078}"/>
                </a:ext>
              </a:extLst>
            </p:cNvPr>
            <p:cNvSpPr>
              <a:spLocks/>
            </p:cNvSpPr>
            <p:nvPr/>
          </p:nvSpPr>
          <p:spPr bwMode="auto">
            <a:xfrm>
              <a:off x="6980239" y="3944268"/>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189">
              <a:extLst>
                <a:ext uri="{FF2B5EF4-FFF2-40B4-BE49-F238E27FC236}">
                  <a16:creationId xmlns:a16="http://schemas.microsoft.com/office/drawing/2014/main" id="{91F825C3-2327-4AE1-8578-2E90FDB3B7C9}"/>
                </a:ext>
              </a:extLst>
            </p:cNvPr>
            <p:cNvSpPr>
              <a:spLocks/>
            </p:cNvSpPr>
            <p:nvPr/>
          </p:nvSpPr>
          <p:spPr bwMode="auto">
            <a:xfrm>
              <a:off x="7205664" y="3601368"/>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191">
              <a:extLst>
                <a:ext uri="{FF2B5EF4-FFF2-40B4-BE49-F238E27FC236}">
                  <a16:creationId xmlns:a16="http://schemas.microsoft.com/office/drawing/2014/main" id="{DE632358-070F-4516-8EA5-BA83854A92DE}"/>
                </a:ext>
              </a:extLst>
            </p:cNvPr>
            <p:cNvSpPr>
              <a:spLocks/>
            </p:cNvSpPr>
            <p:nvPr/>
          </p:nvSpPr>
          <p:spPr bwMode="auto">
            <a:xfrm>
              <a:off x="7294564" y="3502943"/>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193">
              <a:extLst>
                <a:ext uri="{FF2B5EF4-FFF2-40B4-BE49-F238E27FC236}">
                  <a16:creationId xmlns:a16="http://schemas.microsoft.com/office/drawing/2014/main" id="{E542CF1F-0BE6-4439-B793-D5B28B0CF737}"/>
                </a:ext>
              </a:extLst>
            </p:cNvPr>
            <p:cNvSpPr>
              <a:spLocks/>
            </p:cNvSpPr>
            <p:nvPr/>
          </p:nvSpPr>
          <p:spPr bwMode="auto">
            <a:xfrm>
              <a:off x="7121527" y="3707731"/>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195">
              <a:extLst>
                <a:ext uri="{FF2B5EF4-FFF2-40B4-BE49-F238E27FC236}">
                  <a16:creationId xmlns:a16="http://schemas.microsoft.com/office/drawing/2014/main" id="{248F70CD-5994-46A9-B898-CF62E5D10816}"/>
                </a:ext>
              </a:extLst>
            </p:cNvPr>
            <p:cNvSpPr>
              <a:spLocks/>
            </p:cNvSpPr>
            <p:nvPr/>
          </p:nvSpPr>
          <p:spPr bwMode="auto">
            <a:xfrm>
              <a:off x="7046914" y="3822031"/>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197">
              <a:extLst>
                <a:ext uri="{FF2B5EF4-FFF2-40B4-BE49-F238E27FC236}">
                  <a16:creationId xmlns:a16="http://schemas.microsoft.com/office/drawing/2014/main" id="{D15340C3-C25E-4CEA-B21A-4F513F11E9FE}"/>
                </a:ext>
              </a:extLst>
            </p:cNvPr>
            <p:cNvSpPr>
              <a:spLocks/>
            </p:cNvSpPr>
            <p:nvPr/>
          </p:nvSpPr>
          <p:spPr bwMode="auto">
            <a:xfrm>
              <a:off x="7051677" y="3260056"/>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199">
              <a:extLst>
                <a:ext uri="{FF2B5EF4-FFF2-40B4-BE49-F238E27FC236}">
                  <a16:creationId xmlns:a16="http://schemas.microsoft.com/office/drawing/2014/main" id="{AD316FAA-6F03-49EB-B227-98F943DDD57B}"/>
                </a:ext>
              </a:extLst>
            </p:cNvPr>
            <p:cNvSpPr>
              <a:spLocks/>
            </p:cNvSpPr>
            <p:nvPr/>
          </p:nvSpPr>
          <p:spPr bwMode="auto">
            <a:xfrm>
              <a:off x="6786564" y="3590256"/>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201">
              <a:extLst>
                <a:ext uri="{FF2B5EF4-FFF2-40B4-BE49-F238E27FC236}">
                  <a16:creationId xmlns:a16="http://schemas.microsoft.com/office/drawing/2014/main" id="{0D535DC3-6479-4BF4-B21F-E9D872C7E917}"/>
                </a:ext>
              </a:extLst>
            </p:cNvPr>
            <p:cNvSpPr>
              <a:spLocks/>
            </p:cNvSpPr>
            <p:nvPr/>
          </p:nvSpPr>
          <p:spPr bwMode="auto">
            <a:xfrm>
              <a:off x="6713539" y="3715668"/>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203">
              <a:extLst>
                <a:ext uri="{FF2B5EF4-FFF2-40B4-BE49-F238E27FC236}">
                  <a16:creationId xmlns:a16="http://schemas.microsoft.com/office/drawing/2014/main" id="{75C33B97-DF00-4A5F-893A-B8D7AE4B0F5F}"/>
                </a:ext>
              </a:extLst>
            </p:cNvPr>
            <p:cNvSpPr>
              <a:spLocks/>
            </p:cNvSpPr>
            <p:nvPr/>
          </p:nvSpPr>
          <p:spPr bwMode="auto">
            <a:xfrm>
              <a:off x="6956427" y="3363243"/>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206">
              <a:extLst>
                <a:ext uri="{FF2B5EF4-FFF2-40B4-BE49-F238E27FC236}">
                  <a16:creationId xmlns:a16="http://schemas.microsoft.com/office/drawing/2014/main" id="{0A62B305-C1C7-46DA-9CB0-6BDFFEBA1728}"/>
                </a:ext>
              </a:extLst>
            </p:cNvPr>
            <p:cNvSpPr>
              <a:spLocks/>
            </p:cNvSpPr>
            <p:nvPr/>
          </p:nvSpPr>
          <p:spPr bwMode="auto">
            <a:xfrm>
              <a:off x="6648452" y="3845844"/>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208">
              <a:extLst>
                <a:ext uri="{FF2B5EF4-FFF2-40B4-BE49-F238E27FC236}">
                  <a16:creationId xmlns:a16="http://schemas.microsoft.com/office/drawing/2014/main" id="{23BBA4FC-76F9-4E7C-A50B-7475997DB96D}"/>
                </a:ext>
              </a:extLst>
            </p:cNvPr>
            <p:cNvSpPr>
              <a:spLocks/>
            </p:cNvSpPr>
            <p:nvPr/>
          </p:nvSpPr>
          <p:spPr bwMode="auto">
            <a:xfrm>
              <a:off x="6869114" y="3472781"/>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5" name="Freeform 210">
              <a:extLst>
                <a:ext uri="{FF2B5EF4-FFF2-40B4-BE49-F238E27FC236}">
                  <a16:creationId xmlns:a16="http://schemas.microsoft.com/office/drawing/2014/main" id="{4D78DD7F-E8C6-4D2A-A127-9A658890549F}"/>
                </a:ext>
              </a:extLst>
            </p:cNvPr>
            <p:cNvSpPr>
              <a:spLocks/>
            </p:cNvSpPr>
            <p:nvPr/>
          </p:nvSpPr>
          <p:spPr bwMode="auto">
            <a:xfrm>
              <a:off x="7148514" y="3153694"/>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6" name="Freeform 212">
              <a:extLst>
                <a:ext uri="{FF2B5EF4-FFF2-40B4-BE49-F238E27FC236}">
                  <a16:creationId xmlns:a16="http://schemas.microsoft.com/office/drawing/2014/main" id="{1816C93F-2FAF-4436-99DA-3EF35E529A4C}"/>
                </a:ext>
              </a:extLst>
            </p:cNvPr>
            <p:cNvSpPr>
              <a:spLocks/>
            </p:cNvSpPr>
            <p:nvPr/>
          </p:nvSpPr>
          <p:spPr bwMode="auto">
            <a:xfrm>
              <a:off x="6510339" y="4252244"/>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7" name="Freeform 214">
              <a:extLst>
                <a:ext uri="{FF2B5EF4-FFF2-40B4-BE49-F238E27FC236}">
                  <a16:creationId xmlns:a16="http://schemas.microsoft.com/office/drawing/2014/main" id="{62049221-76DA-4337-B3E6-B455AD64BEEC}"/>
                </a:ext>
              </a:extLst>
            </p:cNvPr>
            <p:cNvSpPr>
              <a:spLocks/>
            </p:cNvSpPr>
            <p:nvPr/>
          </p:nvSpPr>
          <p:spPr bwMode="auto">
            <a:xfrm>
              <a:off x="6546852" y="4115719"/>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8" name="Freeform 216">
              <a:extLst>
                <a:ext uri="{FF2B5EF4-FFF2-40B4-BE49-F238E27FC236}">
                  <a16:creationId xmlns:a16="http://schemas.microsoft.com/office/drawing/2014/main" id="{C0C00A9C-0BFC-4580-B97E-79F46937F19E}"/>
                </a:ext>
              </a:extLst>
            </p:cNvPr>
            <p:cNvSpPr>
              <a:spLocks/>
            </p:cNvSpPr>
            <p:nvPr/>
          </p:nvSpPr>
          <p:spPr bwMode="auto">
            <a:xfrm>
              <a:off x="6592889" y="3979194"/>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9" name="Freeform 228">
              <a:extLst>
                <a:ext uri="{FF2B5EF4-FFF2-40B4-BE49-F238E27FC236}">
                  <a16:creationId xmlns:a16="http://schemas.microsoft.com/office/drawing/2014/main" id="{8816D352-99E9-4F4D-828D-A8C0D9F0AE41}"/>
                </a:ext>
              </a:extLst>
            </p:cNvPr>
            <p:cNvSpPr>
              <a:spLocks/>
            </p:cNvSpPr>
            <p:nvPr/>
          </p:nvSpPr>
          <p:spPr bwMode="auto">
            <a:xfrm>
              <a:off x="6410327" y="3537869"/>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0" name="Freeform 230">
              <a:extLst>
                <a:ext uri="{FF2B5EF4-FFF2-40B4-BE49-F238E27FC236}">
                  <a16:creationId xmlns:a16="http://schemas.microsoft.com/office/drawing/2014/main" id="{CA11E16F-2D77-4016-9F24-A76EEE586735}"/>
                </a:ext>
              </a:extLst>
            </p:cNvPr>
            <p:cNvSpPr>
              <a:spLocks/>
            </p:cNvSpPr>
            <p:nvPr/>
          </p:nvSpPr>
          <p:spPr bwMode="auto">
            <a:xfrm>
              <a:off x="86153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1" name="Freeform 236">
              <a:extLst>
                <a:ext uri="{FF2B5EF4-FFF2-40B4-BE49-F238E27FC236}">
                  <a16:creationId xmlns:a16="http://schemas.microsoft.com/office/drawing/2014/main" id="{AE609485-2024-4DF0-85FE-53D1E097A9D5}"/>
                </a:ext>
              </a:extLst>
            </p:cNvPr>
            <p:cNvSpPr>
              <a:spLocks/>
            </p:cNvSpPr>
            <p:nvPr/>
          </p:nvSpPr>
          <p:spPr bwMode="auto">
            <a:xfrm>
              <a:off x="84566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2" name="Freeform 238">
              <a:extLst>
                <a:ext uri="{FF2B5EF4-FFF2-40B4-BE49-F238E27FC236}">
                  <a16:creationId xmlns:a16="http://schemas.microsoft.com/office/drawing/2014/main" id="{80CBF479-DE49-4C6C-BE64-16523F2C702E}"/>
                </a:ext>
              </a:extLst>
            </p:cNvPr>
            <p:cNvSpPr>
              <a:spLocks/>
            </p:cNvSpPr>
            <p:nvPr/>
          </p:nvSpPr>
          <p:spPr bwMode="auto">
            <a:xfrm>
              <a:off x="9091614" y="5414294"/>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3" name="Freeform 240">
              <a:extLst>
                <a:ext uri="{FF2B5EF4-FFF2-40B4-BE49-F238E27FC236}">
                  <a16:creationId xmlns:a16="http://schemas.microsoft.com/office/drawing/2014/main" id="{CBADE63F-584D-4473-9F6B-3CF9D6234ED8}"/>
                </a:ext>
              </a:extLst>
            </p:cNvPr>
            <p:cNvSpPr>
              <a:spLocks/>
            </p:cNvSpPr>
            <p:nvPr/>
          </p:nvSpPr>
          <p:spPr bwMode="auto">
            <a:xfrm>
              <a:off x="9383714" y="4455444"/>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242">
              <a:extLst>
                <a:ext uri="{FF2B5EF4-FFF2-40B4-BE49-F238E27FC236}">
                  <a16:creationId xmlns:a16="http://schemas.microsoft.com/office/drawing/2014/main" id="{DFA26908-B271-4C11-A3C2-1FE8C9CF6C0C}"/>
                </a:ext>
              </a:extLst>
            </p:cNvPr>
            <p:cNvSpPr>
              <a:spLocks/>
            </p:cNvSpPr>
            <p:nvPr/>
          </p:nvSpPr>
          <p:spPr bwMode="auto">
            <a:xfrm>
              <a:off x="9466264" y="4591969"/>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244">
              <a:extLst>
                <a:ext uri="{FF2B5EF4-FFF2-40B4-BE49-F238E27FC236}">
                  <a16:creationId xmlns:a16="http://schemas.microsoft.com/office/drawing/2014/main" id="{1C78A119-EB69-401C-92F2-EB4BE1E40592}"/>
                </a:ext>
              </a:extLst>
            </p:cNvPr>
            <p:cNvSpPr>
              <a:spLocks/>
            </p:cNvSpPr>
            <p:nvPr/>
          </p:nvSpPr>
          <p:spPr bwMode="auto">
            <a:xfrm>
              <a:off x="9798052" y="4544344"/>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246">
              <a:extLst>
                <a:ext uri="{FF2B5EF4-FFF2-40B4-BE49-F238E27FC236}">
                  <a16:creationId xmlns:a16="http://schemas.microsoft.com/office/drawing/2014/main" id="{99D8A739-6C4A-4F5A-BC1B-232A67238621}"/>
                </a:ext>
              </a:extLst>
            </p:cNvPr>
            <p:cNvSpPr>
              <a:spLocks/>
            </p:cNvSpPr>
            <p:nvPr/>
          </p:nvSpPr>
          <p:spPr bwMode="auto">
            <a:xfrm>
              <a:off x="9836152" y="4679281"/>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248">
              <a:extLst>
                <a:ext uri="{FF2B5EF4-FFF2-40B4-BE49-F238E27FC236}">
                  <a16:creationId xmlns:a16="http://schemas.microsoft.com/office/drawing/2014/main" id="{E79BC3F2-1947-4E10-98A4-3F59152ACE41}"/>
                </a:ext>
              </a:extLst>
            </p:cNvPr>
            <p:cNvSpPr>
              <a:spLocks/>
            </p:cNvSpPr>
            <p:nvPr/>
          </p:nvSpPr>
          <p:spPr bwMode="auto">
            <a:xfrm>
              <a:off x="9674227" y="4296694"/>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250">
              <a:extLst>
                <a:ext uri="{FF2B5EF4-FFF2-40B4-BE49-F238E27FC236}">
                  <a16:creationId xmlns:a16="http://schemas.microsoft.com/office/drawing/2014/main" id="{F68F934A-0638-4EDA-9E61-D56EB933BB43}"/>
                </a:ext>
              </a:extLst>
            </p:cNvPr>
            <p:cNvSpPr>
              <a:spLocks/>
            </p:cNvSpPr>
            <p:nvPr/>
          </p:nvSpPr>
          <p:spPr bwMode="auto">
            <a:xfrm>
              <a:off x="9744077" y="4414169"/>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252">
              <a:extLst>
                <a:ext uri="{FF2B5EF4-FFF2-40B4-BE49-F238E27FC236}">
                  <a16:creationId xmlns:a16="http://schemas.microsoft.com/office/drawing/2014/main" id="{EDBCAE28-F99C-4AB6-988D-DC111A047670}"/>
                </a:ext>
              </a:extLst>
            </p:cNvPr>
            <p:cNvSpPr>
              <a:spLocks/>
            </p:cNvSpPr>
            <p:nvPr/>
          </p:nvSpPr>
          <p:spPr bwMode="auto">
            <a:xfrm>
              <a:off x="9593264" y="4195094"/>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254">
              <a:extLst>
                <a:ext uri="{FF2B5EF4-FFF2-40B4-BE49-F238E27FC236}">
                  <a16:creationId xmlns:a16="http://schemas.microsoft.com/office/drawing/2014/main" id="{B7DD82E8-7DED-4C9E-9E41-53D6F56A4E78}"/>
                </a:ext>
              </a:extLst>
            </p:cNvPr>
            <p:cNvSpPr>
              <a:spLocks/>
            </p:cNvSpPr>
            <p:nvPr/>
          </p:nvSpPr>
          <p:spPr bwMode="auto">
            <a:xfrm>
              <a:off x="10172702" y="4636419"/>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256">
              <a:extLst>
                <a:ext uri="{FF2B5EF4-FFF2-40B4-BE49-F238E27FC236}">
                  <a16:creationId xmlns:a16="http://schemas.microsoft.com/office/drawing/2014/main" id="{51BFD326-B570-4575-9953-3944D8D1D6B6}"/>
                </a:ext>
              </a:extLst>
            </p:cNvPr>
            <p:cNvSpPr>
              <a:spLocks/>
            </p:cNvSpPr>
            <p:nvPr/>
          </p:nvSpPr>
          <p:spPr bwMode="auto">
            <a:xfrm>
              <a:off x="9812339" y="3934744"/>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258">
              <a:extLst>
                <a:ext uri="{FF2B5EF4-FFF2-40B4-BE49-F238E27FC236}">
                  <a16:creationId xmlns:a16="http://schemas.microsoft.com/office/drawing/2014/main" id="{84ADC67D-9A27-430B-8B97-5DFB83910A2D}"/>
                </a:ext>
              </a:extLst>
            </p:cNvPr>
            <p:cNvSpPr>
              <a:spLocks/>
            </p:cNvSpPr>
            <p:nvPr/>
          </p:nvSpPr>
          <p:spPr bwMode="auto">
            <a:xfrm>
              <a:off x="9917114" y="4053806"/>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260">
              <a:extLst>
                <a:ext uri="{FF2B5EF4-FFF2-40B4-BE49-F238E27FC236}">
                  <a16:creationId xmlns:a16="http://schemas.microsoft.com/office/drawing/2014/main" id="{8692D10B-A869-4AF4-B2AB-4716EC53A8C5}"/>
                </a:ext>
              </a:extLst>
            </p:cNvPr>
            <p:cNvSpPr>
              <a:spLocks/>
            </p:cNvSpPr>
            <p:nvPr/>
          </p:nvSpPr>
          <p:spPr bwMode="auto">
            <a:xfrm>
              <a:off x="10077452" y="4326856"/>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262">
              <a:extLst>
                <a:ext uri="{FF2B5EF4-FFF2-40B4-BE49-F238E27FC236}">
                  <a16:creationId xmlns:a16="http://schemas.microsoft.com/office/drawing/2014/main" id="{8CF8FF90-97E1-40F0-B7B7-F825E3D83FAA}"/>
                </a:ext>
              </a:extLst>
            </p:cNvPr>
            <p:cNvSpPr>
              <a:spLocks/>
            </p:cNvSpPr>
            <p:nvPr/>
          </p:nvSpPr>
          <p:spPr bwMode="auto">
            <a:xfrm>
              <a:off x="10002839" y="4182394"/>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264">
              <a:extLst>
                <a:ext uri="{FF2B5EF4-FFF2-40B4-BE49-F238E27FC236}">
                  <a16:creationId xmlns:a16="http://schemas.microsoft.com/office/drawing/2014/main" id="{2C414B86-9FD6-441F-8C44-CAB634DAC161}"/>
                </a:ext>
              </a:extLst>
            </p:cNvPr>
            <p:cNvSpPr>
              <a:spLocks/>
            </p:cNvSpPr>
            <p:nvPr/>
          </p:nvSpPr>
          <p:spPr bwMode="auto">
            <a:xfrm>
              <a:off x="10134602" y="4480844"/>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266">
              <a:extLst>
                <a:ext uri="{FF2B5EF4-FFF2-40B4-BE49-F238E27FC236}">
                  <a16:creationId xmlns:a16="http://schemas.microsoft.com/office/drawing/2014/main" id="{6D4CF3F2-11B7-4747-89B6-5620502D1DAB}"/>
                </a:ext>
              </a:extLst>
            </p:cNvPr>
            <p:cNvSpPr>
              <a:spLocks/>
            </p:cNvSpPr>
            <p:nvPr/>
          </p:nvSpPr>
          <p:spPr bwMode="auto">
            <a:xfrm>
              <a:off x="10375902" y="4161756"/>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7" name="Freeform 268">
              <a:extLst>
                <a:ext uri="{FF2B5EF4-FFF2-40B4-BE49-F238E27FC236}">
                  <a16:creationId xmlns:a16="http://schemas.microsoft.com/office/drawing/2014/main" id="{FF5D25C4-10CA-4FF8-9B86-85F6B04BABF7}"/>
                </a:ext>
              </a:extLst>
            </p:cNvPr>
            <p:cNvSpPr>
              <a:spLocks/>
            </p:cNvSpPr>
            <p:nvPr/>
          </p:nvSpPr>
          <p:spPr bwMode="auto">
            <a:xfrm>
              <a:off x="10304464" y="4023644"/>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8" name="Freeform 270">
              <a:extLst>
                <a:ext uri="{FF2B5EF4-FFF2-40B4-BE49-F238E27FC236}">
                  <a16:creationId xmlns:a16="http://schemas.microsoft.com/office/drawing/2014/main" id="{EB676251-1CF5-4303-AC3D-0B27A51ABEE1}"/>
                </a:ext>
              </a:extLst>
            </p:cNvPr>
            <p:cNvSpPr>
              <a:spLocks/>
            </p:cNvSpPr>
            <p:nvPr/>
          </p:nvSpPr>
          <p:spPr bwMode="auto">
            <a:xfrm>
              <a:off x="10434639" y="4309394"/>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9" name="Freeform 272">
              <a:extLst>
                <a:ext uri="{FF2B5EF4-FFF2-40B4-BE49-F238E27FC236}">
                  <a16:creationId xmlns:a16="http://schemas.microsoft.com/office/drawing/2014/main" id="{5FF77EFE-AF35-4957-B90A-54C85CC1EB76}"/>
                </a:ext>
              </a:extLst>
            </p:cNvPr>
            <p:cNvSpPr>
              <a:spLocks/>
            </p:cNvSpPr>
            <p:nvPr/>
          </p:nvSpPr>
          <p:spPr bwMode="auto">
            <a:xfrm>
              <a:off x="10482264" y="4458619"/>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0" name="Freeform 274">
              <a:extLst>
                <a:ext uri="{FF2B5EF4-FFF2-40B4-BE49-F238E27FC236}">
                  <a16:creationId xmlns:a16="http://schemas.microsoft.com/office/drawing/2014/main" id="{DB311805-1F4B-473A-B5A7-3870F3539A16}"/>
                </a:ext>
              </a:extLst>
            </p:cNvPr>
            <p:cNvSpPr>
              <a:spLocks/>
            </p:cNvSpPr>
            <p:nvPr/>
          </p:nvSpPr>
          <p:spPr bwMode="auto">
            <a:xfrm>
              <a:off x="10514014" y="4609431"/>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1" name="Freeform 276">
              <a:extLst>
                <a:ext uri="{FF2B5EF4-FFF2-40B4-BE49-F238E27FC236}">
                  <a16:creationId xmlns:a16="http://schemas.microsoft.com/office/drawing/2014/main" id="{11971E65-D417-425E-9FC4-4B4711F81522}"/>
                </a:ext>
              </a:extLst>
            </p:cNvPr>
            <p:cNvSpPr>
              <a:spLocks/>
            </p:cNvSpPr>
            <p:nvPr/>
          </p:nvSpPr>
          <p:spPr bwMode="auto">
            <a:xfrm>
              <a:off x="10134602" y="3782344"/>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2" name="Freeform 278">
              <a:extLst>
                <a:ext uri="{FF2B5EF4-FFF2-40B4-BE49-F238E27FC236}">
                  <a16:creationId xmlns:a16="http://schemas.microsoft.com/office/drawing/2014/main" id="{2C954A43-E7AD-4026-AF48-89A5667B246A}"/>
                </a:ext>
              </a:extLst>
            </p:cNvPr>
            <p:cNvSpPr>
              <a:spLocks/>
            </p:cNvSpPr>
            <p:nvPr/>
          </p:nvSpPr>
          <p:spPr bwMode="auto">
            <a:xfrm>
              <a:off x="10221914" y="3895056"/>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3" name="Freeform 280">
              <a:extLst>
                <a:ext uri="{FF2B5EF4-FFF2-40B4-BE49-F238E27FC236}">
                  <a16:creationId xmlns:a16="http://schemas.microsoft.com/office/drawing/2014/main" id="{F49EF8D4-21D5-43C1-BCE4-501E32A188D1}"/>
                </a:ext>
              </a:extLst>
            </p:cNvPr>
            <p:cNvSpPr>
              <a:spLocks/>
            </p:cNvSpPr>
            <p:nvPr/>
          </p:nvSpPr>
          <p:spPr bwMode="auto">
            <a:xfrm>
              <a:off x="10033002" y="3674394"/>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4" name="Freeform 282">
              <a:extLst>
                <a:ext uri="{FF2B5EF4-FFF2-40B4-BE49-F238E27FC236}">
                  <a16:creationId xmlns:a16="http://schemas.microsoft.com/office/drawing/2014/main" id="{5814B89F-74CB-4DAB-B361-62BE4CF81731}"/>
                </a:ext>
              </a:extLst>
            </p:cNvPr>
            <p:cNvSpPr>
              <a:spLocks/>
            </p:cNvSpPr>
            <p:nvPr/>
          </p:nvSpPr>
          <p:spPr bwMode="auto">
            <a:xfrm>
              <a:off x="10758489" y="4201444"/>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5" name="Freeform 284">
              <a:extLst>
                <a:ext uri="{FF2B5EF4-FFF2-40B4-BE49-F238E27FC236}">
                  <a16:creationId xmlns:a16="http://schemas.microsoft.com/office/drawing/2014/main" id="{956C2CB2-AF94-49C7-969D-9055957B83B7}"/>
                </a:ext>
              </a:extLst>
            </p:cNvPr>
            <p:cNvSpPr>
              <a:spLocks/>
            </p:cNvSpPr>
            <p:nvPr/>
          </p:nvSpPr>
          <p:spPr bwMode="auto">
            <a:xfrm>
              <a:off x="10252077" y="3414044"/>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6" name="Freeform 286">
              <a:extLst>
                <a:ext uri="{FF2B5EF4-FFF2-40B4-BE49-F238E27FC236}">
                  <a16:creationId xmlns:a16="http://schemas.microsoft.com/office/drawing/2014/main" id="{73C62BA8-1C18-4A9E-A4BD-FAF5D67E93BF}"/>
                </a:ext>
              </a:extLst>
            </p:cNvPr>
            <p:cNvSpPr>
              <a:spLocks/>
            </p:cNvSpPr>
            <p:nvPr/>
          </p:nvSpPr>
          <p:spPr bwMode="auto">
            <a:xfrm>
              <a:off x="10706102" y="4071269"/>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7" name="Freeform 288">
              <a:extLst>
                <a:ext uri="{FF2B5EF4-FFF2-40B4-BE49-F238E27FC236}">
                  <a16:creationId xmlns:a16="http://schemas.microsoft.com/office/drawing/2014/main" id="{2B33D57F-9277-45E3-9216-71AD7D4662E7}"/>
                </a:ext>
              </a:extLst>
            </p:cNvPr>
            <p:cNvSpPr>
              <a:spLocks/>
            </p:cNvSpPr>
            <p:nvPr/>
          </p:nvSpPr>
          <p:spPr bwMode="auto">
            <a:xfrm>
              <a:off x="10799764" y="4333206"/>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8" name="Freeform 290">
              <a:extLst>
                <a:ext uri="{FF2B5EF4-FFF2-40B4-BE49-F238E27FC236}">
                  <a16:creationId xmlns:a16="http://schemas.microsoft.com/office/drawing/2014/main" id="{B69DC046-CC91-4F70-B665-8B887E270441}"/>
                </a:ext>
              </a:extLst>
            </p:cNvPr>
            <p:cNvSpPr>
              <a:spLocks/>
            </p:cNvSpPr>
            <p:nvPr/>
          </p:nvSpPr>
          <p:spPr bwMode="auto">
            <a:xfrm>
              <a:off x="10647364" y="3944269"/>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9" name="Freeform 292">
              <a:extLst>
                <a:ext uri="{FF2B5EF4-FFF2-40B4-BE49-F238E27FC236}">
                  <a16:creationId xmlns:a16="http://schemas.microsoft.com/office/drawing/2014/main" id="{9D51D299-3F95-4B3D-B87E-8C6032C89067}"/>
                </a:ext>
              </a:extLst>
            </p:cNvPr>
            <p:cNvSpPr>
              <a:spLocks/>
            </p:cNvSpPr>
            <p:nvPr/>
          </p:nvSpPr>
          <p:spPr bwMode="auto">
            <a:xfrm>
              <a:off x="10425114" y="3601369"/>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0" name="Freeform 294">
              <a:extLst>
                <a:ext uri="{FF2B5EF4-FFF2-40B4-BE49-F238E27FC236}">
                  <a16:creationId xmlns:a16="http://schemas.microsoft.com/office/drawing/2014/main" id="{127A7C9A-ACCD-4D9E-90C8-9C2A16FA254C}"/>
                </a:ext>
              </a:extLst>
            </p:cNvPr>
            <p:cNvSpPr>
              <a:spLocks/>
            </p:cNvSpPr>
            <p:nvPr/>
          </p:nvSpPr>
          <p:spPr bwMode="auto">
            <a:xfrm>
              <a:off x="10340977" y="3502944"/>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1" name="Freeform 296">
              <a:extLst>
                <a:ext uri="{FF2B5EF4-FFF2-40B4-BE49-F238E27FC236}">
                  <a16:creationId xmlns:a16="http://schemas.microsoft.com/office/drawing/2014/main" id="{8A4DB8C2-BE5A-4AB7-BE06-7CD5110FE93E}"/>
                </a:ext>
              </a:extLst>
            </p:cNvPr>
            <p:cNvSpPr>
              <a:spLocks/>
            </p:cNvSpPr>
            <p:nvPr/>
          </p:nvSpPr>
          <p:spPr bwMode="auto">
            <a:xfrm>
              <a:off x="10504489" y="3707731"/>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2" name="Freeform 298">
              <a:extLst>
                <a:ext uri="{FF2B5EF4-FFF2-40B4-BE49-F238E27FC236}">
                  <a16:creationId xmlns:a16="http://schemas.microsoft.com/office/drawing/2014/main" id="{63173E03-EA05-47DC-B1E2-ECFBF07EC9AD}"/>
                </a:ext>
              </a:extLst>
            </p:cNvPr>
            <p:cNvSpPr>
              <a:spLocks/>
            </p:cNvSpPr>
            <p:nvPr/>
          </p:nvSpPr>
          <p:spPr bwMode="auto">
            <a:xfrm>
              <a:off x="10579102" y="3822031"/>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3" name="Freeform 300">
              <a:extLst>
                <a:ext uri="{FF2B5EF4-FFF2-40B4-BE49-F238E27FC236}">
                  <a16:creationId xmlns:a16="http://schemas.microsoft.com/office/drawing/2014/main" id="{9DA58B3F-5145-4F1A-8F53-DD1C74CFC504}"/>
                </a:ext>
              </a:extLst>
            </p:cNvPr>
            <p:cNvSpPr>
              <a:spLocks/>
            </p:cNvSpPr>
            <p:nvPr/>
          </p:nvSpPr>
          <p:spPr bwMode="auto">
            <a:xfrm>
              <a:off x="10579102" y="3260056"/>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4" name="Freeform 302">
              <a:extLst>
                <a:ext uri="{FF2B5EF4-FFF2-40B4-BE49-F238E27FC236}">
                  <a16:creationId xmlns:a16="http://schemas.microsoft.com/office/drawing/2014/main" id="{B3A390A1-DC5D-4A34-99DC-46960C4614E8}"/>
                </a:ext>
              </a:extLst>
            </p:cNvPr>
            <p:cNvSpPr>
              <a:spLocks/>
            </p:cNvSpPr>
            <p:nvPr/>
          </p:nvSpPr>
          <p:spPr bwMode="auto">
            <a:xfrm>
              <a:off x="10836277" y="3590256"/>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5" name="Freeform 304">
              <a:extLst>
                <a:ext uri="{FF2B5EF4-FFF2-40B4-BE49-F238E27FC236}">
                  <a16:creationId xmlns:a16="http://schemas.microsoft.com/office/drawing/2014/main" id="{10B40530-4603-4106-B6F7-CC81FF99278D}"/>
                </a:ext>
              </a:extLst>
            </p:cNvPr>
            <p:cNvSpPr>
              <a:spLocks/>
            </p:cNvSpPr>
            <p:nvPr/>
          </p:nvSpPr>
          <p:spPr bwMode="auto">
            <a:xfrm>
              <a:off x="10909302" y="3715669"/>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6" name="Freeform 306">
              <a:extLst>
                <a:ext uri="{FF2B5EF4-FFF2-40B4-BE49-F238E27FC236}">
                  <a16:creationId xmlns:a16="http://schemas.microsoft.com/office/drawing/2014/main" id="{6354E67D-CD2A-494F-975C-CD05546B8315}"/>
                </a:ext>
              </a:extLst>
            </p:cNvPr>
            <p:cNvSpPr>
              <a:spLocks/>
            </p:cNvSpPr>
            <p:nvPr/>
          </p:nvSpPr>
          <p:spPr bwMode="auto">
            <a:xfrm>
              <a:off x="10668002" y="3363244"/>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7" name="Freeform 308">
              <a:extLst>
                <a:ext uri="{FF2B5EF4-FFF2-40B4-BE49-F238E27FC236}">
                  <a16:creationId xmlns:a16="http://schemas.microsoft.com/office/drawing/2014/main" id="{DDF68791-F1FA-4554-8571-A3914E034F41}"/>
                </a:ext>
              </a:extLst>
            </p:cNvPr>
            <p:cNvSpPr>
              <a:spLocks/>
            </p:cNvSpPr>
            <p:nvPr/>
          </p:nvSpPr>
          <p:spPr bwMode="auto">
            <a:xfrm>
              <a:off x="10977564" y="3845844"/>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8" name="Freeform 310">
              <a:extLst>
                <a:ext uri="{FF2B5EF4-FFF2-40B4-BE49-F238E27FC236}">
                  <a16:creationId xmlns:a16="http://schemas.microsoft.com/office/drawing/2014/main" id="{237B95E5-4077-4223-B4AB-3C094FEDB0E6}"/>
                </a:ext>
              </a:extLst>
            </p:cNvPr>
            <p:cNvSpPr>
              <a:spLocks/>
            </p:cNvSpPr>
            <p:nvPr/>
          </p:nvSpPr>
          <p:spPr bwMode="auto">
            <a:xfrm>
              <a:off x="10755314" y="3472781"/>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9" name="Freeform 312">
              <a:extLst>
                <a:ext uri="{FF2B5EF4-FFF2-40B4-BE49-F238E27FC236}">
                  <a16:creationId xmlns:a16="http://schemas.microsoft.com/office/drawing/2014/main" id="{417A4407-69CA-4C1F-9316-0AE369F1A19D}"/>
                </a:ext>
              </a:extLst>
            </p:cNvPr>
            <p:cNvSpPr>
              <a:spLocks/>
            </p:cNvSpPr>
            <p:nvPr/>
          </p:nvSpPr>
          <p:spPr bwMode="auto">
            <a:xfrm>
              <a:off x="10471152" y="3153694"/>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0" name="Freeform 314">
              <a:extLst>
                <a:ext uri="{FF2B5EF4-FFF2-40B4-BE49-F238E27FC236}">
                  <a16:creationId xmlns:a16="http://schemas.microsoft.com/office/drawing/2014/main" id="{06917BB1-9F9B-492E-B84F-AC8A57B33BFC}"/>
                </a:ext>
              </a:extLst>
            </p:cNvPr>
            <p:cNvSpPr>
              <a:spLocks/>
            </p:cNvSpPr>
            <p:nvPr/>
          </p:nvSpPr>
          <p:spPr bwMode="auto">
            <a:xfrm>
              <a:off x="11128377" y="4252244"/>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1" name="Freeform 316">
              <a:extLst>
                <a:ext uri="{FF2B5EF4-FFF2-40B4-BE49-F238E27FC236}">
                  <a16:creationId xmlns:a16="http://schemas.microsoft.com/office/drawing/2014/main" id="{1CEF8F7B-0FC8-4A75-97DA-0A81094AAE99}"/>
                </a:ext>
              </a:extLst>
            </p:cNvPr>
            <p:cNvSpPr>
              <a:spLocks/>
            </p:cNvSpPr>
            <p:nvPr/>
          </p:nvSpPr>
          <p:spPr bwMode="auto">
            <a:xfrm>
              <a:off x="11088689" y="4115719"/>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2" name="Freeform 318">
              <a:extLst>
                <a:ext uri="{FF2B5EF4-FFF2-40B4-BE49-F238E27FC236}">
                  <a16:creationId xmlns:a16="http://schemas.microsoft.com/office/drawing/2014/main" id="{1E07FE3A-9462-4834-A27B-7A0F86AE1E46}"/>
                </a:ext>
              </a:extLst>
            </p:cNvPr>
            <p:cNvSpPr>
              <a:spLocks/>
            </p:cNvSpPr>
            <p:nvPr/>
          </p:nvSpPr>
          <p:spPr bwMode="auto">
            <a:xfrm>
              <a:off x="11037889" y="3979194"/>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3" name="Freeform 320">
              <a:extLst>
                <a:ext uri="{FF2B5EF4-FFF2-40B4-BE49-F238E27FC236}">
                  <a16:creationId xmlns:a16="http://schemas.microsoft.com/office/drawing/2014/main" id="{551FB4B4-7E45-4898-AE1E-EE5CAFCA465E}"/>
                </a:ext>
              </a:extLst>
            </p:cNvPr>
            <p:cNvSpPr>
              <a:spLocks/>
            </p:cNvSpPr>
            <p:nvPr/>
          </p:nvSpPr>
          <p:spPr bwMode="auto">
            <a:xfrm>
              <a:off x="10914064" y="3123531"/>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4" name="Freeform 322">
              <a:extLst>
                <a:ext uri="{FF2B5EF4-FFF2-40B4-BE49-F238E27FC236}">
                  <a16:creationId xmlns:a16="http://schemas.microsoft.com/office/drawing/2014/main" id="{228A04B8-799D-41E8-AE21-0D097489998D}"/>
                </a:ext>
              </a:extLst>
            </p:cNvPr>
            <p:cNvSpPr>
              <a:spLocks/>
            </p:cNvSpPr>
            <p:nvPr/>
          </p:nvSpPr>
          <p:spPr bwMode="auto">
            <a:xfrm>
              <a:off x="11017252" y="3253706"/>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5" name="Freeform 324">
              <a:extLst>
                <a:ext uri="{FF2B5EF4-FFF2-40B4-BE49-F238E27FC236}">
                  <a16:creationId xmlns:a16="http://schemas.microsoft.com/office/drawing/2014/main" id="{BD3F08BE-ED86-463A-B5A1-F99143A43CC2}"/>
                </a:ext>
              </a:extLst>
            </p:cNvPr>
            <p:cNvSpPr>
              <a:spLocks/>
            </p:cNvSpPr>
            <p:nvPr/>
          </p:nvSpPr>
          <p:spPr bwMode="auto">
            <a:xfrm>
              <a:off x="10804527" y="3002881"/>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6" name="Freeform 326">
              <a:extLst>
                <a:ext uri="{FF2B5EF4-FFF2-40B4-BE49-F238E27FC236}">
                  <a16:creationId xmlns:a16="http://schemas.microsoft.com/office/drawing/2014/main" id="{DBBC6881-3FB5-42CF-936C-13CED2C46CEF}"/>
                </a:ext>
              </a:extLst>
            </p:cNvPr>
            <p:cNvSpPr>
              <a:spLocks/>
            </p:cNvSpPr>
            <p:nvPr/>
          </p:nvSpPr>
          <p:spPr bwMode="auto">
            <a:xfrm>
              <a:off x="11112502" y="3393406"/>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7" name="Freeform 328">
              <a:extLst>
                <a:ext uri="{FF2B5EF4-FFF2-40B4-BE49-F238E27FC236}">
                  <a16:creationId xmlns:a16="http://schemas.microsoft.com/office/drawing/2014/main" id="{F18FEAAF-5A4B-4AE1-8214-A1D3FD2DFC2B}"/>
                </a:ext>
              </a:extLst>
            </p:cNvPr>
            <p:cNvSpPr>
              <a:spLocks/>
            </p:cNvSpPr>
            <p:nvPr/>
          </p:nvSpPr>
          <p:spPr bwMode="auto">
            <a:xfrm>
              <a:off x="10691814" y="2893344"/>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8" name="Freeform 330">
              <a:extLst>
                <a:ext uri="{FF2B5EF4-FFF2-40B4-BE49-F238E27FC236}">
                  <a16:creationId xmlns:a16="http://schemas.microsoft.com/office/drawing/2014/main" id="{F222204A-8525-4F67-B096-1F734BE959D1}"/>
                </a:ext>
              </a:extLst>
            </p:cNvPr>
            <p:cNvSpPr>
              <a:spLocks/>
            </p:cNvSpPr>
            <p:nvPr/>
          </p:nvSpPr>
          <p:spPr bwMode="auto">
            <a:xfrm>
              <a:off x="11201402" y="3537869"/>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9" name="Freeform 332">
              <a:extLst>
                <a:ext uri="{FF2B5EF4-FFF2-40B4-BE49-F238E27FC236}">
                  <a16:creationId xmlns:a16="http://schemas.microsoft.com/office/drawing/2014/main" id="{E29AC7B0-15F4-48F4-BBA9-59FF01EDC6BE}"/>
                </a:ext>
              </a:extLst>
            </p:cNvPr>
            <p:cNvSpPr>
              <a:spLocks/>
            </p:cNvSpPr>
            <p:nvPr/>
          </p:nvSpPr>
          <p:spPr bwMode="auto">
            <a:xfrm>
              <a:off x="9153527" y="4260181"/>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0" name="Freeform 334">
              <a:extLst>
                <a:ext uri="{FF2B5EF4-FFF2-40B4-BE49-F238E27FC236}">
                  <a16:creationId xmlns:a16="http://schemas.microsoft.com/office/drawing/2014/main" id="{F674053F-25B5-40D2-AE5C-5534B127A764}"/>
                </a:ext>
              </a:extLst>
            </p:cNvPr>
            <p:cNvSpPr>
              <a:spLocks/>
            </p:cNvSpPr>
            <p:nvPr/>
          </p:nvSpPr>
          <p:spPr bwMode="auto">
            <a:xfrm>
              <a:off x="9004302" y="4222081"/>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1" name="Freeform 336">
              <a:extLst>
                <a:ext uri="{FF2B5EF4-FFF2-40B4-BE49-F238E27FC236}">
                  <a16:creationId xmlns:a16="http://schemas.microsoft.com/office/drawing/2014/main" id="{BDCA905A-8FD1-4593-BCB6-D841E8C35445}"/>
                </a:ext>
              </a:extLst>
            </p:cNvPr>
            <p:cNvSpPr>
              <a:spLocks/>
            </p:cNvSpPr>
            <p:nvPr/>
          </p:nvSpPr>
          <p:spPr bwMode="auto">
            <a:xfrm>
              <a:off x="9124952" y="3893469"/>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2" name="Freeform 338">
              <a:extLst>
                <a:ext uri="{FF2B5EF4-FFF2-40B4-BE49-F238E27FC236}">
                  <a16:creationId xmlns:a16="http://schemas.microsoft.com/office/drawing/2014/main" id="{6928079B-DCF3-44FD-8A40-603D3F993BFE}"/>
                </a:ext>
              </a:extLst>
            </p:cNvPr>
            <p:cNvSpPr>
              <a:spLocks/>
            </p:cNvSpPr>
            <p:nvPr/>
          </p:nvSpPr>
          <p:spPr bwMode="auto">
            <a:xfrm>
              <a:off x="9004302" y="3880769"/>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3" name="Freeform 340">
              <a:extLst>
                <a:ext uri="{FF2B5EF4-FFF2-40B4-BE49-F238E27FC236}">
                  <a16:creationId xmlns:a16="http://schemas.microsoft.com/office/drawing/2014/main" id="{C0E543C1-1139-4C00-A4B1-8879EDFC9B6F}"/>
                </a:ext>
              </a:extLst>
            </p:cNvPr>
            <p:cNvSpPr>
              <a:spLocks/>
            </p:cNvSpPr>
            <p:nvPr/>
          </p:nvSpPr>
          <p:spPr bwMode="auto">
            <a:xfrm>
              <a:off x="9263064" y="3939506"/>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4" name="Freeform 342">
              <a:extLst>
                <a:ext uri="{FF2B5EF4-FFF2-40B4-BE49-F238E27FC236}">
                  <a16:creationId xmlns:a16="http://schemas.microsoft.com/office/drawing/2014/main" id="{9BC25352-E4AE-481A-ACA9-81794A313ED7}"/>
                </a:ext>
              </a:extLst>
            </p:cNvPr>
            <p:cNvSpPr>
              <a:spLocks/>
            </p:cNvSpPr>
            <p:nvPr/>
          </p:nvSpPr>
          <p:spPr bwMode="auto">
            <a:xfrm>
              <a:off x="9391652" y="4017294"/>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5" name="Freeform 344">
              <a:extLst>
                <a:ext uri="{FF2B5EF4-FFF2-40B4-BE49-F238E27FC236}">
                  <a16:creationId xmlns:a16="http://schemas.microsoft.com/office/drawing/2014/main" id="{8DD8B9F4-80FE-4FA2-8B97-FF1D7679ED3F}"/>
                </a:ext>
              </a:extLst>
            </p:cNvPr>
            <p:cNvSpPr>
              <a:spLocks/>
            </p:cNvSpPr>
            <p:nvPr/>
          </p:nvSpPr>
          <p:spPr bwMode="auto">
            <a:xfrm>
              <a:off x="9593264" y="3744244"/>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6" name="Freeform 346">
              <a:extLst>
                <a:ext uri="{FF2B5EF4-FFF2-40B4-BE49-F238E27FC236}">
                  <a16:creationId xmlns:a16="http://schemas.microsoft.com/office/drawing/2014/main" id="{511CCABA-B498-4FD0-94AB-F2F0B22B3A0C}"/>
                </a:ext>
              </a:extLst>
            </p:cNvPr>
            <p:cNvSpPr>
              <a:spLocks/>
            </p:cNvSpPr>
            <p:nvPr/>
          </p:nvSpPr>
          <p:spPr bwMode="auto">
            <a:xfrm>
              <a:off x="9004302" y="3539456"/>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7" name="Freeform 348">
              <a:extLst>
                <a:ext uri="{FF2B5EF4-FFF2-40B4-BE49-F238E27FC236}">
                  <a16:creationId xmlns:a16="http://schemas.microsoft.com/office/drawing/2014/main" id="{30C8559A-0B27-42A8-B001-EE3825468A82}"/>
                </a:ext>
              </a:extLst>
            </p:cNvPr>
            <p:cNvSpPr>
              <a:spLocks/>
            </p:cNvSpPr>
            <p:nvPr/>
          </p:nvSpPr>
          <p:spPr bwMode="auto">
            <a:xfrm>
              <a:off x="9455152" y="3655344"/>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8" name="Freeform 350">
              <a:extLst>
                <a:ext uri="{FF2B5EF4-FFF2-40B4-BE49-F238E27FC236}">
                  <a16:creationId xmlns:a16="http://schemas.microsoft.com/office/drawing/2014/main" id="{08687844-FA68-4B5F-B666-70F20681159A}"/>
                </a:ext>
              </a:extLst>
            </p:cNvPr>
            <p:cNvSpPr>
              <a:spLocks/>
            </p:cNvSpPr>
            <p:nvPr/>
          </p:nvSpPr>
          <p:spPr bwMode="auto">
            <a:xfrm>
              <a:off x="9305927" y="3590256"/>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9" name="Freeform 352">
              <a:extLst>
                <a:ext uri="{FF2B5EF4-FFF2-40B4-BE49-F238E27FC236}">
                  <a16:creationId xmlns:a16="http://schemas.microsoft.com/office/drawing/2014/main" id="{BAAC49B8-B658-4C67-89B8-0CC8D69D8767}"/>
                </a:ext>
              </a:extLst>
            </p:cNvPr>
            <p:cNvSpPr>
              <a:spLocks/>
            </p:cNvSpPr>
            <p:nvPr/>
          </p:nvSpPr>
          <p:spPr bwMode="auto">
            <a:xfrm>
              <a:off x="9150352" y="3552156"/>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0" name="Freeform 354">
              <a:extLst>
                <a:ext uri="{FF2B5EF4-FFF2-40B4-BE49-F238E27FC236}">
                  <a16:creationId xmlns:a16="http://schemas.microsoft.com/office/drawing/2014/main" id="{195B7368-E6A3-449C-BD25-1410D8A5F238}"/>
                </a:ext>
              </a:extLst>
            </p:cNvPr>
            <p:cNvSpPr>
              <a:spLocks/>
            </p:cNvSpPr>
            <p:nvPr/>
          </p:nvSpPr>
          <p:spPr bwMode="auto">
            <a:xfrm>
              <a:off x="9429752" y="3272756"/>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1" name="Freeform 356">
              <a:extLst>
                <a:ext uri="{FF2B5EF4-FFF2-40B4-BE49-F238E27FC236}">
                  <a16:creationId xmlns:a16="http://schemas.microsoft.com/office/drawing/2014/main" id="{48A1EF4B-91CD-4C82-8891-310D4E2714B6}"/>
                </a:ext>
              </a:extLst>
            </p:cNvPr>
            <p:cNvSpPr>
              <a:spLocks/>
            </p:cNvSpPr>
            <p:nvPr/>
          </p:nvSpPr>
          <p:spPr bwMode="auto">
            <a:xfrm>
              <a:off x="9825039" y="3493419"/>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2" name="Freeform 358">
              <a:extLst>
                <a:ext uri="{FF2B5EF4-FFF2-40B4-BE49-F238E27FC236}">
                  <a16:creationId xmlns:a16="http://schemas.microsoft.com/office/drawing/2014/main" id="{D422D95A-9A39-46F7-92FA-8FEBDC8CD658}"/>
                </a:ext>
              </a:extLst>
            </p:cNvPr>
            <p:cNvSpPr>
              <a:spLocks/>
            </p:cNvSpPr>
            <p:nvPr/>
          </p:nvSpPr>
          <p:spPr bwMode="auto">
            <a:xfrm>
              <a:off x="9286877" y="3229894"/>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3" name="Freeform 360">
              <a:extLst>
                <a:ext uri="{FF2B5EF4-FFF2-40B4-BE49-F238E27FC236}">
                  <a16:creationId xmlns:a16="http://schemas.microsoft.com/office/drawing/2014/main" id="{43C8A233-DF34-4381-B8EE-6D822F6D897C}"/>
                </a:ext>
              </a:extLst>
            </p:cNvPr>
            <p:cNvSpPr>
              <a:spLocks/>
            </p:cNvSpPr>
            <p:nvPr/>
          </p:nvSpPr>
          <p:spPr bwMode="auto">
            <a:xfrm>
              <a:off x="9702802" y="3406106"/>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4" name="Freeform 362">
              <a:extLst>
                <a:ext uri="{FF2B5EF4-FFF2-40B4-BE49-F238E27FC236}">
                  <a16:creationId xmlns:a16="http://schemas.microsoft.com/office/drawing/2014/main" id="{0521B8B2-6BB0-41C1-BC27-265164B85BD7}"/>
                </a:ext>
              </a:extLst>
            </p:cNvPr>
            <p:cNvSpPr>
              <a:spLocks/>
            </p:cNvSpPr>
            <p:nvPr/>
          </p:nvSpPr>
          <p:spPr bwMode="auto">
            <a:xfrm>
              <a:off x="9569452" y="3331494"/>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5" name="Freeform 364">
              <a:extLst>
                <a:ext uri="{FF2B5EF4-FFF2-40B4-BE49-F238E27FC236}">
                  <a16:creationId xmlns:a16="http://schemas.microsoft.com/office/drawing/2014/main" id="{2F50B228-9C69-4A26-B7AC-113A43B6D805}"/>
                </a:ext>
              </a:extLst>
            </p:cNvPr>
            <p:cNvSpPr>
              <a:spLocks/>
            </p:cNvSpPr>
            <p:nvPr/>
          </p:nvSpPr>
          <p:spPr bwMode="auto">
            <a:xfrm>
              <a:off x="87741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6" name="Freeform 366">
              <a:extLst>
                <a:ext uri="{FF2B5EF4-FFF2-40B4-BE49-F238E27FC236}">
                  <a16:creationId xmlns:a16="http://schemas.microsoft.com/office/drawing/2014/main" id="{52EB51D6-DFFC-48D6-B952-68F54CE3E4A6}"/>
                </a:ext>
              </a:extLst>
            </p:cNvPr>
            <p:cNvSpPr>
              <a:spLocks/>
            </p:cNvSpPr>
            <p:nvPr/>
          </p:nvSpPr>
          <p:spPr bwMode="auto">
            <a:xfrm>
              <a:off x="9091614" y="5072981"/>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7" name="Freeform 368">
              <a:extLst>
                <a:ext uri="{FF2B5EF4-FFF2-40B4-BE49-F238E27FC236}">
                  <a16:creationId xmlns:a16="http://schemas.microsoft.com/office/drawing/2014/main" id="{96BE2824-6EB2-46F4-B760-7BB0938EEAC2}"/>
                </a:ext>
              </a:extLst>
            </p:cNvPr>
            <p:cNvSpPr>
              <a:spLocks/>
            </p:cNvSpPr>
            <p:nvPr/>
          </p:nvSpPr>
          <p:spPr bwMode="auto">
            <a:xfrm>
              <a:off x="89328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8" name="Freeform 370">
              <a:extLst>
                <a:ext uri="{FF2B5EF4-FFF2-40B4-BE49-F238E27FC236}">
                  <a16:creationId xmlns:a16="http://schemas.microsoft.com/office/drawing/2014/main" id="{63963253-E7EC-4B11-AA0C-BE7903FED737}"/>
                </a:ext>
              </a:extLst>
            </p:cNvPr>
            <p:cNvSpPr>
              <a:spLocks/>
            </p:cNvSpPr>
            <p:nvPr/>
          </p:nvSpPr>
          <p:spPr bwMode="auto">
            <a:xfrm>
              <a:off x="9248777" y="5754019"/>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9" name="Freeform 372">
              <a:extLst>
                <a:ext uri="{FF2B5EF4-FFF2-40B4-BE49-F238E27FC236}">
                  <a16:creationId xmlns:a16="http://schemas.microsoft.com/office/drawing/2014/main" id="{56960F45-4FFE-4200-B042-9E1852902E46}"/>
                </a:ext>
              </a:extLst>
            </p:cNvPr>
            <p:cNvSpPr>
              <a:spLocks/>
            </p:cNvSpPr>
            <p:nvPr/>
          </p:nvSpPr>
          <p:spPr bwMode="auto">
            <a:xfrm>
              <a:off x="9685339" y="5727031"/>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0" name="Freeform 374">
              <a:extLst>
                <a:ext uri="{FF2B5EF4-FFF2-40B4-BE49-F238E27FC236}">
                  <a16:creationId xmlns:a16="http://schemas.microsoft.com/office/drawing/2014/main" id="{5F0FA0E9-7776-45C2-8F7F-5F42402012E2}"/>
                </a:ext>
              </a:extLst>
            </p:cNvPr>
            <p:cNvSpPr>
              <a:spLocks/>
            </p:cNvSpPr>
            <p:nvPr/>
          </p:nvSpPr>
          <p:spPr bwMode="auto">
            <a:xfrm>
              <a:off x="7964489" y="3007644"/>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1" name="Freeform 376">
              <a:extLst>
                <a:ext uri="{FF2B5EF4-FFF2-40B4-BE49-F238E27FC236}">
                  <a16:creationId xmlns:a16="http://schemas.microsoft.com/office/drawing/2014/main" id="{B9B66A3A-32A5-4B06-BE99-FE134155EBB9}"/>
                </a:ext>
              </a:extLst>
            </p:cNvPr>
            <p:cNvSpPr>
              <a:spLocks/>
            </p:cNvSpPr>
            <p:nvPr/>
          </p:nvSpPr>
          <p:spPr bwMode="auto">
            <a:xfrm>
              <a:off x="7589839" y="3234656"/>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2" name="Freeform 378">
              <a:extLst>
                <a:ext uri="{FF2B5EF4-FFF2-40B4-BE49-F238E27FC236}">
                  <a16:creationId xmlns:a16="http://schemas.microsoft.com/office/drawing/2014/main" id="{F92398A0-D7C0-4F12-9670-F27BDB602176}"/>
                </a:ext>
              </a:extLst>
            </p:cNvPr>
            <p:cNvSpPr>
              <a:spLocks/>
            </p:cNvSpPr>
            <p:nvPr/>
          </p:nvSpPr>
          <p:spPr bwMode="auto">
            <a:xfrm>
              <a:off x="7829552" y="3074319"/>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3" name="Freeform 380">
              <a:extLst>
                <a:ext uri="{FF2B5EF4-FFF2-40B4-BE49-F238E27FC236}">
                  <a16:creationId xmlns:a16="http://schemas.microsoft.com/office/drawing/2014/main" id="{E7EAEE13-81E5-4E6D-AF47-C9597ABDED05}"/>
                </a:ext>
              </a:extLst>
            </p:cNvPr>
            <p:cNvSpPr>
              <a:spLocks/>
            </p:cNvSpPr>
            <p:nvPr/>
          </p:nvSpPr>
          <p:spPr bwMode="auto">
            <a:xfrm>
              <a:off x="7705727" y="3150519"/>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4" name="Freeform 382">
              <a:extLst>
                <a:ext uri="{FF2B5EF4-FFF2-40B4-BE49-F238E27FC236}">
                  <a16:creationId xmlns:a16="http://schemas.microsoft.com/office/drawing/2014/main" id="{BF6257FE-15B2-48D3-9F99-3AA635ACDFDD}"/>
                </a:ext>
              </a:extLst>
            </p:cNvPr>
            <p:cNvSpPr>
              <a:spLocks/>
            </p:cNvSpPr>
            <p:nvPr/>
          </p:nvSpPr>
          <p:spPr bwMode="auto">
            <a:xfrm>
              <a:off x="8408989" y="2880644"/>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5" name="Freeform 384">
              <a:extLst>
                <a:ext uri="{FF2B5EF4-FFF2-40B4-BE49-F238E27FC236}">
                  <a16:creationId xmlns:a16="http://schemas.microsoft.com/office/drawing/2014/main" id="{5E3C4B20-C8BC-4B0F-9683-48DDE277C75E}"/>
                </a:ext>
              </a:extLst>
            </p:cNvPr>
            <p:cNvSpPr>
              <a:spLocks/>
            </p:cNvSpPr>
            <p:nvPr/>
          </p:nvSpPr>
          <p:spPr bwMode="auto">
            <a:xfrm>
              <a:off x="8256589" y="2909219"/>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6" name="Freeform 386">
              <a:extLst>
                <a:ext uri="{FF2B5EF4-FFF2-40B4-BE49-F238E27FC236}">
                  <a16:creationId xmlns:a16="http://schemas.microsoft.com/office/drawing/2014/main" id="{9F3106D5-070F-4E43-B8D8-BAD4E09794D9}"/>
                </a:ext>
              </a:extLst>
            </p:cNvPr>
            <p:cNvSpPr>
              <a:spLocks/>
            </p:cNvSpPr>
            <p:nvPr/>
          </p:nvSpPr>
          <p:spPr bwMode="auto">
            <a:xfrm>
              <a:off x="8107364" y="2953669"/>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7" name="Freeform 388">
              <a:extLst>
                <a:ext uri="{FF2B5EF4-FFF2-40B4-BE49-F238E27FC236}">
                  <a16:creationId xmlns:a16="http://schemas.microsoft.com/office/drawing/2014/main" id="{D70F2085-C568-4B10-87A9-0C1C2B0A9297}"/>
                </a:ext>
              </a:extLst>
            </p:cNvPr>
            <p:cNvSpPr>
              <a:spLocks/>
            </p:cNvSpPr>
            <p:nvPr/>
          </p:nvSpPr>
          <p:spPr bwMode="auto">
            <a:xfrm>
              <a:off x="8701089" y="2517106"/>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8" name="Freeform 390">
              <a:extLst>
                <a:ext uri="{FF2B5EF4-FFF2-40B4-BE49-F238E27FC236}">
                  <a16:creationId xmlns:a16="http://schemas.microsoft.com/office/drawing/2014/main" id="{492C9233-14DD-4BB4-8080-C10BEB32365E}"/>
                </a:ext>
              </a:extLst>
            </p:cNvPr>
            <p:cNvSpPr>
              <a:spLocks/>
            </p:cNvSpPr>
            <p:nvPr/>
          </p:nvSpPr>
          <p:spPr bwMode="auto">
            <a:xfrm>
              <a:off x="8223252" y="2566319"/>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9" name="Freeform 392">
              <a:extLst>
                <a:ext uri="{FF2B5EF4-FFF2-40B4-BE49-F238E27FC236}">
                  <a16:creationId xmlns:a16="http://schemas.microsoft.com/office/drawing/2014/main" id="{DF91AF0C-0E12-4387-A3D4-5DC0F4B3B52C}"/>
                </a:ext>
              </a:extLst>
            </p:cNvPr>
            <p:cNvSpPr>
              <a:spLocks/>
            </p:cNvSpPr>
            <p:nvPr/>
          </p:nvSpPr>
          <p:spPr bwMode="auto">
            <a:xfrm>
              <a:off x="8066089" y="2606006"/>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0" name="Freeform 394">
              <a:extLst>
                <a:ext uri="{FF2B5EF4-FFF2-40B4-BE49-F238E27FC236}">
                  <a16:creationId xmlns:a16="http://schemas.microsoft.com/office/drawing/2014/main" id="{BEE70CC1-6CE7-4660-B72A-CA1F3A7EC653}"/>
                </a:ext>
              </a:extLst>
            </p:cNvPr>
            <p:cNvSpPr>
              <a:spLocks/>
            </p:cNvSpPr>
            <p:nvPr/>
          </p:nvSpPr>
          <p:spPr bwMode="auto">
            <a:xfrm>
              <a:off x="8543927" y="2521869"/>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1" name="Freeform 396">
              <a:extLst>
                <a:ext uri="{FF2B5EF4-FFF2-40B4-BE49-F238E27FC236}">
                  <a16:creationId xmlns:a16="http://schemas.microsoft.com/office/drawing/2014/main" id="{7A87B3E7-2FFA-4D39-B38A-7F33AA10F71E}"/>
                </a:ext>
              </a:extLst>
            </p:cNvPr>
            <p:cNvSpPr>
              <a:spLocks/>
            </p:cNvSpPr>
            <p:nvPr/>
          </p:nvSpPr>
          <p:spPr bwMode="auto">
            <a:xfrm>
              <a:off x="7910514" y="2658394"/>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2" name="Freeform 398">
              <a:extLst>
                <a:ext uri="{FF2B5EF4-FFF2-40B4-BE49-F238E27FC236}">
                  <a16:creationId xmlns:a16="http://schemas.microsoft.com/office/drawing/2014/main" id="{E87A5E40-DEA4-48C7-8592-0427D0D8FF8E}"/>
                </a:ext>
              </a:extLst>
            </p:cNvPr>
            <p:cNvSpPr>
              <a:spLocks/>
            </p:cNvSpPr>
            <p:nvPr/>
          </p:nvSpPr>
          <p:spPr bwMode="auto">
            <a:xfrm>
              <a:off x="8385177" y="2537744"/>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3" name="Freeform 400">
              <a:extLst>
                <a:ext uri="{FF2B5EF4-FFF2-40B4-BE49-F238E27FC236}">
                  <a16:creationId xmlns:a16="http://schemas.microsoft.com/office/drawing/2014/main" id="{F557783D-D6CB-4DFD-8CE2-B5EC6998CE3B}"/>
                </a:ext>
              </a:extLst>
            </p:cNvPr>
            <p:cNvSpPr>
              <a:spLocks/>
            </p:cNvSpPr>
            <p:nvPr/>
          </p:nvSpPr>
          <p:spPr bwMode="auto">
            <a:xfrm>
              <a:off x="7370764" y="2967956"/>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4" name="Freeform 402">
              <a:extLst>
                <a:ext uri="{FF2B5EF4-FFF2-40B4-BE49-F238E27FC236}">
                  <a16:creationId xmlns:a16="http://schemas.microsoft.com/office/drawing/2014/main" id="{5F689BE7-0063-4CB7-AD84-4DC83B76D335}"/>
                </a:ext>
              </a:extLst>
            </p:cNvPr>
            <p:cNvSpPr>
              <a:spLocks/>
            </p:cNvSpPr>
            <p:nvPr/>
          </p:nvSpPr>
          <p:spPr bwMode="auto">
            <a:xfrm>
              <a:off x="7762877" y="2721894"/>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5" name="Freeform 404">
              <a:extLst>
                <a:ext uri="{FF2B5EF4-FFF2-40B4-BE49-F238E27FC236}">
                  <a16:creationId xmlns:a16="http://schemas.microsoft.com/office/drawing/2014/main" id="{137750B1-C346-4771-B0D0-43E34E9AB29F}"/>
                </a:ext>
              </a:extLst>
            </p:cNvPr>
            <p:cNvSpPr>
              <a:spLocks/>
            </p:cNvSpPr>
            <p:nvPr/>
          </p:nvSpPr>
          <p:spPr bwMode="auto">
            <a:xfrm>
              <a:off x="7494589" y="2879056"/>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6" name="Freeform 407">
              <a:extLst>
                <a:ext uri="{FF2B5EF4-FFF2-40B4-BE49-F238E27FC236}">
                  <a16:creationId xmlns:a16="http://schemas.microsoft.com/office/drawing/2014/main" id="{09F21F41-47DF-485F-BB9B-4B2C3706DAFD}"/>
                </a:ext>
              </a:extLst>
            </p:cNvPr>
            <p:cNvSpPr>
              <a:spLocks/>
            </p:cNvSpPr>
            <p:nvPr/>
          </p:nvSpPr>
          <p:spPr bwMode="auto">
            <a:xfrm>
              <a:off x="7624765" y="2796506"/>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7" name="Freeform 417">
              <a:extLst>
                <a:ext uri="{FF2B5EF4-FFF2-40B4-BE49-F238E27FC236}">
                  <a16:creationId xmlns:a16="http://schemas.microsoft.com/office/drawing/2014/main" id="{EDC0DD39-310F-4C4F-BE3D-9F3248F6FF70}"/>
                </a:ext>
              </a:extLst>
            </p:cNvPr>
            <p:cNvSpPr>
              <a:spLocks/>
            </p:cNvSpPr>
            <p:nvPr/>
          </p:nvSpPr>
          <p:spPr bwMode="auto">
            <a:xfrm>
              <a:off x="8686802" y="2175793"/>
              <a:ext cx="173038"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8" name="Freeform 431">
              <a:extLst>
                <a:ext uri="{FF2B5EF4-FFF2-40B4-BE49-F238E27FC236}">
                  <a16:creationId xmlns:a16="http://schemas.microsoft.com/office/drawing/2014/main" id="{9BA7C192-FFB8-4151-AE5C-04794A188B20}"/>
                </a:ext>
              </a:extLst>
            </p:cNvPr>
            <p:cNvSpPr>
              <a:spLocks/>
            </p:cNvSpPr>
            <p:nvPr/>
          </p:nvSpPr>
          <p:spPr bwMode="auto">
            <a:xfrm>
              <a:off x="8562977" y="2863181"/>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9" name="Freeform 433">
              <a:extLst>
                <a:ext uri="{FF2B5EF4-FFF2-40B4-BE49-F238E27FC236}">
                  <a16:creationId xmlns:a16="http://schemas.microsoft.com/office/drawing/2014/main" id="{C85F24A1-DCC8-49B5-9261-4E1838CAC977}"/>
                </a:ext>
              </a:extLst>
            </p:cNvPr>
            <p:cNvSpPr>
              <a:spLocks/>
            </p:cNvSpPr>
            <p:nvPr/>
          </p:nvSpPr>
          <p:spPr bwMode="auto">
            <a:xfrm>
              <a:off x="9551990" y="5747668"/>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0" name="Freeform 224">
              <a:extLst>
                <a:ext uri="{FF2B5EF4-FFF2-40B4-BE49-F238E27FC236}">
                  <a16:creationId xmlns:a16="http://schemas.microsoft.com/office/drawing/2014/main" id="{414AA452-F1BF-433A-B06B-55099C2BF90F}"/>
                </a:ext>
              </a:extLst>
            </p:cNvPr>
            <p:cNvSpPr>
              <a:spLocks/>
            </p:cNvSpPr>
            <p:nvPr/>
          </p:nvSpPr>
          <p:spPr bwMode="auto">
            <a:xfrm>
              <a:off x="6494464" y="3393406"/>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1" name="Freeform 220">
              <a:extLst>
                <a:ext uri="{FF2B5EF4-FFF2-40B4-BE49-F238E27FC236}">
                  <a16:creationId xmlns:a16="http://schemas.microsoft.com/office/drawing/2014/main" id="{1EF27BA8-7BE4-46FC-966F-6AEA90F1AF09}"/>
                </a:ext>
              </a:extLst>
            </p:cNvPr>
            <p:cNvSpPr>
              <a:spLocks/>
            </p:cNvSpPr>
            <p:nvPr/>
          </p:nvSpPr>
          <p:spPr bwMode="auto">
            <a:xfrm>
              <a:off x="6589714" y="3253706"/>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2" name="Freeform 218">
              <a:extLst>
                <a:ext uri="{FF2B5EF4-FFF2-40B4-BE49-F238E27FC236}">
                  <a16:creationId xmlns:a16="http://schemas.microsoft.com/office/drawing/2014/main" id="{C5EBD069-EF72-4CAB-97B4-932E31917475}"/>
                </a:ext>
              </a:extLst>
            </p:cNvPr>
            <p:cNvSpPr>
              <a:spLocks/>
            </p:cNvSpPr>
            <p:nvPr/>
          </p:nvSpPr>
          <p:spPr bwMode="auto">
            <a:xfrm>
              <a:off x="6694489" y="3123531"/>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3" name="Freeform 222">
              <a:extLst>
                <a:ext uri="{FF2B5EF4-FFF2-40B4-BE49-F238E27FC236}">
                  <a16:creationId xmlns:a16="http://schemas.microsoft.com/office/drawing/2014/main" id="{50677CB8-1AD1-445A-8159-7C79389AFC1E}"/>
                </a:ext>
              </a:extLst>
            </p:cNvPr>
            <p:cNvSpPr>
              <a:spLocks/>
            </p:cNvSpPr>
            <p:nvPr/>
          </p:nvSpPr>
          <p:spPr bwMode="auto">
            <a:xfrm>
              <a:off x="6805614" y="3002881"/>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4" name="Freeform 226">
              <a:extLst>
                <a:ext uri="{FF2B5EF4-FFF2-40B4-BE49-F238E27FC236}">
                  <a16:creationId xmlns:a16="http://schemas.microsoft.com/office/drawing/2014/main" id="{C06EE141-0316-4C61-A88B-F2912C7CDC8E}"/>
                </a:ext>
              </a:extLst>
            </p:cNvPr>
            <p:cNvSpPr>
              <a:spLocks/>
            </p:cNvSpPr>
            <p:nvPr/>
          </p:nvSpPr>
          <p:spPr bwMode="auto">
            <a:xfrm>
              <a:off x="6923089" y="2893344"/>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5" name="Freeform 413">
              <a:extLst>
                <a:ext uri="{FF2B5EF4-FFF2-40B4-BE49-F238E27FC236}">
                  <a16:creationId xmlns:a16="http://schemas.microsoft.com/office/drawing/2014/main" id="{EB3D85A6-3EB0-4624-8304-303EDD2FD44A}"/>
                </a:ext>
              </a:extLst>
            </p:cNvPr>
            <p:cNvSpPr>
              <a:spLocks/>
            </p:cNvSpPr>
            <p:nvPr/>
          </p:nvSpPr>
          <p:spPr bwMode="auto">
            <a:xfrm>
              <a:off x="8351840" y="2198018"/>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grpSp>
      <p:sp>
        <p:nvSpPr>
          <p:cNvPr id="435" name="Freeform 95"/>
          <p:cNvSpPr>
            <a:spLocks/>
          </p:cNvSpPr>
          <p:nvPr/>
        </p:nvSpPr>
        <p:spPr bwMode="auto">
          <a:xfrm>
            <a:off x="3499644" y="2177380"/>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97"/>
          <p:cNvSpPr>
            <a:spLocks/>
          </p:cNvSpPr>
          <p:nvPr/>
        </p:nvSpPr>
        <p:spPr bwMode="auto">
          <a:xfrm>
            <a:off x="3809207" y="2221830"/>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9" name="Freeform 99"/>
          <p:cNvSpPr>
            <a:spLocks/>
          </p:cNvSpPr>
          <p:nvPr/>
        </p:nvSpPr>
        <p:spPr bwMode="auto">
          <a:xfrm>
            <a:off x="3653632" y="2194842"/>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0" name="Freeform 101"/>
          <p:cNvSpPr>
            <a:spLocks/>
          </p:cNvSpPr>
          <p:nvPr/>
        </p:nvSpPr>
        <p:spPr bwMode="auto">
          <a:xfrm>
            <a:off x="3964782" y="2259930"/>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1" name="Freeform 103"/>
          <p:cNvSpPr>
            <a:spLocks/>
          </p:cNvSpPr>
          <p:nvPr/>
        </p:nvSpPr>
        <p:spPr bwMode="auto">
          <a:xfrm>
            <a:off x="3348831" y="2172617"/>
            <a:ext cx="163513"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2" name="Freeform 109"/>
          <p:cNvSpPr>
            <a:spLocks/>
          </p:cNvSpPr>
          <p:nvPr/>
        </p:nvSpPr>
        <p:spPr bwMode="auto">
          <a:xfrm>
            <a:off x="4801394" y="2698080"/>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3" name="Freeform 111"/>
          <p:cNvSpPr>
            <a:spLocks/>
          </p:cNvSpPr>
          <p:nvPr/>
        </p:nvSpPr>
        <p:spPr bwMode="auto">
          <a:xfrm>
            <a:off x="4552157" y="2518692"/>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4" name="Freeform 113"/>
          <p:cNvSpPr>
            <a:spLocks/>
          </p:cNvSpPr>
          <p:nvPr/>
        </p:nvSpPr>
        <p:spPr bwMode="auto">
          <a:xfrm>
            <a:off x="4269582" y="2369467"/>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5" name="Freeform 115"/>
          <p:cNvSpPr>
            <a:spLocks/>
          </p:cNvSpPr>
          <p:nvPr/>
        </p:nvSpPr>
        <p:spPr bwMode="auto">
          <a:xfrm>
            <a:off x="4680744" y="2606005"/>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6" name="Freeform 409"/>
          <p:cNvSpPr>
            <a:spLocks/>
          </p:cNvSpPr>
          <p:nvPr/>
        </p:nvSpPr>
        <p:spPr bwMode="auto">
          <a:xfrm>
            <a:off x="2856707" y="2177380"/>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7" name="Freeform 411"/>
          <p:cNvSpPr>
            <a:spLocks/>
          </p:cNvSpPr>
          <p:nvPr/>
        </p:nvSpPr>
        <p:spPr bwMode="auto">
          <a:xfrm>
            <a:off x="2520157" y="2221830"/>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8" name="Freeform 415"/>
          <p:cNvSpPr>
            <a:spLocks/>
          </p:cNvSpPr>
          <p:nvPr/>
        </p:nvSpPr>
        <p:spPr bwMode="auto">
          <a:xfrm>
            <a:off x="2353470" y="2259930"/>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9" name="Freeform 419"/>
          <p:cNvSpPr>
            <a:spLocks/>
          </p:cNvSpPr>
          <p:nvPr/>
        </p:nvSpPr>
        <p:spPr bwMode="auto">
          <a:xfrm>
            <a:off x="1885157" y="2440905"/>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0" name="Freeform 421"/>
          <p:cNvSpPr>
            <a:spLocks/>
          </p:cNvSpPr>
          <p:nvPr/>
        </p:nvSpPr>
        <p:spPr bwMode="auto">
          <a:xfrm>
            <a:off x="2189957" y="2309142"/>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1" name="Freeform 423"/>
          <p:cNvSpPr>
            <a:spLocks/>
          </p:cNvSpPr>
          <p:nvPr/>
        </p:nvSpPr>
        <p:spPr bwMode="auto">
          <a:xfrm>
            <a:off x="1485107" y="2698080"/>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2" name="Freeform 425"/>
          <p:cNvSpPr>
            <a:spLocks/>
          </p:cNvSpPr>
          <p:nvPr/>
        </p:nvSpPr>
        <p:spPr bwMode="auto">
          <a:xfrm>
            <a:off x="1745457" y="2518692"/>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3" name="Freeform 427"/>
          <p:cNvSpPr>
            <a:spLocks/>
          </p:cNvSpPr>
          <p:nvPr/>
        </p:nvSpPr>
        <p:spPr bwMode="auto">
          <a:xfrm>
            <a:off x="2034382" y="2369467"/>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4" name="Freeform 429"/>
          <p:cNvSpPr>
            <a:spLocks/>
          </p:cNvSpPr>
          <p:nvPr/>
        </p:nvSpPr>
        <p:spPr bwMode="auto">
          <a:xfrm>
            <a:off x="1616870" y="2606005"/>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5" name="Freeform 5"/>
          <p:cNvSpPr>
            <a:spLocks/>
          </p:cNvSpPr>
          <p:nvPr/>
        </p:nvSpPr>
        <p:spPr bwMode="auto">
          <a:xfrm>
            <a:off x="2220119" y="4410992"/>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6" name="Freeform 9"/>
          <p:cNvSpPr>
            <a:spLocks/>
          </p:cNvSpPr>
          <p:nvPr/>
        </p:nvSpPr>
        <p:spPr bwMode="auto">
          <a:xfrm>
            <a:off x="2377282" y="4191917"/>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7" name="Freeform 11"/>
          <p:cNvSpPr>
            <a:spLocks/>
          </p:cNvSpPr>
          <p:nvPr/>
        </p:nvSpPr>
        <p:spPr bwMode="auto">
          <a:xfrm>
            <a:off x="2578894" y="4452267"/>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8" name="Freeform 13"/>
          <p:cNvSpPr>
            <a:spLocks/>
          </p:cNvSpPr>
          <p:nvPr/>
        </p:nvSpPr>
        <p:spPr bwMode="auto">
          <a:xfrm>
            <a:off x="2505869" y="4588792"/>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9" name="Freeform 17"/>
          <p:cNvSpPr>
            <a:spLocks/>
          </p:cNvSpPr>
          <p:nvPr/>
        </p:nvSpPr>
        <p:spPr bwMode="auto">
          <a:xfrm>
            <a:off x="2983707" y="4218905"/>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0" name="Freeform 19"/>
          <p:cNvSpPr>
            <a:spLocks/>
          </p:cNvSpPr>
          <p:nvPr/>
        </p:nvSpPr>
        <p:spPr bwMode="auto">
          <a:xfrm>
            <a:off x="2867819" y="3890292"/>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1" name="Freeform 21"/>
          <p:cNvSpPr>
            <a:spLocks/>
          </p:cNvSpPr>
          <p:nvPr/>
        </p:nvSpPr>
        <p:spPr bwMode="auto">
          <a:xfrm>
            <a:off x="3042444" y="3877592"/>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72" name="Freeform 23"/>
          <p:cNvSpPr>
            <a:spLocks/>
          </p:cNvSpPr>
          <p:nvPr/>
        </p:nvSpPr>
        <p:spPr bwMode="auto">
          <a:xfrm>
            <a:off x="2705894" y="3936330"/>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3" name="Freeform 25"/>
          <p:cNvSpPr>
            <a:spLocks/>
          </p:cNvSpPr>
          <p:nvPr/>
        </p:nvSpPr>
        <p:spPr bwMode="auto">
          <a:xfrm>
            <a:off x="2583657" y="4014117"/>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4" name="Freeform 27"/>
          <p:cNvSpPr>
            <a:spLocks/>
          </p:cNvSpPr>
          <p:nvPr/>
        </p:nvSpPr>
        <p:spPr bwMode="auto">
          <a:xfrm>
            <a:off x="2364582" y="3741067"/>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5" name="Freeform 31"/>
          <p:cNvSpPr>
            <a:spLocks/>
          </p:cNvSpPr>
          <p:nvPr/>
        </p:nvSpPr>
        <p:spPr bwMode="auto">
          <a:xfrm>
            <a:off x="2663032" y="3587080"/>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6" name="Freeform 35"/>
          <p:cNvSpPr>
            <a:spLocks/>
          </p:cNvSpPr>
          <p:nvPr/>
        </p:nvSpPr>
        <p:spPr bwMode="auto">
          <a:xfrm>
            <a:off x="2551907" y="3269580"/>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77" name="Freeform 39"/>
          <p:cNvSpPr>
            <a:spLocks/>
          </p:cNvSpPr>
          <p:nvPr/>
        </p:nvSpPr>
        <p:spPr bwMode="auto">
          <a:xfrm>
            <a:off x="2262982" y="3402930"/>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8" name="Freeform 41"/>
          <p:cNvSpPr>
            <a:spLocks/>
          </p:cNvSpPr>
          <p:nvPr/>
        </p:nvSpPr>
        <p:spPr bwMode="auto">
          <a:xfrm>
            <a:off x="2401094" y="3328317"/>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79" name="Freeform 45"/>
          <p:cNvSpPr>
            <a:spLocks/>
          </p:cNvSpPr>
          <p:nvPr/>
        </p:nvSpPr>
        <p:spPr bwMode="auto">
          <a:xfrm>
            <a:off x="2840832" y="3548980"/>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0" name="Freeform 47"/>
          <p:cNvSpPr>
            <a:spLocks/>
          </p:cNvSpPr>
          <p:nvPr/>
        </p:nvSpPr>
        <p:spPr bwMode="auto">
          <a:xfrm>
            <a:off x="2874169" y="3202905"/>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81" name="Freeform 49"/>
          <p:cNvSpPr>
            <a:spLocks/>
          </p:cNvSpPr>
          <p:nvPr/>
        </p:nvSpPr>
        <p:spPr bwMode="auto">
          <a:xfrm>
            <a:off x="3036094" y="3194967"/>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2" name="Freeform 51"/>
          <p:cNvSpPr>
            <a:spLocks/>
          </p:cNvSpPr>
          <p:nvPr/>
        </p:nvSpPr>
        <p:spPr bwMode="auto">
          <a:xfrm>
            <a:off x="3047207" y="2853655"/>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83" name="Freeform 55"/>
          <p:cNvSpPr>
            <a:spLocks/>
          </p:cNvSpPr>
          <p:nvPr/>
        </p:nvSpPr>
        <p:spPr bwMode="auto">
          <a:xfrm>
            <a:off x="3339307" y="3194967"/>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4" name="Freeform 59"/>
          <p:cNvSpPr>
            <a:spLocks/>
          </p:cNvSpPr>
          <p:nvPr/>
        </p:nvSpPr>
        <p:spPr bwMode="auto">
          <a:xfrm>
            <a:off x="3472657" y="2860005"/>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5" name="Freeform 61"/>
          <p:cNvSpPr>
            <a:spLocks/>
          </p:cNvSpPr>
          <p:nvPr/>
        </p:nvSpPr>
        <p:spPr bwMode="auto">
          <a:xfrm>
            <a:off x="4015582" y="3004467"/>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6" name="Freeform 63"/>
          <p:cNvSpPr>
            <a:spLocks/>
          </p:cNvSpPr>
          <p:nvPr/>
        </p:nvSpPr>
        <p:spPr bwMode="auto">
          <a:xfrm>
            <a:off x="4379119" y="3231480"/>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7" name="Freeform 67"/>
          <p:cNvSpPr>
            <a:spLocks/>
          </p:cNvSpPr>
          <p:nvPr/>
        </p:nvSpPr>
        <p:spPr bwMode="auto">
          <a:xfrm>
            <a:off x="4266407" y="3147342"/>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8" name="Freeform 69"/>
          <p:cNvSpPr>
            <a:spLocks/>
          </p:cNvSpPr>
          <p:nvPr/>
        </p:nvSpPr>
        <p:spPr bwMode="auto">
          <a:xfrm>
            <a:off x="3607594" y="2877467"/>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89" name="Freeform 71"/>
          <p:cNvSpPr>
            <a:spLocks/>
          </p:cNvSpPr>
          <p:nvPr/>
        </p:nvSpPr>
        <p:spPr bwMode="auto">
          <a:xfrm>
            <a:off x="3744119" y="2906042"/>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0" name="Freeform 73"/>
          <p:cNvSpPr>
            <a:spLocks/>
          </p:cNvSpPr>
          <p:nvPr/>
        </p:nvSpPr>
        <p:spPr bwMode="auto">
          <a:xfrm>
            <a:off x="3882232" y="2950492"/>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1" name="Freeform 77"/>
          <p:cNvSpPr>
            <a:spLocks/>
          </p:cNvSpPr>
          <p:nvPr/>
        </p:nvSpPr>
        <p:spPr bwMode="auto">
          <a:xfrm>
            <a:off x="3774282" y="2563142"/>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2" name="Freeform 79"/>
          <p:cNvSpPr>
            <a:spLocks/>
          </p:cNvSpPr>
          <p:nvPr/>
        </p:nvSpPr>
        <p:spPr bwMode="auto">
          <a:xfrm>
            <a:off x="3920332" y="2602830"/>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3" name="Freeform 81"/>
          <p:cNvSpPr>
            <a:spLocks/>
          </p:cNvSpPr>
          <p:nvPr/>
        </p:nvSpPr>
        <p:spPr bwMode="auto">
          <a:xfrm>
            <a:off x="3485357" y="2518692"/>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4" name="Freeform 85"/>
          <p:cNvSpPr>
            <a:spLocks/>
          </p:cNvSpPr>
          <p:nvPr/>
        </p:nvSpPr>
        <p:spPr bwMode="auto">
          <a:xfrm>
            <a:off x="3628232" y="2534567"/>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5" name="Freeform 87"/>
          <p:cNvSpPr>
            <a:spLocks/>
          </p:cNvSpPr>
          <p:nvPr/>
        </p:nvSpPr>
        <p:spPr bwMode="auto">
          <a:xfrm>
            <a:off x="4588669" y="2964780"/>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6" name="Freeform 89"/>
          <p:cNvSpPr>
            <a:spLocks/>
          </p:cNvSpPr>
          <p:nvPr/>
        </p:nvSpPr>
        <p:spPr bwMode="auto">
          <a:xfrm>
            <a:off x="4207669" y="2718717"/>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7" name="Freeform 91"/>
          <p:cNvSpPr>
            <a:spLocks/>
          </p:cNvSpPr>
          <p:nvPr/>
        </p:nvSpPr>
        <p:spPr bwMode="auto">
          <a:xfrm>
            <a:off x="4469607" y="2875880"/>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8" name="Freeform 93"/>
          <p:cNvSpPr>
            <a:spLocks/>
          </p:cNvSpPr>
          <p:nvPr/>
        </p:nvSpPr>
        <p:spPr bwMode="auto">
          <a:xfrm>
            <a:off x="4342607" y="2793330"/>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99" name="Freeform 119"/>
          <p:cNvSpPr>
            <a:spLocks/>
          </p:cNvSpPr>
          <p:nvPr/>
        </p:nvSpPr>
        <p:spPr bwMode="auto">
          <a:xfrm>
            <a:off x="3583782"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0" name="Freeform 121"/>
          <p:cNvSpPr>
            <a:spLocks/>
          </p:cNvSpPr>
          <p:nvPr/>
        </p:nvSpPr>
        <p:spPr bwMode="auto">
          <a:xfrm>
            <a:off x="3109119" y="5750842"/>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1" name="Freeform 123"/>
          <p:cNvSpPr>
            <a:spLocks/>
          </p:cNvSpPr>
          <p:nvPr/>
        </p:nvSpPr>
        <p:spPr bwMode="auto">
          <a:xfrm>
            <a:off x="3109119" y="5411117"/>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2" name="Freeform 125"/>
          <p:cNvSpPr>
            <a:spLocks/>
          </p:cNvSpPr>
          <p:nvPr/>
        </p:nvSpPr>
        <p:spPr bwMode="auto">
          <a:xfrm>
            <a:off x="2950369" y="5411117"/>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3" name="Freeform 127"/>
          <p:cNvSpPr>
            <a:spLocks/>
          </p:cNvSpPr>
          <p:nvPr/>
        </p:nvSpPr>
        <p:spPr bwMode="auto">
          <a:xfrm>
            <a:off x="2791619"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4" name="Freeform 129"/>
          <p:cNvSpPr>
            <a:spLocks/>
          </p:cNvSpPr>
          <p:nvPr/>
        </p:nvSpPr>
        <p:spPr bwMode="auto">
          <a:xfrm>
            <a:off x="2791619" y="5750842"/>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5" name="Freeform 131"/>
          <p:cNvSpPr>
            <a:spLocks/>
          </p:cNvSpPr>
          <p:nvPr/>
        </p:nvSpPr>
        <p:spPr bwMode="auto">
          <a:xfrm>
            <a:off x="4163219" y="5326980"/>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6" name="Freeform 133"/>
          <p:cNvSpPr>
            <a:spLocks/>
          </p:cNvSpPr>
          <p:nvPr/>
        </p:nvSpPr>
        <p:spPr bwMode="auto">
          <a:xfrm>
            <a:off x="4028282" y="5374605"/>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7" name="Freeform 135"/>
          <p:cNvSpPr>
            <a:spLocks/>
          </p:cNvSpPr>
          <p:nvPr/>
        </p:nvSpPr>
        <p:spPr bwMode="auto">
          <a:xfrm>
            <a:off x="3886994" y="5400005"/>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8" name="Freeform 137"/>
          <p:cNvSpPr>
            <a:spLocks/>
          </p:cNvSpPr>
          <p:nvPr/>
        </p:nvSpPr>
        <p:spPr bwMode="auto">
          <a:xfrm>
            <a:off x="2336007" y="5723855"/>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09" name="Freeform 139"/>
          <p:cNvSpPr>
            <a:spLocks/>
          </p:cNvSpPr>
          <p:nvPr/>
        </p:nvSpPr>
        <p:spPr bwMode="auto">
          <a:xfrm>
            <a:off x="2493169" y="5744492"/>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10" name="Freeform 141"/>
          <p:cNvSpPr>
            <a:spLocks/>
          </p:cNvSpPr>
          <p:nvPr/>
        </p:nvSpPr>
        <p:spPr bwMode="auto">
          <a:xfrm>
            <a:off x="2158207" y="5326980"/>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11" name="Freeform 143"/>
          <p:cNvSpPr>
            <a:spLocks/>
          </p:cNvSpPr>
          <p:nvPr/>
        </p:nvSpPr>
        <p:spPr bwMode="auto">
          <a:xfrm>
            <a:off x="2320132" y="5374605"/>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12" name="Freeform 145"/>
          <p:cNvSpPr>
            <a:spLocks/>
          </p:cNvSpPr>
          <p:nvPr/>
        </p:nvSpPr>
        <p:spPr bwMode="auto">
          <a:xfrm>
            <a:off x="2480469" y="5400005"/>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13" name="Freeform 147"/>
          <p:cNvSpPr>
            <a:spLocks/>
          </p:cNvSpPr>
          <p:nvPr/>
        </p:nvSpPr>
        <p:spPr bwMode="auto">
          <a:xfrm>
            <a:off x="2174082" y="4541167"/>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4" name="Freeform 149"/>
          <p:cNvSpPr>
            <a:spLocks/>
          </p:cNvSpPr>
          <p:nvPr/>
        </p:nvSpPr>
        <p:spPr bwMode="auto">
          <a:xfrm>
            <a:off x="2148682" y="4676105"/>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15" name="Freeform 151"/>
          <p:cNvSpPr>
            <a:spLocks/>
          </p:cNvSpPr>
          <p:nvPr/>
        </p:nvSpPr>
        <p:spPr bwMode="auto">
          <a:xfrm>
            <a:off x="1810544" y="4633242"/>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6" name="Freeform 153"/>
          <p:cNvSpPr>
            <a:spLocks/>
          </p:cNvSpPr>
          <p:nvPr/>
        </p:nvSpPr>
        <p:spPr bwMode="auto">
          <a:xfrm>
            <a:off x="2135982" y="3931567"/>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7" name="Freeform 155"/>
          <p:cNvSpPr>
            <a:spLocks/>
          </p:cNvSpPr>
          <p:nvPr/>
        </p:nvSpPr>
        <p:spPr bwMode="auto">
          <a:xfrm>
            <a:off x="2034382" y="4050630"/>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18" name="Freeform 157"/>
          <p:cNvSpPr>
            <a:spLocks/>
          </p:cNvSpPr>
          <p:nvPr/>
        </p:nvSpPr>
        <p:spPr bwMode="auto">
          <a:xfrm>
            <a:off x="1880394" y="4323680"/>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9" name="Freeform 159"/>
          <p:cNvSpPr>
            <a:spLocks/>
          </p:cNvSpPr>
          <p:nvPr/>
        </p:nvSpPr>
        <p:spPr bwMode="auto">
          <a:xfrm>
            <a:off x="1948657" y="4179217"/>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20" name="Freeform 161"/>
          <p:cNvSpPr>
            <a:spLocks/>
          </p:cNvSpPr>
          <p:nvPr/>
        </p:nvSpPr>
        <p:spPr bwMode="auto">
          <a:xfrm>
            <a:off x="1835944" y="4477667"/>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1" name="Freeform 163"/>
          <p:cNvSpPr>
            <a:spLocks/>
          </p:cNvSpPr>
          <p:nvPr/>
        </p:nvSpPr>
        <p:spPr bwMode="auto">
          <a:xfrm>
            <a:off x="1581944" y="4158580"/>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2" name="Freeform 165"/>
          <p:cNvSpPr>
            <a:spLocks/>
          </p:cNvSpPr>
          <p:nvPr/>
        </p:nvSpPr>
        <p:spPr bwMode="auto">
          <a:xfrm>
            <a:off x="1650207" y="4020467"/>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3" name="Freeform 167"/>
          <p:cNvSpPr>
            <a:spLocks/>
          </p:cNvSpPr>
          <p:nvPr/>
        </p:nvSpPr>
        <p:spPr bwMode="auto">
          <a:xfrm>
            <a:off x="1529557" y="4306217"/>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4" name="Freeform 169"/>
          <p:cNvSpPr>
            <a:spLocks/>
          </p:cNvSpPr>
          <p:nvPr/>
        </p:nvSpPr>
        <p:spPr bwMode="auto">
          <a:xfrm>
            <a:off x="1493044" y="4455442"/>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5" name="Freeform 171"/>
          <p:cNvSpPr>
            <a:spLocks/>
          </p:cNvSpPr>
          <p:nvPr/>
        </p:nvSpPr>
        <p:spPr bwMode="auto">
          <a:xfrm>
            <a:off x="1473994" y="4606255"/>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26" name="Freeform 173"/>
          <p:cNvSpPr>
            <a:spLocks/>
          </p:cNvSpPr>
          <p:nvPr/>
        </p:nvSpPr>
        <p:spPr bwMode="auto">
          <a:xfrm>
            <a:off x="1824832" y="3779167"/>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7" name="Freeform 175"/>
          <p:cNvSpPr>
            <a:spLocks/>
          </p:cNvSpPr>
          <p:nvPr/>
        </p:nvSpPr>
        <p:spPr bwMode="auto">
          <a:xfrm>
            <a:off x="1732757" y="3891880"/>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8" name="Freeform 177"/>
          <p:cNvSpPr>
            <a:spLocks/>
          </p:cNvSpPr>
          <p:nvPr/>
        </p:nvSpPr>
        <p:spPr bwMode="auto">
          <a:xfrm>
            <a:off x="1924844" y="3671217"/>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9" name="Freeform 181"/>
          <p:cNvSpPr>
            <a:spLocks/>
          </p:cNvSpPr>
          <p:nvPr/>
        </p:nvSpPr>
        <p:spPr bwMode="auto">
          <a:xfrm>
            <a:off x="1721644" y="3410867"/>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0" name="Freeform 183"/>
          <p:cNvSpPr>
            <a:spLocks/>
          </p:cNvSpPr>
          <p:nvPr/>
        </p:nvSpPr>
        <p:spPr bwMode="auto">
          <a:xfrm>
            <a:off x="1258094" y="4068092"/>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1" name="Freeform 185"/>
          <p:cNvSpPr>
            <a:spLocks/>
          </p:cNvSpPr>
          <p:nvPr/>
        </p:nvSpPr>
        <p:spPr bwMode="auto">
          <a:xfrm>
            <a:off x="1177132" y="4330030"/>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32" name="Freeform 187"/>
          <p:cNvSpPr>
            <a:spLocks/>
          </p:cNvSpPr>
          <p:nvPr/>
        </p:nvSpPr>
        <p:spPr bwMode="auto">
          <a:xfrm>
            <a:off x="1315244" y="3941092"/>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3" name="Freeform 189"/>
          <p:cNvSpPr>
            <a:spLocks/>
          </p:cNvSpPr>
          <p:nvPr/>
        </p:nvSpPr>
        <p:spPr bwMode="auto">
          <a:xfrm>
            <a:off x="1540669" y="3598192"/>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34" name="Freeform 191"/>
          <p:cNvSpPr>
            <a:spLocks/>
          </p:cNvSpPr>
          <p:nvPr/>
        </p:nvSpPr>
        <p:spPr bwMode="auto">
          <a:xfrm>
            <a:off x="1629569" y="3499767"/>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35" name="Freeform 195"/>
          <p:cNvSpPr>
            <a:spLocks/>
          </p:cNvSpPr>
          <p:nvPr/>
        </p:nvSpPr>
        <p:spPr bwMode="auto">
          <a:xfrm>
            <a:off x="1381919" y="3818855"/>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6" name="Freeform 197"/>
          <p:cNvSpPr>
            <a:spLocks/>
          </p:cNvSpPr>
          <p:nvPr/>
        </p:nvSpPr>
        <p:spPr bwMode="auto">
          <a:xfrm>
            <a:off x="1386682" y="3256880"/>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37" name="Freeform 199"/>
          <p:cNvSpPr>
            <a:spLocks/>
          </p:cNvSpPr>
          <p:nvPr/>
        </p:nvSpPr>
        <p:spPr bwMode="auto">
          <a:xfrm>
            <a:off x="1121569" y="3587080"/>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8" name="Freeform 201"/>
          <p:cNvSpPr>
            <a:spLocks/>
          </p:cNvSpPr>
          <p:nvPr/>
        </p:nvSpPr>
        <p:spPr bwMode="auto">
          <a:xfrm>
            <a:off x="1048544" y="3712492"/>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9" name="Freeform 206"/>
          <p:cNvSpPr>
            <a:spLocks/>
          </p:cNvSpPr>
          <p:nvPr/>
        </p:nvSpPr>
        <p:spPr bwMode="auto">
          <a:xfrm>
            <a:off x="983457" y="3842668"/>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0" name="Freeform 208"/>
          <p:cNvSpPr>
            <a:spLocks/>
          </p:cNvSpPr>
          <p:nvPr/>
        </p:nvSpPr>
        <p:spPr bwMode="auto">
          <a:xfrm>
            <a:off x="1204119" y="3469605"/>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1" name="Freeform 210"/>
          <p:cNvSpPr>
            <a:spLocks/>
          </p:cNvSpPr>
          <p:nvPr/>
        </p:nvSpPr>
        <p:spPr bwMode="auto">
          <a:xfrm>
            <a:off x="1483519" y="3150518"/>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2" name="Freeform 214"/>
          <p:cNvSpPr>
            <a:spLocks/>
          </p:cNvSpPr>
          <p:nvPr/>
        </p:nvSpPr>
        <p:spPr bwMode="auto">
          <a:xfrm>
            <a:off x="881857" y="4112543"/>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3" name="Freeform 216"/>
          <p:cNvSpPr>
            <a:spLocks/>
          </p:cNvSpPr>
          <p:nvPr/>
        </p:nvSpPr>
        <p:spPr bwMode="auto">
          <a:xfrm>
            <a:off x="927894" y="3976018"/>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4" name="Freeform 228"/>
          <p:cNvSpPr>
            <a:spLocks/>
          </p:cNvSpPr>
          <p:nvPr/>
        </p:nvSpPr>
        <p:spPr bwMode="auto">
          <a:xfrm>
            <a:off x="745332" y="3534693"/>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45" name="Freeform 230"/>
          <p:cNvSpPr>
            <a:spLocks/>
          </p:cNvSpPr>
          <p:nvPr/>
        </p:nvSpPr>
        <p:spPr bwMode="auto">
          <a:xfrm>
            <a:off x="29503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6" name="Freeform 236"/>
          <p:cNvSpPr>
            <a:spLocks/>
          </p:cNvSpPr>
          <p:nvPr/>
        </p:nvSpPr>
        <p:spPr bwMode="auto">
          <a:xfrm>
            <a:off x="27916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7" name="Freeform 238"/>
          <p:cNvSpPr>
            <a:spLocks/>
          </p:cNvSpPr>
          <p:nvPr/>
        </p:nvSpPr>
        <p:spPr bwMode="auto">
          <a:xfrm>
            <a:off x="3426619" y="5411118"/>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48" name="Freeform 240"/>
          <p:cNvSpPr>
            <a:spLocks/>
          </p:cNvSpPr>
          <p:nvPr/>
        </p:nvSpPr>
        <p:spPr bwMode="auto">
          <a:xfrm>
            <a:off x="3718719" y="4452268"/>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9" name="Freeform 242"/>
          <p:cNvSpPr>
            <a:spLocks/>
          </p:cNvSpPr>
          <p:nvPr/>
        </p:nvSpPr>
        <p:spPr bwMode="auto">
          <a:xfrm>
            <a:off x="3801269" y="4588793"/>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0" name="Freeform 244"/>
          <p:cNvSpPr>
            <a:spLocks/>
          </p:cNvSpPr>
          <p:nvPr/>
        </p:nvSpPr>
        <p:spPr bwMode="auto">
          <a:xfrm>
            <a:off x="4133057" y="4541168"/>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1" name="Freeform 246"/>
          <p:cNvSpPr>
            <a:spLocks/>
          </p:cNvSpPr>
          <p:nvPr/>
        </p:nvSpPr>
        <p:spPr bwMode="auto">
          <a:xfrm>
            <a:off x="4171157" y="4676105"/>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2" name="Freeform 248"/>
          <p:cNvSpPr>
            <a:spLocks/>
          </p:cNvSpPr>
          <p:nvPr/>
        </p:nvSpPr>
        <p:spPr bwMode="auto">
          <a:xfrm>
            <a:off x="4009232" y="4293518"/>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3" name="Freeform 250"/>
          <p:cNvSpPr>
            <a:spLocks/>
          </p:cNvSpPr>
          <p:nvPr/>
        </p:nvSpPr>
        <p:spPr bwMode="auto">
          <a:xfrm>
            <a:off x="4079082" y="4410993"/>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4" name="Freeform 252"/>
          <p:cNvSpPr>
            <a:spLocks/>
          </p:cNvSpPr>
          <p:nvPr/>
        </p:nvSpPr>
        <p:spPr bwMode="auto">
          <a:xfrm>
            <a:off x="3928269" y="4191918"/>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55" name="Freeform 254"/>
          <p:cNvSpPr>
            <a:spLocks/>
          </p:cNvSpPr>
          <p:nvPr/>
        </p:nvSpPr>
        <p:spPr bwMode="auto">
          <a:xfrm>
            <a:off x="4507707" y="4633243"/>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6" name="Freeform 256"/>
          <p:cNvSpPr>
            <a:spLocks/>
          </p:cNvSpPr>
          <p:nvPr/>
        </p:nvSpPr>
        <p:spPr bwMode="auto">
          <a:xfrm>
            <a:off x="4147344" y="3931568"/>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7" name="Freeform 258"/>
          <p:cNvSpPr>
            <a:spLocks/>
          </p:cNvSpPr>
          <p:nvPr/>
        </p:nvSpPr>
        <p:spPr bwMode="auto">
          <a:xfrm>
            <a:off x="4252119" y="4050630"/>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8" name="Freeform 260"/>
          <p:cNvSpPr>
            <a:spLocks/>
          </p:cNvSpPr>
          <p:nvPr/>
        </p:nvSpPr>
        <p:spPr bwMode="auto">
          <a:xfrm>
            <a:off x="4412457" y="4323680"/>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59" name="Freeform 262"/>
          <p:cNvSpPr>
            <a:spLocks/>
          </p:cNvSpPr>
          <p:nvPr/>
        </p:nvSpPr>
        <p:spPr bwMode="auto">
          <a:xfrm>
            <a:off x="4337844" y="4179218"/>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0" name="Freeform 264"/>
          <p:cNvSpPr>
            <a:spLocks/>
          </p:cNvSpPr>
          <p:nvPr/>
        </p:nvSpPr>
        <p:spPr bwMode="auto">
          <a:xfrm>
            <a:off x="4469607" y="4477668"/>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1" name="Freeform 266"/>
          <p:cNvSpPr>
            <a:spLocks/>
          </p:cNvSpPr>
          <p:nvPr/>
        </p:nvSpPr>
        <p:spPr bwMode="auto">
          <a:xfrm>
            <a:off x="4710907" y="4158580"/>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2" name="Freeform 268"/>
          <p:cNvSpPr>
            <a:spLocks/>
          </p:cNvSpPr>
          <p:nvPr/>
        </p:nvSpPr>
        <p:spPr bwMode="auto">
          <a:xfrm>
            <a:off x="4639469" y="4020468"/>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3" name="Freeform 270"/>
          <p:cNvSpPr>
            <a:spLocks/>
          </p:cNvSpPr>
          <p:nvPr/>
        </p:nvSpPr>
        <p:spPr bwMode="auto">
          <a:xfrm>
            <a:off x="4769644" y="4306218"/>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4" name="Freeform 272"/>
          <p:cNvSpPr>
            <a:spLocks/>
          </p:cNvSpPr>
          <p:nvPr/>
        </p:nvSpPr>
        <p:spPr bwMode="auto">
          <a:xfrm>
            <a:off x="4817269" y="4455443"/>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5" name="Freeform 274"/>
          <p:cNvSpPr>
            <a:spLocks/>
          </p:cNvSpPr>
          <p:nvPr/>
        </p:nvSpPr>
        <p:spPr bwMode="auto">
          <a:xfrm>
            <a:off x="4849019" y="4606255"/>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6" name="Freeform 276"/>
          <p:cNvSpPr>
            <a:spLocks/>
          </p:cNvSpPr>
          <p:nvPr/>
        </p:nvSpPr>
        <p:spPr bwMode="auto">
          <a:xfrm>
            <a:off x="4469607" y="3779168"/>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67" name="Freeform 278"/>
          <p:cNvSpPr>
            <a:spLocks/>
          </p:cNvSpPr>
          <p:nvPr/>
        </p:nvSpPr>
        <p:spPr bwMode="auto">
          <a:xfrm>
            <a:off x="4556919" y="3891880"/>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8" name="Freeform 280"/>
          <p:cNvSpPr>
            <a:spLocks/>
          </p:cNvSpPr>
          <p:nvPr/>
        </p:nvSpPr>
        <p:spPr bwMode="auto">
          <a:xfrm>
            <a:off x="4368007" y="3671218"/>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69" name="Freeform 284"/>
          <p:cNvSpPr>
            <a:spLocks/>
          </p:cNvSpPr>
          <p:nvPr/>
        </p:nvSpPr>
        <p:spPr bwMode="auto">
          <a:xfrm>
            <a:off x="4587082" y="3410868"/>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70" name="Freeform 286"/>
          <p:cNvSpPr>
            <a:spLocks/>
          </p:cNvSpPr>
          <p:nvPr/>
        </p:nvSpPr>
        <p:spPr bwMode="auto">
          <a:xfrm>
            <a:off x="5041107" y="4068093"/>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1" name="Freeform 288"/>
          <p:cNvSpPr>
            <a:spLocks/>
          </p:cNvSpPr>
          <p:nvPr/>
        </p:nvSpPr>
        <p:spPr bwMode="auto">
          <a:xfrm>
            <a:off x="5134769" y="4330030"/>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72" name="Freeform 290"/>
          <p:cNvSpPr>
            <a:spLocks/>
          </p:cNvSpPr>
          <p:nvPr/>
        </p:nvSpPr>
        <p:spPr bwMode="auto">
          <a:xfrm>
            <a:off x="4982369" y="3941093"/>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3" name="Freeform 294"/>
          <p:cNvSpPr>
            <a:spLocks/>
          </p:cNvSpPr>
          <p:nvPr/>
        </p:nvSpPr>
        <p:spPr bwMode="auto">
          <a:xfrm>
            <a:off x="4675982" y="3499768"/>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74" name="Freeform 296"/>
          <p:cNvSpPr>
            <a:spLocks/>
          </p:cNvSpPr>
          <p:nvPr/>
        </p:nvSpPr>
        <p:spPr bwMode="auto">
          <a:xfrm>
            <a:off x="4839494" y="3704555"/>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5" name="Freeform 298"/>
          <p:cNvSpPr>
            <a:spLocks/>
          </p:cNvSpPr>
          <p:nvPr/>
        </p:nvSpPr>
        <p:spPr bwMode="auto">
          <a:xfrm>
            <a:off x="4914107" y="3818855"/>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6" name="Freeform 302"/>
          <p:cNvSpPr>
            <a:spLocks/>
          </p:cNvSpPr>
          <p:nvPr/>
        </p:nvSpPr>
        <p:spPr bwMode="auto">
          <a:xfrm>
            <a:off x="5171282" y="3587080"/>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7" name="Freeform 304"/>
          <p:cNvSpPr>
            <a:spLocks/>
          </p:cNvSpPr>
          <p:nvPr/>
        </p:nvSpPr>
        <p:spPr bwMode="auto">
          <a:xfrm>
            <a:off x="5244307" y="3712493"/>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8" name="Freeform 306"/>
          <p:cNvSpPr>
            <a:spLocks/>
          </p:cNvSpPr>
          <p:nvPr/>
        </p:nvSpPr>
        <p:spPr bwMode="auto">
          <a:xfrm>
            <a:off x="5003007" y="3360068"/>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9" name="Freeform 308"/>
          <p:cNvSpPr>
            <a:spLocks/>
          </p:cNvSpPr>
          <p:nvPr/>
        </p:nvSpPr>
        <p:spPr bwMode="auto">
          <a:xfrm>
            <a:off x="5312569" y="3842668"/>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0" name="Freeform 310"/>
          <p:cNvSpPr>
            <a:spLocks/>
          </p:cNvSpPr>
          <p:nvPr/>
        </p:nvSpPr>
        <p:spPr bwMode="auto">
          <a:xfrm>
            <a:off x="5090319" y="3469605"/>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1" name="Freeform 312"/>
          <p:cNvSpPr>
            <a:spLocks/>
          </p:cNvSpPr>
          <p:nvPr/>
        </p:nvSpPr>
        <p:spPr bwMode="auto">
          <a:xfrm>
            <a:off x="4806157" y="3150518"/>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82" name="Freeform 314"/>
          <p:cNvSpPr>
            <a:spLocks/>
          </p:cNvSpPr>
          <p:nvPr/>
        </p:nvSpPr>
        <p:spPr bwMode="auto">
          <a:xfrm>
            <a:off x="5463382" y="4249068"/>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3" name="Freeform 316"/>
          <p:cNvSpPr>
            <a:spLocks/>
          </p:cNvSpPr>
          <p:nvPr/>
        </p:nvSpPr>
        <p:spPr bwMode="auto">
          <a:xfrm>
            <a:off x="5423694" y="4112543"/>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84" name="Freeform 318"/>
          <p:cNvSpPr>
            <a:spLocks/>
          </p:cNvSpPr>
          <p:nvPr/>
        </p:nvSpPr>
        <p:spPr bwMode="auto">
          <a:xfrm>
            <a:off x="5372894" y="3976018"/>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85" name="Freeform 320"/>
          <p:cNvSpPr>
            <a:spLocks/>
          </p:cNvSpPr>
          <p:nvPr/>
        </p:nvSpPr>
        <p:spPr bwMode="auto">
          <a:xfrm>
            <a:off x="5249069" y="3120355"/>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6" name="Freeform 322"/>
          <p:cNvSpPr>
            <a:spLocks/>
          </p:cNvSpPr>
          <p:nvPr/>
        </p:nvSpPr>
        <p:spPr bwMode="auto">
          <a:xfrm>
            <a:off x="5352257" y="3250530"/>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7" name="Freeform 324"/>
          <p:cNvSpPr>
            <a:spLocks/>
          </p:cNvSpPr>
          <p:nvPr/>
        </p:nvSpPr>
        <p:spPr bwMode="auto">
          <a:xfrm>
            <a:off x="5139532" y="2999705"/>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88" name="Freeform 326"/>
          <p:cNvSpPr>
            <a:spLocks/>
          </p:cNvSpPr>
          <p:nvPr/>
        </p:nvSpPr>
        <p:spPr bwMode="auto">
          <a:xfrm>
            <a:off x="5447507" y="3390230"/>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9" name="Freeform 328"/>
          <p:cNvSpPr>
            <a:spLocks/>
          </p:cNvSpPr>
          <p:nvPr/>
        </p:nvSpPr>
        <p:spPr bwMode="auto">
          <a:xfrm>
            <a:off x="5026819" y="2890168"/>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0" name="Freeform 330"/>
          <p:cNvSpPr>
            <a:spLocks/>
          </p:cNvSpPr>
          <p:nvPr/>
        </p:nvSpPr>
        <p:spPr bwMode="auto">
          <a:xfrm>
            <a:off x="5536407" y="3534693"/>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1" name="Freeform 334"/>
          <p:cNvSpPr>
            <a:spLocks/>
          </p:cNvSpPr>
          <p:nvPr/>
        </p:nvSpPr>
        <p:spPr bwMode="auto">
          <a:xfrm>
            <a:off x="3339307" y="4218905"/>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2" name="Freeform 336"/>
          <p:cNvSpPr>
            <a:spLocks/>
          </p:cNvSpPr>
          <p:nvPr/>
        </p:nvSpPr>
        <p:spPr bwMode="auto">
          <a:xfrm>
            <a:off x="3459957" y="3890293"/>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3" name="Freeform 338"/>
          <p:cNvSpPr>
            <a:spLocks/>
          </p:cNvSpPr>
          <p:nvPr/>
        </p:nvSpPr>
        <p:spPr bwMode="auto">
          <a:xfrm>
            <a:off x="3339307" y="3877593"/>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94" name="Freeform 340"/>
          <p:cNvSpPr>
            <a:spLocks/>
          </p:cNvSpPr>
          <p:nvPr/>
        </p:nvSpPr>
        <p:spPr bwMode="auto">
          <a:xfrm>
            <a:off x="3598069" y="3936330"/>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95" name="Freeform 342"/>
          <p:cNvSpPr>
            <a:spLocks/>
          </p:cNvSpPr>
          <p:nvPr/>
        </p:nvSpPr>
        <p:spPr bwMode="auto">
          <a:xfrm>
            <a:off x="3726657" y="4014118"/>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796" name="Freeform 344"/>
          <p:cNvSpPr>
            <a:spLocks/>
          </p:cNvSpPr>
          <p:nvPr/>
        </p:nvSpPr>
        <p:spPr bwMode="auto">
          <a:xfrm>
            <a:off x="3928269" y="3741068"/>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7" name="Freeform 346"/>
          <p:cNvSpPr>
            <a:spLocks/>
          </p:cNvSpPr>
          <p:nvPr/>
        </p:nvSpPr>
        <p:spPr bwMode="auto">
          <a:xfrm>
            <a:off x="3339307" y="3536280"/>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8" name="Freeform 348"/>
          <p:cNvSpPr>
            <a:spLocks/>
          </p:cNvSpPr>
          <p:nvPr/>
        </p:nvSpPr>
        <p:spPr bwMode="auto">
          <a:xfrm>
            <a:off x="3790157" y="3652168"/>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9" name="Freeform 350"/>
          <p:cNvSpPr>
            <a:spLocks/>
          </p:cNvSpPr>
          <p:nvPr/>
        </p:nvSpPr>
        <p:spPr bwMode="auto">
          <a:xfrm>
            <a:off x="3640932" y="3587080"/>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0" name="Freeform 352"/>
          <p:cNvSpPr>
            <a:spLocks/>
          </p:cNvSpPr>
          <p:nvPr/>
        </p:nvSpPr>
        <p:spPr bwMode="auto">
          <a:xfrm>
            <a:off x="3485357" y="3548980"/>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01" name="Freeform 356"/>
          <p:cNvSpPr>
            <a:spLocks/>
          </p:cNvSpPr>
          <p:nvPr/>
        </p:nvSpPr>
        <p:spPr bwMode="auto">
          <a:xfrm>
            <a:off x="4160044" y="3490243"/>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2" name="Freeform 358"/>
          <p:cNvSpPr>
            <a:spLocks/>
          </p:cNvSpPr>
          <p:nvPr/>
        </p:nvSpPr>
        <p:spPr bwMode="auto">
          <a:xfrm>
            <a:off x="3621882" y="3226718"/>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03" name="Freeform 362"/>
          <p:cNvSpPr>
            <a:spLocks/>
          </p:cNvSpPr>
          <p:nvPr/>
        </p:nvSpPr>
        <p:spPr bwMode="auto">
          <a:xfrm>
            <a:off x="3904457" y="3328318"/>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4" name="Freeform 364"/>
          <p:cNvSpPr>
            <a:spLocks/>
          </p:cNvSpPr>
          <p:nvPr/>
        </p:nvSpPr>
        <p:spPr bwMode="auto">
          <a:xfrm>
            <a:off x="31091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5" name="Freeform 366"/>
          <p:cNvSpPr>
            <a:spLocks/>
          </p:cNvSpPr>
          <p:nvPr/>
        </p:nvSpPr>
        <p:spPr bwMode="auto">
          <a:xfrm>
            <a:off x="3426619" y="5069805"/>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6" name="Freeform 368"/>
          <p:cNvSpPr>
            <a:spLocks/>
          </p:cNvSpPr>
          <p:nvPr/>
        </p:nvSpPr>
        <p:spPr bwMode="auto">
          <a:xfrm>
            <a:off x="32678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7" name="Freeform 370"/>
          <p:cNvSpPr>
            <a:spLocks/>
          </p:cNvSpPr>
          <p:nvPr/>
        </p:nvSpPr>
        <p:spPr bwMode="auto">
          <a:xfrm>
            <a:off x="3583782" y="5750843"/>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08" name="Freeform 372"/>
          <p:cNvSpPr>
            <a:spLocks/>
          </p:cNvSpPr>
          <p:nvPr/>
        </p:nvSpPr>
        <p:spPr bwMode="auto">
          <a:xfrm>
            <a:off x="4020344" y="5723855"/>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09" name="Freeform 374"/>
          <p:cNvSpPr>
            <a:spLocks/>
          </p:cNvSpPr>
          <p:nvPr/>
        </p:nvSpPr>
        <p:spPr bwMode="auto">
          <a:xfrm>
            <a:off x="2299494" y="3004468"/>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0" name="Freeform 376"/>
          <p:cNvSpPr>
            <a:spLocks/>
          </p:cNvSpPr>
          <p:nvPr/>
        </p:nvSpPr>
        <p:spPr bwMode="auto">
          <a:xfrm>
            <a:off x="1924844" y="3231480"/>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1" name="Freeform 378"/>
          <p:cNvSpPr>
            <a:spLocks/>
          </p:cNvSpPr>
          <p:nvPr/>
        </p:nvSpPr>
        <p:spPr bwMode="auto">
          <a:xfrm>
            <a:off x="2164557" y="3071143"/>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2" name="Freeform 380"/>
          <p:cNvSpPr>
            <a:spLocks/>
          </p:cNvSpPr>
          <p:nvPr/>
        </p:nvSpPr>
        <p:spPr bwMode="auto">
          <a:xfrm>
            <a:off x="2040732" y="3147343"/>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3" name="Freeform 382"/>
          <p:cNvSpPr>
            <a:spLocks/>
          </p:cNvSpPr>
          <p:nvPr/>
        </p:nvSpPr>
        <p:spPr bwMode="auto">
          <a:xfrm>
            <a:off x="2743994" y="2877468"/>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4" name="Freeform 384"/>
          <p:cNvSpPr>
            <a:spLocks/>
          </p:cNvSpPr>
          <p:nvPr/>
        </p:nvSpPr>
        <p:spPr bwMode="auto">
          <a:xfrm>
            <a:off x="2591594" y="2906043"/>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5" name="Freeform 386"/>
          <p:cNvSpPr>
            <a:spLocks/>
          </p:cNvSpPr>
          <p:nvPr/>
        </p:nvSpPr>
        <p:spPr bwMode="auto">
          <a:xfrm>
            <a:off x="2442369" y="2950493"/>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6" name="Freeform 388"/>
          <p:cNvSpPr>
            <a:spLocks/>
          </p:cNvSpPr>
          <p:nvPr/>
        </p:nvSpPr>
        <p:spPr bwMode="auto">
          <a:xfrm>
            <a:off x="3036094" y="2513930"/>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7" name="Freeform 390"/>
          <p:cNvSpPr>
            <a:spLocks/>
          </p:cNvSpPr>
          <p:nvPr/>
        </p:nvSpPr>
        <p:spPr bwMode="auto">
          <a:xfrm>
            <a:off x="2558257" y="2563143"/>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8" name="Freeform 394"/>
          <p:cNvSpPr>
            <a:spLocks/>
          </p:cNvSpPr>
          <p:nvPr/>
        </p:nvSpPr>
        <p:spPr bwMode="auto">
          <a:xfrm>
            <a:off x="2878932" y="2518693"/>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9" name="Freeform 396"/>
          <p:cNvSpPr>
            <a:spLocks/>
          </p:cNvSpPr>
          <p:nvPr/>
        </p:nvSpPr>
        <p:spPr bwMode="auto">
          <a:xfrm>
            <a:off x="2245519" y="2655218"/>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0" name="Freeform 398"/>
          <p:cNvSpPr>
            <a:spLocks/>
          </p:cNvSpPr>
          <p:nvPr/>
        </p:nvSpPr>
        <p:spPr bwMode="auto">
          <a:xfrm>
            <a:off x="2720182" y="2534568"/>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1" name="Freeform 400"/>
          <p:cNvSpPr>
            <a:spLocks/>
          </p:cNvSpPr>
          <p:nvPr/>
        </p:nvSpPr>
        <p:spPr bwMode="auto">
          <a:xfrm>
            <a:off x="1705769" y="2964780"/>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2" name="Freeform 402"/>
          <p:cNvSpPr>
            <a:spLocks/>
          </p:cNvSpPr>
          <p:nvPr/>
        </p:nvSpPr>
        <p:spPr bwMode="auto">
          <a:xfrm>
            <a:off x="2097882" y="2718718"/>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3" name="Freeform 404"/>
          <p:cNvSpPr>
            <a:spLocks/>
          </p:cNvSpPr>
          <p:nvPr/>
        </p:nvSpPr>
        <p:spPr bwMode="auto">
          <a:xfrm>
            <a:off x="1829594" y="2875880"/>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4" name="Freeform 407"/>
          <p:cNvSpPr>
            <a:spLocks/>
          </p:cNvSpPr>
          <p:nvPr/>
        </p:nvSpPr>
        <p:spPr bwMode="auto">
          <a:xfrm>
            <a:off x="1959770" y="2793330"/>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5" name="Freeform 417"/>
          <p:cNvSpPr>
            <a:spLocks/>
          </p:cNvSpPr>
          <p:nvPr/>
        </p:nvSpPr>
        <p:spPr bwMode="auto">
          <a:xfrm>
            <a:off x="3021807" y="2172617"/>
            <a:ext cx="163512"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26" name="Freeform 431"/>
          <p:cNvSpPr>
            <a:spLocks/>
          </p:cNvSpPr>
          <p:nvPr/>
        </p:nvSpPr>
        <p:spPr bwMode="auto">
          <a:xfrm>
            <a:off x="2897982" y="2860005"/>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27" name="Freeform 433"/>
          <p:cNvSpPr>
            <a:spLocks/>
          </p:cNvSpPr>
          <p:nvPr/>
        </p:nvSpPr>
        <p:spPr bwMode="auto">
          <a:xfrm>
            <a:off x="3886995" y="5744492"/>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28" name="Freeform 224"/>
          <p:cNvSpPr>
            <a:spLocks/>
          </p:cNvSpPr>
          <p:nvPr/>
        </p:nvSpPr>
        <p:spPr bwMode="auto">
          <a:xfrm>
            <a:off x="829469" y="3390230"/>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29" name="Freeform 220"/>
          <p:cNvSpPr>
            <a:spLocks/>
          </p:cNvSpPr>
          <p:nvPr/>
        </p:nvSpPr>
        <p:spPr bwMode="auto">
          <a:xfrm>
            <a:off x="924719" y="3250530"/>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0" name="Freeform 218"/>
          <p:cNvSpPr>
            <a:spLocks/>
          </p:cNvSpPr>
          <p:nvPr/>
        </p:nvSpPr>
        <p:spPr bwMode="auto">
          <a:xfrm>
            <a:off x="1029494" y="3120355"/>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1" name="Freeform 222"/>
          <p:cNvSpPr>
            <a:spLocks/>
          </p:cNvSpPr>
          <p:nvPr/>
        </p:nvSpPr>
        <p:spPr bwMode="auto">
          <a:xfrm>
            <a:off x="1140619" y="2999705"/>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2" name="Freeform 226"/>
          <p:cNvSpPr>
            <a:spLocks/>
          </p:cNvSpPr>
          <p:nvPr/>
        </p:nvSpPr>
        <p:spPr bwMode="auto">
          <a:xfrm>
            <a:off x="1258094" y="2890168"/>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3" name="Freeform 413"/>
          <p:cNvSpPr>
            <a:spLocks/>
          </p:cNvSpPr>
          <p:nvPr/>
        </p:nvSpPr>
        <p:spPr bwMode="auto">
          <a:xfrm>
            <a:off x="2686845" y="2194842"/>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4" name="Freeform 392"/>
          <p:cNvSpPr>
            <a:spLocks/>
          </p:cNvSpPr>
          <p:nvPr/>
        </p:nvSpPr>
        <p:spPr bwMode="auto">
          <a:xfrm>
            <a:off x="2401094" y="2602830"/>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5" name="Freeform 300"/>
          <p:cNvSpPr>
            <a:spLocks/>
          </p:cNvSpPr>
          <p:nvPr/>
        </p:nvSpPr>
        <p:spPr bwMode="auto">
          <a:xfrm>
            <a:off x="4914107" y="3256880"/>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6" name="Freeform 83"/>
          <p:cNvSpPr>
            <a:spLocks/>
          </p:cNvSpPr>
          <p:nvPr/>
        </p:nvSpPr>
        <p:spPr bwMode="auto">
          <a:xfrm>
            <a:off x="4066382" y="2655217"/>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7" name="Freeform 107"/>
          <p:cNvSpPr>
            <a:spLocks/>
          </p:cNvSpPr>
          <p:nvPr/>
        </p:nvSpPr>
        <p:spPr bwMode="auto">
          <a:xfrm>
            <a:off x="4118769" y="2309142"/>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8" name="Freeform 105"/>
          <p:cNvSpPr>
            <a:spLocks/>
          </p:cNvSpPr>
          <p:nvPr/>
        </p:nvSpPr>
        <p:spPr bwMode="auto">
          <a:xfrm>
            <a:off x="4414044" y="2440905"/>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39" name="Freeform 75"/>
          <p:cNvSpPr>
            <a:spLocks/>
          </p:cNvSpPr>
          <p:nvPr/>
        </p:nvSpPr>
        <p:spPr bwMode="auto">
          <a:xfrm>
            <a:off x="3339307" y="2513930"/>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0" name="Freeform 29"/>
          <p:cNvSpPr>
            <a:spLocks/>
          </p:cNvSpPr>
          <p:nvPr/>
        </p:nvSpPr>
        <p:spPr bwMode="auto">
          <a:xfrm>
            <a:off x="2501107" y="3652167"/>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1" name="Freeform 33"/>
          <p:cNvSpPr>
            <a:spLocks/>
          </p:cNvSpPr>
          <p:nvPr/>
        </p:nvSpPr>
        <p:spPr bwMode="auto">
          <a:xfrm>
            <a:off x="2143919" y="3490242"/>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2" name="Freeform 193"/>
          <p:cNvSpPr>
            <a:spLocks/>
          </p:cNvSpPr>
          <p:nvPr/>
        </p:nvSpPr>
        <p:spPr bwMode="auto">
          <a:xfrm>
            <a:off x="1456532" y="3704555"/>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3" name="Freeform 212"/>
          <p:cNvSpPr>
            <a:spLocks/>
          </p:cNvSpPr>
          <p:nvPr/>
        </p:nvSpPr>
        <p:spPr bwMode="auto">
          <a:xfrm>
            <a:off x="845344" y="4249068"/>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4" name="Freeform 179"/>
          <p:cNvSpPr>
            <a:spLocks/>
          </p:cNvSpPr>
          <p:nvPr/>
        </p:nvSpPr>
        <p:spPr bwMode="auto">
          <a:xfrm>
            <a:off x="1212057" y="4198267"/>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5" name="Freeform 203"/>
          <p:cNvSpPr>
            <a:spLocks/>
          </p:cNvSpPr>
          <p:nvPr/>
        </p:nvSpPr>
        <p:spPr bwMode="auto">
          <a:xfrm>
            <a:off x="1291432" y="3360067"/>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6" name="Freeform 7"/>
          <p:cNvSpPr>
            <a:spLocks/>
          </p:cNvSpPr>
          <p:nvPr/>
        </p:nvSpPr>
        <p:spPr bwMode="auto">
          <a:xfrm>
            <a:off x="2288382" y="4293517"/>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7" name="Freeform 15"/>
          <p:cNvSpPr>
            <a:spLocks/>
          </p:cNvSpPr>
          <p:nvPr/>
        </p:nvSpPr>
        <p:spPr bwMode="auto">
          <a:xfrm>
            <a:off x="2802732" y="4257005"/>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8" name="Freeform 332"/>
          <p:cNvSpPr>
            <a:spLocks/>
          </p:cNvSpPr>
          <p:nvPr/>
        </p:nvSpPr>
        <p:spPr bwMode="auto">
          <a:xfrm>
            <a:off x="3488532" y="4257005"/>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49" name="Freeform 117"/>
          <p:cNvSpPr>
            <a:spLocks/>
          </p:cNvSpPr>
          <p:nvPr/>
        </p:nvSpPr>
        <p:spPr bwMode="auto">
          <a:xfrm>
            <a:off x="3583782"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0" name="Freeform 282"/>
          <p:cNvSpPr>
            <a:spLocks/>
          </p:cNvSpPr>
          <p:nvPr/>
        </p:nvSpPr>
        <p:spPr bwMode="auto">
          <a:xfrm>
            <a:off x="5093494" y="4198268"/>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51" name="Freeform 292"/>
          <p:cNvSpPr>
            <a:spLocks/>
          </p:cNvSpPr>
          <p:nvPr/>
        </p:nvSpPr>
        <p:spPr bwMode="auto">
          <a:xfrm>
            <a:off x="4760119" y="3598193"/>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52" name="Freeform 57"/>
          <p:cNvSpPr>
            <a:spLocks/>
          </p:cNvSpPr>
          <p:nvPr/>
        </p:nvSpPr>
        <p:spPr bwMode="auto">
          <a:xfrm>
            <a:off x="3339307" y="2853655"/>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3" name="Freeform 53"/>
          <p:cNvSpPr>
            <a:spLocks/>
          </p:cNvSpPr>
          <p:nvPr/>
        </p:nvSpPr>
        <p:spPr bwMode="auto">
          <a:xfrm>
            <a:off x="3479007" y="3202905"/>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54" name="Freeform 354"/>
          <p:cNvSpPr>
            <a:spLocks/>
          </p:cNvSpPr>
          <p:nvPr/>
        </p:nvSpPr>
        <p:spPr bwMode="auto">
          <a:xfrm>
            <a:off x="3764757" y="3269580"/>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55" name="Freeform 37"/>
          <p:cNvSpPr>
            <a:spLocks/>
          </p:cNvSpPr>
          <p:nvPr/>
        </p:nvSpPr>
        <p:spPr bwMode="auto">
          <a:xfrm>
            <a:off x="2710657" y="3226717"/>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6" name="Freeform 43"/>
          <p:cNvSpPr>
            <a:spLocks/>
          </p:cNvSpPr>
          <p:nvPr/>
        </p:nvSpPr>
        <p:spPr bwMode="auto">
          <a:xfrm>
            <a:off x="3021807" y="3536280"/>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7" name="Freeform 360"/>
          <p:cNvSpPr>
            <a:spLocks/>
          </p:cNvSpPr>
          <p:nvPr/>
        </p:nvSpPr>
        <p:spPr bwMode="auto">
          <a:xfrm>
            <a:off x="4037807" y="3402930"/>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58" name="Freeform 65"/>
          <p:cNvSpPr>
            <a:spLocks/>
          </p:cNvSpPr>
          <p:nvPr/>
        </p:nvSpPr>
        <p:spPr bwMode="auto">
          <a:xfrm>
            <a:off x="4145757" y="3071142"/>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33489219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a:t>
            </a:r>
            <a:r>
              <a:rPr lang="fr-CH" baseline="0" dirty="0"/>
              <a:t> plurilinguisme</a:t>
            </a:r>
            <a:endParaRPr lang="fr-CH" dirty="0"/>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pPr/>
              <a:t>80</a:t>
            </a:fld>
            <a:endParaRPr lang="de-CH" dirty="0"/>
          </a:p>
        </p:txBody>
      </p:sp>
    </p:spTree>
    <p:extLst>
      <p:ext uri="{BB962C8B-B14F-4D97-AF65-F5344CB8AC3E}">
        <p14:creationId xmlns:p14="http://schemas.microsoft.com/office/powerpoint/2010/main" val="1401959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plurilinguisme</a:t>
            </a:r>
          </a:p>
        </p:txBody>
      </p:sp>
      <p:sp>
        <p:nvSpPr>
          <p:cNvPr id="3" name="Inhaltsplatzhalter 2"/>
          <p:cNvSpPr>
            <a:spLocks noGrp="1"/>
          </p:cNvSpPr>
          <p:nvPr>
            <p:ph idx="1"/>
            <p:custDataLst>
              <p:tags r:id="rId2"/>
            </p:custDataLst>
          </p:nvPr>
        </p:nvSpPr>
        <p:spPr/>
        <p:txBody>
          <a:bodyPr/>
          <a:lstStyle/>
          <a:p>
            <a:r>
              <a:rPr lang="fr-CH" dirty="0"/>
              <a:t>La Suisse compte quatre</a:t>
            </a:r>
            <a:r>
              <a:rPr lang="fr-CH" baseline="0" dirty="0"/>
              <a:t> langues</a:t>
            </a:r>
            <a:r>
              <a:rPr lang="fr-CH" dirty="0"/>
              <a:t> nationales </a:t>
            </a:r>
            <a:r>
              <a:rPr lang="fr-CH" baseline="0" dirty="0"/>
              <a:t>: l’allemand,</a:t>
            </a:r>
            <a:br>
              <a:rPr lang="fr-CH" baseline="0" dirty="0"/>
            </a:br>
            <a:r>
              <a:rPr lang="fr-CH" dirty="0"/>
              <a:t>le</a:t>
            </a:r>
            <a:r>
              <a:rPr lang="fr-CH" baseline="0" dirty="0"/>
              <a:t> </a:t>
            </a:r>
            <a:r>
              <a:rPr lang="fr-CH" dirty="0"/>
              <a:t>français, l’italien et le romanche.</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81</a:t>
            </a:fld>
            <a:endParaRPr lang="de-CH" dirty="0"/>
          </a:p>
        </p:txBody>
      </p:sp>
    </p:spTree>
    <p:extLst>
      <p:ext uri="{BB962C8B-B14F-4D97-AF65-F5344CB8AC3E}">
        <p14:creationId xmlns:p14="http://schemas.microsoft.com/office/powerpoint/2010/main" val="2436445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custDataLst>
              <p:tags r:id="rId1"/>
            </p:custDataLst>
          </p:nvPr>
        </p:nvSpPr>
        <p:spPr/>
        <p:txBody>
          <a:bodyPr/>
          <a:lstStyle/>
          <a:p>
            <a:r>
              <a:rPr lang="fr-CH" dirty="0">
                <a:solidFill>
                  <a:srgbClr val="000000"/>
                </a:solidFill>
              </a:rPr>
              <a:t>Les régions linguistiques</a:t>
            </a:r>
          </a:p>
        </p:txBody>
      </p:sp>
      <p:sp>
        <p:nvSpPr>
          <p:cNvPr id="3" name="Datumsplatzhalter 2"/>
          <p:cNvSpPr>
            <a:spLocks noGrp="1"/>
          </p:cNvSpPr>
          <p:nvPr>
            <p:ph type="dt" sz="half" idx="10"/>
            <p:custDataLst>
              <p:tags r:id="rId2"/>
            </p:custDataLst>
          </p:nvPr>
        </p:nvSpPr>
        <p:spPr/>
        <p:txBody>
          <a:bodyPr/>
          <a:lstStyle/>
          <a:p>
            <a:r>
              <a:rPr lang="de-DE" smtClean="0">
                <a:solidFill>
                  <a:schemeClr val="tx1"/>
                </a:solidFill>
              </a:rPr>
              <a:t>mai 2021</a:t>
            </a:r>
            <a:endParaRPr lang="de-CH" dirty="0">
              <a:solidFill>
                <a:schemeClr val="tx1"/>
              </a:solidFill>
            </a:endParaRPr>
          </a:p>
        </p:txBody>
      </p:sp>
      <p:grpSp>
        <p:nvGrpSpPr>
          <p:cNvPr id="7" name="Gruppieren 6"/>
          <p:cNvGrpSpPr/>
          <p:nvPr>
            <p:custDataLst>
              <p:tags r:id="rId3"/>
            </p:custDataLst>
          </p:nvPr>
        </p:nvGrpSpPr>
        <p:grpSpPr>
          <a:xfrm>
            <a:off x="567383" y="696334"/>
            <a:ext cx="10242550" cy="5854700"/>
            <a:chOff x="1295400" y="1863725"/>
            <a:chExt cx="10242550" cy="5854700"/>
          </a:xfrm>
        </p:grpSpPr>
        <p:sp>
          <p:nvSpPr>
            <p:cNvPr id="8" name="AutoShape 3"/>
            <p:cNvSpPr>
              <a:spLocks noChangeAspect="1" noChangeArrowheads="1" noTextEdit="1"/>
            </p:cNvSpPr>
            <p:nvPr/>
          </p:nvSpPr>
          <p:spPr bwMode="auto">
            <a:xfrm>
              <a:off x="1295400" y="1905000"/>
              <a:ext cx="10210800" cy="579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Freeform 5"/>
            <p:cNvSpPr>
              <a:spLocks/>
            </p:cNvSpPr>
            <p:nvPr/>
          </p:nvSpPr>
          <p:spPr bwMode="auto">
            <a:xfrm>
              <a:off x="8099425" y="2714626"/>
              <a:ext cx="1720850" cy="1900238"/>
            </a:xfrm>
            <a:custGeom>
              <a:avLst/>
              <a:gdLst>
                <a:gd name="T0" fmla="*/ 1405 w 1804"/>
                <a:gd name="T1" fmla="*/ 103 h 1991"/>
                <a:gd name="T2" fmla="*/ 1334 w 1804"/>
                <a:gd name="T3" fmla="*/ 114 h 1991"/>
                <a:gd name="T4" fmla="*/ 1276 w 1804"/>
                <a:gd name="T5" fmla="*/ 103 h 1991"/>
                <a:gd name="T6" fmla="*/ 1232 w 1804"/>
                <a:gd name="T7" fmla="*/ 160 h 1991"/>
                <a:gd name="T8" fmla="*/ 1193 w 1804"/>
                <a:gd name="T9" fmla="*/ 132 h 1991"/>
                <a:gd name="T10" fmla="*/ 1159 w 1804"/>
                <a:gd name="T11" fmla="*/ 89 h 1991"/>
                <a:gd name="T12" fmla="*/ 1136 w 1804"/>
                <a:gd name="T13" fmla="*/ 41 h 1991"/>
                <a:gd name="T14" fmla="*/ 1011 w 1804"/>
                <a:gd name="T15" fmla="*/ 29 h 1991"/>
                <a:gd name="T16" fmla="*/ 990 w 1804"/>
                <a:gd name="T17" fmla="*/ 55 h 1991"/>
                <a:gd name="T18" fmla="*/ 1008 w 1804"/>
                <a:gd name="T19" fmla="*/ 78 h 1991"/>
                <a:gd name="T20" fmla="*/ 1043 w 1804"/>
                <a:gd name="T21" fmla="*/ 94 h 1991"/>
                <a:gd name="T22" fmla="*/ 988 w 1804"/>
                <a:gd name="T23" fmla="*/ 151 h 1991"/>
                <a:gd name="T24" fmla="*/ 898 w 1804"/>
                <a:gd name="T25" fmla="*/ 159 h 1991"/>
                <a:gd name="T26" fmla="*/ 774 w 1804"/>
                <a:gd name="T27" fmla="*/ 113 h 1991"/>
                <a:gd name="T28" fmla="*/ 674 w 1804"/>
                <a:gd name="T29" fmla="*/ 153 h 1991"/>
                <a:gd name="T30" fmla="*/ 523 w 1804"/>
                <a:gd name="T31" fmla="*/ 148 h 1991"/>
                <a:gd name="T32" fmla="*/ 431 w 1804"/>
                <a:gd name="T33" fmla="*/ 188 h 1991"/>
                <a:gd name="T34" fmla="*/ 465 w 1804"/>
                <a:gd name="T35" fmla="*/ 240 h 1991"/>
                <a:gd name="T36" fmla="*/ 519 w 1804"/>
                <a:gd name="T37" fmla="*/ 280 h 1991"/>
                <a:gd name="T38" fmla="*/ 457 w 1804"/>
                <a:gd name="T39" fmla="*/ 288 h 1991"/>
                <a:gd name="T40" fmla="*/ 386 w 1804"/>
                <a:gd name="T41" fmla="*/ 327 h 1991"/>
                <a:gd name="T42" fmla="*/ 355 w 1804"/>
                <a:gd name="T43" fmla="*/ 443 h 1991"/>
                <a:gd name="T44" fmla="*/ 388 w 1804"/>
                <a:gd name="T45" fmla="*/ 661 h 1991"/>
                <a:gd name="T46" fmla="*/ 288 w 1804"/>
                <a:gd name="T47" fmla="*/ 762 h 1991"/>
                <a:gd name="T48" fmla="*/ 185 w 1804"/>
                <a:gd name="T49" fmla="*/ 868 h 1991"/>
                <a:gd name="T50" fmla="*/ 28 w 1804"/>
                <a:gd name="T51" fmla="*/ 885 h 1991"/>
                <a:gd name="T52" fmla="*/ 17 w 1804"/>
                <a:gd name="T53" fmla="*/ 949 h 1991"/>
                <a:gd name="T54" fmla="*/ 215 w 1804"/>
                <a:gd name="T55" fmla="*/ 987 h 1991"/>
                <a:gd name="T56" fmla="*/ 371 w 1804"/>
                <a:gd name="T57" fmla="*/ 986 h 1991"/>
                <a:gd name="T58" fmla="*/ 365 w 1804"/>
                <a:gd name="T59" fmla="*/ 1089 h 1991"/>
                <a:gd name="T60" fmla="*/ 444 w 1804"/>
                <a:gd name="T61" fmla="*/ 1108 h 1991"/>
                <a:gd name="T62" fmla="*/ 635 w 1804"/>
                <a:gd name="T63" fmla="*/ 1223 h 1991"/>
                <a:gd name="T64" fmla="*/ 752 w 1804"/>
                <a:gd name="T65" fmla="*/ 1231 h 1991"/>
                <a:gd name="T66" fmla="*/ 830 w 1804"/>
                <a:gd name="T67" fmla="*/ 1366 h 1991"/>
                <a:gd name="T68" fmla="*/ 723 w 1804"/>
                <a:gd name="T69" fmla="*/ 1507 h 1991"/>
                <a:gd name="T70" fmla="*/ 847 w 1804"/>
                <a:gd name="T71" fmla="*/ 1509 h 1991"/>
                <a:gd name="T72" fmla="*/ 961 w 1804"/>
                <a:gd name="T73" fmla="*/ 1625 h 1991"/>
                <a:gd name="T74" fmla="*/ 969 w 1804"/>
                <a:gd name="T75" fmla="*/ 1842 h 1991"/>
                <a:gd name="T76" fmla="*/ 1055 w 1804"/>
                <a:gd name="T77" fmla="*/ 1895 h 1991"/>
                <a:gd name="T78" fmla="*/ 1308 w 1804"/>
                <a:gd name="T79" fmla="*/ 1927 h 1991"/>
                <a:gd name="T80" fmla="*/ 1377 w 1804"/>
                <a:gd name="T81" fmla="*/ 1991 h 1991"/>
                <a:gd name="T82" fmla="*/ 1416 w 1804"/>
                <a:gd name="T83" fmla="*/ 1914 h 1991"/>
                <a:gd name="T84" fmla="*/ 1480 w 1804"/>
                <a:gd name="T85" fmla="*/ 1749 h 1991"/>
                <a:gd name="T86" fmla="*/ 1573 w 1804"/>
                <a:gd name="T87" fmla="*/ 1677 h 1991"/>
                <a:gd name="T88" fmla="*/ 1498 w 1804"/>
                <a:gd name="T89" fmla="*/ 1576 h 1991"/>
                <a:gd name="T90" fmla="*/ 1443 w 1804"/>
                <a:gd name="T91" fmla="*/ 1486 h 1991"/>
                <a:gd name="T92" fmla="*/ 1421 w 1804"/>
                <a:gd name="T93" fmla="*/ 1427 h 1991"/>
                <a:gd name="T94" fmla="*/ 1497 w 1804"/>
                <a:gd name="T95" fmla="*/ 1348 h 1991"/>
                <a:gd name="T96" fmla="*/ 1498 w 1804"/>
                <a:gd name="T97" fmla="*/ 1236 h 1991"/>
                <a:gd name="T98" fmla="*/ 1455 w 1804"/>
                <a:gd name="T99" fmla="*/ 1131 h 1991"/>
                <a:gd name="T100" fmla="*/ 1442 w 1804"/>
                <a:gd name="T101" fmla="*/ 1006 h 1991"/>
                <a:gd name="T102" fmla="*/ 1480 w 1804"/>
                <a:gd name="T103" fmla="*/ 903 h 1991"/>
                <a:gd name="T104" fmla="*/ 1522 w 1804"/>
                <a:gd name="T105" fmla="*/ 783 h 1991"/>
                <a:gd name="T106" fmla="*/ 1588 w 1804"/>
                <a:gd name="T107" fmla="*/ 680 h 1991"/>
                <a:gd name="T108" fmla="*/ 1656 w 1804"/>
                <a:gd name="T109" fmla="*/ 551 h 1991"/>
                <a:gd name="T110" fmla="*/ 1773 w 1804"/>
                <a:gd name="T111" fmla="*/ 476 h 1991"/>
                <a:gd name="T112" fmla="*/ 1758 w 1804"/>
                <a:gd name="T113" fmla="*/ 369 h 1991"/>
                <a:gd name="T114" fmla="*/ 1753 w 1804"/>
                <a:gd name="T115" fmla="*/ 253 h 1991"/>
                <a:gd name="T116" fmla="*/ 1686 w 1804"/>
                <a:gd name="T117" fmla="*/ 187 h 1991"/>
                <a:gd name="T118" fmla="*/ 1634 w 1804"/>
                <a:gd name="T119" fmla="*/ 191 h 1991"/>
                <a:gd name="T120" fmla="*/ 1570 w 1804"/>
                <a:gd name="T121" fmla="*/ 105 h 1991"/>
                <a:gd name="T122" fmla="*/ 1493 w 1804"/>
                <a:gd name="T123" fmla="*/ 74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4" h="1991">
                  <a:moveTo>
                    <a:pt x="1493" y="74"/>
                  </a:moveTo>
                  <a:lnTo>
                    <a:pt x="1493" y="74"/>
                  </a:lnTo>
                  <a:cubicBezTo>
                    <a:pt x="1486" y="75"/>
                    <a:pt x="1413" y="100"/>
                    <a:pt x="1405" y="103"/>
                  </a:cubicBezTo>
                  <a:cubicBezTo>
                    <a:pt x="1398" y="106"/>
                    <a:pt x="1389" y="121"/>
                    <a:pt x="1389" y="121"/>
                  </a:cubicBezTo>
                  <a:lnTo>
                    <a:pt x="1365" y="137"/>
                  </a:lnTo>
                  <a:lnTo>
                    <a:pt x="1334" y="114"/>
                  </a:lnTo>
                  <a:lnTo>
                    <a:pt x="1333" y="86"/>
                  </a:lnTo>
                  <a:lnTo>
                    <a:pt x="1305" y="71"/>
                  </a:lnTo>
                  <a:lnTo>
                    <a:pt x="1276" y="103"/>
                  </a:lnTo>
                  <a:lnTo>
                    <a:pt x="1265" y="99"/>
                  </a:lnTo>
                  <a:lnTo>
                    <a:pt x="1245" y="112"/>
                  </a:lnTo>
                  <a:lnTo>
                    <a:pt x="1232" y="160"/>
                  </a:lnTo>
                  <a:lnTo>
                    <a:pt x="1216" y="163"/>
                  </a:lnTo>
                  <a:lnTo>
                    <a:pt x="1210" y="150"/>
                  </a:lnTo>
                  <a:lnTo>
                    <a:pt x="1193" y="132"/>
                  </a:lnTo>
                  <a:lnTo>
                    <a:pt x="1178" y="139"/>
                  </a:lnTo>
                  <a:lnTo>
                    <a:pt x="1179" y="95"/>
                  </a:lnTo>
                  <a:lnTo>
                    <a:pt x="1159" y="89"/>
                  </a:lnTo>
                  <a:lnTo>
                    <a:pt x="1103" y="93"/>
                  </a:lnTo>
                  <a:lnTo>
                    <a:pt x="1106" y="75"/>
                  </a:lnTo>
                  <a:lnTo>
                    <a:pt x="1136" y="41"/>
                  </a:lnTo>
                  <a:lnTo>
                    <a:pt x="1114" y="34"/>
                  </a:lnTo>
                  <a:lnTo>
                    <a:pt x="1105" y="0"/>
                  </a:lnTo>
                  <a:lnTo>
                    <a:pt x="1011" y="29"/>
                  </a:lnTo>
                  <a:lnTo>
                    <a:pt x="999" y="33"/>
                  </a:lnTo>
                  <a:lnTo>
                    <a:pt x="988" y="36"/>
                  </a:lnTo>
                  <a:lnTo>
                    <a:pt x="990" y="55"/>
                  </a:lnTo>
                  <a:lnTo>
                    <a:pt x="961" y="64"/>
                  </a:lnTo>
                  <a:lnTo>
                    <a:pt x="973" y="79"/>
                  </a:lnTo>
                  <a:lnTo>
                    <a:pt x="1008" y="78"/>
                  </a:lnTo>
                  <a:lnTo>
                    <a:pt x="1032" y="50"/>
                  </a:lnTo>
                  <a:lnTo>
                    <a:pt x="1060" y="71"/>
                  </a:lnTo>
                  <a:lnTo>
                    <a:pt x="1043" y="94"/>
                  </a:lnTo>
                  <a:lnTo>
                    <a:pt x="1070" y="125"/>
                  </a:lnTo>
                  <a:lnTo>
                    <a:pt x="1024" y="167"/>
                  </a:lnTo>
                  <a:lnTo>
                    <a:pt x="988" y="151"/>
                  </a:lnTo>
                  <a:lnTo>
                    <a:pt x="927" y="178"/>
                  </a:lnTo>
                  <a:lnTo>
                    <a:pt x="910" y="157"/>
                  </a:lnTo>
                  <a:lnTo>
                    <a:pt x="898" y="159"/>
                  </a:lnTo>
                  <a:lnTo>
                    <a:pt x="840" y="163"/>
                  </a:lnTo>
                  <a:lnTo>
                    <a:pt x="841" y="135"/>
                  </a:lnTo>
                  <a:lnTo>
                    <a:pt x="774" y="113"/>
                  </a:lnTo>
                  <a:lnTo>
                    <a:pt x="749" y="92"/>
                  </a:lnTo>
                  <a:lnTo>
                    <a:pt x="730" y="141"/>
                  </a:lnTo>
                  <a:lnTo>
                    <a:pt x="674" y="153"/>
                  </a:lnTo>
                  <a:lnTo>
                    <a:pt x="596" y="160"/>
                  </a:lnTo>
                  <a:lnTo>
                    <a:pt x="574" y="123"/>
                  </a:lnTo>
                  <a:lnTo>
                    <a:pt x="523" y="148"/>
                  </a:lnTo>
                  <a:lnTo>
                    <a:pt x="495" y="122"/>
                  </a:lnTo>
                  <a:lnTo>
                    <a:pt x="434" y="143"/>
                  </a:lnTo>
                  <a:lnTo>
                    <a:pt x="431" y="188"/>
                  </a:lnTo>
                  <a:lnTo>
                    <a:pt x="470" y="212"/>
                  </a:lnTo>
                  <a:lnTo>
                    <a:pt x="468" y="228"/>
                  </a:lnTo>
                  <a:lnTo>
                    <a:pt x="465" y="240"/>
                  </a:lnTo>
                  <a:lnTo>
                    <a:pt x="500" y="250"/>
                  </a:lnTo>
                  <a:lnTo>
                    <a:pt x="541" y="272"/>
                  </a:lnTo>
                  <a:lnTo>
                    <a:pt x="519" y="280"/>
                  </a:lnTo>
                  <a:lnTo>
                    <a:pt x="490" y="288"/>
                  </a:lnTo>
                  <a:lnTo>
                    <a:pt x="482" y="306"/>
                  </a:lnTo>
                  <a:lnTo>
                    <a:pt x="457" y="288"/>
                  </a:lnTo>
                  <a:lnTo>
                    <a:pt x="436" y="313"/>
                  </a:lnTo>
                  <a:lnTo>
                    <a:pt x="410" y="309"/>
                  </a:lnTo>
                  <a:lnTo>
                    <a:pt x="386" y="327"/>
                  </a:lnTo>
                  <a:lnTo>
                    <a:pt x="393" y="374"/>
                  </a:lnTo>
                  <a:lnTo>
                    <a:pt x="365" y="384"/>
                  </a:lnTo>
                  <a:lnTo>
                    <a:pt x="355" y="443"/>
                  </a:lnTo>
                  <a:lnTo>
                    <a:pt x="299" y="491"/>
                  </a:lnTo>
                  <a:lnTo>
                    <a:pt x="362" y="580"/>
                  </a:lnTo>
                  <a:lnTo>
                    <a:pt x="388" y="661"/>
                  </a:lnTo>
                  <a:lnTo>
                    <a:pt x="368" y="699"/>
                  </a:lnTo>
                  <a:lnTo>
                    <a:pt x="331" y="707"/>
                  </a:lnTo>
                  <a:lnTo>
                    <a:pt x="288" y="762"/>
                  </a:lnTo>
                  <a:lnTo>
                    <a:pt x="314" y="780"/>
                  </a:lnTo>
                  <a:lnTo>
                    <a:pt x="289" y="842"/>
                  </a:lnTo>
                  <a:lnTo>
                    <a:pt x="185" y="868"/>
                  </a:lnTo>
                  <a:lnTo>
                    <a:pt x="154" y="891"/>
                  </a:lnTo>
                  <a:lnTo>
                    <a:pt x="67" y="877"/>
                  </a:lnTo>
                  <a:lnTo>
                    <a:pt x="28" y="885"/>
                  </a:lnTo>
                  <a:lnTo>
                    <a:pt x="1" y="913"/>
                  </a:lnTo>
                  <a:lnTo>
                    <a:pt x="0" y="925"/>
                  </a:lnTo>
                  <a:lnTo>
                    <a:pt x="17" y="949"/>
                  </a:lnTo>
                  <a:lnTo>
                    <a:pt x="47" y="975"/>
                  </a:lnTo>
                  <a:lnTo>
                    <a:pt x="99" y="997"/>
                  </a:lnTo>
                  <a:lnTo>
                    <a:pt x="215" y="987"/>
                  </a:lnTo>
                  <a:lnTo>
                    <a:pt x="302" y="971"/>
                  </a:lnTo>
                  <a:lnTo>
                    <a:pt x="354" y="972"/>
                  </a:lnTo>
                  <a:lnTo>
                    <a:pt x="371" y="986"/>
                  </a:lnTo>
                  <a:lnTo>
                    <a:pt x="338" y="1027"/>
                  </a:lnTo>
                  <a:lnTo>
                    <a:pt x="347" y="1074"/>
                  </a:lnTo>
                  <a:lnTo>
                    <a:pt x="365" y="1089"/>
                  </a:lnTo>
                  <a:lnTo>
                    <a:pt x="387" y="1075"/>
                  </a:lnTo>
                  <a:lnTo>
                    <a:pt x="437" y="1105"/>
                  </a:lnTo>
                  <a:lnTo>
                    <a:pt x="444" y="1108"/>
                  </a:lnTo>
                  <a:lnTo>
                    <a:pt x="533" y="1199"/>
                  </a:lnTo>
                  <a:lnTo>
                    <a:pt x="608" y="1232"/>
                  </a:lnTo>
                  <a:lnTo>
                    <a:pt x="635" y="1223"/>
                  </a:lnTo>
                  <a:lnTo>
                    <a:pt x="656" y="1226"/>
                  </a:lnTo>
                  <a:lnTo>
                    <a:pt x="688" y="1222"/>
                  </a:lnTo>
                  <a:lnTo>
                    <a:pt x="752" y="1231"/>
                  </a:lnTo>
                  <a:lnTo>
                    <a:pt x="822" y="1245"/>
                  </a:lnTo>
                  <a:lnTo>
                    <a:pt x="823" y="1269"/>
                  </a:lnTo>
                  <a:lnTo>
                    <a:pt x="830" y="1366"/>
                  </a:lnTo>
                  <a:lnTo>
                    <a:pt x="834" y="1419"/>
                  </a:lnTo>
                  <a:lnTo>
                    <a:pt x="810" y="1437"/>
                  </a:lnTo>
                  <a:lnTo>
                    <a:pt x="723" y="1507"/>
                  </a:lnTo>
                  <a:lnTo>
                    <a:pt x="761" y="1533"/>
                  </a:lnTo>
                  <a:lnTo>
                    <a:pt x="812" y="1545"/>
                  </a:lnTo>
                  <a:lnTo>
                    <a:pt x="847" y="1509"/>
                  </a:lnTo>
                  <a:lnTo>
                    <a:pt x="893" y="1521"/>
                  </a:lnTo>
                  <a:lnTo>
                    <a:pt x="924" y="1531"/>
                  </a:lnTo>
                  <a:lnTo>
                    <a:pt x="961" y="1625"/>
                  </a:lnTo>
                  <a:lnTo>
                    <a:pt x="939" y="1743"/>
                  </a:lnTo>
                  <a:lnTo>
                    <a:pt x="931" y="1776"/>
                  </a:lnTo>
                  <a:lnTo>
                    <a:pt x="969" y="1842"/>
                  </a:lnTo>
                  <a:lnTo>
                    <a:pt x="962" y="1875"/>
                  </a:lnTo>
                  <a:lnTo>
                    <a:pt x="998" y="1899"/>
                  </a:lnTo>
                  <a:lnTo>
                    <a:pt x="1055" y="1895"/>
                  </a:lnTo>
                  <a:lnTo>
                    <a:pt x="1156" y="1916"/>
                  </a:lnTo>
                  <a:lnTo>
                    <a:pt x="1225" y="1925"/>
                  </a:lnTo>
                  <a:lnTo>
                    <a:pt x="1308" y="1927"/>
                  </a:lnTo>
                  <a:lnTo>
                    <a:pt x="1313" y="1932"/>
                  </a:lnTo>
                  <a:lnTo>
                    <a:pt x="1368" y="1983"/>
                  </a:lnTo>
                  <a:lnTo>
                    <a:pt x="1377" y="1991"/>
                  </a:lnTo>
                  <a:lnTo>
                    <a:pt x="1403" y="1958"/>
                  </a:lnTo>
                  <a:lnTo>
                    <a:pt x="1418" y="1941"/>
                  </a:lnTo>
                  <a:lnTo>
                    <a:pt x="1416" y="1914"/>
                  </a:lnTo>
                  <a:lnTo>
                    <a:pt x="1442" y="1882"/>
                  </a:lnTo>
                  <a:lnTo>
                    <a:pt x="1475" y="1776"/>
                  </a:lnTo>
                  <a:lnTo>
                    <a:pt x="1480" y="1749"/>
                  </a:lnTo>
                  <a:lnTo>
                    <a:pt x="1520" y="1741"/>
                  </a:lnTo>
                  <a:lnTo>
                    <a:pt x="1529" y="1690"/>
                  </a:lnTo>
                  <a:lnTo>
                    <a:pt x="1573" y="1677"/>
                  </a:lnTo>
                  <a:lnTo>
                    <a:pt x="1570" y="1671"/>
                  </a:lnTo>
                  <a:lnTo>
                    <a:pt x="1523" y="1609"/>
                  </a:lnTo>
                  <a:lnTo>
                    <a:pt x="1498" y="1576"/>
                  </a:lnTo>
                  <a:lnTo>
                    <a:pt x="1483" y="1552"/>
                  </a:lnTo>
                  <a:lnTo>
                    <a:pt x="1457" y="1506"/>
                  </a:lnTo>
                  <a:lnTo>
                    <a:pt x="1443" y="1486"/>
                  </a:lnTo>
                  <a:lnTo>
                    <a:pt x="1426" y="1460"/>
                  </a:lnTo>
                  <a:lnTo>
                    <a:pt x="1423" y="1452"/>
                  </a:lnTo>
                  <a:lnTo>
                    <a:pt x="1421" y="1427"/>
                  </a:lnTo>
                  <a:lnTo>
                    <a:pt x="1419" y="1400"/>
                  </a:lnTo>
                  <a:lnTo>
                    <a:pt x="1464" y="1370"/>
                  </a:lnTo>
                  <a:lnTo>
                    <a:pt x="1497" y="1348"/>
                  </a:lnTo>
                  <a:lnTo>
                    <a:pt x="1498" y="1325"/>
                  </a:lnTo>
                  <a:lnTo>
                    <a:pt x="1502" y="1257"/>
                  </a:lnTo>
                  <a:lnTo>
                    <a:pt x="1498" y="1236"/>
                  </a:lnTo>
                  <a:lnTo>
                    <a:pt x="1483" y="1194"/>
                  </a:lnTo>
                  <a:lnTo>
                    <a:pt x="1471" y="1161"/>
                  </a:lnTo>
                  <a:lnTo>
                    <a:pt x="1455" y="1131"/>
                  </a:lnTo>
                  <a:lnTo>
                    <a:pt x="1437" y="1079"/>
                  </a:lnTo>
                  <a:lnTo>
                    <a:pt x="1437" y="1030"/>
                  </a:lnTo>
                  <a:lnTo>
                    <a:pt x="1442" y="1006"/>
                  </a:lnTo>
                  <a:lnTo>
                    <a:pt x="1454" y="980"/>
                  </a:lnTo>
                  <a:lnTo>
                    <a:pt x="1456" y="973"/>
                  </a:lnTo>
                  <a:lnTo>
                    <a:pt x="1480" y="903"/>
                  </a:lnTo>
                  <a:lnTo>
                    <a:pt x="1496" y="855"/>
                  </a:lnTo>
                  <a:lnTo>
                    <a:pt x="1519" y="787"/>
                  </a:lnTo>
                  <a:lnTo>
                    <a:pt x="1522" y="783"/>
                  </a:lnTo>
                  <a:lnTo>
                    <a:pt x="1545" y="759"/>
                  </a:lnTo>
                  <a:lnTo>
                    <a:pt x="1559" y="733"/>
                  </a:lnTo>
                  <a:lnTo>
                    <a:pt x="1588" y="680"/>
                  </a:lnTo>
                  <a:lnTo>
                    <a:pt x="1632" y="642"/>
                  </a:lnTo>
                  <a:lnTo>
                    <a:pt x="1648" y="580"/>
                  </a:lnTo>
                  <a:lnTo>
                    <a:pt x="1656" y="551"/>
                  </a:lnTo>
                  <a:lnTo>
                    <a:pt x="1685" y="514"/>
                  </a:lnTo>
                  <a:lnTo>
                    <a:pt x="1705" y="488"/>
                  </a:lnTo>
                  <a:lnTo>
                    <a:pt x="1773" y="476"/>
                  </a:lnTo>
                  <a:lnTo>
                    <a:pt x="1803" y="442"/>
                  </a:lnTo>
                  <a:lnTo>
                    <a:pt x="1804" y="408"/>
                  </a:lnTo>
                  <a:lnTo>
                    <a:pt x="1758" y="369"/>
                  </a:lnTo>
                  <a:lnTo>
                    <a:pt x="1756" y="333"/>
                  </a:lnTo>
                  <a:lnTo>
                    <a:pt x="1740" y="278"/>
                  </a:lnTo>
                  <a:lnTo>
                    <a:pt x="1753" y="253"/>
                  </a:lnTo>
                  <a:lnTo>
                    <a:pt x="1763" y="219"/>
                  </a:lnTo>
                  <a:lnTo>
                    <a:pt x="1693" y="210"/>
                  </a:lnTo>
                  <a:lnTo>
                    <a:pt x="1686" y="187"/>
                  </a:lnTo>
                  <a:lnTo>
                    <a:pt x="1660" y="178"/>
                  </a:lnTo>
                  <a:lnTo>
                    <a:pt x="1652" y="198"/>
                  </a:lnTo>
                  <a:lnTo>
                    <a:pt x="1634" y="191"/>
                  </a:lnTo>
                  <a:lnTo>
                    <a:pt x="1611" y="135"/>
                  </a:lnTo>
                  <a:lnTo>
                    <a:pt x="1596" y="125"/>
                  </a:lnTo>
                  <a:lnTo>
                    <a:pt x="1570" y="105"/>
                  </a:lnTo>
                  <a:lnTo>
                    <a:pt x="1559" y="56"/>
                  </a:lnTo>
                  <a:cubicBezTo>
                    <a:pt x="1559" y="56"/>
                    <a:pt x="1499" y="73"/>
                    <a:pt x="1493" y="74"/>
                  </a:cubicBezTo>
                  <a:lnTo>
                    <a:pt x="1493" y="7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6"/>
            <p:cNvSpPr>
              <a:spLocks noEditPoints="1"/>
            </p:cNvSpPr>
            <p:nvPr/>
          </p:nvSpPr>
          <p:spPr bwMode="auto">
            <a:xfrm>
              <a:off x="8096250" y="2711451"/>
              <a:ext cx="1727200" cy="1908175"/>
            </a:xfrm>
            <a:custGeom>
              <a:avLst/>
              <a:gdLst>
                <a:gd name="T0" fmla="*/ 1058 w 1811"/>
                <a:gd name="T1" fmla="*/ 1903 h 2000"/>
                <a:gd name="T2" fmla="*/ 960 w 1811"/>
                <a:gd name="T3" fmla="*/ 1629 h 2000"/>
                <a:gd name="T4" fmla="*/ 720 w 1811"/>
                <a:gd name="T5" fmla="*/ 1511 h 2000"/>
                <a:gd name="T6" fmla="*/ 691 w 1811"/>
                <a:gd name="T7" fmla="*/ 1230 h 2000"/>
                <a:gd name="T8" fmla="*/ 439 w 1811"/>
                <a:gd name="T9" fmla="*/ 1112 h 2000"/>
                <a:gd name="T10" fmla="*/ 355 w 1811"/>
                <a:gd name="T11" fmla="*/ 979 h 2000"/>
                <a:gd name="T12" fmla="*/ 0 w 1811"/>
                <a:gd name="T13" fmla="*/ 930 h 2000"/>
                <a:gd name="T14" fmla="*/ 187 w 1811"/>
                <a:gd name="T15" fmla="*/ 869 h 2000"/>
                <a:gd name="T16" fmla="*/ 387 w 1811"/>
                <a:gd name="T17" fmla="*/ 665 h 2000"/>
                <a:gd name="T18" fmla="*/ 385 w 1811"/>
                <a:gd name="T19" fmla="*/ 330 h 2000"/>
                <a:gd name="T20" fmla="*/ 521 w 1811"/>
                <a:gd name="T21" fmla="*/ 281 h 2000"/>
                <a:gd name="T22" fmla="*/ 434 w 1811"/>
                <a:gd name="T23" fmla="*/ 145 h 2000"/>
                <a:gd name="T24" fmla="*/ 731 w 1811"/>
                <a:gd name="T25" fmla="*/ 142 h 2000"/>
                <a:gd name="T26" fmla="*/ 914 w 1811"/>
                <a:gd name="T27" fmla="*/ 158 h 2000"/>
                <a:gd name="T28" fmla="*/ 1058 w 1811"/>
                <a:gd name="T29" fmla="*/ 76 h 2000"/>
                <a:gd name="T30" fmla="*/ 987 w 1811"/>
                <a:gd name="T31" fmla="*/ 38 h 2000"/>
                <a:gd name="T32" fmla="*/ 1110 w 1811"/>
                <a:gd name="T33" fmla="*/ 94 h 2000"/>
                <a:gd name="T34" fmla="*/ 1221 w 1811"/>
                <a:gd name="T35" fmla="*/ 163 h 2000"/>
                <a:gd name="T36" fmla="*/ 1339 w 1811"/>
                <a:gd name="T37" fmla="*/ 88 h 2000"/>
                <a:gd name="T38" fmla="*/ 1495 w 1811"/>
                <a:gd name="T39" fmla="*/ 75 h 2000"/>
                <a:gd name="T40" fmla="*/ 1617 w 1811"/>
                <a:gd name="T41" fmla="*/ 138 h 2000"/>
                <a:gd name="T42" fmla="*/ 1770 w 1811"/>
                <a:gd name="T43" fmla="*/ 221 h 2000"/>
                <a:gd name="T44" fmla="*/ 1809 w 1811"/>
                <a:gd name="T45" fmla="*/ 448 h 2000"/>
                <a:gd name="T46" fmla="*/ 1550 w 1811"/>
                <a:gd name="T47" fmla="*/ 765 h 2000"/>
                <a:gd name="T48" fmla="*/ 1444 w 1811"/>
                <a:gd name="T49" fmla="*/ 1082 h 2000"/>
                <a:gd name="T50" fmla="*/ 1426 w 1811"/>
                <a:gd name="T51" fmla="*/ 1406 h 2000"/>
                <a:gd name="T52" fmla="*/ 1575 w 1811"/>
                <a:gd name="T53" fmla="*/ 1673 h 2000"/>
                <a:gd name="T54" fmla="*/ 1447 w 1811"/>
                <a:gd name="T55" fmla="*/ 1888 h 2000"/>
                <a:gd name="T56" fmla="*/ 1058 w 1811"/>
                <a:gd name="T57" fmla="*/ 1896 h 2000"/>
                <a:gd name="T58" fmla="*/ 1379 w 1811"/>
                <a:gd name="T59" fmla="*/ 1990 h 2000"/>
                <a:gd name="T60" fmla="*/ 1480 w 1811"/>
                <a:gd name="T61" fmla="*/ 1750 h 2000"/>
                <a:gd name="T62" fmla="*/ 1457 w 1811"/>
                <a:gd name="T63" fmla="*/ 1512 h 2000"/>
                <a:gd name="T64" fmla="*/ 1502 w 1811"/>
                <a:gd name="T65" fmla="*/ 1261 h 2000"/>
                <a:gd name="T66" fmla="*/ 1441 w 1811"/>
                <a:gd name="T67" fmla="*/ 1010 h 2000"/>
                <a:gd name="T68" fmla="*/ 1545 w 1811"/>
                <a:gd name="T69" fmla="*/ 761 h 2000"/>
                <a:gd name="T70" fmla="*/ 1803 w 1811"/>
                <a:gd name="T71" fmla="*/ 445 h 2000"/>
                <a:gd name="T72" fmla="*/ 1762 w 1811"/>
                <a:gd name="T73" fmla="*/ 226 h 2000"/>
                <a:gd name="T74" fmla="*/ 1611 w 1811"/>
                <a:gd name="T75" fmla="*/ 141 h 2000"/>
                <a:gd name="T76" fmla="*/ 1409 w 1811"/>
                <a:gd name="T77" fmla="*/ 110 h 2000"/>
                <a:gd name="T78" fmla="*/ 1309 w 1811"/>
                <a:gd name="T79" fmla="*/ 79 h 2000"/>
                <a:gd name="T80" fmla="*/ 1211 w 1811"/>
                <a:gd name="T81" fmla="*/ 156 h 2000"/>
                <a:gd name="T82" fmla="*/ 1106 w 1811"/>
                <a:gd name="T83" fmla="*/ 78 h 2000"/>
                <a:gd name="T84" fmla="*/ 969 w 1811"/>
                <a:gd name="T85" fmla="*/ 70 h 2000"/>
                <a:gd name="T86" fmla="*/ 1078 w 1811"/>
                <a:gd name="T87" fmla="*/ 130 h 2000"/>
                <a:gd name="T88" fmla="*/ 839 w 1811"/>
                <a:gd name="T89" fmla="*/ 171 h 2000"/>
                <a:gd name="T90" fmla="*/ 598 w 1811"/>
                <a:gd name="T91" fmla="*/ 168 h 2000"/>
                <a:gd name="T92" fmla="*/ 477 w 1811"/>
                <a:gd name="T93" fmla="*/ 215 h 2000"/>
                <a:gd name="T94" fmla="*/ 487 w 1811"/>
                <a:gd name="T95" fmla="*/ 315 h 2000"/>
                <a:gd name="T96" fmla="*/ 371 w 1811"/>
                <a:gd name="T97" fmla="*/ 391 h 2000"/>
                <a:gd name="T98" fmla="*/ 336 w 1811"/>
                <a:gd name="T99" fmla="*/ 714 h 2000"/>
                <a:gd name="T100" fmla="*/ 70 w 1811"/>
                <a:gd name="T101" fmla="*/ 884 h 2000"/>
                <a:gd name="T102" fmla="*/ 102 w 1811"/>
                <a:gd name="T103" fmla="*/ 998 h 2000"/>
                <a:gd name="T104" fmla="*/ 353 w 1811"/>
                <a:gd name="T105" fmla="*/ 1076 h 2000"/>
                <a:gd name="T106" fmla="*/ 611 w 1811"/>
                <a:gd name="T107" fmla="*/ 1233 h 2000"/>
                <a:gd name="T108" fmla="*/ 829 w 1811"/>
                <a:gd name="T109" fmla="*/ 1273 h 2000"/>
                <a:gd name="T110" fmla="*/ 849 w 1811"/>
                <a:gd name="T111" fmla="*/ 1510 h 2000"/>
                <a:gd name="T112" fmla="*/ 975 w 1811"/>
                <a:gd name="T113" fmla="*/ 1846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1" h="2000">
                  <a:moveTo>
                    <a:pt x="1380" y="2000"/>
                  </a:moveTo>
                  <a:lnTo>
                    <a:pt x="1380" y="2000"/>
                  </a:lnTo>
                  <a:lnTo>
                    <a:pt x="1309" y="1934"/>
                  </a:lnTo>
                  <a:lnTo>
                    <a:pt x="1228" y="1932"/>
                  </a:lnTo>
                  <a:lnTo>
                    <a:pt x="1159" y="1924"/>
                  </a:lnTo>
                  <a:lnTo>
                    <a:pt x="1058" y="1903"/>
                  </a:lnTo>
                  <a:lnTo>
                    <a:pt x="1000" y="1907"/>
                  </a:lnTo>
                  <a:lnTo>
                    <a:pt x="961" y="1881"/>
                  </a:lnTo>
                  <a:lnTo>
                    <a:pt x="968" y="1847"/>
                  </a:lnTo>
                  <a:lnTo>
                    <a:pt x="931" y="1780"/>
                  </a:lnTo>
                  <a:lnTo>
                    <a:pt x="939" y="1746"/>
                  </a:lnTo>
                  <a:lnTo>
                    <a:pt x="960" y="1629"/>
                  </a:lnTo>
                  <a:lnTo>
                    <a:pt x="925" y="1538"/>
                  </a:lnTo>
                  <a:lnTo>
                    <a:pt x="895" y="1528"/>
                  </a:lnTo>
                  <a:lnTo>
                    <a:pt x="851" y="1517"/>
                  </a:lnTo>
                  <a:lnTo>
                    <a:pt x="816" y="1552"/>
                  </a:lnTo>
                  <a:lnTo>
                    <a:pt x="762" y="1540"/>
                  </a:lnTo>
                  <a:lnTo>
                    <a:pt x="720" y="1511"/>
                  </a:lnTo>
                  <a:lnTo>
                    <a:pt x="811" y="1438"/>
                  </a:lnTo>
                  <a:lnTo>
                    <a:pt x="834" y="1422"/>
                  </a:lnTo>
                  <a:lnTo>
                    <a:pt x="822" y="1274"/>
                  </a:lnTo>
                  <a:lnTo>
                    <a:pt x="822" y="1252"/>
                  </a:lnTo>
                  <a:lnTo>
                    <a:pt x="754" y="1239"/>
                  </a:lnTo>
                  <a:lnTo>
                    <a:pt x="691" y="1230"/>
                  </a:lnTo>
                  <a:lnTo>
                    <a:pt x="659" y="1233"/>
                  </a:lnTo>
                  <a:lnTo>
                    <a:pt x="638" y="1230"/>
                  </a:lnTo>
                  <a:lnTo>
                    <a:pt x="610" y="1240"/>
                  </a:lnTo>
                  <a:lnTo>
                    <a:pt x="534" y="1205"/>
                  </a:lnTo>
                  <a:lnTo>
                    <a:pt x="445" y="1115"/>
                  </a:lnTo>
                  <a:lnTo>
                    <a:pt x="439" y="1112"/>
                  </a:lnTo>
                  <a:lnTo>
                    <a:pt x="390" y="1083"/>
                  </a:lnTo>
                  <a:lnTo>
                    <a:pt x="368" y="1097"/>
                  </a:lnTo>
                  <a:lnTo>
                    <a:pt x="347" y="1080"/>
                  </a:lnTo>
                  <a:lnTo>
                    <a:pt x="337" y="1030"/>
                  </a:lnTo>
                  <a:lnTo>
                    <a:pt x="369" y="990"/>
                  </a:lnTo>
                  <a:lnTo>
                    <a:pt x="355" y="979"/>
                  </a:lnTo>
                  <a:lnTo>
                    <a:pt x="305" y="978"/>
                  </a:lnTo>
                  <a:lnTo>
                    <a:pt x="219" y="994"/>
                  </a:lnTo>
                  <a:lnTo>
                    <a:pt x="101" y="1004"/>
                  </a:lnTo>
                  <a:lnTo>
                    <a:pt x="48" y="982"/>
                  </a:lnTo>
                  <a:lnTo>
                    <a:pt x="18" y="955"/>
                  </a:lnTo>
                  <a:lnTo>
                    <a:pt x="0" y="930"/>
                  </a:lnTo>
                  <a:lnTo>
                    <a:pt x="0" y="915"/>
                  </a:lnTo>
                  <a:lnTo>
                    <a:pt x="29" y="886"/>
                  </a:lnTo>
                  <a:lnTo>
                    <a:pt x="70" y="877"/>
                  </a:lnTo>
                  <a:lnTo>
                    <a:pt x="71" y="878"/>
                  </a:lnTo>
                  <a:lnTo>
                    <a:pt x="156" y="892"/>
                  </a:lnTo>
                  <a:lnTo>
                    <a:pt x="187" y="869"/>
                  </a:lnTo>
                  <a:lnTo>
                    <a:pt x="290" y="843"/>
                  </a:lnTo>
                  <a:lnTo>
                    <a:pt x="313" y="785"/>
                  </a:lnTo>
                  <a:lnTo>
                    <a:pt x="287" y="767"/>
                  </a:lnTo>
                  <a:lnTo>
                    <a:pt x="332" y="708"/>
                  </a:lnTo>
                  <a:lnTo>
                    <a:pt x="369" y="700"/>
                  </a:lnTo>
                  <a:lnTo>
                    <a:pt x="387" y="665"/>
                  </a:lnTo>
                  <a:lnTo>
                    <a:pt x="362" y="586"/>
                  </a:lnTo>
                  <a:lnTo>
                    <a:pt x="297" y="495"/>
                  </a:lnTo>
                  <a:lnTo>
                    <a:pt x="355" y="446"/>
                  </a:lnTo>
                  <a:lnTo>
                    <a:pt x="365" y="386"/>
                  </a:lnTo>
                  <a:lnTo>
                    <a:pt x="392" y="376"/>
                  </a:lnTo>
                  <a:lnTo>
                    <a:pt x="385" y="330"/>
                  </a:lnTo>
                  <a:lnTo>
                    <a:pt x="412" y="309"/>
                  </a:lnTo>
                  <a:lnTo>
                    <a:pt x="438" y="314"/>
                  </a:lnTo>
                  <a:lnTo>
                    <a:pt x="459" y="288"/>
                  </a:lnTo>
                  <a:lnTo>
                    <a:pt x="484" y="305"/>
                  </a:lnTo>
                  <a:lnTo>
                    <a:pt x="490" y="289"/>
                  </a:lnTo>
                  <a:lnTo>
                    <a:pt x="521" y="281"/>
                  </a:lnTo>
                  <a:lnTo>
                    <a:pt x="536" y="276"/>
                  </a:lnTo>
                  <a:lnTo>
                    <a:pt x="502" y="257"/>
                  </a:lnTo>
                  <a:lnTo>
                    <a:pt x="464" y="247"/>
                  </a:lnTo>
                  <a:lnTo>
                    <a:pt x="470" y="218"/>
                  </a:lnTo>
                  <a:lnTo>
                    <a:pt x="430" y="194"/>
                  </a:lnTo>
                  <a:lnTo>
                    <a:pt x="434" y="145"/>
                  </a:lnTo>
                  <a:lnTo>
                    <a:pt x="499" y="123"/>
                  </a:lnTo>
                  <a:lnTo>
                    <a:pt x="527" y="148"/>
                  </a:lnTo>
                  <a:lnTo>
                    <a:pt x="578" y="123"/>
                  </a:lnTo>
                  <a:lnTo>
                    <a:pt x="601" y="161"/>
                  </a:lnTo>
                  <a:lnTo>
                    <a:pt x="677" y="154"/>
                  </a:lnTo>
                  <a:lnTo>
                    <a:pt x="731" y="142"/>
                  </a:lnTo>
                  <a:lnTo>
                    <a:pt x="751" y="91"/>
                  </a:lnTo>
                  <a:lnTo>
                    <a:pt x="778" y="114"/>
                  </a:lnTo>
                  <a:lnTo>
                    <a:pt x="847" y="137"/>
                  </a:lnTo>
                  <a:lnTo>
                    <a:pt x="846" y="163"/>
                  </a:lnTo>
                  <a:lnTo>
                    <a:pt x="900" y="160"/>
                  </a:lnTo>
                  <a:lnTo>
                    <a:pt x="914" y="158"/>
                  </a:lnTo>
                  <a:lnTo>
                    <a:pt x="931" y="178"/>
                  </a:lnTo>
                  <a:lnTo>
                    <a:pt x="991" y="151"/>
                  </a:lnTo>
                  <a:lnTo>
                    <a:pt x="1027" y="167"/>
                  </a:lnTo>
                  <a:lnTo>
                    <a:pt x="1069" y="129"/>
                  </a:lnTo>
                  <a:lnTo>
                    <a:pt x="1042" y="98"/>
                  </a:lnTo>
                  <a:lnTo>
                    <a:pt x="1058" y="76"/>
                  </a:lnTo>
                  <a:lnTo>
                    <a:pt x="1035" y="59"/>
                  </a:lnTo>
                  <a:lnTo>
                    <a:pt x="1013" y="86"/>
                  </a:lnTo>
                  <a:lnTo>
                    <a:pt x="974" y="86"/>
                  </a:lnTo>
                  <a:lnTo>
                    <a:pt x="958" y="66"/>
                  </a:lnTo>
                  <a:lnTo>
                    <a:pt x="990" y="57"/>
                  </a:lnTo>
                  <a:lnTo>
                    <a:pt x="987" y="38"/>
                  </a:lnTo>
                  <a:lnTo>
                    <a:pt x="1013" y="30"/>
                  </a:lnTo>
                  <a:lnTo>
                    <a:pt x="1110" y="0"/>
                  </a:lnTo>
                  <a:lnTo>
                    <a:pt x="1120" y="36"/>
                  </a:lnTo>
                  <a:lnTo>
                    <a:pt x="1145" y="44"/>
                  </a:lnTo>
                  <a:lnTo>
                    <a:pt x="1112" y="81"/>
                  </a:lnTo>
                  <a:lnTo>
                    <a:pt x="1110" y="94"/>
                  </a:lnTo>
                  <a:lnTo>
                    <a:pt x="1162" y="90"/>
                  </a:lnTo>
                  <a:lnTo>
                    <a:pt x="1185" y="96"/>
                  </a:lnTo>
                  <a:lnTo>
                    <a:pt x="1184" y="137"/>
                  </a:lnTo>
                  <a:lnTo>
                    <a:pt x="1196" y="132"/>
                  </a:lnTo>
                  <a:lnTo>
                    <a:pt x="1217" y="153"/>
                  </a:lnTo>
                  <a:lnTo>
                    <a:pt x="1221" y="163"/>
                  </a:lnTo>
                  <a:lnTo>
                    <a:pt x="1232" y="161"/>
                  </a:lnTo>
                  <a:lnTo>
                    <a:pt x="1245" y="114"/>
                  </a:lnTo>
                  <a:lnTo>
                    <a:pt x="1268" y="99"/>
                  </a:lnTo>
                  <a:lnTo>
                    <a:pt x="1278" y="103"/>
                  </a:lnTo>
                  <a:lnTo>
                    <a:pt x="1307" y="71"/>
                  </a:lnTo>
                  <a:lnTo>
                    <a:pt x="1339" y="88"/>
                  </a:lnTo>
                  <a:lnTo>
                    <a:pt x="1340" y="116"/>
                  </a:lnTo>
                  <a:lnTo>
                    <a:pt x="1368" y="137"/>
                  </a:lnTo>
                  <a:lnTo>
                    <a:pt x="1390" y="123"/>
                  </a:lnTo>
                  <a:cubicBezTo>
                    <a:pt x="1392" y="119"/>
                    <a:pt x="1399" y="106"/>
                    <a:pt x="1407" y="104"/>
                  </a:cubicBezTo>
                  <a:lnTo>
                    <a:pt x="1419" y="100"/>
                  </a:lnTo>
                  <a:cubicBezTo>
                    <a:pt x="1456" y="87"/>
                    <a:pt x="1490" y="75"/>
                    <a:pt x="1495" y="75"/>
                  </a:cubicBezTo>
                  <a:cubicBezTo>
                    <a:pt x="1501" y="73"/>
                    <a:pt x="1561" y="57"/>
                    <a:pt x="1561" y="57"/>
                  </a:cubicBezTo>
                  <a:lnTo>
                    <a:pt x="1564" y="56"/>
                  </a:lnTo>
                  <a:lnTo>
                    <a:pt x="1576" y="107"/>
                  </a:lnTo>
                  <a:lnTo>
                    <a:pt x="1601" y="126"/>
                  </a:lnTo>
                  <a:lnTo>
                    <a:pt x="1617" y="137"/>
                  </a:lnTo>
                  <a:lnTo>
                    <a:pt x="1617" y="138"/>
                  </a:lnTo>
                  <a:lnTo>
                    <a:pt x="1640" y="192"/>
                  </a:lnTo>
                  <a:lnTo>
                    <a:pt x="1653" y="197"/>
                  </a:lnTo>
                  <a:lnTo>
                    <a:pt x="1661" y="178"/>
                  </a:lnTo>
                  <a:lnTo>
                    <a:pt x="1692" y="188"/>
                  </a:lnTo>
                  <a:lnTo>
                    <a:pt x="1699" y="211"/>
                  </a:lnTo>
                  <a:lnTo>
                    <a:pt x="1770" y="221"/>
                  </a:lnTo>
                  <a:lnTo>
                    <a:pt x="1759" y="258"/>
                  </a:lnTo>
                  <a:lnTo>
                    <a:pt x="1747" y="282"/>
                  </a:lnTo>
                  <a:lnTo>
                    <a:pt x="1762" y="336"/>
                  </a:lnTo>
                  <a:lnTo>
                    <a:pt x="1764" y="372"/>
                  </a:lnTo>
                  <a:lnTo>
                    <a:pt x="1811" y="411"/>
                  </a:lnTo>
                  <a:lnTo>
                    <a:pt x="1809" y="448"/>
                  </a:lnTo>
                  <a:lnTo>
                    <a:pt x="1778" y="484"/>
                  </a:lnTo>
                  <a:lnTo>
                    <a:pt x="1710" y="495"/>
                  </a:lnTo>
                  <a:lnTo>
                    <a:pt x="1662" y="557"/>
                  </a:lnTo>
                  <a:lnTo>
                    <a:pt x="1638" y="647"/>
                  </a:lnTo>
                  <a:lnTo>
                    <a:pt x="1594" y="686"/>
                  </a:lnTo>
                  <a:lnTo>
                    <a:pt x="1550" y="765"/>
                  </a:lnTo>
                  <a:lnTo>
                    <a:pt x="1525" y="793"/>
                  </a:lnTo>
                  <a:lnTo>
                    <a:pt x="1486" y="908"/>
                  </a:lnTo>
                  <a:lnTo>
                    <a:pt x="1460" y="985"/>
                  </a:lnTo>
                  <a:lnTo>
                    <a:pt x="1448" y="1012"/>
                  </a:lnTo>
                  <a:lnTo>
                    <a:pt x="1443" y="1035"/>
                  </a:lnTo>
                  <a:lnTo>
                    <a:pt x="1444" y="1082"/>
                  </a:lnTo>
                  <a:lnTo>
                    <a:pt x="1461" y="1134"/>
                  </a:lnTo>
                  <a:lnTo>
                    <a:pt x="1477" y="1164"/>
                  </a:lnTo>
                  <a:lnTo>
                    <a:pt x="1504" y="1239"/>
                  </a:lnTo>
                  <a:lnTo>
                    <a:pt x="1509" y="1261"/>
                  </a:lnTo>
                  <a:lnTo>
                    <a:pt x="1503" y="1354"/>
                  </a:lnTo>
                  <a:lnTo>
                    <a:pt x="1426" y="1406"/>
                  </a:lnTo>
                  <a:lnTo>
                    <a:pt x="1429" y="1455"/>
                  </a:lnTo>
                  <a:lnTo>
                    <a:pt x="1432" y="1462"/>
                  </a:lnTo>
                  <a:lnTo>
                    <a:pt x="1449" y="1488"/>
                  </a:lnTo>
                  <a:lnTo>
                    <a:pt x="1463" y="1508"/>
                  </a:lnTo>
                  <a:lnTo>
                    <a:pt x="1504" y="1578"/>
                  </a:lnTo>
                  <a:lnTo>
                    <a:pt x="1575" y="1673"/>
                  </a:lnTo>
                  <a:lnTo>
                    <a:pt x="1582" y="1682"/>
                  </a:lnTo>
                  <a:lnTo>
                    <a:pt x="1535" y="1696"/>
                  </a:lnTo>
                  <a:lnTo>
                    <a:pt x="1526" y="1748"/>
                  </a:lnTo>
                  <a:lnTo>
                    <a:pt x="1486" y="1756"/>
                  </a:lnTo>
                  <a:lnTo>
                    <a:pt x="1481" y="1780"/>
                  </a:lnTo>
                  <a:lnTo>
                    <a:pt x="1447" y="1888"/>
                  </a:lnTo>
                  <a:lnTo>
                    <a:pt x="1422" y="1919"/>
                  </a:lnTo>
                  <a:lnTo>
                    <a:pt x="1425" y="1947"/>
                  </a:lnTo>
                  <a:lnTo>
                    <a:pt x="1408" y="1964"/>
                  </a:lnTo>
                  <a:lnTo>
                    <a:pt x="1380" y="2000"/>
                  </a:lnTo>
                  <a:close/>
                  <a:moveTo>
                    <a:pt x="1058" y="1896"/>
                  </a:moveTo>
                  <a:lnTo>
                    <a:pt x="1058" y="1896"/>
                  </a:lnTo>
                  <a:lnTo>
                    <a:pt x="1059" y="1896"/>
                  </a:lnTo>
                  <a:lnTo>
                    <a:pt x="1160" y="1917"/>
                  </a:lnTo>
                  <a:lnTo>
                    <a:pt x="1229" y="1925"/>
                  </a:lnTo>
                  <a:lnTo>
                    <a:pt x="1312" y="1927"/>
                  </a:lnTo>
                  <a:lnTo>
                    <a:pt x="1318" y="1933"/>
                  </a:lnTo>
                  <a:lnTo>
                    <a:pt x="1379" y="1990"/>
                  </a:lnTo>
                  <a:lnTo>
                    <a:pt x="1403" y="1960"/>
                  </a:lnTo>
                  <a:lnTo>
                    <a:pt x="1418" y="1944"/>
                  </a:lnTo>
                  <a:lnTo>
                    <a:pt x="1415" y="1917"/>
                  </a:lnTo>
                  <a:lnTo>
                    <a:pt x="1442" y="1885"/>
                  </a:lnTo>
                  <a:lnTo>
                    <a:pt x="1475" y="1779"/>
                  </a:lnTo>
                  <a:lnTo>
                    <a:pt x="1480" y="1750"/>
                  </a:lnTo>
                  <a:lnTo>
                    <a:pt x="1520" y="1743"/>
                  </a:lnTo>
                  <a:lnTo>
                    <a:pt x="1530" y="1691"/>
                  </a:lnTo>
                  <a:lnTo>
                    <a:pt x="1571" y="1679"/>
                  </a:lnTo>
                  <a:lnTo>
                    <a:pt x="1570" y="1677"/>
                  </a:lnTo>
                  <a:lnTo>
                    <a:pt x="1498" y="1582"/>
                  </a:lnTo>
                  <a:lnTo>
                    <a:pt x="1457" y="1512"/>
                  </a:lnTo>
                  <a:lnTo>
                    <a:pt x="1443" y="1492"/>
                  </a:lnTo>
                  <a:lnTo>
                    <a:pt x="1426" y="1465"/>
                  </a:lnTo>
                  <a:lnTo>
                    <a:pt x="1423" y="1456"/>
                  </a:lnTo>
                  <a:lnTo>
                    <a:pt x="1419" y="1402"/>
                  </a:lnTo>
                  <a:lnTo>
                    <a:pt x="1497" y="1350"/>
                  </a:lnTo>
                  <a:lnTo>
                    <a:pt x="1502" y="1261"/>
                  </a:lnTo>
                  <a:lnTo>
                    <a:pt x="1498" y="1241"/>
                  </a:lnTo>
                  <a:lnTo>
                    <a:pt x="1471" y="1166"/>
                  </a:lnTo>
                  <a:lnTo>
                    <a:pt x="1455" y="1136"/>
                  </a:lnTo>
                  <a:lnTo>
                    <a:pt x="1437" y="1083"/>
                  </a:lnTo>
                  <a:lnTo>
                    <a:pt x="1437" y="1034"/>
                  </a:lnTo>
                  <a:lnTo>
                    <a:pt x="1441" y="1010"/>
                  </a:lnTo>
                  <a:lnTo>
                    <a:pt x="1454" y="982"/>
                  </a:lnTo>
                  <a:lnTo>
                    <a:pt x="1455" y="976"/>
                  </a:lnTo>
                  <a:lnTo>
                    <a:pt x="1480" y="906"/>
                  </a:lnTo>
                  <a:lnTo>
                    <a:pt x="1519" y="789"/>
                  </a:lnTo>
                  <a:lnTo>
                    <a:pt x="1522" y="785"/>
                  </a:lnTo>
                  <a:lnTo>
                    <a:pt x="1545" y="761"/>
                  </a:lnTo>
                  <a:lnTo>
                    <a:pt x="1589" y="681"/>
                  </a:lnTo>
                  <a:lnTo>
                    <a:pt x="1632" y="644"/>
                  </a:lnTo>
                  <a:lnTo>
                    <a:pt x="1656" y="553"/>
                  </a:lnTo>
                  <a:lnTo>
                    <a:pt x="1706" y="488"/>
                  </a:lnTo>
                  <a:lnTo>
                    <a:pt x="1775" y="477"/>
                  </a:lnTo>
                  <a:lnTo>
                    <a:pt x="1803" y="445"/>
                  </a:lnTo>
                  <a:lnTo>
                    <a:pt x="1804" y="414"/>
                  </a:lnTo>
                  <a:lnTo>
                    <a:pt x="1757" y="375"/>
                  </a:lnTo>
                  <a:lnTo>
                    <a:pt x="1755" y="337"/>
                  </a:lnTo>
                  <a:lnTo>
                    <a:pt x="1739" y="281"/>
                  </a:lnTo>
                  <a:lnTo>
                    <a:pt x="1753" y="256"/>
                  </a:lnTo>
                  <a:lnTo>
                    <a:pt x="1762" y="226"/>
                  </a:lnTo>
                  <a:lnTo>
                    <a:pt x="1694" y="217"/>
                  </a:lnTo>
                  <a:lnTo>
                    <a:pt x="1686" y="193"/>
                  </a:lnTo>
                  <a:lnTo>
                    <a:pt x="1665" y="187"/>
                  </a:lnTo>
                  <a:lnTo>
                    <a:pt x="1657" y="206"/>
                  </a:lnTo>
                  <a:lnTo>
                    <a:pt x="1635" y="197"/>
                  </a:lnTo>
                  <a:lnTo>
                    <a:pt x="1611" y="141"/>
                  </a:lnTo>
                  <a:lnTo>
                    <a:pt x="1597" y="131"/>
                  </a:lnTo>
                  <a:lnTo>
                    <a:pt x="1570" y="110"/>
                  </a:lnTo>
                  <a:lnTo>
                    <a:pt x="1559" y="65"/>
                  </a:lnTo>
                  <a:cubicBezTo>
                    <a:pt x="1547" y="68"/>
                    <a:pt x="1502" y="80"/>
                    <a:pt x="1496" y="81"/>
                  </a:cubicBezTo>
                  <a:cubicBezTo>
                    <a:pt x="1491" y="82"/>
                    <a:pt x="1442" y="99"/>
                    <a:pt x="1421" y="106"/>
                  </a:cubicBezTo>
                  <a:lnTo>
                    <a:pt x="1409" y="110"/>
                  </a:lnTo>
                  <a:cubicBezTo>
                    <a:pt x="1405" y="112"/>
                    <a:pt x="1398" y="121"/>
                    <a:pt x="1395" y="127"/>
                  </a:cubicBezTo>
                  <a:lnTo>
                    <a:pt x="1395" y="128"/>
                  </a:lnTo>
                  <a:lnTo>
                    <a:pt x="1368" y="145"/>
                  </a:lnTo>
                  <a:lnTo>
                    <a:pt x="1334" y="120"/>
                  </a:lnTo>
                  <a:lnTo>
                    <a:pt x="1333" y="92"/>
                  </a:lnTo>
                  <a:lnTo>
                    <a:pt x="1309" y="79"/>
                  </a:lnTo>
                  <a:lnTo>
                    <a:pt x="1280" y="111"/>
                  </a:lnTo>
                  <a:lnTo>
                    <a:pt x="1268" y="106"/>
                  </a:lnTo>
                  <a:lnTo>
                    <a:pt x="1251" y="118"/>
                  </a:lnTo>
                  <a:lnTo>
                    <a:pt x="1238" y="167"/>
                  </a:lnTo>
                  <a:lnTo>
                    <a:pt x="1216" y="170"/>
                  </a:lnTo>
                  <a:lnTo>
                    <a:pt x="1211" y="156"/>
                  </a:lnTo>
                  <a:lnTo>
                    <a:pt x="1195" y="140"/>
                  </a:lnTo>
                  <a:lnTo>
                    <a:pt x="1177" y="148"/>
                  </a:lnTo>
                  <a:lnTo>
                    <a:pt x="1179" y="101"/>
                  </a:lnTo>
                  <a:lnTo>
                    <a:pt x="1162" y="97"/>
                  </a:lnTo>
                  <a:lnTo>
                    <a:pt x="1103" y="101"/>
                  </a:lnTo>
                  <a:lnTo>
                    <a:pt x="1106" y="78"/>
                  </a:lnTo>
                  <a:lnTo>
                    <a:pt x="1133" y="47"/>
                  </a:lnTo>
                  <a:lnTo>
                    <a:pt x="1114" y="41"/>
                  </a:lnTo>
                  <a:lnTo>
                    <a:pt x="1105" y="9"/>
                  </a:lnTo>
                  <a:lnTo>
                    <a:pt x="995" y="43"/>
                  </a:lnTo>
                  <a:lnTo>
                    <a:pt x="997" y="61"/>
                  </a:lnTo>
                  <a:lnTo>
                    <a:pt x="969" y="70"/>
                  </a:lnTo>
                  <a:lnTo>
                    <a:pt x="977" y="79"/>
                  </a:lnTo>
                  <a:lnTo>
                    <a:pt x="1009" y="79"/>
                  </a:lnTo>
                  <a:lnTo>
                    <a:pt x="1034" y="50"/>
                  </a:lnTo>
                  <a:lnTo>
                    <a:pt x="1068" y="74"/>
                  </a:lnTo>
                  <a:lnTo>
                    <a:pt x="1050" y="98"/>
                  </a:lnTo>
                  <a:lnTo>
                    <a:pt x="1078" y="130"/>
                  </a:lnTo>
                  <a:lnTo>
                    <a:pt x="1028" y="175"/>
                  </a:lnTo>
                  <a:lnTo>
                    <a:pt x="991" y="158"/>
                  </a:lnTo>
                  <a:lnTo>
                    <a:pt x="929" y="186"/>
                  </a:lnTo>
                  <a:lnTo>
                    <a:pt x="911" y="165"/>
                  </a:lnTo>
                  <a:lnTo>
                    <a:pt x="901" y="166"/>
                  </a:lnTo>
                  <a:lnTo>
                    <a:pt x="839" y="171"/>
                  </a:lnTo>
                  <a:lnTo>
                    <a:pt x="840" y="142"/>
                  </a:lnTo>
                  <a:lnTo>
                    <a:pt x="775" y="119"/>
                  </a:lnTo>
                  <a:lnTo>
                    <a:pt x="754" y="102"/>
                  </a:lnTo>
                  <a:lnTo>
                    <a:pt x="736" y="148"/>
                  </a:lnTo>
                  <a:lnTo>
                    <a:pt x="678" y="160"/>
                  </a:lnTo>
                  <a:lnTo>
                    <a:pt x="598" y="168"/>
                  </a:lnTo>
                  <a:lnTo>
                    <a:pt x="576" y="131"/>
                  </a:lnTo>
                  <a:lnTo>
                    <a:pt x="526" y="156"/>
                  </a:lnTo>
                  <a:lnTo>
                    <a:pt x="497" y="130"/>
                  </a:lnTo>
                  <a:lnTo>
                    <a:pt x="440" y="150"/>
                  </a:lnTo>
                  <a:lnTo>
                    <a:pt x="437" y="190"/>
                  </a:lnTo>
                  <a:lnTo>
                    <a:pt x="477" y="215"/>
                  </a:lnTo>
                  <a:lnTo>
                    <a:pt x="472" y="242"/>
                  </a:lnTo>
                  <a:lnTo>
                    <a:pt x="504" y="251"/>
                  </a:lnTo>
                  <a:lnTo>
                    <a:pt x="551" y="277"/>
                  </a:lnTo>
                  <a:lnTo>
                    <a:pt x="523" y="287"/>
                  </a:lnTo>
                  <a:lnTo>
                    <a:pt x="495" y="295"/>
                  </a:lnTo>
                  <a:lnTo>
                    <a:pt x="487" y="315"/>
                  </a:lnTo>
                  <a:lnTo>
                    <a:pt x="460" y="297"/>
                  </a:lnTo>
                  <a:lnTo>
                    <a:pt x="441" y="321"/>
                  </a:lnTo>
                  <a:lnTo>
                    <a:pt x="414" y="316"/>
                  </a:lnTo>
                  <a:lnTo>
                    <a:pt x="392" y="333"/>
                  </a:lnTo>
                  <a:lnTo>
                    <a:pt x="400" y="380"/>
                  </a:lnTo>
                  <a:lnTo>
                    <a:pt x="371" y="391"/>
                  </a:lnTo>
                  <a:lnTo>
                    <a:pt x="362" y="449"/>
                  </a:lnTo>
                  <a:lnTo>
                    <a:pt x="306" y="496"/>
                  </a:lnTo>
                  <a:lnTo>
                    <a:pt x="368" y="583"/>
                  </a:lnTo>
                  <a:lnTo>
                    <a:pt x="394" y="666"/>
                  </a:lnTo>
                  <a:lnTo>
                    <a:pt x="373" y="706"/>
                  </a:lnTo>
                  <a:lnTo>
                    <a:pt x="336" y="714"/>
                  </a:lnTo>
                  <a:lnTo>
                    <a:pt x="296" y="765"/>
                  </a:lnTo>
                  <a:lnTo>
                    <a:pt x="321" y="783"/>
                  </a:lnTo>
                  <a:lnTo>
                    <a:pt x="295" y="849"/>
                  </a:lnTo>
                  <a:lnTo>
                    <a:pt x="189" y="875"/>
                  </a:lnTo>
                  <a:lnTo>
                    <a:pt x="158" y="899"/>
                  </a:lnTo>
                  <a:lnTo>
                    <a:pt x="70" y="884"/>
                  </a:lnTo>
                  <a:lnTo>
                    <a:pt x="32" y="892"/>
                  </a:lnTo>
                  <a:lnTo>
                    <a:pt x="7" y="918"/>
                  </a:lnTo>
                  <a:lnTo>
                    <a:pt x="7" y="928"/>
                  </a:lnTo>
                  <a:lnTo>
                    <a:pt x="23" y="951"/>
                  </a:lnTo>
                  <a:lnTo>
                    <a:pt x="52" y="976"/>
                  </a:lnTo>
                  <a:lnTo>
                    <a:pt x="102" y="998"/>
                  </a:lnTo>
                  <a:lnTo>
                    <a:pt x="218" y="987"/>
                  </a:lnTo>
                  <a:lnTo>
                    <a:pt x="305" y="972"/>
                  </a:lnTo>
                  <a:lnTo>
                    <a:pt x="358" y="973"/>
                  </a:lnTo>
                  <a:lnTo>
                    <a:pt x="379" y="989"/>
                  </a:lnTo>
                  <a:lnTo>
                    <a:pt x="344" y="1032"/>
                  </a:lnTo>
                  <a:lnTo>
                    <a:pt x="353" y="1076"/>
                  </a:lnTo>
                  <a:lnTo>
                    <a:pt x="368" y="1089"/>
                  </a:lnTo>
                  <a:lnTo>
                    <a:pt x="390" y="1075"/>
                  </a:lnTo>
                  <a:lnTo>
                    <a:pt x="442" y="1106"/>
                  </a:lnTo>
                  <a:lnTo>
                    <a:pt x="449" y="1110"/>
                  </a:lnTo>
                  <a:lnTo>
                    <a:pt x="538" y="1200"/>
                  </a:lnTo>
                  <a:lnTo>
                    <a:pt x="611" y="1233"/>
                  </a:lnTo>
                  <a:lnTo>
                    <a:pt x="637" y="1223"/>
                  </a:lnTo>
                  <a:lnTo>
                    <a:pt x="659" y="1226"/>
                  </a:lnTo>
                  <a:lnTo>
                    <a:pt x="691" y="1223"/>
                  </a:lnTo>
                  <a:lnTo>
                    <a:pt x="755" y="1232"/>
                  </a:lnTo>
                  <a:lnTo>
                    <a:pt x="828" y="1246"/>
                  </a:lnTo>
                  <a:lnTo>
                    <a:pt x="829" y="1273"/>
                  </a:lnTo>
                  <a:lnTo>
                    <a:pt x="841" y="1425"/>
                  </a:lnTo>
                  <a:lnTo>
                    <a:pt x="815" y="1443"/>
                  </a:lnTo>
                  <a:lnTo>
                    <a:pt x="731" y="1510"/>
                  </a:lnTo>
                  <a:lnTo>
                    <a:pt x="765" y="1534"/>
                  </a:lnTo>
                  <a:lnTo>
                    <a:pt x="814" y="1545"/>
                  </a:lnTo>
                  <a:lnTo>
                    <a:pt x="849" y="1510"/>
                  </a:lnTo>
                  <a:lnTo>
                    <a:pt x="897" y="1522"/>
                  </a:lnTo>
                  <a:lnTo>
                    <a:pt x="930" y="1532"/>
                  </a:lnTo>
                  <a:lnTo>
                    <a:pt x="967" y="1629"/>
                  </a:lnTo>
                  <a:lnTo>
                    <a:pt x="945" y="1748"/>
                  </a:lnTo>
                  <a:lnTo>
                    <a:pt x="938" y="1779"/>
                  </a:lnTo>
                  <a:lnTo>
                    <a:pt x="975" y="1846"/>
                  </a:lnTo>
                  <a:lnTo>
                    <a:pt x="968" y="1878"/>
                  </a:lnTo>
                  <a:lnTo>
                    <a:pt x="1002" y="1900"/>
                  </a:lnTo>
                  <a:lnTo>
                    <a:pt x="1058" y="18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7"/>
            <p:cNvSpPr>
              <a:spLocks/>
            </p:cNvSpPr>
            <p:nvPr/>
          </p:nvSpPr>
          <p:spPr bwMode="auto">
            <a:xfrm>
              <a:off x="2659063" y="4481513"/>
              <a:ext cx="2379663" cy="2179638"/>
            </a:xfrm>
            <a:custGeom>
              <a:avLst/>
              <a:gdLst>
                <a:gd name="T0" fmla="*/ 1466 w 2493"/>
                <a:gd name="T1" fmla="*/ 201 h 2283"/>
                <a:gd name="T2" fmla="*/ 1434 w 2493"/>
                <a:gd name="T3" fmla="*/ 134 h 2283"/>
                <a:gd name="T4" fmla="*/ 1367 w 2493"/>
                <a:gd name="T5" fmla="*/ 13 h 2283"/>
                <a:gd name="T6" fmla="*/ 1188 w 2493"/>
                <a:gd name="T7" fmla="*/ 143 h 2283"/>
                <a:gd name="T8" fmla="*/ 1065 w 2493"/>
                <a:gd name="T9" fmla="*/ 181 h 2283"/>
                <a:gd name="T10" fmla="*/ 787 w 2493"/>
                <a:gd name="T11" fmla="*/ 370 h 2283"/>
                <a:gd name="T12" fmla="*/ 756 w 2493"/>
                <a:gd name="T13" fmla="*/ 551 h 2283"/>
                <a:gd name="T14" fmla="*/ 345 w 2493"/>
                <a:gd name="T15" fmla="*/ 881 h 2283"/>
                <a:gd name="T16" fmla="*/ 107 w 2493"/>
                <a:gd name="T17" fmla="*/ 1281 h 2283"/>
                <a:gd name="T18" fmla="*/ 0 w 2493"/>
                <a:gd name="T19" fmla="*/ 1562 h 2283"/>
                <a:gd name="T20" fmla="*/ 221 w 2493"/>
                <a:gd name="T21" fmla="*/ 1719 h 2283"/>
                <a:gd name="T22" fmla="*/ 126 w 2493"/>
                <a:gd name="T23" fmla="*/ 1865 h 2283"/>
                <a:gd name="T24" fmla="*/ 255 w 2493"/>
                <a:gd name="T25" fmla="*/ 1890 h 2283"/>
                <a:gd name="T26" fmla="*/ 310 w 2493"/>
                <a:gd name="T27" fmla="*/ 1759 h 2283"/>
                <a:gd name="T28" fmla="*/ 418 w 2493"/>
                <a:gd name="T29" fmla="*/ 1641 h 2283"/>
                <a:gd name="T30" fmla="*/ 476 w 2493"/>
                <a:gd name="T31" fmla="*/ 1578 h 2283"/>
                <a:gd name="T32" fmla="*/ 531 w 2493"/>
                <a:gd name="T33" fmla="*/ 1504 h 2283"/>
                <a:gd name="T34" fmla="*/ 607 w 2493"/>
                <a:gd name="T35" fmla="*/ 1436 h 2283"/>
                <a:gd name="T36" fmla="*/ 724 w 2493"/>
                <a:gd name="T37" fmla="*/ 1440 h 2283"/>
                <a:gd name="T38" fmla="*/ 825 w 2493"/>
                <a:gd name="T39" fmla="*/ 1386 h 2283"/>
                <a:gd name="T40" fmla="*/ 876 w 2493"/>
                <a:gd name="T41" fmla="*/ 1349 h 2283"/>
                <a:gd name="T42" fmla="*/ 944 w 2493"/>
                <a:gd name="T43" fmla="*/ 1273 h 2283"/>
                <a:gd name="T44" fmla="*/ 1087 w 2493"/>
                <a:gd name="T45" fmla="*/ 1272 h 2283"/>
                <a:gd name="T46" fmla="*/ 1218 w 2493"/>
                <a:gd name="T47" fmla="*/ 1312 h 2283"/>
                <a:gd name="T48" fmla="*/ 1345 w 2493"/>
                <a:gd name="T49" fmla="*/ 1339 h 2283"/>
                <a:gd name="T50" fmla="*/ 1429 w 2493"/>
                <a:gd name="T51" fmla="*/ 1361 h 2283"/>
                <a:gd name="T52" fmla="*/ 1546 w 2493"/>
                <a:gd name="T53" fmla="*/ 1417 h 2283"/>
                <a:gd name="T54" fmla="*/ 1658 w 2493"/>
                <a:gd name="T55" fmla="*/ 1461 h 2283"/>
                <a:gd name="T56" fmla="*/ 1744 w 2493"/>
                <a:gd name="T57" fmla="*/ 1516 h 2283"/>
                <a:gd name="T58" fmla="*/ 1794 w 2493"/>
                <a:gd name="T59" fmla="*/ 1546 h 2283"/>
                <a:gd name="T60" fmla="*/ 1806 w 2493"/>
                <a:gd name="T61" fmla="*/ 1641 h 2283"/>
                <a:gd name="T62" fmla="*/ 1710 w 2493"/>
                <a:gd name="T63" fmla="*/ 1648 h 2283"/>
                <a:gd name="T64" fmla="*/ 1718 w 2493"/>
                <a:gd name="T65" fmla="*/ 1767 h 2283"/>
                <a:gd name="T66" fmla="*/ 1832 w 2493"/>
                <a:gd name="T67" fmla="*/ 1943 h 2283"/>
                <a:gd name="T68" fmla="*/ 1940 w 2493"/>
                <a:gd name="T69" fmla="*/ 2083 h 2283"/>
                <a:gd name="T70" fmla="*/ 2088 w 2493"/>
                <a:gd name="T71" fmla="*/ 2255 h 2283"/>
                <a:gd name="T72" fmla="*/ 2233 w 2493"/>
                <a:gd name="T73" fmla="*/ 2131 h 2283"/>
                <a:gd name="T74" fmla="*/ 2389 w 2493"/>
                <a:gd name="T75" fmla="*/ 1902 h 2283"/>
                <a:gd name="T76" fmla="*/ 2376 w 2493"/>
                <a:gd name="T77" fmla="*/ 1701 h 2283"/>
                <a:gd name="T78" fmla="*/ 2458 w 2493"/>
                <a:gd name="T79" fmla="*/ 1473 h 2283"/>
                <a:gd name="T80" fmla="*/ 2487 w 2493"/>
                <a:gd name="T81" fmla="*/ 1245 h 2283"/>
                <a:gd name="T82" fmla="*/ 2374 w 2493"/>
                <a:gd name="T83" fmla="*/ 1191 h 2283"/>
                <a:gd name="T84" fmla="*/ 2188 w 2493"/>
                <a:gd name="T85" fmla="*/ 1373 h 2283"/>
                <a:gd name="T86" fmla="*/ 2017 w 2493"/>
                <a:gd name="T87" fmla="*/ 1471 h 2283"/>
                <a:gd name="T88" fmla="*/ 1898 w 2493"/>
                <a:gd name="T89" fmla="*/ 1354 h 2283"/>
                <a:gd name="T90" fmla="*/ 1838 w 2493"/>
                <a:gd name="T91" fmla="*/ 1309 h 2283"/>
                <a:gd name="T92" fmla="*/ 1736 w 2493"/>
                <a:gd name="T93" fmla="*/ 1261 h 2283"/>
                <a:gd name="T94" fmla="*/ 1619 w 2493"/>
                <a:gd name="T95" fmla="*/ 1313 h 2283"/>
                <a:gd name="T96" fmla="*/ 1619 w 2493"/>
                <a:gd name="T97" fmla="*/ 1214 h 2283"/>
                <a:gd name="T98" fmla="*/ 1744 w 2493"/>
                <a:gd name="T99" fmla="*/ 1154 h 2283"/>
                <a:gd name="T100" fmla="*/ 1702 w 2493"/>
                <a:gd name="T101" fmla="*/ 1117 h 2283"/>
                <a:gd name="T102" fmla="*/ 1637 w 2493"/>
                <a:gd name="T103" fmla="*/ 1085 h 2283"/>
                <a:gd name="T104" fmla="*/ 1582 w 2493"/>
                <a:gd name="T105" fmla="*/ 1068 h 2283"/>
                <a:gd name="T106" fmla="*/ 1555 w 2493"/>
                <a:gd name="T107" fmla="*/ 1046 h 2283"/>
                <a:gd name="T108" fmla="*/ 1552 w 2493"/>
                <a:gd name="T109" fmla="*/ 874 h 2283"/>
                <a:gd name="T110" fmla="*/ 1666 w 2493"/>
                <a:gd name="T111" fmla="*/ 856 h 2283"/>
                <a:gd name="T112" fmla="*/ 1732 w 2493"/>
                <a:gd name="T113" fmla="*/ 748 h 2283"/>
                <a:gd name="T114" fmla="*/ 1814 w 2493"/>
                <a:gd name="T115" fmla="*/ 655 h 2283"/>
                <a:gd name="T116" fmla="*/ 1811 w 2493"/>
                <a:gd name="T117" fmla="*/ 564 h 2283"/>
                <a:gd name="T118" fmla="*/ 1888 w 2493"/>
                <a:gd name="T119" fmla="*/ 448 h 2283"/>
                <a:gd name="T120" fmla="*/ 1960 w 2493"/>
                <a:gd name="T121" fmla="*/ 326 h 2283"/>
                <a:gd name="T122" fmla="*/ 1950 w 2493"/>
                <a:gd name="T123" fmla="*/ 190 h 2283"/>
                <a:gd name="T124" fmla="*/ 1849 w 2493"/>
                <a:gd name="T125" fmla="*/ 145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3" h="2283">
                  <a:moveTo>
                    <a:pt x="1808" y="85"/>
                  </a:moveTo>
                  <a:lnTo>
                    <a:pt x="1808" y="85"/>
                  </a:lnTo>
                  <a:lnTo>
                    <a:pt x="1773" y="60"/>
                  </a:lnTo>
                  <a:lnTo>
                    <a:pt x="1524" y="205"/>
                  </a:lnTo>
                  <a:lnTo>
                    <a:pt x="1466" y="201"/>
                  </a:lnTo>
                  <a:lnTo>
                    <a:pt x="1427" y="197"/>
                  </a:lnTo>
                  <a:lnTo>
                    <a:pt x="1433" y="174"/>
                  </a:lnTo>
                  <a:lnTo>
                    <a:pt x="1435" y="159"/>
                  </a:lnTo>
                  <a:lnTo>
                    <a:pt x="1430" y="158"/>
                  </a:lnTo>
                  <a:lnTo>
                    <a:pt x="1434" y="134"/>
                  </a:lnTo>
                  <a:lnTo>
                    <a:pt x="1387" y="91"/>
                  </a:lnTo>
                  <a:lnTo>
                    <a:pt x="1390" y="72"/>
                  </a:lnTo>
                  <a:lnTo>
                    <a:pt x="1402" y="16"/>
                  </a:lnTo>
                  <a:lnTo>
                    <a:pt x="1396" y="0"/>
                  </a:lnTo>
                  <a:lnTo>
                    <a:pt x="1367" y="13"/>
                  </a:lnTo>
                  <a:lnTo>
                    <a:pt x="1286" y="50"/>
                  </a:lnTo>
                  <a:lnTo>
                    <a:pt x="1274" y="55"/>
                  </a:lnTo>
                  <a:lnTo>
                    <a:pt x="1238" y="90"/>
                  </a:lnTo>
                  <a:lnTo>
                    <a:pt x="1207" y="132"/>
                  </a:lnTo>
                  <a:lnTo>
                    <a:pt x="1188" y="143"/>
                  </a:lnTo>
                  <a:lnTo>
                    <a:pt x="1149" y="149"/>
                  </a:lnTo>
                  <a:lnTo>
                    <a:pt x="1115" y="156"/>
                  </a:lnTo>
                  <a:lnTo>
                    <a:pt x="1100" y="163"/>
                  </a:lnTo>
                  <a:lnTo>
                    <a:pt x="1081" y="171"/>
                  </a:lnTo>
                  <a:lnTo>
                    <a:pt x="1065" y="181"/>
                  </a:lnTo>
                  <a:lnTo>
                    <a:pt x="1012" y="216"/>
                  </a:lnTo>
                  <a:lnTo>
                    <a:pt x="990" y="231"/>
                  </a:lnTo>
                  <a:lnTo>
                    <a:pt x="896" y="267"/>
                  </a:lnTo>
                  <a:lnTo>
                    <a:pt x="849" y="252"/>
                  </a:lnTo>
                  <a:lnTo>
                    <a:pt x="787" y="370"/>
                  </a:lnTo>
                  <a:lnTo>
                    <a:pt x="795" y="403"/>
                  </a:lnTo>
                  <a:lnTo>
                    <a:pt x="837" y="447"/>
                  </a:lnTo>
                  <a:lnTo>
                    <a:pt x="816" y="497"/>
                  </a:lnTo>
                  <a:lnTo>
                    <a:pt x="802" y="508"/>
                  </a:lnTo>
                  <a:lnTo>
                    <a:pt x="756" y="551"/>
                  </a:lnTo>
                  <a:lnTo>
                    <a:pt x="710" y="563"/>
                  </a:lnTo>
                  <a:lnTo>
                    <a:pt x="688" y="613"/>
                  </a:lnTo>
                  <a:lnTo>
                    <a:pt x="524" y="712"/>
                  </a:lnTo>
                  <a:lnTo>
                    <a:pt x="473" y="740"/>
                  </a:lnTo>
                  <a:lnTo>
                    <a:pt x="345" y="881"/>
                  </a:lnTo>
                  <a:lnTo>
                    <a:pt x="244" y="979"/>
                  </a:lnTo>
                  <a:lnTo>
                    <a:pt x="201" y="994"/>
                  </a:lnTo>
                  <a:lnTo>
                    <a:pt x="106" y="1077"/>
                  </a:lnTo>
                  <a:lnTo>
                    <a:pt x="201" y="1174"/>
                  </a:lnTo>
                  <a:lnTo>
                    <a:pt x="107" y="1281"/>
                  </a:lnTo>
                  <a:lnTo>
                    <a:pt x="73" y="1366"/>
                  </a:lnTo>
                  <a:lnTo>
                    <a:pt x="21" y="1414"/>
                  </a:lnTo>
                  <a:lnTo>
                    <a:pt x="43" y="1492"/>
                  </a:lnTo>
                  <a:lnTo>
                    <a:pt x="23" y="1515"/>
                  </a:lnTo>
                  <a:lnTo>
                    <a:pt x="0" y="1562"/>
                  </a:lnTo>
                  <a:lnTo>
                    <a:pt x="70" y="1586"/>
                  </a:lnTo>
                  <a:lnTo>
                    <a:pt x="179" y="1683"/>
                  </a:lnTo>
                  <a:lnTo>
                    <a:pt x="197" y="1677"/>
                  </a:lnTo>
                  <a:lnTo>
                    <a:pt x="203" y="1692"/>
                  </a:lnTo>
                  <a:lnTo>
                    <a:pt x="221" y="1719"/>
                  </a:lnTo>
                  <a:lnTo>
                    <a:pt x="195" y="1763"/>
                  </a:lnTo>
                  <a:lnTo>
                    <a:pt x="154" y="1813"/>
                  </a:lnTo>
                  <a:lnTo>
                    <a:pt x="138" y="1843"/>
                  </a:lnTo>
                  <a:lnTo>
                    <a:pt x="132" y="1853"/>
                  </a:lnTo>
                  <a:lnTo>
                    <a:pt x="126" y="1865"/>
                  </a:lnTo>
                  <a:lnTo>
                    <a:pt x="156" y="1904"/>
                  </a:lnTo>
                  <a:lnTo>
                    <a:pt x="220" y="1933"/>
                  </a:lnTo>
                  <a:lnTo>
                    <a:pt x="231" y="1925"/>
                  </a:lnTo>
                  <a:lnTo>
                    <a:pt x="244" y="1908"/>
                  </a:lnTo>
                  <a:lnTo>
                    <a:pt x="255" y="1890"/>
                  </a:lnTo>
                  <a:lnTo>
                    <a:pt x="273" y="1871"/>
                  </a:lnTo>
                  <a:lnTo>
                    <a:pt x="284" y="1844"/>
                  </a:lnTo>
                  <a:lnTo>
                    <a:pt x="299" y="1803"/>
                  </a:lnTo>
                  <a:lnTo>
                    <a:pt x="301" y="1778"/>
                  </a:lnTo>
                  <a:lnTo>
                    <a:pt x="310" y="1759"/>
                  </a:lnTo>
                  <a:lnTo>
                    <a:pt x="340" y="1720"/>
                  </a:lnTo>
                  <a:lnTo>
                    <a:pt x="354" y="1706"/>
                  </a:lnTo>
                  <a:lnTo>
                    <a:pt x="386" y="1661"/>
                  </a:lnTo>
                  <a:lnTo>
                    <a:pt x="409" y="1642"/>
                  </a:lnTo>
                  <a:lnTo>
                    <a:pt x="418" y="1641"/>
                  </a:lnTo>
                  <a:lnTo>
                    <a:pt x="441" y="1649"/>
                  </a:lnTo>
                  <a:lnTo>
                    <a:pt x="449" y="1634"/>
                  </a:lnTo>
                  <a:lnTo>
                    <a:pt x="459" y="1628"/>
                  </a:lnTo>
                  <a:lnTo>
                    <a:pt x="458" y="1603"/>
                  </a:lnTo>
                  <a:lnTo>
                    <a:pt x="476" y="1578"/>
                  </a:lnTo>
                  <a:lnTo>
                    <a:pt x="478" y="1551"/>
                  </a:lnTo>
                  <a:lnTo>
                    <a:pt x="491" y="1543"/>
                  </a:lnTo>
                  <a:lnTo>
                    <a:pt x="512" y="1530"/>
                  </a:lnTo>
                  <a:lnTo>
                    <a:pt x="517" y="1523"/>
                  </a:lnTo>
                  <a:lnTo>
                    <a:pt x="531" y="1504"/>
                  </a:lnTo>
                  <a:lnTo>
                    <a:pt x="540" y="1489"/>
                  </a:lnTo>
                  <a:lnTo>
                    <a:pt x="569" y="1468"/>
                  </a:lnTo>
                  <a:lnTo>
                    <a:pt x="582" y="1449"/>
                  </a:lnTo>
                  <a:lnTo>
                    <a:pt x="597" y="1436"/>
                  </a:lnTo>
                  <a:lnTo>
                    <a:pt x="607" y="1436"/>
                  </a:lnTo>
                  <a:lnTo>
                    <a:pt x="663" y="1426"/>
                  </a:lnTo>
                  <a:lnTo>
                    <a:pt x="677" y="1427"/>
                  </a:lnTo>
                  <a:lnTo>
                    <a:pt x="690" y="1439"/>
                  </a:lnTo>
                  <a:lnTo>
                    <a:pt x="707" y="1444"/>
                  </a:lnTo>
                  <a:lnTo>
                    <a:pt x="724" y="1440"/>
                  </a:lnTo>
                  <a:lnTo>
                    <a:pt x="729" y="1433"/>
                  </a:lnTo>
                  <a:lnTo>
                    <a:pt x="753" y="1415"/>
                  </a:lnTo>
                  <a:lnTo>
                    <a:pt x="784" y="1410"/>
                  </a:lnTo>
                  <a:lnTo>
                    <a:pt x="811" y="1400"/>
                  </a:lnTo>
                  <a:lnTo>
                    <a:pt x="825" y="1386"/>
                  </a:lnTo>
                  <a:lnTo>
                    <a:pt x="836" y="1388"/>
                  </a:lnTo>
                  <a:lnTo>
                    <a:pt x="839" y="1385"/>
                  </a:lnTo>
                  <a:lnTo>
                    <a:pt x="840" y="1366"/>
                  </a:lnTo>
                  <a:lnTo>
                    <a:pt x="860" y="1349"/>
                  </a:lnTo>
                  <a:lnTo>
                    <a:pt x="876" y="1349"/>
                  </a:lnTo>
                  <a:lnTo>
                    <a:pt x="882" y="1342"/>
                  </a:lnTo>
                  <a:lnTo>
                    <a:pt x="892" y="1317"/>
                  </a:lnTo>
                  <a:lnTo>
                    <a:pt x="912" y="1311"/>
                  </a:lnTo>
                  <a:lnTo>
                    <a:pt x="931" y="1281"/>
                  </a:lnTo>
                  <a:lnTo>
                    <a:pt x="944" y="1273"/>
                  </a:lnTo>
                  <a:lnTo>
                    <a:pt x="969" y="1279"/>
                  </a:lnTo>
                  <a:lnTo>
                    <a:pt x="999" y="1300"/>
                  </a:lnTo>
                  <a:lnTo>
                    <a:pt x="1043" y="1301"/>
                  </a:lnTo>
                  <a:lnTo>
                    <a:pt x="1075" y="1283"/>
                  </a:lnTo>
                  <a:lnTo>
                    <a:pt x="1087" y="1272"/>
                  </a:lnTo>
                  <a:lnTo>
                    <a:pt x="1102" y="1270"/>
                  </a:lnTo>
                  <a:lnTo>
                    <a:pt x="1114" y="1270"/>
                  </a:lnTo>
                  <a:lnTo>
                    <a:pt x="1142" y="1287"/>
                  </a:lnTo>
                  <a:lnTo>
                    <a:pt x="1168" y="1298"/>
                  </a:lnTo>
                  <a:lnTo>
                    <a:pt x="1218" y="1312"/>
                  </a:lnTo>
                  <a:lnTo>
                    <a:pt x="1264" y="1310"/>
                  </a:lnTo>
                  <a:lnTo>
                    <a:pt x="1271" y="1314"/>
                  </a:lnTo>
                  <a:lnTo>
                    <a:pt x="1289" y="1316"/>
                  </a:lnTo>
                  <a:lnTo>
                    <a:pt x="1318" y="1325"/>
                  </a:lnTo>
                  <a:lnTo>
                    <a:pt x="1345" y="1339"/>
                  </a:lnTo>
                  <a:lnTo>
                    <a:pt x="1366" y="1358"/>
                  </a:lnTo>
                  <a:lnTo>
                    <a:pt x="1383" y="1370"/>
                  </a:lnTo>
                  <a:lnTo>
                    <a:pt x="1402" y="1370"/>
                  </a:lnTo>
                  <a:lnTo>
                    <a:pt x="1415" y="1361"/>
                  </a:lnTo>
                  <a:lnTo>
                    <a:pt x="1429" y="1361"/>
                  </a:lnTo>
                  <a:lnTo>
                    <a:pt x="1446" y="1370"/>
                  </a:lnTo>
                  <a:lnTo>
                    <a:pt x="1462" y="1389"/>
                  </a:lnTo>
                  <a:lnTo>
                    <a:pt x="1500" y="1408"/>
                  </a:lnTo>
                  <a:lnTo>
                    <a:pt x="1520" y="1410"/>
                  </a:lnTo>
                  <a:lnTo>
                    <a:pt x="1546" y="1417"/>
                  </a:lnTo>
                  <a:lnTo>
                    <a:pt x="1577" y="1423"/>
                  </a:lnTo>
                  <a:lnTo>
                    <a:pt x="1616" y="1429"/>
                  </a:lnTo>
                  <a:lnTo>
                    <a:pt x="1622" y="1448"/>
                  </a:lnTo>
                  <a:lnTo>
                    <a:pt x="1632" y="1455"/>
                  </a:lnTo>
                  <a:lnTo>
                    <a:pt x="1658" y="1461"/>
                  </a:lnTo>
                  <a:lnTo>
                    <a:pt x="1670" y="1482"/>
                  </a:lnTo>
                  <a:lnTo>
                    <a:pt x="1683" y="1489"/>
                  </a:lnTo>
                  <a:lnTo>
                    <a:pt x="1711" y="1494"/>
                  </a:lnTo>
                  <a:lnTo>
                    <a:pt x="1714" y="1507"/>
                  </a:lnTo>
                  <a:lnTo>
                    <a:pt x="1744" y="1516"/>
                  </a:lnTo>
                  <a:lnTo>
                    <a:pt x="1760" y="1513"/>
                  </a:lnTo>
                  <a:lnTo>
                    <a:pt x="1775" y="1528"/>
                  </a:lnTo>
                  <a:lnTo>
                    <a:pt x="1776" y="1541"/>
                  </a:lnTo>
                  <a:lnTo>
                    <a:pt x="1783" y="1548"/>
                  </a:lnTo>
                  <a:lnTo>
                    <a:pt x="1794" y="1546"/>
                  </a:lnTo>
                  <a:lnTo>
                    <a:pt x="1802" y="1555"/>
                  </a:lnTo>
                  <a:lnTo>
                    <a:pt x="1807" y="1569"/>
                  </a:lnTo>
                  <a:lnTo>
                    <a:pt x="1823" y="1608"/>
                  </a:lnTo>
                  <a:lnTo>
                    <a:pt x="1810" y="1628"/>
                  </a:lnTo>
                  <a:lnTo>
                    <a:pt x="1806" y="1641"/>
                  </a:lnTo>
                  <a:lnTo>
                    <a:pt x="1797" y="1648"/>
                  </a:lnTo>
                  <a:lnTo>
                    <a:pt x="1758" y="1645"/>
                  </a:lnTo>
                  <a:lnTo>
                    <a:pt x="1746" y="1651"/>
                  </a:lnTo>
                  <a:lnTo>
                    <a:pt x="1732" y="1646"/>
                  </a:lnTo>
                  <a:lnTo>
                    <a:pt x="1710" y="1648"/>
                  </a:lnTo>
                  <a:lnTo>
                    <a:pt x="1687" y="1655"/>
                  </a:lnTo>
                  <a:lnTo>
                    <a:pt x="1675" y="1646"/>
                  </a:lnTo>
                  <a:lnTo>
                    <a:pt x="1725" y="1705"/>
                  </a:lnTo>
                  <a:lnTo>
                    <a:pt x="1729" y="1739"/>
                  </a:lnTo>
                  <a:lnTo>
                    <a:pt x="1718" y="1767"/>
                  </a:lnTo>
                  <a:lnTo>
                    <a:pt x="1748" y="1814"/>
                  </a:lnTo>
                  <a:lnTo>
                    <a:pt x="1797" y="1819"/>
                  </a:lnTo>
                  <a:lnTo>
                    <a:pt x="1824" y="1860"/>
                  </a:lnTo>
                  <a:lnTo>
                    <a:pt x="1824" y="1863"/>
                  </a:lnTo>
                  <a:lnTo>
                    <a:pt x="1832" y="1943"/>
                  </a:lnTo>
                  <a:lnTo>
                    <a:pt x="1860" y="1965"/>
                  </a:lnTo>
                  <a:lnTo>
                    <a:pt x="1885" y="1999"/>
                  </a:lnTo>
                  <a:lnTo>
                    <a:pt x="1903" y="2048"/>
                  </a:lnTo>
                  <a:lnTo>
                    <a:pt x="1922" y="2069"/>
                  </a:lnTo>
                  <a:lnTo>
                    <a:pt x="1940" y="2083"/>
                  </a:lnTo>
                  <a:lnTo>
                    <a:pt x="1970" y="2166"/>
                  </a:lnTo>
                  <a:lnTo>
                    <a:pt x="1982" y="2182"/>
                  </a:lnTo>
                  <a:lnTo>
                    <a:pt x="1990" y="2227"/>
                  </a:lnTo>
                  <a:lnTo>
                    <a:pt x="2034" y="2283"/>
                  </a:lnTo>
                  <a:lnTo>
                    <a:pt x="2088" y="2255"/>
                  </a:lnTo>
                  <a:lnTo>
                    <a:pt x="2116" y="2241"/>
                  </a:lnTo>
                  <a:lnTo>
                    <a:pt x="2125" y="2246"/>
                  </a:lnTo>
                  <a:lnTo>
                    <a:pt x="2152" y="2239"/>
                  </a:lnTo>
                  <a:lnTo>
                    <a:pt x="2210" y="2194"/>
                  </a:lnTo>
                  <a:lnTo>
                    <a:pt x="2233" y="2131"/>
                  </a:lnTo>
                  <a:lnTo>
                    <a:pt x="2275" y="2123"/>
                  </a:lnTo>
                  <a:lnTo>
                    <a:pt x="2319" y="2061"/>
                  </a:lnTo>
                  <a:lnTo>
                    <a:pt x="2404" y="1995"/>
                  </a:lnTo>
                  <a:lnTo>
                    <a:pt x="2376" y="1931"/>
                  </a:lnTo>
                  <a:lnTo>
                    <a:pt x="2389" y="1902"/>
                  </a:lnTo>
                  <a:lnTo>
                    <a:pt x="2430" y="1858"/>
                  </a:lnTo>
                  <a:lnTo>
                    <a:pt x="2417" y="1792"/>
                  </a:lnTo>
                  <a:lnTo>
                    <a:pt x="2411" y="1760"/>
                  </a:lnTo>
                  <a:lnTo>
                    <a:pt x="2406" y="1736"/>
                  </a:lnTo>
                  <a:lnTo>
                    <a:pt x="2376" y="1701"/>
                  </a:lnTo>
                  <a:lnTo>
                    <a:pt x="2413" y="1595"/>
                  </a:lnTo>
                  <a:lnTo>
                    <a:pt x="2379" y="1516"/>
                  </a:lnTo>
                  <a:lnTo>
                    <a:pt x="2437" y="1509"/>
                  </a:lnTo>
                  <a:lnTo>
                    <a:pt x="2440" y="1504"/>
                  </a:lnTo>
                  <a:lnTo>
                    <a:pt x="2458" y="1473"/>
                  </a:lnTo>
                  <a:lnTo>
                    <a:pt x="2444" y="1391"/>
                  </a:lnTo>
                  <a:lnTo>
                    <a:pt x="2441" y="1373"/>
                  </a:lnTo>
                  <a:lnTo>
                    <a:pt x="2474" y="1306"/>
                  </a:lnTo>
                  <a:lnTo>
                    <a:pt x="2493" y="1269"/>
                  </a:lnTo>
                  <a:lnTo>
                    <a:pt x="2487" y="1245"/>
                  </a:lnTo>
                  <a:lnTo>
                    <a:pt x="2468" y="1173"/>
                  </a:lnTo>
                  <a:lnTo>
                    <a:pt x="2434" y="1196"/>
                  </a:lnTo>
                  <a:lnTo>
                    <a:pt x="2415" y="1227"/>
                  </a:lnTo>
                  <a:lnTo>
                    <a:pt x="2381" y="1240"/>
                  </a:lnTo>
                  <a:lnTo>
                    <a:pt x="2374" y="1191"/>
                  </a:lnTo>
                  <a:lnTo>
                    <a:pt x="2330" y="1233"/>
                  </a:lnTo>
                  <a:lnTo>
                    <a:pt x="2274" y="1269"/>
                  </a:lnTo>
                  <a:lnTo>
                    <a:pt x="2259" y="1315"/>
                  </a:lnTo>
                  <a:lnTo>
                    <a:pt x="2202" y="1348"/>
                  </a:lnTo>
                  <a:lnTo>
                    <a:pt x="2188" y="1373"/>
                  </a:lnTo>
                  <a:lnTo>
                    <a:pt x="2127" y="1373"/>
                  </a:lnTo>
                  <a:lnTo>
                    <a:pt x="2102" y="1373"/>
                  </a:lnTo>
                  <a:lnTo>
                    <a:pt x="2052" y="1408"/>
                  </a:lnTo>
                  <a:lnTo>
                    <a:pt x="2034" y="1440"/>
                  </a:lnTo>
                  <a:lnTo>
                    <a:pt x="2017" y="1471"/>
                  </a:lnTo>
                  <a:lnTo>
                    <a:pt x="2006" y="1491"/>
                  </a:lnTo>
                  <a:lnTo>
                    <a:pt x="1935" y="1519"/>
                  </a:lnTo>
                  <a:lnTo>
                    <a:pt x="1927" y="1440"/>
                  </a:lnTo>
                  <a:lnTo>
                    <a:pt x="1938" y="1408"/>
                  </a:lnTo>
                  <a:lnTo>
                    <a:pt x="1898" y="1354"/>
                  </a:lnTo>
                  <a:lnTo>
                    <a:pt x="1890" y="1343"/>
                  </a:lnTo>
                  <a:lnTo>
                    <a:pt x="1896" y="1330"/>
                  </a:lnTo>
                  <a:lnTo>
                    <a:pt x="1884" y="1326"/>
                  </a:lnTo>
                  <a:lnTo>
                    <a:pt x="1871" y="1321"/>
                  </a:lnTo>
                  <a:lnTo>
                    <a:pt x="1838" y="1309"/>
                  </a:lnTo>
                  <a:lnTo>
                    <a:pt x="1785" y="1290"/>
                  </a:lnTo>
                  <a:lnTo>
                    <a:pt x="1769" y="1311"/>
                  </a:lnTo>
                  <a:lnTo>
                    <a:pt x="1751" y="1306"/>
                  </a:lnTo>
                  <a:lnTo>
                    <a:pt x="1756" y="1269"/>
                  </a:lnTo>
                  <a:lnTo>
                    <a:pt x="1736" y="1261"/>
                  </a:lnTo>
                  <a:lnTo>
                    <a:pt x="1722" y="1291"/>
                  </a:lnTo>
                  <a:lnTo>
                    <a:pt x="1672" y="1349"/>
                  </a:lnTo>
                  <a:lnTo>
                    <a:pt x="1651" y="1348"/>
                  </a:lnTo>
                  <a:lnTo>
                    <a:pt x="1634" y="1311"/>
                  </a:lnTo>
                  <a:lnTo>
                    <a:pt x="1619" y="1313"/>
                  </a:lnTo>
                  <a:lnTo>
                    <a:pt x="1614" y="1290"/>
                  </a:lnTo>
                  <a:lnTo>
                    <a:pt x="1602" y="1291"/>
                  </a:lnTo>
                  <a:lnTo>
                    <a:pt x="1577" y="1249"/>
                  </a:lnTo>
                  <a:lnTo>
                    <a:pt x="1601" y="1203"/>
                  </a:lnTo>
                  <a:lnTo>
                    <a:pt x="1619" y="1214"/>
                  </a:lnTo>
                  <a:lnTo>
                    <a:pt x="1658" y="1203"/>
                  </a:lnTo>
                  <a:lnTo>
                    <a:pt x="1678" y="1235"/>
                  </a:lnTo>
                  <a:lnTo>
                    <a:pt x="1691" y="1206"/>
                  </a:lnTo>
                  <a:lnTo>
                    <a:pt x="1726" y="1171"/>
                  </a:lnTo>
                  <a:lnTo>
                    <a:pt x="1744" y="1154"/>
                  </a:lnTo>
                  <a:lnTo>
                    <a:pt x="1749" y="1151"/>
                  </a:lnTo>
                  <a:lnTo>
                    <a:pt x="1767" y="1143"/>
                  </a:lnTo>
                  <a:lnTo>
                    <a:pt x="1757" y="1115"/>
                  </a:lnTo>
                  <a:lnTo>
                    <a:pt x="1733" y="1138"/>
                  </a:lnTo>
                  <a:lnTo>
                    <a:pt x="1702" y="1117"/>
                  </a:lnTo>
                  <a:lnTo>
                    <a:pt x="1689" y="1097"/>
                  </a:lnTo>
                  <a:lnTo>
                    <a:pt x="1686" y="1091"/>
                  </a:lnTo>
                  <a:lnTo>
                    <a:pt x="1663" y="1079"/>
                  </a:lnTo>
                  <a:lnTo>
                    <a:pt x="1641" y="1079"/>
                  </a:lnTo>
                  <a:lnTo>
                    <a:pt x="1637" y="1085"/>
                  </a:lnTo>
                  <a:lnTo>
                    <a:pt x="1625" y="1099"/>
                  </a:lnTo>
                  <a:lnTo>
                    <a:pt x="1616" y="1096"/>
                  </a:lnTo>
                  <a:lnTo>
                    <a:pt x="1606" y="1094"/>
                  </a:lnTo>
                  <a:lnTo>
                    <a:pt x="1596" y="1073"/>
                  </a:lnTo>
                  <a:lnTo>
                    <a:pt x="1582" y="1068"/>
                  </a:lnTo>
                  <a:lnTo>
                    <a:pt x="1580" y="1090"/>
                  </a:lnTo>
                  <a:lnTo>
                    <a:pt x="1551" y="1103"/>
                  </a:lnTo>
                  <a:lnTo>
                    <a:pt x="1541" y="1099"/>
                  </a:lnTo>
                  <a:lnTo>
                    <a:pt x="1550" y="1074"/>
                  </a:lnTo>
                  <a:lnTo>
                    <a:pt x="1555" y="1046"/>
                  </a:lnTo>
                  <a:lnTo>
                    <a:pt x="1549" y="1024"/>
                  </a:lnTo>
                  <a:lnTo>
                    <a:pt x="1560" y="1000"/>
                  </a:lnTo>
                  <a:lnTo>
                    <a:pt x="1548" y="907"/>
                  </a:lnTo>
                  <a:lnTo>
                    <a:pt x="1561" y="888"/>
                  </a:lnTo>
                  <a:lnTo>
                    <a:pt x="1552" y="874"/>
                  </a:lnTo>
                  <a:lnTo>
                    <a:pt x="1592" y="877"/>
                  </a:lnTo>
                  <a:lnTo>
                    <a:pt x="1628" y="836"/>
                  </a:lnTo>
                  <a:lnTo>
                    <a:pt x="1646" y="840"/>
                  </a:lnTo>
                  <a:lnTo>
                    <a:pt x="1659" y="852"/>
                  </a:lnTo>
                  <a:lnTo>
                    <a:pt x="1666" y="856"/>
                  </a:lnTo>
                  <a:lnTo>
                    <a:pt x="1697" y="840"/>
                  </a:lnTo>
                  <a:lnTo>
                    <a:pt x="1705" y="802"/>
                  </a:lnTo>
                  <a:lnTo>
                    <a:pt x="1690" y="792"/>
                  </a:lnTo>
                  <a:lnTo>
                    <a:pt x="1716" y="761"/>
                  </a:lnTo>
                  <a:lnTo>
                    <a:pt x="1732" y="748"/>
                  </a:lnTo>
                  <a:lnTo>
                    <a:pt x="1751" y="722"/>
                  </a:lnTo>
                  <a:lnTo>
                    <a:pt x="1748" y="714"/>
                  </a:lnTo>
                  <a:lnTo>
                    <a:pt x="1760" y="696"/>
                  </a:lnTo>
                  <a:lnTo>
                    <a:pt x="1805" y="649"/>
                  </a:lnTo>
                  <a:lnTo>
                    <a:pt x="1814" y="655"/>
                  </a:lnTo>
                  <a:lnTo>
                    <a:pt x="1839" y="628"/>
                  </a:lnTo>
                  <a:lnTo>
                    <a:pt x="1841" y="617"/>
                  </a:lnTo>
                  <a:lnTo>
                    <a:pt x="1852" y="584"/>
                  </a:lnTo>
                  <a:lnTo>
                    <a:pt x="1829" y="558"/>
                  </a:lnTo>
                  <a:lnTo>
                    <a:pt x="1811" y="564"/>
                  </a:lnTo>
                  <a:lnTo>
                    <a:pt x="1787" y="560"/>
                  </a:lnTo>
                  <a:lnTo>
                    <a:pt x="1796" y="531"/>
                  </a:lnTo>
                  <a:lnTo>
                    <a:pt x="1826" y="517"/>
                  </a:lnTo>
                  <a:lnTo>
                    <a:pt x="1847" y="474"/>
                  </a:lnTo>
                  <a:lnTo>
                    <a:pt x="1888" y="448"/>
                  </a:lnTo>
                  <a:lnTo>
                    <a:pt x="1902" y="402"/>
                  </a:lnTo>
                  <a:lnTo>
                    <a:pt x="1888" y="359"/>
                  </a:lnTo>
                  <a:lnTo>
                    <a:pt x="1903" y="332"/>
                  </a:lnTo>
                  <a:lnTo>
                    <a:pt x="1932" y="349"/>
                  </a:lnTo>
                  <a:lnTo>
                    <a:pt x="1960" y="326"/>
                  </a:lnTo>
                  <a:lnTo>
                    <a:pt x="1945" y="295"/>
                  </a:lnTo>
                  <a:lnTo>
                    <a:pt x="1919" y="260"/>
                  </a:lnTo>
                  <a:lnTo>
                    <a:pt x="1938" y="214"/>
                  </a:lnTo>
                  <a:lnTo>
                    <a:pt x="1953" y="195"/>
                  </a:lnTo>
                  <a:lnTo>
                    <a:pt x="1950" y="190"/>
                  </a:lnTo>
                  <a:lnTo>
                    <a:pt x="1922" y="153"/>
                  </a:lnTo>
                  <a:lnTo>
                    <a:pt x="1898" y="162"/>
                  </a:lnTo>
                  <a:lnTo>
                    <a:pt x="1911" y="211"/>
                  </a:lnTo>
                  <a:lnTo>
                    <a:pt x="1891" y="217"/>
                  </a:lnTo>
                  <a:lnTo>
                    <a:pt x="1849" y="145"/>
                  </a:lnTo>
                  <a:lnTo>
                    <a:pt x="1822" y="136"/>
                  </a:lnTo>
                  <a:lnTo>
                    <a:pt x="1816" y="96"/>
                  </a:lnTo>
                  <a:lnTo>
                    <a:pt x="1808" y="85"/>
                  </a:lnTo>
                  <a:lnTo>
                    <a:pt x="1808" y="8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8"/>
            <p:cNvSpPr>
              <a:spLocks noEditPoints="1"/>
            </p:cNvSpPr>
            <p:nvPr/>
          </p:nvSpPr>
          <p:spPr bwMode="auto">
            <a:xfrm>
              <a:off x="2654300" y="4478338"/>
              <a:ext cx="2387600" cy="2185988"/>
            </a:xfrm>
            <a:custGeom>
              <a:avLst/>
              <a:gdLst>
                <a:gd name="T0" fmla="*/ 1862 w 2502"/>
                <a:gd name="T1" fmla="*/ 1971 h 2291"/>
                <a:gd name="T2" fmla="*/ 1714 w 2502"/>
                <a:gd name="T3" fmla="*/ 1648 h 2291"/>
                <a:gd name="T4" fmla="*/ 1798 w 2502"/>
                <a:gd name="T5" fmla="*/ 1554 h 2291"/>
                <a:gd name="T6" fmla="*/ 1661 w 2502"/>
                <a:gd name="T7" fmla="*/ 1468 h 2291"/>
                <a:gd name="T8" fmla="*/ 1433 w 2502"/>
                <a:gd name="T9" fmla="*/ 1369 h 2291"/>
                <a:gd name="T10" fmla="*/ 1222 w 2502"/>
                <a:gd name="T11" fmla="*/ 1319 h 2291"/>
                <a:gd name="T12" fmla="*/ 973 w 2502"/>
                <a:gd name="T13" fmla="*/ 1286 h 2291"/>
                <a:gd name="T14" fmla="*/ 842 w 2502"/>
                <a:gd name="T15" fmla="*/ 1396 h 2291"/>
                <a:gd name="T16" fmla="*/ 668 w 2502"/>
                <a:gd name="T17" fmla="*/ 1433 h 2291"/>
                <a:gd name="T18" fmla="*/ 484 w 2502"/>
                <a:gd name="T19" fmla="*/ 1583 h 2291"/>
                <a:gd name="T20" fmla="*/ 317 w 2502"/>
                <a:gd name="T21" fmla="*/ 1765 h 2291"/>
                <a:gd name="T22" fmla="*/ 127 w 2502"/>
                <a:gd name="T23" fmla="*/ 1870 h 2291"/>
                <a:gd name="T24" fmla="*/ 0 w 2502"/>
                <a:gd name="T25" fmla="*/ 1568 h 2291"/>
                <a:gd name="T26" fmla="*/ 348 w 2502"/>
                <a:gd name="T27" fmla="*/ 882 h 2291"/>
                <a:gd name="T28" fmla="*/ 789 w 2502"/>
                <a:gd name="T29" fmla="*/ 373 h 2291"/>
                <a:gd name="T30" fmla="*/ 1210 w 2502"/>
                <a:gd name="T31" fmla="*/ 133 h 2291"/>
                <a:gd name="T32" fmla="*/ 1436 w 2502"/>
                <a:gd name="T33" fmla="*/ 198 h 2291"/>
                <a:gd name="T34" fmla="*/ 1912 w 2502"/>
                <a:gd name="T35" fmla="*/ 213 h 2291"/>
                <a:gd name="T36" fmla="*/ 1897 w 2502"/>
                <a:gd name="T37" fmla="*/ 364 h 2291"/>
                <a:gd name="T38" fmla="*/ 1849 w 2502"/>
                <a:gd name="T39" fmla="*/ 622 h 2291"/>
                <a:gd name="T40" fmla="*/ 1714 w 2502"/>
                <a:gd name="T41" fmla="*/ 804 h 2291"/>
                <a:gd name="T42" fmla="*/ 1568 w 2502"/>
                <a:gd name="T43" fmla="*/ 1005 h 2291"/>
                <a:gd name="T44" fmla="*/ 1629 w 2502"/>
                <a:gd name="T45" fmla="*/ 1100 h 2291"/>
                <a:gd name="T46" fmla="*/ 1755 w 2502"/>
                <a:gd name="T47" fmla="*/ 1158 h 2291"/>
                <a:gd name="T48" fmla="*/ 1621 w 2502"/>
                <a:gd name="T49" fmla="*/ 1291 h 2291"/>
                <a:gd name="T50" fmla="*/ 1789 w 2502"/>
                <a:gd name="T51" fmla="*/ 1290 h 2291"/>
                <a:gd name="T52" fmla="*/ 2204 w 2502"/>
                <a:gd name="T53" fmla="*/ 1349 h 2291"/>
                <a:gd name="T54" fmla="*/ 2449 w 2502"/>
                <a:gd name="T55" fmla="*/ 1377 h 2291"/>
                <a:gd name="T56" fmla="*/ 2384 w 2502"/>
                <a:gd name="T57" fmla="*/ 1935 h 2291"/>
                <a:gd name="T58" fmla="*/ 2038 w 2502"/>
                <a:gd name="T59" fmla="*/ 2291 h 2291"/>
                <a:gd name="T60" fmla="*/ 2322 w 2502"/>
                <a:gd name="T61" fmla="*/ 2062 h 2291"/>
                <a:gd name="T62" fmla="*/ 2459 w 2502"/>
                <a:gd name="T63" fmla="*/ 1476 h 2291"/>
                <a:gd name="T64" fmla="*/ 2267 w 2502"/>
                <a:gd name="T65" fmla="*/ 1321 h 2291"/>
                <a:gd name="T66" fmla="*/ 1896 w 2502"/>
                <a:gd name="T67" fmla="*/ 1336 h 2291"/>
                <a:gd name="T68" fmla="*/ 1621 w 2502"/>
                <a:gd name="T69" fmla="*/ 1321 h 2291"/>
                <a:gd name="T70" fmla="*/ 1747 w 2502"/>
                <a:gd name="T71" fmla="*/ 1156 h 2291"/>
                <a:gd name="T72" fmla="*/ 1645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8 h 2291"/>
                <a:gd name="T84" fmla="*/ 1435 w 2502"/>
                <a:gd name="T85" fmla="*/ 177 h 2291"/>
                <a:gd name="T86" fmla="*/ 1193 w 2502"/>
                <a:gd name="T87" fmla="*/ 150 h 2291"/>
                <a:gd name="T88" fmla="*/ 845 w 2502"/>
                <a:gd name="T89" fmla="*/ 450 h 2291"/>
                <a:gd name="T90" fmla="*/ 208 w 2502"/>
                <a:gd name="T91" fmla="*/ 1001 h 2291"/>
                <a:gd name="T92" fmla="*/ 184 w 2502"/>
                <a:gd name="T93" fmla="*/ 1684 h 2291"/>
                <a:gd name="T94" fmla="*/ 246 w 2502"/>
                <a:gd name="T95" fmla="*/ 1910 h 2291"/>
                <a:gd name="T96" fmla="*/ 412 w 2502"/>
                <a:gd name="T97" fmla="*/ 1642 h 2291"/>
                <a:gd name="T98" fmla="*/ 519 w 2502"/>
                <a:gd name="T99" fmla="*/ 1525 h 2291"/>
                <a:gd name="T100" fmla="*/ 712 w 2502"/>
                <a:gd name="T101" fmla="*/ 1445 h 2291"/>
                <a:gd name="T102" fmla="*/ 863 w 2502"/>
                <a:gd name="T103" fmla="*/ 1350 h 2291"/>
                <a:gd name="T104" fmla="*/ 1078 w 2502"/>
                <a:gd name="T105" fmla="*/ 1284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8" y="2291"/>
                  </a:moveTo>
                  <a:lnTo>
                    <a:pt x="2038" y="2291"/>
                  </a:lnTo>
                  <a:lnTo>
                    <a:pt x="1992" y="2232"/>
                  </a:lnTo>
                  <a:lnTo>
                    <a:pt x="1984" y="2187"/>
                  </a:lnTo>
                  <a:lnTo>
                    <a:pt x="1972" y="2171"/>
                  </a:lnTo>
                  <a:lnTo>
                    <a:pt x="1942" y="2089"/>
                  </a:lnTo>
                  <a:lnTo>
                    <a:pt x="1925" y="2075"/>
                  </a:lnTo>
                  <a:lnTo>
                    <a:pt x="1905" y="2053"/>
                  </a:lnTo>
                  <a:lnTo>
                    <a:pt x="1887" y="2005"/>
                  </a:lnTo>
                  <a:lnTo>
                    <a:pt x="1862" y="1971"/>
                  </a:lnTo>
                  <a:lnTo>
                    <a:pt x="1834" y="1948"/>
                  </a:lnTo>
                  <a:lnTo>
                    <a:pt x="1826" y="1865"/>
                  </a:lnTo>
                  <a:lnTo>
                    <a:pt x="1800" y="1826"/>
                  </a:lnTo>
                  <a:lnTo>
                    <a:pt x="1751" y="1821"/>
                  </a:lnTo>
                  <a:lnTo>
                    <a:pt x="1720" y="1771"/>
                  </a:lnTo>
                  <a:lnTo>
                    <a:pt x="1731" y="1742"/>
                  </a:lnTo>
                  <a:lnTo>
                    <a:pt x="1726" y="1711"/>
                  </a:lnTo>
                  <a:lnTo>
                    <a:pt x="1659" y="1631"/>
                  </a:lnTo>
                  <a:lnTo>
                    <a:pt x="1692" y="1655"/>
                  </a:lnTo>
                  <a:lnTo>
                    <a:pt x="1714" y="1648"/>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7" y="1547"/>
                  </a:lnTo>
                  <a:lnTo>
                    <a:pt x="1777" y="1533"/>
                  </a:lnTo>
                  <a:lnTo>
                    <a:pt x="1764" y="1520"/>
                  </a:lnTo>
                  <a:lnTo>
                    <a:pt x="1749" y="1524"/>
                  </a:lnTo>
                  <a:lnTo>
                    <a:pt x="1716" y="1513"/>
                  </a:lnTo>
                  <a:lnTo>
                    <a:pt x="1714" y="1501"/>
                  </a:lnTo>
                  <a:lnTo>
                    <a:pt x="1688" y="1496"/>
                  </a:lnTo>
                  <a:lnTo>
                    <a:pt x="1673" y="1489"/>
                  </a:lnTo>
                  <a:lnTo>
                    <a:pt x="1661" y="1468"/>
                  </a:lnTo>
                  <a:lnTo>
                    <a:pt x="1635" y="1462"/>
                  </a:lnTo>
                  <a:lnTo>
                    <a:pt x="1624" y="1454"/>
                  </a:lnTo>
                  <a:lnTo>
                    <a:pt x="1619" y="1436"/>
                  </a:lnTo>
                  <a:lnTo>
                    <a:pt x="1581" y="1430"/>
                  </a:lnTo>
                  <a:lnTo>
                    <a:pt x="1551" y="1425"/>
                  </a:lnTo>
                  <a:lnTo>
                    <a:pt x="1525" y="1417"/>
                  </a:lnTo>
                  <a:lnTo>
                    <a:pt x="1503" y="1415"/>
                  </a:lnTo>
                  <a:lnTo>
                    <a:pt x="1465" y="1396"/>
                  </a:lnTo>
                  <a:lnTo>
                    <a:pt x="1449" y="1377"/>
                  </a:lnTo>
                  <a:lnTo>
                    <a:pt x="1433" y="1369"/>
                  </a:lnTo>
                  <a:lnTo>
                    <a:pt x="1421" y="1369"/>
                  </a:lnTo>
                  <a:lnTo>
                    <a:pt x="1408" y="1378"/>
                  </a:lnTo>
                  <a:lnTo>
                    <a:pt x="1387" y="1378"/>
                  </a:lnTo>
                  <a:lnTo>
                    <a:pt x="1369" y="1365"/>
                  </a:lnTo>
                  <a:lnTo>
                    <a:pt x="1348" y="1346"/>
                  </a:lnTo>
                  <a:lnTo>
                    <a:pt x="1321" y="1332"/>
                  </a:lnTo>
                  <a:lnTo>
                    <a:pt x="1293" y="1323"/>
                  </a:lnTo>
                  <a:lnTo>
                    <a:pt x="1274" y="1321"/>
                  </a:lnTo>
                  <a:lnTo>
                    <a:pt x="1268" y="1318"/>
                  </a:lnTo>
                  <a:lnTo>
                    <a:pt x="1222" y="1319"/>
                  </a:lnTo>
                  <a:lnTo>
                    <a:pt x="1222" y="1319"/>
                  </a:lnTo>
                  <a:lnTo>
                    <a:pt x="1172" y="1305"/>
                  </a:lnTo>
                  <a:lnTo>
                    <a:pt x="1146" y="1294"/>
                  </a:lnTo>
                  <a:lnTo>
                    <a:pt x="1118" y="1277"/>
                  </a:lnTo>
                  <a:lnTo>
                    <a:pt x="1107" y="1278"/>
                  </a:lnTo>
                  <a:lnTo>
                    <a:pt x="1094" y="1279"/>
                  </a:lnTo>
                  <a:lnTo>
                    <a:pt x="1082" y="1290"/>
                  </a:lnTo>
                  <a:lnTo>
                    <a:pt x="1049" y="1308"/>
                  </a:lnTo>
                  <a:lnTo>
                    <a:pt x="1003" y="1308"/>
                  </a:lnTo>
                  <a:lnTo>
                    <a:pt x="973" y="1286"/>
                  </a:lnTo>
                  <a:lnTo>
                    <a:pt x="949" y="1281"/>
                  </a:lnTo>
                  <a:lnTo>
                    <a:pt x="938" y="1288"/>
                  </a:lnTo>
                  <a:lnTo>
                    <a:pt x="919" y="1317"/>
                  </a:lnTo>
                  <a:lnTo>
                    <a:pt x="900" y="1323"/>
                  </a:lnTo>
                  <a:lnTo>
                    <a:pt x="890" y="1348"/>
                  </a:lnTo>
                  <a:lnTo>
                    <a:pt x="883" y="1357"/>
                  </a:lnTo>
                  <a:lnTo>
                    <a:pt x="866" y="1356"/>
                  </a:lnTo>
                  <a:lnTo>
                    <a:pt x="849" y="1371"/>
                  </a:lnTo>
                  <a:lnTo>
                    <a:pt x="848" y="1391"/>
                  </a:lnTo>
                  <a:lnTo>
                    <a:pt x="842" y="1396"/>
                  </a:lnTo>
                  <a:lnTo>
                    <a:pt x="831" y="1393"/>
                  </a:lnTo>
                  <a:lnTo>
                    <a:pt x="817" y="1408"/>
                  </a:lnTo>
                  <a:lnTo>
                    <a:pt x="790" y="1417"/>
                  </a:lnTo>
                  <a:lnTo>
                    <a:pt x="759" y="1422"/>
                  </a:lnTo>
                  <a:lnTo>
                    <a:pt x="736" y="1439"/>
                  </a:lnTo>
                  <a:lnTo>
                    <a:pt x="732" y="1447"/>
                  </a:lnTo>
                  <a:lnTo>
                    <a:pt x="712" y="1452"/>
                  </a:lnTo>
                  <a:lnTo>
                    <a:pt x="693" y="1445"/>
                  </a:lnTo>
                  <a:lnTo>
                    <a:pt x="680" y="1434"/>
                  </a:lnTo>
                  <a:lnTo>
                    <a:pt x="668" y="1433"/>
                  </a:lnTo>
                  <a:lnTo>
                    <a:pt x="612" y="1443"/>
                  </a:lnTo>
                  <a:lnTo>
                    <a:pt x="603" y="1443"/>
                  </a:lnTo>
                  <a:lnTo>
                    <a:pt x="589" y="1455"/>
                  </a:lnTo>
                  <a:lnTo>
                    <a:pt x="576" y="1474"/>
                  </a:lnTo>
                  <a:lnTo>
                    <a:pt x="547" y="1496"/>
                  </a:lnTo>
                  <a:lnTo>
                    <a:pt x="539" y="1510"/>
                  </a:lnTo>
                  <a:lnTo>
                    <a:pt x="524" y="1529"/>
                  </a:lnTo>
                  <a:lnTo>
                    <a:pt x="520" y="1537"/>
                  </a:lnTo>
                  <a:lnTo>
                    <a:pt x="486" y="1557"/>
                  </a:lnTo>
                  <a:lnTo>
                    <a:pt x="484" y="1583"/>
                  </a:lnTo>
                  <a:lnTo>
                    <a:pt x="467" y="1608"/>
                  </a:lnTo>
                  <a:lnTo>
                    <a:pt x="468" y="1633"/>
                  </a:lnTo>
                  <a:lnTo>
                    <a:pt x="456" y="1640"/>
                  </a:lnTo>
                  <a:lnTo>
                    <a:pt x="447" y="1657"/>
                  </a:lnTo>
                  <a:lnTo>
                    <a:pt x="423" y="1648"/>
                  </a:lnTo>
                  <a:lnTo>
                    <a:pt x="415" y="1649"/>
                  </a:lnTo>
                  <a:lnTo>
                    <a:pt x="394" y="1667"/>
                  </a:lnTo>
                  <a:lnTo>
                    <a:pt x="362" y="1712"/>
                  </a:lnTo>
                  <a:lnTo>
                    <a:pt x="348" y="1726"/>
                  </a:lnTo>
                  <a:lnTo>
                    <a:pt x="317" y="1765"/>
                  </a:lnTo>
                  <a:lnTo>
                    <a:pt x="309" y="1783"/>
                  </a:lnTo>
                  <a:lnTo>
                    <a:pt x="307" y="1807"/>
                  </a:lnTo>
                  <a:lnTo>
                    <a:pt x="292" y="1849"/>
                  </a:lnTo>
                  <a:lnTo>
                    <a:pt x="280" y="1878"/>
                  </a:lnTo>
                  <a:lnTo>
                    <a:pt x="263" y="1896"/>
                  </a:lnTo>
                  <a:lnTo>
                    <a:pt x="251" y="1914"/>
                  </a:lnTo>
                  <a:lnTo>
                    <a:pt x="238" y="1932"/>
                  </a:lnTo>
                  <a:lnTo>
                    <a:pt x="226" y="1940"/>
                  </a:lnTo>
                  <a:lnTo>
                    <a:pt x="158" y="1910"/>
                  </a:lnTo>
                  <a:lnTo>
                    <a:pt x="127" y="1870"/>
                  </a:lnTo>
                  <a:lnTo>
                    <a:pt x="134" y="1856"/>
                  </a:lnTo>
                  <a:lnTo>
                    <a:pt x="140" y="1845"/>
                  </a:lnTo>
                  <a:lnTo>
                    <a:pt x="156" y="1815"/>
                  </a:lnTo>
                  <a:lnTo>
                    <a:pt x="198" y="1765"/>
                  </a:lnTo>
                  <a:lnTo>
                    <a:pt x="222" y="1723"/>
                  </a:lnTo>
                  <a:lnTo>
                    <a:pt x="205" y="1697"/>
                  </a:lnTo>
                  <a:lnTo>
                    <a:pt x="200" y="1685"/>
                  </a:lnTo>
                  <a:lnTo>
                    <a:pt x="183" y="1691"/>
                  </a:lnTo>
                  <a:lnTo>
                    <a:pt x="74" y="1593"/>
                  </a:lnTo>
                  <a:lnTo>
                    <a:pt x="0" y="1568"/>
                  </a:lnTo>
                  <a:lnTo>
                    <a:pt x="26" y="1516"/>
                  </a:lnTo>
                  <a:lnTo>
                    <a:pt x="45" y="1496"/>
                  </a:lnTo>
                  <a:lnTo>
                    <a:pt x="22" y="1417"/>
                  </a:lnTo>
                  <a:lnTo>
                    <a:pt x="75" y="1368"/>
                  </a:lnTo>
                  <a:lnTo>
                    <a:pt x="110" y="1283"/>
                  </a:lnTo>
                  <a:lnTo>
                    <a:pt x="202" y="1178"/>
                  </a:lnTo>
                  <a:lnTo>
                    <a:pt x="106" y="1081"/>
                  </a:lnTo>
                  <a:lnTo>
                    <a:pt x="205" y="995"/>
                  </a:lnTo>
                  <a:lnTo>
                    <a:pt x="247" y="980"/>
                  </a:lnTo>
                  <a:lnTo>
                    <a:pt x="348" y="882"/>
                  </a:lnTo>
                  <a:lnTo>
                    <a:pt x="476" y="741"/>
                  </a:lnTo>
                  <a:lnTo>
                    <a:pt x="528" y="713"/>
                  </a:lnTo>
                  <a:lnTo>
                    <a:pt x="690" y="615"/>
                  </a:lnTo>
                  <a:lnTo>
                    <a:pt x="713" y="565"/>
                  </a:lnTo>
                  <a:lnTo>
                    <a:pt x="759" y="552"/>
                  </a:lnTo>
                  <a:lnTo>
                    <a:pt x="805" y="510"/>
                  </a:lnTo>
                  <a:lnTo>
                    <a:pt x="819" y="499"/>
                  </a:lnTo>
                  <a:lnTo>
                    <a:pt x="838" y="451"/>
                  </a:lnTo>
                  <a:lnTo>
                    <a:pt x="797" y="408"/>
                  </a:lnTo>
                  <a:lnTo>
                    <a:pt x="789" y="373"/>
                  </a:lnTo>
                  <a:lnTo>
                    <a:pt x="789" y="372"/>
                  </a:lnTo>
                  <a:lnTo>
                    <a:pt x="853" y="252"/>
                  </a:lnTo>
                  <a:lnTo>
                    <a:pt x="901" y="268"/>
                  </a:lnTo>
                  <a:lnTo>
                    <a:pt x="994" y="232"/>
                  </a:lnTo>
                  <a:lnTo>
                    <a:pt x="1068" y="182"/>
                  </a:lnTo>
                  <a:lnTo>
                    <a:pt x="1084" y="172"/>
                  </a:lnTo>
                  <a:lnTo>
                    <a:pt x="1119" y="157"/>
                  </a:lnTo>
                  <a:lnTo>
                    <a:pt x="1153" y="150"/>
                  </a:lnTo>
                  <a:lnTo>
                    <a:pt x="1191" y="143"/>
                  </a:lnTo>
                  <a:lnTo>
                    <a:pt x="1210" y="133"/>
                  </a:lnTo>
                  <a:lnTo>
                    <a:pt x="1241" y="92"/>
                  </a:lnTo>
                  <a:lnTo>
                    <a:pt x="1278" y="56"/>
                  </a:lnTo>
                  <a:lnTo>
                    <a:pt x="1403" y="0"/>
                  </a:lnTo>
                  <a:lnTo>
                    <a:pt x="1410" y="20"/>
                  </a:lnTo>
                  <a:lnTo>
                    <a:pt x="1395" y="94"/>
                  </a:lnTo>
                  <a:lnTo>
                    <a:pt x="1443" y="136"/>
                  </a:lnTo>
                  <a:lnTo>
                    <a:pt x="1439" y="159"/>
                  </a:lnTo>
                  <a:lnTo>
                    <a:pt x="1444" y="161"/>
                  </a:lnTo>
                  <a:lnTo>
                    <a:pt x="1442" y="178"/>
                  </a:lnTo>
                  <a:lnTo>
                    <a:pt x="1436" y="198"/>
                  </a:lnTo>
                  <a:lnTo>
                    <a:pt x="1471" y="201"/>
                  </a:lnTo>
                  <a:lnTo>
                    <a:pt x="1528" y="206"/>
                  </a:lnTo>
                  <a:lnTo>
                    <a:pt x="1778" y="60"/>
                  </a:lnTo>
                  <a:lnTo>
                    <a:pt x="1816" y="87"/>
                  </a:lnTo>
                  <a:lnTo>
                    <a:pt x="1825" y="98"/>
                  </a:lnTo>
                  <a:lnTo>
                    <a:pt x="1830" y="137"/>
                  </a:lnTo>
                  <a:lnTo>
                    <a:pt x="1856" y="147"/>
                  </a:lnTo>
                  <a:lnTo>
                    <a:pt x="1857" y="148"/>
                  </a:lnTo>
                  <a:lnTo>
                    <a:pt x="1898" y="217"/>
                  </a:lnTo>
                  <a:lnTo>
                    <a:pt x="1912" y="213"/>
                  </a:lnTo>
                  <a:lnTo>
                    <a:pt x="1899" y="164"/>
                  </a:lnTo>
                  <a:lnTo>
                    <a:pt x="1928" y="153"/>
                  </a:lnTo>
                  <a:lnTo>
                    <a:pt x="1963" y="199"/>
                  </a:lnTo>
                  <a:lnTo>
                    <a:pt x="1946" y="220"/>
                  </a:lnTo>
                  <a:lnTo>
                    <a:pt x="1928" y="264"/>
                  </a:lnTo>
                  <a:lnTo>
                    <a:pt x="1952" y="297"/>
                  </a:lnTo>
                  <a:lnTo>
                    <a:pt x="1969" y="331"/>
                  </a:lnTo>
                  <a:lnTo>
                    <a:pt x="1937" y="357"/>
                  </a:lnTo>
                  <a:lnTo>
                    <a:pt x="1909" y="341"/>
                  </a:lnTo>
                  <a:lnTo>
                    <a:pt x="1897" y="364"/>
                  </a:lnTo>
                  <a:lnTo>
                    <a:pt x="1910" y="406"/>
                  </a:lnTo>
                  <a:lnTo>
                    <a:pt x="1896" y="454"/>
                  </a:lnTo>
                  <a:lnTo>
                    <a:pt x="1855" y="480"/>
                  </a:lnTo>
                  <a:lnTo>
                    <a:pt x="1834" y="523"/>
                  </a:lnTo>
                  <a:lnTo>
                    <a:pt x="1803" y="537"/>
                  </a:lnTo>
                  <a:lnTo>
                    <a:pt x="1797" y="561"/>
                  </a:lnTo>
                  <a:lnTo>
                    <a:pt x="1815" y="565"/>
                  </a:lnTo>
                  <a:lnTo>
                    <a:pt x="1836" y="558"/>
                  </a:lnTo>
                  <a:lnTo>
                    <a:pt x="1860" y="587"/>
                  </a:lnTo>
                  <a:lnTo>
                    <a:pt x="1849" y="622"/>
                  </a:lnTo>
                  <a:lnTo>
                    <a:pt x="1847" y="633"/>
                  </a:lnTo>
                  <a:lnTo>
                    <a:pt x="1820" y="664"/>
                  </a:lnTo>
                  <a:lnTo>
                    <a:pt x="1811" y="657"/>
                  </a:lnTo>
                  <a:lnTo>
                    <a:pt x="1768" y="702"/>
                  </a:lnTo>
                  <a:lnTo>
                    <a:pt x="1757" y="718"/>
                  </a:lnTo>
                  <a:lnTo>
                    <a:pt x="1759" y="726"/>
                  </a:lnTo>
                  <a:lnTo>
                    <a:pt x="1739" y="755"/>
                  </a:lnTo>
                  <a:lnTo>
                    <a:pt x="1723" y="767"/>
                  </a:lnTo>
                  <a:lnTo>
                    <a:pt x="1700" y="795"/>
                  </a:lnTo>
                  <a:lnTo>
                    <a:pt x="1714" y="804"/>
                  </a:lnTo>
                  <a:lnTo>
                    <a:pt x="1705" y="846"/>
                  </a:lnTo>
                  <a:lnTo>
                    <a:pt x="1671" y="864"/>
                  </a:lnTo>
                  <a:lnTo>
                    <a:pt x="1661" y="858"/>
                  </a:lnTo>
                  <a:lnTo>
                    <a:pt x="1650" y="847"/>
                  </a:lnTo>
                  <a:lnTo>
                    <a:pt x="1634" y="844"/>
                  </a:lnTo>
                  <a:lnTo>
                    <a:pt x="1599" y="884"/>
                  </a:lnTo>
                  <a:lnTo>
                    <a:pt x="1563" y="882"/>
                  </a:lnTo>
                  <a:lnTo>
                    <a:pt x="1570" y="892"/>
                  </a:lnTo>
                  <a:lnTo>
                    <a:pt x="1556" y="912"/>
                  </a:lnTo>
                  <a:lnTo>
                    <a:pt x="1568" y="1005"/>
                  </a:lnTo>
                  <a:lnTo>
                    <a:pt x="1558" y="1029"/>
                  </a:lnTo>
                  <a:lnTo>
                    <a:pt x="1563" y="1050"/>
                  </a:lnTo>
                  <a:lnTo>
                    <a:pt x="1559" y="1079"/>
                  </a:lnTo>
                  <a:lnTo>
                    <a:pt x="1550" y="1101"/>
                  </a:lnTo>
                  <a:lnTo>
                    <a:pt x="1556" y="1103"/>
                  </a:lnTo>
                  <a:lnTo>
                    <a:pt x="1582" y="1092"/>
                  </a:lnTo>
                  <a:lnTo>
                    <a:pt x="1584" y="1067"/>
                  </a:lnTo>
                  <a:lnTo>
                    <a:pt x="1603" y="1075"/>
                  </a:lnTo>
                  <a:lnTo>
                    <a:pt x="1613" y="1095"/>
                  </a:lnTo>
                  <a:lnTo>
                    <a:pt x="1629" y="1100"/>
                  </a:lnTo>
                  <a:lnTo>
                    <a:pt x="1640" y="1087"/>
                  </a:lnTo>
                  <a:lnTo>
                    <a:pt x="1644" y="1080"/>
                  </a:lnTo>
                  <a:lnTo>
                    <a:pt x="1669" y="1080"/>
                  </a:lnTo>
                  <a:lnTo>
                    <a:pt x="1694" y="1093"/>
                  </a:lnTo>
                  <a:lnTo>
                    <a:pt x="1697" y="1100"/>
                  </a:lnTo>
                  <a:lnTo>
                    <a:pt x="1710" y="1119"/>
                  </a:lnTo>
                  <a:lnTo>
                    <a:pt x="1737" y="1138"/>
                  </a:lnTo>
                  <a:lnTo>
                    <a:pt x="1764" y="1113"/>
                  </a:lnTo>
                  <a:lnTo>
                    <a:pt x="1776" y="1149"/>
                  </a:lnTo>
                  <a:lnTo>
                    <a:pt x="1755" y="1158"/>
                  </a:lnTo>
                  <a:lnTo>
                    <a:pt x="1751" y="1161"/>
                  </a:lnTo>
                  <a:lnTo>
                    <a:pt x="1734" y="1177"/>
                  </a:lnTo>
                  <a:lnTo>
                    <a:pt x="1699" y="1211"/>
                  </a:lnTo>
                  <a:lnTo>
                    <a:pt x="1684" y="1246"/>
                  </a:lnTo>
                  <a:lnTo>
                    <a:pt x="1661" y="1211"/>
                  </a:lnTo>
                  <a:lnTo>
                    <a:pt x="1623" y="1221"/>
                  </a:lnTo>
                  <a:lnTo>
                    <a:pt x="1608" y="1212"/>
                  </a:lnTo>
                  <a:lnTo>
                    <a:pt x="1586" y="1253"/>
                  </a:lnTo>
                  <a:lnTo>
                    <a:pt x="1609" y="1292"/>
                  </a:lnTo>
                  <a:lnTo>
                    <a:pt x="1621" y="1291"/>
                  </a:lnTo>
                  <a:lnTo>
                    <a:pt x="1627" y="1313"/>
                  </a:lnTo>
                  <a:lnTo>
                    <a:pt x="1641" y="1311"/>
                  </a:lnTo>
                  <a:lnTo>
                    <a:pt x="1658" y="1349"/>
                  </a:lnTo>
                  <a:lnTo>
                    <a:pt x="1676" y="1350"/>
                  </a:lnTo>
                  <a:lnTo>
                    <a:pt x="1724" y="1293"/>
                  </a:lnTo>
                  <a:lnTo>
                    <a:pt x="1740" y="1260"/>
                  </a:lnTo>
                  <a:lnTo>
                    <a:pt x="1765" y="1271"/>
                  </a:lnTo>
                  <a:lnTo>
                    <a:pt x="1760" y="1307"/>
                  </a:lnTo>
                  <a:lnTo>
                    <a:pt x="1772" y="1311"/>
                  </a:lnTo>
                  <a:lnTo>
                    <a:pt x="1789" y="1290"/>
                  </a:lnTo>
                  <a:lnTo>
                    <a:pt x="1906" y="1332"/>
                  </a:lnTo>
                  <a:lnTo>
                    <a:pt x="1899" y="1346"/>
                  </a:lnTo>
                  <a:lnTo>
                    <a:pt x="1947" y="1411"/>
                  </a:lnTo>
                  <a:lnTo>
                    <a:pt x="1936" y="1444"/>
                  </a:lnTo>
                  <a:lnTo>
                    <a:pt x="1943" y="1518"/>
                  </a:lnTo>
                  <a:lnTo>
                    <a:pt x="2009" y="1492"/>
                  </a:lnTo>
                  <a:lnTo>
                    <a:pt x="2056" y="1409"/>
                  </a:lnTo>
                  <a:lnTo>
                    <a:pt x="2106" y="1374"/>
                  </a:lnTo>
                  <a:lnTo>
                    <a:pt x="2191" y="1374"/>
                  </a:lnTo>
                  <a:lnTo>
                    <a:pt x="2204" y="1349"/>
                  </a:lnTo>
                  <a:lnTo>
                    <a:pt x="2261" y="1317"/>
                  </a:lnTo>
                  <a:lnTo>
                    <a:pt x="2276" y="1271"/>
                  </a:lnTo>
                  <a:lnTo>
                    <a:pt x="2333" y="1234"/>
                  </a:lnTo>
                  <a:lnTo>
                    <a:pt x="2381" y="1188"/>
                  </a:lnTo>
                  <a:lnTo>
                    <a:pt x="2389" y="1239"/>
                  </a:lnTo>
                  <a:lnTo>
                    <a:pt x="2418" y="1228"/>
                  </a:lnTo>
                  <a:lnTo>
                    <a:pt x="2437" y="1197"/>
                  </a:lnTo>
                  <a:lnTo>
                    <a:pt x="2475" y="1172"/>
                  </a:lnTo>
                  <a:lnTo>
                    <a:pt x="2502" y="1273"/>
                  </a:lnTo>
                  <a:lnTo>
                    <a:pt x="2449" y="1377"/>
                  </a:lnTo>
                  <a:lnTo>
                    <a:pt x="2466" y="1477"/>
                  </a:lnTo>
                  <a:lnTo>
                    <a:pt x="2444" y="1516"/>
                  </a:lnTo>
                  <a:lnTo>
                    <a:pt x="2389" y="1523"/>
                  </a:lnTo>
                  <a:lnTo>
                    <a:pt x="2421" y="1598"/>
                  </a:lnTo>
                  <a:lnTo>
                    <a:pt x="2421" y="1600"/>
                  </a:lnTo>
                  <a:lnTo>
                    <a:pt x="2384" y="1704"/>
                  </a:lnTo>
                  <a:lnTo>
                    <a:pt x="2414" y="1738"/>
                  </a:lnTo>
                  <a:lnTo>
                    <a:pt x="2439" y="1863"/>
                  </a:lnTo>
                  <a:lnTo>
                    <a:pt x="2397" y="1908"/>
                  </a:lnTo>
                  <a:lnTo>
                    <a:pt x="2384" y="1935"/>
                  </a:lnTo>
                  <a:lnTo>
                    <a:pt x="2413" y="2000"/>
                  </a:lnTo>
                  <a:lnTo>
                    <a:pt x="2326" y="2067"/>
                  </a:lnTo>
                  <a:lnTo>
                    <a:pt x="2282" y="2130"/>
                  </a:lnTo>
                  <a:lnTo>
                    <a:pt x="2241" y="2138"/>
                  </a:lnTo>
                  <a:lnTo>
                    <a:pt x="2218" y="2200"/>
                  </a:lnTo>
                  <a:lnTo>
                    <a:pt x="2158" y="2246"/>
                  </a:lnTo>
                  <a:lnTo>
                    <a:pt x="2129" y="2253"/>
                  </a:lnTo>
                  <a:lnTo>
                    <a:pt x="2121" y="2248"/>
                  </a:lnTo>
                  <a:lnTo>
                    <a:pt x="2094" y="2262"/>
                  </a:lnTo>
                  <a:lnTo>
                    <a:pt x="2038" y="2291"/>
                  </a:lnTo>
                  <a:close/>
                  <a:moveTo>
                    <a:pt x="1998" y="2230"/>
                  </a:moveTo>
                  <a:lnTo>
                    <a:pt x="1998" y="2230"/>
                  </a:lnTo>
                  <a:lnTo>
                    <a:pt x="2040" y="2283"/>
                  </a:lnTo>
                  <a:lnTo>
                    <a:pt x="2121" y="2241"/>
                  </a:lnTo>
                  <a:lnTo>
                    <a:pt x="2130" y="2246"/>
                  </a:lnTo>
                  <a:lnTo>
                    <a:pt x="2155" y="2240"/>
                  </a:lnTo>
                  <a:lnTo>
                    <a:pt x="2213" y="2196"/>
                  </a:lnTo>
                  <a:lnTo>
                    <a:pt x="2236" y="2132"/>
                  </a:lnTo>
                  <a:lnTo>
                    <a:pt x="2279" y="2124"/>
                  </a:lnTo>
                  <a:lnTo>
                    <a:pt x="2322" y="2062"/>
                  </a:lnTo>
                  <a:lnTo>
                    <a:pt x="2405" y="1998"/>
                  </a:lnTo>
                  <a:lnTo>
                    <a:pt x="2377" y="1935"/>
                  </a:lnTo>
                  <a:lnTo>
                    <a:pt x="2392" y="1903"/>
                  </a:lnTo>
                  <a:lnTo>
                    <a:pt x="2432" y="1861"/>
                  </a:lnTo>
                  <a:lnTo>
                    <a:pt x="2408" y="1741"/>
                  </a:lnTo>
                  <a:lnTo>
                    <a:pt x="2377" y="1705"/>
                  </a:lnTo>
                  <a:lnTo>
                    <a:pt x="2414" y="1599"/>
                  </a:lnTo>
                  <a:lnTo>
                    <a:pt x="2380" y="1518"/>
                  </a:lnTo>
                  <a:lnTo>
                    <a:pt x="2440" y="1510"/>
                  </a:lnTo>
                  <a:lnTo>
                    <a:pt x="2459" y="1476"/>
                  </a:lnTo>
                  <a:lnTo>
                    <a:pt x="2442" y="1376"/>
                  </a:lnTo>
                  <a:lnTo>
                    <a:pt x="2495" y="1273"/>
                  </a:lnTo>
                  <a:lnTo>
                    <a:pt x="2471" y="1183"/>
                  </a:lnTo>
                  <a:lnTo>
                    <a:pt x="2441" y="1202"/>
                  </a:lnTo>
                  <a:lnTo>
                    <a:pt x="2422" y="1234"/>
                  </a:lnTo>
                  <a:lnTo>
                    <a:pt x="2383" y="1248"/>
                  </a:lnTo>
                  <a:lnTo>
                    <a:pt x="2376" y="1202"/>
                  </a:lnTo>
                  <a:lnTo>
                    <a:pt x="2337" y="1239"/>
                  </a:lnTo>
                  <a:lnTo>
                    <a:pt x="2282" y="1276"/>
                  </a:lnTo>
                  <a:lnTo>
                    <a:pt x="2267" y="1321"/>
                  </a:lnTo>
                  <a:lnTo>
                    <a:pt x="2209" y="1354"/>
                  </a:lnTo>
                  <a:lnTo>
                    <a:pt x="2195" y="1380"/>
                  </a:lnTo>
                  <a:lnTo>
                    <a:pt x="2108" y="1380"/>
                  </a:lnTo>
                  <a:lnTo>
                    <a:pt x="2060" y="1414"/>
                  </a:lnTo>
                  <a:lnTo>
                    <a:pt x="2014" y="1498"/>
                  </a:lnTo>
                  <a:lnTo>
                    <a:pt x="1937" y="1528"/>
                  </a:lnTo>
                  <a:lnTo>
                    <a:pt x="1929" y="1443"/>
                  </a:lnTo>
                  <a:lnTo>
                    <a:pt x="1939" y="1412"/>
                  </a:lnTo>
                  <a:lnTo>
                    <a:pt x="1891" y="1347"/>
                  </a:lnTo>
                  <a:lnTo>
                    <a:pt x="1896" y="1336"/>
                  </a:lnTo>
                  <a:lnTo>
                    <a:pt x="1791" y="1298"/>
                  </a:lnTo>
                  <a:lnTo>
                    <a:pt x="1775" y="1318"/>
                  </a:lnTo>
                  <a:lnTo>
                    <a:pt x="1753" y="1312"/>
                  </a:lnTo>
                  <a:lnTo>
                    <a:pt x="1757" y="1275"/>
                  </a:lnTo>
                  <a:lnTo>
                    <a:pt x="1743" y="1269"/>
                  </a:lnTo>
                  <a:lnTo>
                    <a:pt x="1729" y="1297"/>
                  </a:lnTo>
                  <a:lnTo>
                    <a:pt x="1679" y="1357"/>
                  </a:lnTo>
                  <a:lnTo>
                    <a:pt x="1654" y="1355"/>
                  </a:lnTo>
                  <a:lnTo>
                    <a:pt x="1637" y="1318"/>
                  </a:lnTo>
                  <a:lnTo>
                    <a:pt x="1621" y="1321"/>
                  </a:lnTo>
                  <a:lnTo>
                    <a:pt x="1616" y="1298"/>
                  </a:lnTo>
                  <a:lnTo>
                    <a:pt x="1605" y="1299"/>
                  </a:lnTo>
                  <a:lnTo>
                    <a:pt x="1578" y="1253"/>
                  </a:lnTo>
                  <a:lnTo>
                    <a:pt x="1605" y="1202"/>
                  </a:lnTo>
                  <a:lnTo>
                    <a:pt x="1624" y="1214"/>
                  </a:lnTo>
                  <a:lnTo>
                    <a:pt x="1664" y="1204"/>
                  </a:lnTo>
                  <a:lnTo>
                    <a:pt x="1683" y="1232"/>
                  </a:lnTo>
                  <a:lnTo>
                    <a:pt x="1694" y="1207"/>
                  </a:lnTo>
                  <a:lnTo>
                    <a:pt x="1729" y="1173"/>
                  </a:lnTo>
                  <a:lnTo>
                    <a:pt x="1747" y="1156"/>
                  </a:lnTo>
                  <a:lnTo>
                    <a:pt x="1752" y="1152"/>
                  </a:lnTo>
                  <a:lnTo>
                    <a:pt x="1768" y="1145"/>
                  </a:lnTo>
                  <a:lnTo>
                    <a:pt x="1761" y="1125"/>
                  </a:lnTo>
                  <a:lnTo>
                    <a:pt x="1738" y="1146"/>
                  </a:lnTo>
                  <a:lnTo>
                    <a:pt x="1705" y="1123"/>
                  </a:lnTo>
                  <a:lnTo>
                    <a:pt x="1691" y="1103"/>
                  </a:lnTo>
                  <a:lnTo>
                    <a:pt x="1688" y="1098"/>
                  </a:lnTo>
                  <a:lnTo>
                    <a:pt x="1667" y="1087"/>
                  </a:lnTo>
                  <a:lnTo>
                    <a:pt x="1648" y="1086"/>
                  </a:lnTo>
                  <a:lnTo>
                    <a:pt x="1645" y="1091"/>
                  </a:lnTo>
                  <a:lnTo>
                    <a:pt x="1631" y="1107"/>
                  </a:lnTo>
                  <a:lnTo>
                    <a:pt x="1608" y="1100"/>
                  </a:lnTo>
                  <a:lnTo>
                    <a:pt x="1599" y="1080"/>
                  </a:lnTo>
                  <a:lnTo>
                    <a:pt x="1590" y="1077"/>
                  </a:lnTo>
                  <a:lnTo>
                    <a:pt x="1588" y="1096"/>
                  </a:lnTo>
                  <a:lnTo>
                    <a:pt x="1556" y="1110"/>
                  </a:lnTo>
                  <a:lnTo>
                    <a:pt x="1542" y="1105"/>
                  </a:lnTo>
                  <a:lnTo>
                    <a:pt x="1552" y="1077"/>
                  </a:lnTo>
                  <a:lnTo>
                    <a:pt x="1556" y="1050"/>
                  </a:lnTo>
                  <a:lnTo>
                    <a:pt x="1551" y="1028"/>
                  </a:lnTo>
                  <a:lnTo>
                    <a:pt x="1562" y="1004"/>
                  </a:lnTo>
                  <a:lnTo>
                    <a:pt x="1549" y="911"/>
                  </a:lnTo>
                  <a:lnTo>
                    <a:pt x="1562" y="892"/>
                  </a:lnTo>
                  <a:lnTo>
                    <a:pt x="1551" y="875"/>
                  </a:lnTo>
                  <a:lnTo>
                    <a:pt x="1596" y="878"/>
                  </a:lnTo>
                  <a:lnTo>
                    <a:pt x="1631" y="837"/>
                  </a:lnTo>
                  <a:lnTo>
                    <a:pt x="1653" y="840"/>
                  </a:lnTo>
                  <a:lnTo>
                    <a:pt x="1666" y="853"/>
                  </a:lnTo>
                  <a:lnTo>
                    <a:pt x="1671" y="856"/>
                  </a:lnTo>
                  <a:lnTo>
                    <a:pt x="1699" y="842"/>
                  </a:lnTo>
                  <a:lnTo>
                    <a:pt x="1706" y="807"/>
                  </a:lnTo>
                  <a:lnTo>
                    <a:pt x="1690" y="797"/>
                  </a:lnTo>
                  <a:lnTo>
                    <a:pt x="1719" y="762"/>
                  </a:lnTo>
                  <a:lnTo>
                    <a:pt x="1735" y="750"/>
                  </a:lnTo>
                  <a:lnTo>
                    <a:pt x="1752" y="725"/>
                  </a:lnTo>
                  <a:lnTo>
                    <a:pt x="1750" y="717"/>
                  </a:lnTo>
                  <a:lnTo>
                    <a:pt x="1763" y="698"/>
                  </a:lnTo>
                  <a:lnTo>
                    <a:pt x="1810" y="649"/>
                  </a:lnTo>
                  <a:lnTo>
                    <a:pt x="1819" y="655"/>
                  </a:lnTo>
                  <a:lnTo>
                    <a:pt x="1841" y="630"/>
                  </a:lnTo>
                  <a:lnTo>
                    <a:pt x="1843" y="620"/>
                  </a:lnTo>
                  <a:lnTo>
                    <a:pt x="1853" y="589"/>
                  </a:lnTo>
                  <a:lnTo>
                    <a:pt x="1833" y="566"/>
                  </a:lnTo>
                  <a:lnTo>
                    <a:pt x="1816" y="572"/>
                  </a:lnTo>
                  <a:lnTo>
                    <a:pt x="1788" y="566"/>
                  </a:lnTo>
                  <a:lnTo>
                    <a:pt x="1798" y="532"/>
                  </a:lnTo>
                  <a:lnTo>
                    <a:pt x="1829" y="518"/>
                  </a:lnTo>
                  <a:lnTo>
                    <a:pt x="1850" y="476"/>
                  </a:lnTo>
                  <a:lnTo>
                    <a:pt x="1890" y="450"/>
                  </a:lnTo>
                  <a:lnTo>
                    <a:pt x="1903" y="406"/>
                  </a:lnTo>
                  <a:lnTo>
                    <a:pt x="1890" y="363"/>
                  </a:lnTo>
                  <a:lnTo>
                    <a:pt x="1907" y="332"/>
                  </a:lnTo>
                  <a:lnTo>
                    <a:pt x="1936" y="349"/>
                  </a:lnTo>
                  <a:lnTo>
                    <a:pt x="1961" y="329"/>
                  </a:lnTo>
                  <a:lnTo>
                    <a:pt x="1947" y="300"/>
                  </a:lnTo>
                  <a:lnTo>
                    <a:pt x="1920" y="264"/>
                  </a:lnTo>
                  <a:lnTo>
                    <a:pt x="1940" y="216"/>
                  </a:lnTo>
                  <a:lnTo>
                    <a:pt x="1954" y="199"/>
                  </a:lnTo>
                  <a:lnTo>
                    <a:pt x="1926" y="161"/>
                  </a:lnTo>
                  <a:lnTo>
                    <a:pt x="1907" y="168"/>
                  </a:lnTo>
                  <a:lnTo>
                    <a:pt x="1920" y="218"/>
                  </a:lnTo>
                  <a:lnTo>
                    <a:pt x="1894" y="225"/>
                  </a:lnTo>
                  <a:lnTo>
                    <a:pt x="1852" y="152"/>
                  </a:lnTo>
                  <a:lnTo>
                    <a:pt x="1824" y="142"/>
                  </a:lnTo>
                  <a:lnTo>
                    <a:pt x="1818" y="101"/>
                  </a:lnTo>
                  <a:lnTo>
                    <a:pt x="1811" y="92"/>
                  </a:lnTo>
                  <a:lnTo>
                    <a:pt x="1778" y="68"/>
                  </a:lnTo>
                  <a:lnTo>
                    <a:pt x="1530" y="212"/>
                  </a:lnTo>
                  <a:lnTo>
                    <a:pt x="1427" y="204"/>
                  </a:lnTo>
                  <a:lnTo>
                    <a:pt x="1435" y="177"/>
                  </a:lnTo>
                  <a:lnTo>
                    <a:pt x="1436" y="165"/>
                  </a:lnTo>
                  <a:lnTo>
                    <a:pt x="1432" y="164"/>
                  </a:lnTo>
                  <a:lnTo>
                    <a:pt x="1436" y="139"/>
                  </a:lnTo>
                  <a:lnTo>
                    <a:pt x="1388" y="97"/>
                  </a:lnTo>
                  <a:lnTo>
                    <a:pt x="1403" y="20"/>
                  </a:lnTo>
                  <a:lnTo>
                    <a:pt x="1399" y="9"/>
                  </a:lnTo>
                  <a:lnTo>
                    <a:pt x="1281" y="62"/>
                  </a:lnTo>
                  <a:lnTo>
                    <a:pt x="1246" y="96"/>
                  </a:lnTo>
                  <a:lnTo>
                    <a:pt x="1214" y="139"/>
                  </a:lnTo>
                  <a:lnTo>
                    <a:pt x="1193" y="150"/>
                  </a:lnTo>
                  <a:lnTo>
                    <a:pt x="1155" y="156"/>
                  </a:lnTo>
                  <a:lnTo>
                    <a:pt x="1121" y="163"/>
                  </a:lnTo>
                  <a:lnTo>
                    <a:pt x="1087" y="178"/>
                  </a:lnTo>
                  <a:lnTo>
                    <a:pt x="1072" y="188"/>
                  </a:lnTo>
                  <a:lnTo>
                    <a:pt x="997" y="238"/>
                  </a:lnTo>
                  <a:lnTo>
                    <a:pt x="901" y="275"/>
                  </a:lnTo>
                  <a:lnTo>
                    <a:pt x="856" y="260"/>
                  </a:lnTo>
                  <a:lnTo>
                    <a:pt x="796" y="374"/>
                  </a:lnTo>
                  <a:lnTo>
                    <a:pt x="803" y="405"/>
                  </a:lnTo>
                  <a:lnTo>
                    <a:pt x="845" y="450"/>
                  </a:lnTo>
                  <a:lnTo>
                    <a:pt x="824" y="503"/>
                  </a:lnTo>
                  <a:lnTo>
                    <a:pt x="809" y="515"/>
                  </a:lnTo>
                  <a:lnTo>
                    <a:pt x="762" y="558"/>
                  </a:lnTo>
                  <a:lnTo>
                    <a:pt x="717" y="570"/>
                  </a:lnTo>
                  <a:lnTo>
                    <a:pt x="696" y="620"/>
                  </a:lnTo>
                  <a:lnTo>
                    <a:pt x="531" y="718"/>
                  </a:lnTo>
                  <a:lnTo>
                    <a:pt x="480" y="747"/>
                  </a:lnTo>
                  <a:lnTo>
                    <a:pt x="353" y="887"/>
                  </a:lnTo>
                  <a:lnTo>
                    <a:pt x="250" y="986"/>
                  </a:lnTo>
                  <a:lnTo>
                    <a:pt x="208" y="1001"/>
                  </a:lnTo>
                  <a:lnTo>
                    <a:pt x="116" y="1081"/>
                  </a:lnTo>
                  <a:lnTo>
                    <a:pt x="211" y="1177"/>
                  </a:lnTo>
                  <a:lnTo>
                    <a:pt x="115" y="1286"/>
                  </a:lnTo>
                  <a:lnTo>
                    <a:pt x="80" y="1372"/>
                  </a:lnTo>
                  <a:lnTo>
                    <a:pt x="30" y="1419"/>
                  </a:lnTo>
                  <a:lnTo>
                    <a:pt x="52" y="1497"/>
                  </a:lnTo>
                  <a:lnTo>
                    <a:pt x="31" y="1520"/>
                  </a:lnTo>
                  <a:lnTo>
                    <a:pt x="9" y="1564"/>
                  </a:lnTo>
                  <a:lnTo>
                    <a:pt x="78" y="1587"/>
                  </a:lnTo>
                  <a:lnTo>
                    <a:pt x="184" y="1684"/>
                  </a:lnTo>
                  <a:lnTo>
                    <a:pt x="204" y="1677"/>
                  </a:lnTo>
                  <a:lnTo>
                    <a:pt x="211" y="1694"/>
                  </a:lnTo>
                  <a:lnTo>
                    <a:pt x="230" y="1723"/>
                  </a:lnTo>
                  <a:lnTo>
                    <a:pt x="203" y="1769"/>
                  </a:lnTo>
                  <a:lnTo>
                    <a:pt x="162" y="1819"/>
                  </a:lnTo>
                  <a:lnTo>
                    <a:pt x="135" y="1869"/>
                  </a:lnTo>
                  <a:lnTo>
                    <a:pt x="163" y="1905"/>
                  </a:lnTo>
                  <a:lnTo>
                    <a:pt x="225" y="1933"/>
                  </a:lnTo>
                  <a:lnTo>
                    <a:pt x="234" y="1927"/>
                  </a:lnTo>
                  <a:lnTo>
                    <a:pt x="246" y="1910"/>
                  </a:lnTo>
                  <a:lnTo>
                    <a:pt x="257" y="1892"/>
                  </a:lnTo>
                  <a:lnTo>
                    <a:pt x="275" y="1874"/>
                  </a:lnTo>
                  <a:lnTo>
                    <a:pt x="286" y="1847"/>
                  </a:lnTo>
                  <a:lnTo>
                    <a:pt x="300" y="1806"/>
                  </a:lnTo>
                  <a:lnTo>
                    <a:pt x="303" y="1781"/>
                  </a:lnTo>
                  <a:lnTo>
                    <a:pt x="312" y="1762"/>
                  </a:lnTo>
                  <a:lnTo>
                    <a:pt x="343" y="1722"/>
                  </a:lnTo>
                  <a:lnTo>
                    <a:pt x="357" y="1707"/>
                  </a:lnTo>
                  <a:lnTo>
                    <a:pt x="389" y="1662"/>
                  </a:lnTo>
                  <a:lnTo>
                    <a:pt x="412" y="1642"/>
                  </a:lnTo>
                  <a:lnTo>
                    <a:pt x="424" y="1642"/>
                  </a:lnTo>
                  <a:lnTo>
                    <a:pt x="444" y="1649"/>
                  </a:lnTo>
                  <a:lnTo>
                    <a:pt x="451" y="1635"/>
                  </a:lnTo>
                  <a:lnTo>
                    <a:pt x="461" y="1630"/>
                  </a:lnTo>
                  <a:lnTo>
                    <a:pt x="460" y="1606"/>
                  </a:lnTo>
                  <a:lnTo>
                    <a:pt x="478" y="1581"/>
                  </a:lnTo>
                  <a:lnTo>
                    <a:pt x="480" y="1553"/>
                  </a:lnTo>
                  <a:lnTo>
                    <a:pt x="494" y="1544"/>
                  </a:lnTo>
                  <a:lnTo>
                    <a:pt x="515" y="1532"/>
                  </a:lnTo>
                  <a:lnTo>
                    <a:pt x="519" y="1525"/>
                  </a:lnTo>
                  <a:lnTo>
                    <a:pt x="534" y="1506"/>
                  </a:lnTo>
                  <a:lnTo>
                    <a:pt x="543" y="1491"/>
                  </a:lnTo>
                  <a:lnTo>
                    <a:pt x="572" y="1469"/>
                  </a:lnTo>
                  <a:lnTo>
                    <a:pt x="584" y="1450"/>
                  </a:lnTo>
                  <a:lnTo>
                    <a:pt x="601" y="1437"/>
                  </a:lnTo>
                  <a:lnTo>
                    <a:pt x="612" y="1437"/>
                  </a:lnTo>
                  <a:lnTo>
                    <a:pt x="668" y="1427"/>
                  </a:lnTo>
                  <a:lnTo>
                    <a:pt x="683" y="1428"/>
                  </a:lnTo>
                  <a:lnTo>
                    <a:pt x="697" y="1440"/>
                  </a:lnTo>
                  <a:lnTo>
                    <a:pt x="712" y="1445"/>
                  </a:lnTo>
                  <a:lnTo>
                    <a:pt x="727" y="1441"/>
                  </a:lnTo>
                  <a:lnTo>
                    <a:pt x="732" y="1434"/>
                  </a:lnTo>
                  <a:lnTo>
                    <a:pt x="757" y="1416"/>
                  </a:lnTo>
                  <a:lnTo>
                    <a:pt x="788" y="1410"/>
                  </a:lnTo>
                  <a:lnTo>
                    <a:pt x="814" y="1401"/>
                  </a:lnTo>
                  <a:lnTo>
                    <a:pt x="829" y="1386"/>
                  </a:lnTo>
                  <a:lnTo>
                    <a:pt x="840" y="1389"/>
                  </a:lnTo>
                  <a:lnTo>
                    <a:pt x="841" y="1388"/>
                  </a:lnTo>
                  <a:lnTo>
                    <a:pt x="842" y="1368"/>
                  </a:lnTo>
                  <a:lnTo>
                    <a:pt x="863" y="1350"/>
                  </a:lnTo>
                  <a:lnTo>
                    <a:pt x="880" y="1350"/>
                  </a:lnTo>
                  <a:lnTo>
                    <a:pt x="885" y="1345"/>
                  </a:lnTo>
                  <a:lnTo>
                    <a:pt x="895" y="1318"/>
                  </a:lnTo>
                  <a:lnTo>
                    <a:pt x="915" y="1312"/>
                  </a:lnTo>
                  <a:lnTo>
                    <a:pt x="934" y="1282"/>
                  </a:lnTo>
                  <a:lnTo>
                    <a:pt x="948" y="1274"/>
                  </a:lnTo>
                  <a:lnTo>
                    <a:pt x="976" y="1280"/>
                  </a:lnTo>
                  <a:lnTo>
                    <a:pt x="1005" y="1301"/>
                  </a:lnTo>
                  <a:lnTo>
                    <a:pt x="1048" y="1302"/>
                  </a:lnTo>
                  <a:lnTo>
                    <a:pt x="1078" y="1284"/>
                  </a:lnTo>
                  <a:lnTo>
                    <a:pt x="1091" y="1272"/>
                  </a:lnTo>
                  <a:lnTo>
                    <a:pt x="1107" y="1271"/>
                  </a:lnTo>
                  <a:lnTo>
                    <a:pt x="1120" y="1271"/>
                  </a:lnTo>
                  <a:lnTo>
                    <a:pt x="1149" y="1288"/>
                  </a:lnTo>
                  <a:lnTo>
                    <a:pt x="1175" y="1299"/>
                  </a:lnTo>
                  <a:lnTo>
                    <a:pt x="1223" y="1313"/>
                  </a:lnTo>
                  <a:lnTo>
                    <a:pt x="1270" y="1311"/>
                  </a:lnTo>
                  <a:lnTo>
                    <a:pt x="1277" y="1315"/>
                  </a:lnTo>
                  <a:lnTo>
                    <a:pt x="1295" y="1316"/>
                  </a:lnTo>
                  <a:lnTo>
                    <a:pt x="1324" y="1326"/>
                  </a:lnTo>
                  <a:lnTo>
                    <a:pt x="1351" y="1340"/>
                  </a:lnTo>
                  <a:lnTo>
                    <a:pt x="1374" y="1360"/>
                  </a:lnTo>
                  <a:lnTo>
                    <a:pt x="1389" y="1371"/>
                  </a:lnTo>
                  <a:lnTo>
                    <a:pt x="1406" y="1371"/>
                  </a:lnTo>
                  <a:lnTo>
                    <a:pt x="1419" y="1362"/>
                  </a:lnTo>
                  <a:lnTo>
                    <a:pt x="1436" y="1362"/>
                  </a:lnTo>
                  <a:lnTo>
                    <a:pt x="1453" y="1372"/>
                  </a:lnTo>
                  <a:lnTo>
                    <a:pt x="1470" y="1391"/>
                  </a:lnTo>
                  <a:lnTo>
                    <a:pt x="1506" y="1409"/>
                  </a:lnTo>
                  <a:lnTo>
                    <a:pt x="1526" y="1411"/>
                  </a:lnTo>
                  <a:lnTo>
                    <a:pt x="1552" y="1418"/>
                  </a:lnTo>
                  <a:lnTo>
                    <a:pt x="1582" y="1424"/>
                  </a:lnTo>
                  <a:lnTo>
                    <a:pt x="1624" y="1430"/>
                  </a:lnTo>
                  <a:lnTo>
                    <a:pt x="1629" y="1450"/>
                  </a:lnTo>
                  <a:lnTo>
                    <a:pt x="1638" y="1456"/>
                  </a:lnTo>
                  <a:lnTo>
                    <a:pt x="1665" y="1462"/>
                  </a:lnTo>
                  <a:lnTo>
                    <a:pt x="1678" y="1484"/>
                  </a:lnTo>
                  <a:lnTo>
                    <a:pt x="1690" y="1489"/>
                  </a:lnTo>
                  <a:lnTo>
                    <a:pt x="1719" y="1495"/>
                  </a:lnTo>
                  <a:lnTo>
                    <a:pt x="1722" y="1508"/>
                  </a:lnTo>
                  <a:lnTo>
                    <a:pt x="1749" y="1517"/>
                  </a:lnTo>
                  <a:lnTo>
                    <a:pt x="1766" y="1513"/>
                  </a:lnTo>
                  <a:lnTo>
                    <a:pt x="1783" y="1530"/>
                  </a:lnTo>
                  <a:lnTo>
                    <a:pt x="1784" y="1544"/>
                  </a:lnTo>
                  <a:lnTo>
                    <a:pt x="1789" y="1549"/>
                  </a:lnTo>
                  <a:lnTo>
                    <a:pt x="1800" y="1546"/>
                  </a:lnTo>
                  <a:lnTo>
                    <a:pt x="1810" y="1558"/>
                  </a:lnTo>
                  <a:lnTo>
                    <a:pt x="1815" y="1572"/>
                  </a:lnTo>
                  <a:lnTo>
                    <a:pt x="1831" y="1613"/>
                  </a:lnTo>
                  <a:lnTo>
                    <a:pt x="1818" y="1633"/>
                  </a:lnTo>
                  <a:lnTo>
                    <a:pt x="1814" y="1647"/>
                  </a:lnTo>
                  <a:lnTo>
                    <a:pt x="1803" y="1656"/>
                  </a:lnTo>
                  <a:lnTo>
                    <a:pt x="1764" y="1653"/>
                  </a:lnTo>
                  <a:lnTo>
                    <a:pt x="1751" y="1659"/>
                  </a:lnTo>
                  <a:lnTo>
                    <a:pt x="1737" y="1653"/>
                  </a:lnTo>
                  <a:lnTo>
                    <a:pt x="1715" y="1655"/>
                  </a:lnTo>
                  <a:lnTo>
                    <a:pt x="1694" y="1662"/>
                  </a:lnTo>
                  <a:lnTo>
                    <a:pt x="1733" y="1708"/>
                  </a:lnTo>
                  <a:lnTo>
                    <a:pt x="1737" y="1743"/>
                  </a:lnTo>
                  <a:lnTo>
                    <a:pt x="1727" y="1771"/>
                  </a:lnTo>
                  <a:lnTo>
                    <a:pt x="1755" y="1815"/>
                  </a:lnTo>
                  <a:lnTo>
                    <a:pt x="1803" y="1819"/>
                  </a:lnTo>
                  <a:lnTo>
                    <a:pt x="1832" y="1863"/>
                  </a:lnTo>
                  <a:lnTo>
                    <a:pt x="1832" y="1867"/>
                  </a:lnTo>
                  <a:lnTo>
                    <a:pt x="1841" y="1945"/>
                  </a:lnTo>
                  <a:lnTo>
                    <a:pt x="1867" y="1966"/>
                  </a:lnTo>
                  <a:lnTo>
                    <a:pt x="1893" y="2002"/>
                  </a:lnTo>
                  <a:lnTo>
                    <a:pt x="1911" y="2050"/>
                  </a:lnTo>
                  <a:lnTo>
                    <a:pt x="1930" y="2070"/>
                  </a:lnTo>
                  <a:lnTo>
                    <a:pt x="1948" y="2085"/>
                  </a:lnTo>
                  <a:lnTo>
                    <a:pt x="1978" y="2168"/>
                  </a:lnTo>
                  <a:lnTo>
                    <a:pt x="1990" y="2185"/>
                  </a:lnTo>
                  <a:lnTo>
                    <a:pt x="1998" y="22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
            <p:cNvSpPr>
              <a:spLocks/>
            </p:cNvSpPr>
            <p:nvPr/>
          </p:nvSpPr>
          <p:spPr bwMode="auto">
            <a:xfrm>
              <a:off x="2428875" y="6262688"/>
              <a:ext cx="717550" cy="541338"/>
            </a:xfrm>
            <a:custGeom>
              <a:avLst/>
              <a:gdLst>
                <a:gd name="T0" fmla="*/ 474 w 752"/>
                <a:gd name="T1" fmla="*/ 60 h 567"/>
                <a:gd name="T2" fmla="*/ 474 w 752"/>
                <a:gd name="T3" fmla="*/ 60 h 567"/>
                <a:gd name="T4" fmla="*/ 462 w 752"/>
                <a:gd name="T5" fmla="*/ 68 h 567"/>
                <a:gd name="T6" fmla="*/ 398 w 752"/>
                <a:gd name="T7" fmla="*/ 39 h 567"/>
                <a:gd name="T8" fmla="*/ 368 w 752"/>
                <a:gd name="T9" fmla="*/ 0 h 567"/>
                <a:gd name="T10" fmla="*/ 355 w 752"/>
                <a:gd name="T11" fmla="*/ 61 h 567"/>
                <a:gd name="T12" fmla="*/ 316 w 752"/>
                <a:gd name="T13" fmla="*/ 98 h 567"/>
                <a:gd name="T14" fmla="*/ 351 w 752"/>
                <a:gd name="T15" fmla="*/ 172 h 567"/>
                <a:gd name="T16" fmla="*/ 359 w 752"/>
                <a:gd name="T17" fmla="*/ 203 h 567"/>
                <a:gd name="T18" fmla="*/ 312 w 752"/>
                <a:gd name="T19" fmla="*/ 242 h 567"/>
                <a:gd name="T20" fmla="*/ 284 w 752"/>
                <a:gd name="T21" fmla="*/ 212 h 567"/>
                <a:gd name="T22" fmla="*/ 252 w 752"/>
                <a:gd name="T23" fmla="*/ 230 h 567"/>
                <a:gd name="T24" fmla="*/ 232 w 752"/>
                <a:gd name="T25" fmla="*/ 215 h 567"/>
                <a:gd name="T26" fmla="*/ 194 w 752"/>
                <a:gd name="T27" fmla="*/ 259 h 567"/>
                <a:gd name="T28" fmla="*/ 160 w 752"/>
                <a:gd name="T29" fmla="*/ 232 h 567"/>
                <a:gd name="T30" fmla="*/ 97 w 752"/>
                <a:gd name="T31" fmla="*/ 292 h 567"/>
                <a:gd name="T32" fmla="*/ 43 w 752"/>
                <a:gd name="T33" fmla="*/ 306 h 567"/>
                <a:gd name="T34" fmla="*/ 19 w 752"/>
                <a:gd name="T35" fmla="*/ 359 h 567"/>
                <a:gd name="T36" fmla="*/ 78 w 752"/>
                <a:gd name="T37" fmla="*/ 393 h 567"/>
                <a:gd name="T38" fmla="*/ 77 w 752"/>
                <a:gd name="T39" fmla="*/ 423 h 567"/>
                <a:gd name="T40" fmla="*/ 42 w 752"/>
                <a:gd name="T41" fmla="*/ 471 h 567"/>
                <a:gd name="T42" fmla="*/ 0 w 752"/>
                <a:gd name="T43" fmla="*/ 567 h 567"/>
                <a:gd name="T44" fmla="*/ 42 w 752"/>
                <a:gd name="T45" fmla="*/ 555 h 567"/>
                <a:gd name="T46" fmla="*/ 55 w 752"/>
                <a:gd name="T47" fmla="*/ 528 h 567"/>
                <a:gd name="T48" fmla="*/ 143 w 752"/>
                <a:gd name="T49" fmla="*/ 534 h 567"/>
                <a:gd name="T50" fmla="*/ 167 w 752"/>
                <a:gd name="T51" fmla="*/ 554 h 567"/>
                <a:gd name="T52" fmla="*/ 192 w 752"/>
                <a:gd name="T53" fmla="*/ 528 h 567"/>
                <a:gd name="T54" fmla="*/ 201 w 752"/>
                <a:gd name="T55" fmla="*/ 505 h 567"/>
                <a:gd name="T56" fmla="*/ 250 w 752"/>
                <a:gd name="T57" fmla="*/ 510 h 567"/>
                <a:gd name="T58" fmla="*/ 287 w 752"/>
                <a:gd name="T59" fmla="*/ 502 h 567"/>
                <a:gd name="T60" fmla="*/ 294 w 752"/>
                <a:gd name="T61" fmla="*/ 532 h 567"/>
                <a:gd name="T62" fmla="*/ 368 w 752"/>
                <a:gd name="T63" fmla="*/ 539 h 567"/>
                <a:gd name="T64" fmla="*/ 402 w 752"/>
                <a:gd name="T65" fmla="*/ 519 h 567"/>
                <a:gd name="T66" fmla="*/ 464 w 752"/>
                <a:gd name="T67" fmla="*/ 485 h 567"/>
                <a:gd name="T68" fmla="*/ 493 w 752"/>
                <a:gd name="T69" fmla="*/ 461 h 567"/>
                <a:gd name="T70" fmla="*/ 487 w 752"/>
                <a:gd name="T71" fmla="*/ 425 h 567"/>
                <a:gd name="T72" fmla="*/ 569 w 752"/>
                <a:gd name="T73" fmla="*/ 356 h 567"/>
                <a:gd name="T74" fmla="*/ 604 w 752"/>
                <a:gd name="T75" fmla="*/ 343 h 567"/>
                <a:gd name="T76" fmla="*/ 622 w 752"/>
                <a:gd name="T77" fmla="*/ 345 h 567"/>
                <a:gd name="T78" fmla="*/ 681 w 752"/>
                <a:gd name="T79" fmla="*/ 314 h 567"/>
                <a:gd name="T80" fmla="*/ 711 w 752"/>
                <a:gd name="T81" fmla="*/ 290 h 567"/>
                <a:gd name="T82" fmla="*/ 752 w 752"/>
                <a:gd name="T83" fmla="*/ 230 h 567"/>
                <a:gd name="T84" fmla="*/ 752 w 752"/>
                <a:gd name="T85" fmla="*/ 192 h 567"/>
                <a:gd name="T86" fmla="*/ 722 w 752"/>
                <a:gd name="T87" fmla="*/ 193 h 567"/>
                <a:gd name="T88" fmla="*/ 725 w 752"/>
                <a:gd name="T89" fmla="*/ 171 h 567"/>
                <a:gd name="T90" fmla="*/ 721 w 752"/>
                <a:gd name="T91" fmla="*/ 167 h 567"/>
                <a:gd name="T92" fmla="*/ 661 w 752"/>
                <a:gd name="T93" fmla="*/ 217 h 567"/>
                <a:gd name="T94" fmla="*/ 625 w 752"/>
                <a:gd name="T95" fmla="*/ 171 h 567"/>
                <a:gd name="T96" fmla="*/ 601 w 752"/>
                <a:gd name="T97" fmla="*/ 125 h 567"/>
                <a:gd name="T98" fmla="*/ 615 w 752"/>
                <a:gd name="T99" fmla="*/ 102 h 567"/>
                <a:gd name="T100" fmla="*/ 633 w 752"/>
                <a:gd name="T101" fmla="*/ 86 h 567"/>
                <a:gd name="T102" fmla="*/ 637 w 752"/>
                <a:gd name="T103" fmla="*/ 56 h 567"/>
                <a:gd name="T104" fmla="*/ 566 w 752"/>
                <a:gd name="T105" fmla="*/ 21 h 567"/>
                <a:gd name="T106" fmla="*/ 474 w 752"/>
                <a:gd name="T107" fmla="*/ 60 h 567"/>
                <a:gd name="T108" fmla="*/ 474 w 752"/>
                <a:gd name="T109"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2" h="567">
                  <a:moveTo>
                    <a:pt x="474" y="60"/>
                  </a:moveTo>
                  <a:lnTo>
                    <a:pt x="474" y="60"/>
                  </a:lnTo>
                  <a:lnTo>
                    <a:pt x="462" y="68"/>
                  </a:lnTo>
                  <a:lnTo>
                    <a:pt x="398" y="39"/>
                  </a:lnTo>
                  <a:lnTo>
                    <a:pt x="368" y="0"/>
                  </a:lnTo>
                  <a:lnTo>
                    <a:pt x="355" y="61"/>
                  </a:lnTo>
                  <a:lnTo>
                    <a:pt x="316" y="98"/>
                  </a:lnTo>
                  <a:lnTo>
                    <a:pt x="351" y="172"/>
                  </a:lnTo>
                  <a:lnTo>
                    <a:pt x="359" y="203"/>
                  </a:lnTo>
                  <a:lnTo>
                    <a:pt x="312" y="242"/>
                  </a:lnTo>
                  <a:lnTo>
                    <a:pt x="284" y="212"/>
                  </a:lnTo>
                  <a:lnTo>
                    <a:pt x="252" y="230"/>
                  </a:lnTo>
                  <a:lnTo>
                    <a:pt x="232" y="215"/>
                  </a:lnTo>
                  <a:lnTo>
                    <a:pt x="194" y="259"/>
                  </a:lnTo>
                  <a:lnTo>
                    <a:pt x="160" y="232"/>
                  </a:lnTo>
                  <a:lnTo>
                    <a:pt x="97" y="292"/>
                  </a:lnTo>
                  <a:lnTo>
                    <a:pt x="43" y="306"/>
                  </a:lnTo>
                  <a:lnTo>
                    <a:pt x="19" y="359"/>
                  </a:lnTo>
                  <a:lnTo>
                    <a:pt x="78" y="393"/>
                  </a:lnTo>
                  <a:lnTo>
                    <a:pt x="77" y="423"/>
                  </a:lnTo>
                  <a:lnTo>
                    <a:pt x="42" y="471"/>
                  </a:lnTo>
                  <a:lnTo>
                    <a:pt x="0" y="567"/>
                  </a:lnTo>
                  <a:lnTo>
                    <a:pt x="42" y="555"/>
                  </a:lnTo>
                  <a:lnTo>
                    <a:pt x="55" y="528"/>
                  </a:lnTo>
                  <a:lnTo>
                    <a:pt x="143" y="534"/>
                  </a:lnTo>
                  <a:lnTo>
                    <a:pt x="167" y="554"/>
                  </a:lnTo>
                  <a:lnTo>
                    <a:pt x="192" y="528"/>
                  </a:lnTo>
                  <a:lnTo>
                    <a:pt x="201" y="505"/>
                  </a:lnTo>
                  <a:lnTo>
                    <a:pt x="250" y="510"/>
                  </a:lnTo>
                  <a:lnTo>
                    <a:pt x="287" y="502"/>
                  </a:lnTo>
                  <a:lnTo>
                    <a:pt x="294" y="532"/>
                  </a:lnTo>
                  <a:lnTo>
                    <a:pt x="368" y="539"/>
                  </a:lnTo>
                  <a:lnTo>
                    <a:pt x="402" y="519"/>
                  </a:lnTo>
                  <a:lnTo>
                    <a:pt x="464" y="485"/>
                  </a:lnTo>
                  <a:lnTo>
                    <a:pt x="493" y="461"/>
                  </a:lnTo>
                  <a:lnTo>
                    <a:pt x="487" y="425"/>
                  </a:lnTo>
                  <a:lnTo>
                    <a:pt x="569" y="356"/>
                  </a:lnTo>
                  <a:lnTo>
                    <a:pt x="604" y="343"/>
                  </a:lnTo>
                  <a:lnTo>
                    <a:pt x="622" y="345"/>
                  </a:lnTo>
                  <a:lnTo>
                    <a:pt x="681" y="314"/>
                  </a:lnTo>
                  <a:lnTo>
                    <a:pt x="711" y="290"/>
                  </a:lnTo>
                  <a:lnTo>
                    <a:pt x="752" y="230"/>
                  </a:lnTo>
                  <a:lnTo>
                    <a:pt x="752" y="192"/>
                  </a:lnTo>
                  <a:lnTo>
                    <a:pt x="722" y="193"/>
                  </a:lnTo>
                  <a:lnTo>
                    <a:pt x="725" y="171"/>
                  </a:lnTo>
                  <a:lnTo>
                    <a:pt x="721" y="167"/>
                  </a:lnTo>
                  <a:lnTo>
                    <a:pt x="661" y="217"/>
                  </a:lnTo>
                  <a:lnTo>
                    <a:pt x="625" y="171"/>
                  </a:lnTo>
                  <a:lnTo>
                    <a:pt x="601" y="125"/>
                  </a:lnTo>
                  <a:lnTo>
                    <a:pt x="615" y="102"/>
                  </a:lnTo>
                  <a:lnTo>
                    <a:pt x="633" y="86"/>
                  </a:lnTo>
                  <a:lnTo>
                    <a:pt x="637" y="56"/>
                  </a:lnTo>
                  <a:lnTo>
                    <a:pt x="566" y="21"/>
                  </a:lnTo>
                  <a:lnTo>
                    <a:pt x="474" y="60"/>
                  </a:lnTo>
                  <a:lnTo>
                    <a:pt x="474" y="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
            <p:cNvSpPr>
              <a:spLocks noEditPoints="1"/>
            </p:cNvSpPr>
            <p:nvPr/>
          </p:nvSpPr>
          <p:spPr bwMode="auto">
            <a:xfrm>
              <a:off x="2422525" y="6254751"/>
              <a:ext cx="727075" cy="554038"/>
            </a:xfrm>
            <a:custGeom>
              <a:avLst/>
              <a:gdLst>
                <a:gd name="T0" fmla="*/ 0 w 762"/>
                <a:gd name="T1" fmla="*/ 581 h 581"/>
                <a:gd name="T2" fmla="*/ 80 w 762"/>
                <a:gd name="T3" fmla="*/ 429 h 581"/>
                <a:gd name="T4" fmla="*/ 20 w 762"/>
                <a:gd name="T5" fmla="*/ 368 h 581"/>
                <a:gd name="T6" fmla="*/ 101 w 762"/>
                <a:gd name="T7" fmla="*/ 297 h 581"/>
                <a:gd name="T8" fmla="*/ 200 w 762"/>
                <a:gd name="T9" fmla="*/ 262 h 581"/>
                <a:gd name="T10" fmla="*/ 258 w 762"/>
                <a:gd name="T11" fmla="*/ 234 h 581"/>
                <a:gd name="T12" fmla="*/ 318 w 762"/>
                <a:gd name="T13" fmla="*/ 245 h 581"/>
                <a:gd name="T14" fmla="*/ 354 w 762"/>
                <a:gd name="T15" fmla="*/ 181 h 581"/>
                <a:gd name="T16" fmla="*/ 358 w 762"/>
                <a:gd name="T17" fmla="*/ 67 h 581"/>
                <a:gd name="T18" fmla="*/ 406 w 762"/>
                <a:gd name="T19" fmla="*/ 44 h 581"/>
                <a:gd name="T20" fmla="*/ 478 w 762"/>
                <a:gd name="T21" fmla="*/ 65 h 581"/>
                <a:gd name="T22" fmla="*/ 646 w 762"/>
                <a:gd name="T23" fmla="*/ 62 h 581"/>
                <a:gd name="T24" fmla="*/ 623 w 762"/>
                <a:gd name="T25" fmla="*/ 112 h 581"/>
                <a:gd name="T26" fmla="*/ 634 w 762"/>
                <a:gd name="T27" fmla="*/ 177 h 581"/>
                <a:gd name="T28" fmla="*/ 727 w 762"/>
                <a:gd name="T29" fmla="*/ 170 h 581"/>
                <a:gd name="T30" fmla="*/ 732 w 762"/>
                <a:gd name="T31" fmla="*/ 198 h 581"/>
                <a:gd name="T32" fmla="*/ 762 w 762"/>
                <a:gd name="T33" fmla="*/ 239 h 581"/>
                <a:gd name="T34" fmla="*/ 689 w 762"/>
                <a:gd name="T35" fmla="*/ 324 h 581"/>
                <a:gd name="T36" fmla="*/ 611 w 762"/>
                <a:gd name="T37" fmla="*/ 354 h 581"/>
                <a:gd name="T38" fmla="*/ 497 w 762"/>
                <a:gd name="T39" fmla="*/ 435 h 581"/>
                <a:gd name="T40" fmla="*/ 472 w 762"/>
                <a:gd name="T41" fmla="*/ 496 h 581"/>
                <a:gd name="T42" fmla="*/ 375 w 762"/>
                <a:gd name="T43" fmla="*/ 550 h 581"/>
                <a:gd name="T44" fmla="*/ 290 w 762"/>
                <a:gd name="T45" fmla="*/ 514 h 581"/>
                <a:gd name="T46" fmla="*/ 209 w 762"/>
                <a:gd name="T47" fmla="*/ 516 h 581"/>
                <a:gd name="T48" fmla="*/ 173 w 762"/>
                <a:gd name="T49" fmla="*/ 566 h 581"/>
                <a:gd name="T50" fmla="*/ 63 w 762"/>
                <a:gd name="T51" fmla="*/ 540 h 581"/>
                <a:gd name="T52" fmla="*/ 0 w 762"/>
                <a:gd name="T53" fmla="*/ 581 h 581"/>
                <a:gd name="T54" fmla="*/ 29 w 762"/>
                <a:gd name="T55" fmla="*/ 366 h 581"/>
                <a:gd name="T56" fmla="*/ 87 w 762"/>
                <a:gd name="T57" fmla="*/ 432 h 581"/>
                <a:gd name="T58" fmla="*/ 12 w 762"/>
                <a:gd name="T59" fmla="*/ 570 h 581"/>
                <a:gd name="T60" fmla="*/ 59 w 762"/>
                <a:gd name="T61" fmla="*/ 533 h 581"/>
                <a:gd name="T62" fmla="*/ 172 w 762"/>
                <a:gd name="T63" fmla="*/ 557 h 581"/>
                <a:gd name="T64" fmla="*/ 205 w 762"/>
                <a:gd name="T65" fmla="*/ 509 h 581"/>
                <a:gd name="T66" fmla="*/ 295 w 762"/>
                <a:gd name="T67" fmla="*/ 506 h 581"/>
                <a:gd name="T68" fmla="*/ 373 w 762"/>
                <a:gd name="T69" fmla="*/ 543 h 581"/>
                <a:gd name="T70" fmla="*/ 468 w 762"/>
                <a:gd name="T71" fmla="*/ 490 h 581"/>
                <a:gd name="T72" fmla="*/ 490 w 762"/>
                <a:gd name="T73" fmla="*/ 432 h 581"/>
                <a:gd name="T74" fmla="*/ 610 w 762"/>
                <a:gd name="T75" fmla="*/ 348 h 581"/>
                <a:gd name="T76" fmla="*/ 685 w 762"/>
                <a:gd name="T77" fmla="*/ 319 h 581"/>
                <a:gd name="T78" fmla="*/ 755 w 762"/>
                <a:gd name="T79" fmla="*/ 237 h 581"/>
                <a:gd name="T80" fmla="*/ 724 w 762"/>
                <a:gd name="T81" fmla="*/ 205 h 581"/>
                <a:gd name="T82" fmla="*/ 727 w 762"/>
                <a:gd name="T83" fmla="*/ 179 h 581"/>
                <a:gd name="T84" fmla="*/ 629 w 762"/>
                <a:gd name="T85" fmla="*/ 181 h 581"/>
                <a:gd name="T86" fmla="*/ 618 w 762"/>
                <a:gd name="T87" fmla="*/ 108 h 581"/>
                <a:gd name="T88" fmla="*/ 639 w 762"/>
                <a:gd name="T89" fmla="*/ 66 h 581"/>
                <a:gd name="T90" fmla="*/ 481 w 762"/>
                <a:gd name="T91" fmla="*/ 71 h 581"/>
                <a:gd name="T92" fmla="*/ 401 w 762"/>
                <a:gd name="T93" fmla="*/ 49 h 581"/>
                <a:gd name="T94" fmla="*/ 364 w 762"/>
                <a:gd name="T95" fmla="*/ 71 h 581"/>
                <a:gd name="T96" fmla="*/ 360 w 762"/>
                <a:gd name="T97" fmla="*/ 178 h 581"/>
                <a:gd name="T98" fmla="*/ 317 w 762"/>
                <a:gd name="T99" fmla="*/ 255 h 581"/>
                <a:gd name="T100" fmla="*/ 258 w 762"/>
                <a:gd name="T101" fmla="*/ 241 h 581"/>
                <a:gd name="T102" fmla="*/ 201 w 762"/>
                <a:gd name="T103" fmla="*/ 272 h 581"/>
                <a:gd name="T104" fmla="*/ 103 w 762"/>
                <a:gd name="T105" fmla="*/ 303 h 581"/>
                <a:gd name="T106" fmla="*/ 29 w 762"/>
                <a:gd name="T107" fmla="*/ 36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2" h="581">
                  <a:moveTo>
                    <a:pt x="0" y="581"/>
                  </a:moveTo>
                  <a:lnTo>
                    <a:pt x="0" y="581"/>
                  </a:lnTo>
                  <a:lnTo>
                    <a:pt x="45" y="478"/>
                  </a:lnTo>
                  <a:lnTo>
                    <a:pt x="80" y="429"/>
                  </a:lnTo>
                  <a:lnTo>
                    <a:pt x="81" y="403"/>
                  </a:lnTo>
                  <a:lnTo>
                    <a:pt x="20" y="368"/>
                  </a:lnTo>
                  <a:lnTo>
                    <a:pt x="47" y="311"/>
                  </a:lnTo>
                  <a:lnTo>
                    <a:pt x="101" y="297"/>
                  </a:lnTo>
                  <a:lnTo>
                    <a:pt x="166" y="235"/>
                  </a:lnTo>
                  <a:lnTo>
                    <a:pt x="200" y="262"/>
                  </a:lnTo>
                  <a:lnTo>
                    <a:pt x="237" y="219"/>
                  </a:lnTo>
                  <a:lnTo>
                    <a:pt x="258" y="234"/>
                  </a:lnTo>
                  <a:lnTo>
                    <a:pt x="291" y="216"/>
                  </a:lnTo>
                  <a:lnTo>
                    <a:pt x="318" y="245"/>
                  </a:lnTo>
                  <a:lnTo>
                    <a:pt x="361" y="210"/>
                  </a:lnTo>
                  <a:lnTo>
                    <a:pt x="354" y="181"/>
                  </a:lnTo>
                  <a:lnTo>
                    <a:pt x="318" y="105"/>
                  </a:lnTo>
                  <a:lnTo>
                    <a:pt x="358" y="67"/>
                  </a:lnTo>
                  <a:lnTo>
                    <a:pt x="372" y="0"/>
                  </a:lnTo>
                  <a:lnTo>
                    <a:pt x="406" y="44"/>
                  </a:lnTo>
                  <a:lnTo>
                    <a:pt x="468" y="72"/>
                  </a:lnTo>
                  <a:lnTo>
                    <a:pt x="478" y="65"/>
                  </a:lnTo>
                  <a:lnTo>
                    <a:pt x="572" y="25"/>
                  </a:lnTo>
                  <a:lnTo>
                    <a:pt x="646" y="62"/>
                  </a:lnTo>
                  <a:lnTo>
                    <a:pt x="643" y="96"/>
                  </a:lnTo>
                  <a:lnTo>
                    <a:pt x="623" y="112"/>
                  </a:lnTo>
                  <a:lnTo>
                    <a:pt x="610" y="133"/>
                  </a:lnTo>
                  <a:lnTo>
                    <a:pt x="634" y="177"/>
                  </a:lnTo>
                  <a:lnTo>
                    <a:pt x="667" y="220"/>
                  </a:lnTo>
                  <a:lnTo>
                    <a:pt x="727" y="170"/>
                  </a:lnTo>
                  <a:lnTo>
                    <a:pt x="735" y="177"/>
                  </a:lnTo>
                  <a:lnTo>
                    <a:pt x="732" y="198"/>
                  </a:lnTo>
                  <a:lnTo>
                    <a:pt x="761" y="197"/>
                  </a:lnTo>
                  <a:lnTo>
                    <a:pt x="762" y="239"/>
                  </a:lnTo>
                  <a:lnTo>
                    <a:pt x="719" y="301"/>
                  </a:lnTo>
                  <a:lnTo>
                    <a:pt x="689" y="324"/>
                  </a:lnTo>
                  <a:lnTo>
                    <a:pt x="629" y="357"/>
                  </a:lnTo>
                  <a:lnTo>
                    <a:pt x="611" y="354"/>
                  </a:lnTo>
                  <a:lnTo>
                    <a:pt x="577" y="367"/>
                  </a:lnTo>
                  <a:lnTo>
                    <a:pt x="497" y="435"/>
                  </a:lnTo>
                  <a:lnTo>
                    <a:pt x="502" y="471"/>
                  </a:lnTo>
                  <a:lnTo>
                    <a:pt x="472" y="496"/>
                  </a:lnTo>
                  <a:lnTo>
                    <a:pt x="409" y="530"/>
                  </a:lnTo>
                  <a:lnTo>
                    <a:pt x="375" y="550"/>
                  </a:lnTo>
                  <a:lnTo>
                    <a:pt x="298" y="543"/>
                  </a:lnTo>
                  <a:lnTo>
                    <a:pt x="290" y="514"/>
                  </a:lnTo>
                  <a:lnTo>
                    <a:pt x="256" y="521"/>
                  </a:lnTo>
                  <a:lnTo>
                    <a:pt x="209" y="516"/>
                  </a:lnTo>
                  <a:lnTo>
                    <a:pt x="200" y="538"/>
                  </a:lnTo>
                  <a:lnTo>
                    <a:pt x="173" y="566"/>
                  </a:lnTo>
                  <a:lnTo>
                    <a:pt x="147" y="546"/>
                  </a:lnTo>
                  <a:lnTo>
                    <a:pt x="63" y="540"/>
                  </a:lnTo>
                  <a:lnTo>
                    <a:pt x="51" y="566"/>
                  </a:lnTo>
                  <a:lnTo>
                    <a:pt x="0" y="581"/>
                  </a:lnTo>
                  <a:close/>
                  <a:moveTo>
                    <a:pt x="29" y="366"/>
                  </a:moveTo>
                  <a:lnTo>
                    <a:pt x="29" y="366"/>
                  </a:lnTo>
                  <a:lnTo>
                    <a:pt x="88" y="399"/>
                  </a:lnTo>
                  <a:lnTo>
                    <a:pt x="87" y="432"/>
                  </a:lnTo>
                  <a:lnTo>
                    <a:pt x="51" y="481"/>
                  </a:lnTo>
                  <a:lnTo>
                    <a:pt x="12" y="570"/>
                  </a:lnTo>
                  <a:lnTo>
                    <a:pt x="46" y="560"/>
                  </a:lnTo>
                  <a:lnTo>
                    <a:pt x="59" y="533"/>
                  </a:lnTo>
                  <a:lnTo>
                    <a:pt x="150" y="539"/>
                  </a:lnTo>
                  <a:lnTo>
                    <a:pt x="172" y="557"/>
                  </a:lnTo>
                  <a:lnTo>
                    <a:pt x="195" y="534"/>
                  </a:lnTo>
                  <a:lnTo>
                    <a:pt x="205" y="509"/>
                  </a:lnTo>
                  <a:lnTo>
                    <a:pt x="256" y="515"/>
                  </a:lnTo>
                  <a:lnTo>
                    <a:pt x="295" y="506"/>
                  </a:lnTo>
                  <a:lnTo>
                    <a:pt x="303" y="537"/>
                  </a:lnTo>
                  <a:lnTo>
                    <a:pt x="373" y="543"/>
                  </a:lnTo>
                  <a:lnTo>
                    <a:pt x="406" y="524"/>
                  </a:lnTo>
                  <a:lnTo>
                    <a:pt x="468" y="490"/>
                  </a:lnTo>
                  <a:lnTo>
                    <a:pt x="495" y="468"/>
                  </a:lnTo>
                  <a:lnTo>
                    <a:pt x="490" y="432"/>
                  </a:lnTo>
                  <a:lnTo>
                    <a:pt x="574" y="361"/>
                  </a:lnTo>
                  <a:lnTo>
                    <a:pt x="610" y="348"/>
                  </a:lnTo>
                  <a:lnTo>
                    <a:pt x="627" y="350"/>
                  </a:lnTo>
                  <a:lnTo>
                    <a:pt x="685" y="319"/>
                  </a:lnTo>
                  <a:lnTo>
                    <a:pt x="715" y="296"/>
                  </a:lnTo>
                  <a:lnTo>
                    <a:pt x="755" y="237"/>
                  </a:lnTo>
                  <a:lnTo>
                    <a:pt x="754" y="204"/>
                  </a:lnTo>
                  <a:lnTo>
                    <a:pt x="724" y="205"/>
                  </a:lnTo>
                  <a:lnTo>
                    <a:pt x="728" y="180"/>
                  </a:lnTo>
                  <a:lnTo>
                    <a:pt x="727" y="179"/>
                  </a:lnTo>
                  <a:lnTo>
                    <a:pt x="666" y="230"/>
                  </a:lnTo>
                  <a:lnTo>
                    <a:pt x="629" y="181"/>
                  </a:lnTo>
                  <a:lnTo>
                    <a:pt x="603" y="133"/>
                  </a:lnTo>
                  <a:lnTo>
                    <a:pt x="618" y="108"/>
                  </a:lnTo>
                  <a:lnTo>
                    <a:pt x="636" y="92"/>
                  </a:lnTo>
                  <a:lnTo>
                    <a:pt x="639" y="66"/>
                  </a:lnTo>
                  <a:lnTo>
                    <a:pt x="572" y="33"/>
                  </a:lnTo>
                  <a:lnTo>
                    <a:pt x="481" y="71"/>
                  </a:lnTo>
                  <a:lnTo>
                    <a:pt x="469" y="79"/>
                  </a:lnTo>
                  <a:lnTo>
                    <a:pt x="401" y="49"/>
                  </a:lnTo>
                  <a:lnTo>
                    <a:pt x="375" y="16"/>
                  </a:lnTo>
                  <a:lnTo>
                    <a:pt x="364" y="71"/>
                  </a:lnTo>
                  <a:lnTo>
                    <a:pt x="326" y="107"/>
                  </a:lnTo>
                  <a:lnTo>
                    <a:pt x="360" y="178"/>
                  </a:lnTo>
                  <a:lnTo>
                    <a:pt x="369" y="213"/>
                  </a:lnTo>
                  <a:lnTo>
                    <a:pt x="317" y="255"/>
                  </a:lnTo>
                  <a:lnTo>
                    <a:pt x="289" y="225"/>
                  </a:lnTo>
                  <a:lnTo>
                    <a:pt x="258" y="241"/>
                  </a:lnTo>
                  <a:lnTo>
                    <a:pt x="238" y="228"/>
                  </a:lnTo>
                  <a:lnTo>
                    <a:pt x="201" y="272"/>
                  </a:lnTo>
                  <a:lnTo>
                    <a:pt x="166" y="244"/>
                  </a:lnTo>
                  <a:lnTo>
                    <a:pt x="103" y="303"/>
                  </a:lnTo>
                  <a:lnTo>
                    <a:pt x="51" y="317"/>
                  </a:lnTo>
                  <a:lnTo>
                    <a:pt x="29" y="36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1"/>
            <p:cNvSpPr>
              <a:spLocks/>
            </p:cNvSpPr>
            <p:nvPr/>
          </p:nvSpPr>
          <p:spPr bwMode="auto">
            <a:xfrm>
              <a:off x="2876550" y="6127751"/>
              <a:ext cx="79375" cy="74613"/>
            </a:xfrm>
            <a:custGeom>
              <a:avLst/>
              <a:gdLst>
                <a:gd name="T0" fmla="*/ 72 w 83"/>
                <a:gd name="T1" fmla="*/ 79 h 79"/>
                <a:gd name="T2" fmla="*/ 72 w 83"/>
                <a:gd name="T3" fmla="*/ 79 h 79"/>
                <a:gd name="T4" fmla="*/ 43 w 83"/>
                <a:gd name="T5" fmla="*/ 68 h 79"/>
                <a:gd name="T6" fmla="*/ 48 w 83"/>
                <a:gd name="T7" fmla="*/ 46 h 79"/>
                <a:gd name="T8" fmla="*/ 0 w 83"/>
                <a:gd name="T9" fmla="*/ 23 h 79"/>
                <a:gd name="T10" fmla="*/ 3 w 83"/>
                <a:gd name="T11" fmla="*/ 6 h 79"/>
                <a:gd name="T12" fmla="*/ 16 w 83"/>
                <a:gd name="T13" fmla="*/ 0 h 79"/>
                <a:gd name="T14" fmla="*/ 83 w 83"/>
                <a:gd name="T15" fmla="*/ 35 h 79"/>
                <a:gd name="T16" fmla="*/ 72 w 83"/>
                <a:gd name="T17" fmla="*/ 79 h 79"/>
                <a:gd name="T18" fmla="*/ 72 w 83"/>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79">
                  <a:moveTo>
                    <a:pt x="72" y="79"/>
                  </a:moveTo>
                  <a:lnTo>
                    <a:pt x="72" y="79"/>
                  </a:lnTo>
                  <a:lnTo>
                    <a:pt x="43" y="68"/>
                  </a:lnTo>
                  <a:lnTo>
                    <a:pt x="48" y="46"/>
                  </a:lnTo>
                  <a:lnTo>
                    <a:pt x="0" y="23"/>
                  </a:lnTo>
                  <a:lnTo>
                    <a:pt x="3" y="6"/>
                  </a:lnTo>
                  <a:lnTo>
                    <a:pt x="16" y="0"/>
                  </a:lnTo>
                  <a:lnTo>
                    <a:pt x="83" y="35"/>
                  </a:lnTo>
                  <a:lnTo>
                    <a:pt x="72" y="79"/>
                  </a:lnTo>
                  <a:lnTo>
                    <a:pt x="72" y="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2"/>
            <p:cNvSpPr>
              <a:spLocks noEditPoints="1"/>
            </p:cNvSpPr>
            <p:nvPr/>
          </p:nvSpPr>
          <p:spPr bwMode="auto">
            <a:xfrm>
              <a:off x="2871788" y="6122988"/>
              <a:ext cx="87313" cy="84138"/>
            </a:xfrm>
            <a:custGeom>
              <a:avLst/>
              <a:gdLst>
                <a:gd name="T0" fmla="*/ 79 w 91"/>
                <a:gd name="T1" fmla="*/ 88 h 88"/>
                <a:gd name="T2" fmla="*/ 79 w 91"/>
                <a:gd name="T3" fmla="*/ 88 h 88"/>
                <a:gd name="T4" fmla="*/ 43 w 91"/>
                <a:gd name="T5" fmla="*/ 74 h 88"/>
                <a:gd name="T6" fmla="*/ 48 w 91"/>
                <a:gd name="T7" fmla="*/ 52 h 88"/>
                <a:gd name="T8" fmla="*/ 0 w 91"/>
                <a:gd name="T9" fmla="*/ 29 h 88"/>
                <a:gd name="T10" fmla="*/ 4 w 91"/>
                <a:gd name="T11" fmla="*/ 8 h 88"/>
                <a:gd name="T12" fmla="*/ 20 w 91"/>
                <a:gd name="T13" fmla="*/ 0 h 88"/>
                <a:gd name="T14" fmla="*/ 91 w 91"/>
                <a:gd name="T15" fmla="*/ 38 h 88"/>
                <a:gd name="T16" fmla="*/ 79 w 91"/>
                <a:gd name="T17" fmla="*/ 88 h 88"/>
                <a:gd name="T18" fmla="*/ 51 w 91"/>
                <a:gd name="T19" fmla="*/ 69 h 88"/>
                <a:gd name="T20" fmla="*/ 51 w 91"/>
                <a:gd name="T21" fmla="*/ 69 h 88"/>
                <a:gd name="T22" fmla="*/ 74 w 91"/>
                <a:gd name="T23" fmla="*/ 79 h 88"/>
                <a:gd name="T24" fmla="*/ 83 w 91"/>
                <a:gd name="T25" fmla="*/ 41 h 88"/>
                <a:gd name="T26" fmla="*/ 20 w 91"/>
                <a:gd name="T27" fmla="*/ 7 h 88"/>
                <a:gd name="T28" fmla="*/ 10 w 91"/>
                <a:gd name="T29" fmla="*/ 12 h 88"/>
                <a:gd name="T30" fmla="*/ 8 w 91"/>
                <a:gd name="T31" fmla="*/ 26 h 88"/>
                <a:gd name="T32" fmla="*/ 55 w 91"/>
                <a:gd name="T33" fmla="*/ 48 h 88"/>
                <a:gd name="T34" fmla="*/ 51 w 91"/>
                <a:gd name="T35" fmla="*/ 6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88">
                  <a:moveTo>
                    <a:pt x="79" y="88"/>
                  </a:moveTo>
                  <a:lnTo>
                    <a:pt x="79" y="88"/>
                  </a:lnTo>
                  <a:lnTo>
                    <a:pt x="43" y="74"/>
                  </a:lnTo>
                  <a:lnTo>
                    <a:pt x="48" y="52"/>
                  </a:lnTo>
                  <a:lnTo>
                    <a:pt x="0" y="29"/>
                  </a:lnTo>
                  <a:lnTo>
                    <a:pt x="4" y="8"/>
                  </a:lnTo>
                  <a:lnTo>
                    <a:pt x="20" y="0"/>
                  </a:lnTo>
                  <a:lnTo>
                    <a:pt x="91" y="38"/>
                  </a:lnTo>
                  <a:lnTo>
                    <a:pt x="79" y="88"/>
                  </a:lnTo>
                  <a:close/>
                  <a:moveTo>
                    <a:pt x="51" y="69"/>
                  </a:moveTo>
                  <a:lnTo>
                    <a:pt x="51" y="69"/>
                  </a:lnTo>
                  <a:lnTo>
                    <a:pt x="74" y="79"/>
                  </a:lnTo>
                  <a:lnTo>
                    <a:pt x="83" y="41"/>
                  </a:lnTo>
                  <a:lnTo>
                    <a:pt x="20" y="7"/>
                  </a:lnTo>
                  <a:lnTo>
                    <a:pt x="10" y="12"/>
                  </a:lnTo>
                  <a:lnTo>
                    <a:pt x="8" y="26"/>
                  </a:lnTo>
                  <a:lnTo>
                    <a:pt x="55" y="48"/>
                  </a:lnTo>
                  <a:lnTo>
                    <a:pt x="51" y="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3"/>
            <p:cNvSpPr>
              <a:spLocks/>
            </p:cNvSpPr>
            <p:nvPr/>
          </p:nvSpPr>
          <p:spPr bwMode="auto">
            <a:xfrm>
              <a:off x="2862263" y="6172201"/>
              <a:ext cx="33338" cy="28575"/>
            </a:xfrm>
            <a:custGeom>
              <a:avLst/>
              <a:gdLst>
                <a:gd name="T0" fmla="*/ 1 w 35"/>
                <a:gd name="T1" fmla="*/ 9 h 30"/>
                <a:gd name="T2" fmla="*/ 1 w 35"/>
                <a:gd name="T3" fmla="*/ 9 h 30"/>
                <a:gd name="T4" fmla="*/ 0 w 35"/>
                <a:gd name="T5" fmla="*/ 30 h 30"/>
                <a:gd name="T6" fmla="*/ 35 w 35"/>
                <a:gd name="T7" fmla="*/ 21 h 30"/>
                <a:gd name="T8" fmla="*/ 10 w 35"/>
                <a:gd name="T9" fmla="*/ 0 h 30"/>
                <a:gd name="T10" fmla="*/ 1 w 35"/>
                <a:gd name="T11" fmla="*/ 9 h 30"/>
              </a:gdLst>
              <a:ahLst/>
              <a:cxnLst>
                <a:cxn ang="0">
                  <a:pos x="T0" y="T1"/>
                </a:cxn>
                <a:cxn ang="0">
                  <a:pos x="T2" y="T3"/>
                </a:cxn>
                <a:cxn ang="0">
                  <a:pos x="T4" y="T5"/>
                </a:cxn>
                <a:cxn ang="0">
                  <a:pos x="T6" y="T7"/>
                </a:cxn>
                <a:cxn ang="0">
                  <a:pos x="T8" y="T9"/>
                </a:cxn>
                <a:cxn ang="0">
                  <a:pos x="T10" y="T11"/>
                </a:cxn>
              </a:cxnLst>
              <a:rect l="0" t="0" r="r" b="b"/>
              <a:pathLst>
                <a:path w="35" h="30">
                  <a:moveTo>
                    <a:pt x="1" y="9"/>
                  </a:moveTo>
                  <a:lnTo>
                    <a:pt x="1" y="9"/>
                  </a:lnTo>
                  <a:lnTo>
                    <a:pt x="0" y="30"/>
                  </a:lnTo>
                  <a:lnTo>
                    <a:pt x="35" y="21"/>
                  </a:lnTo>
                  <a:lnTo>
                    <a:pt x="10" y="0"/>
                  </a:lnTo>
                  <a:lnTo>
                    <a:pt x="1" y="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4"/>
            <p:cNvSpPr>
              <a:spLocks noEditPoints="1"/>
            </p:cNvSpPr>
            <p:nvPr/>
          </p:nvSpPr>
          <p:spPr bwMode="auto">
            <a:xfrm>
              <a:off x="2857500" y="6167438"/>
              <a:ext cx="46038" cy="38100"/>
            </a:xfrm>
            <a:custGeom>
              <a:avLst/>
              <a:gdLst>
                <a:gd name="T0" fmla="*/ 0 w 47"/>
                <a:gd name="T1" fmla="*/ 39 h 39"/>
                <a:gd name="T2" fmla="*/ 0 w 47"/>
                <a:gd name="T3" fmla="*/ 39 h 39"/>
                <a:gd name="T4" fmla="*/ 2 w 47"/>
                <a:gd name="T5" fmla="*/ 12 h 39"/>
                <a:gd name="T6" fmla="*/ 14 w 47"/>
                <a:gd name="T7" fmla="*/ 0 h 39"/>
                <a:gd name="T8" fmla="*/ 47 w 47"/>
                <a:gd name="T9" fmla="*/ 26 h 39"/>
                <a:gd name="T10" fmla="*/ 0 w 47"/>
                <a:gd name="T11" fmla="*/ 39 h 39"/>
                <a:gd name="T12" fmla="*/ 8 w 47"/>
                <a:gd name="T13" fmla="*/ 15 h 39"/>
                <a:gd name="T14" fmla="*/ 8 w 47"/>
                <a:gd name="T15" fmla="*/ 15 h 39"/>
                <a:gd name="T16" fmla="*/ 7 w 47"/>
                <a:gd name="T17" fmla="*/ 30 h 39"/>
                <a:gd name="T18" fmla="*/ 32 w 47"/>
                <a:gd name="T19" fmla="*/ 23 h 39"/>
                <a:gd name="T20" fmla="*/ 14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6"/>
                  </a:lnTo>
                  <a:lnTo>
                    <a:pt x="0" y="39"/>
                  </a:lnTo>
                  <a:close/>
                  <a:moveTo>
                    <a:pt x="8" y="15"/>
                  </a:moveTo>
                  <a:lnTo>
                    <a:pt x="8" y="15"/>
                  </a:lnTo>
                  <a:lnTo>
                    <a:pt x="7" y="30"/>
                  </a:lnTo>
                  <a:lnTo>
                    <a:pt x="32" y="23"/>
                  </a:lnTo>
                  <a:lnTo>
                    <a:pt x="14" y="9"/>
                  </a:lnTo>
                  <a:lnTo>
                    <a:pt x="8" y="1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5"/>
            <p:cNvSpPr>
              <a:spLocks/>
            </p:cNvSpPr>
            <p:nvPr/>
          </p:nvSpPr>
          <p:spPr bwMode="auto">
            <a:xfrm>
              <a:off x="4079875" y="4627563"/>
              <a:ext cx="327025" cy="330200"/>
            </a:xfrm>
            <a:custGeom>
              <a:avLst/>
              <a:gdLst>
                <a:gd name="T0" fmla="*/ 300 w 343"/>
                <a:gd name="T1" fmla="*/ 327 h 346"/>
                <a:gd name="T2" fmla="*/ 300 w 343"/>
                <a:gd name="T3" fmla="*/ 327 h 346"/>
                <a:gd name="T4" fmla="*/ 293 w 343"/>
                <a:gd name="T5" fmla="*/ 317 h 346"/>
                <a:gd name="T6" fmla="*/ 272 w 343"/>
                <a:gd name="T7" fmla="*/ 337 h 346"/>
                <a:gd name="T8" fmla="*/ 217 w 343"/>
                <a:gd name="T9" fmla="*/ 331 h 346"/>
                <a:gd name="T10" fmla="*/ 202 w 343"/>
                <a:gd name="T11" fmla="*/ 312 h 346"/>
                <a:gd name="T12" fmla="*/ 179 w 343"/>
                <a:gd name="T13" fmla="*/ 308 h 346"/>
                <a:gd name="T14" fmla="*/ 158 w 343"/>
                <a:gd name="T15" fmla="*/ 329 h 346"/>
                <a:gd name="T16" fmla="*/ 121 w 343"/>
                <a:gd name="T17" fmla="*/ 346 h 346"/>
                <a:gd name="T18" fmla="*/ 105 w 343"/>
                <a:gd name="T19" fmla="*/ 334 h 346"/>
                <a:gd name="T20" fmla="*/ 98 w 343"/>
                <a:gd name="T21" fmla="*/ 328 h 346"/>
                <a:gd name="T22" fmla="*/ 78 w 343"/>
                <a:gd name="T23" fmla="*/ 307 h 346"/>
                <a:gd name="T24" fmla="*/ 64 w 343"/>
                <a:gd name="T25" fmla="*/ 316 h 346"/>
                <a:gd name="T26" fmla="*/ 34 w 343"/>
                <a:gd name="T27" fmla="*/ 288 h 346"/>
                <a:gd name="T28" fmla="*/ 23 w 343"/>
                <a:gd name="T29" fmla="*/ 299 h 346"/>
                <a:gd name="T30" fmla="*/ 14 w 343"/>
                <a:gd name="T31" fmla="*/ 289 h 346"/>
                <a:gd name="T32" fmla="*/ 35 w 343"/>
                <a:gd name="T33" fmla="*/ 262 h 346"/>
                <a:gd name="T34" fmla="*/ 20 w 343"/>
                <a:gd name="T35" fmla="*/ 256 h 346"/>
                <a:gd name="T36" fmla="*/ 0 w 343"/>
                <a:gd name="T37" fmla="*/ 236 h 346"/>
                <a:gd name="T38" fmla="*/ 54 w 343"/>
                <a:gd name="T39" fmla="*/ 181 h 346"/>
                <a:gd name="T40" fmla="*/ 85 w 343"/>
                <a:gd name="T41" fmla="*/ 151 h 346"/>
                <a:gd name="T42" fmla="*/ 135 w 343"/>
                <a:gd name="T43" fmla="*/ 128 h 346"/>
                <a:gd name="T44" fmla="*/ 165 w 343"/>
                <a:gd name="T45" fmla="*/ 95 h 346"/>
                <a:gd name="T46" fmla="*/ 203 w 343"/>
                <a:gd name="T47" fmla="*/ 66 h 346"/>
                <a:gd name="T48" fmla="*/ 222 w 343"/>
                <a:gd name="T49" fmla="*/ 46 h 346"/>
                <a:gd name="T50" fmla="*/ 260 w 343"/>
                <a:gd name="T51" fmla="*/ 0 h 346"/>
                <a:gd name="T52" fmla="*/ 302 w 343"/>
                <a:gd name="T53" fmla="*/ 21 h 346"/>
                <a:gd name="T54" fmla="*/ 323 w 343"/>
                <a:gd name="T55" fmla="*/ 49 h 346"/>
                <a:gd name="T56" fmla="*/ 315 w 343"/>
                <a:gd name="T57" fmla="*/ 76 h 346"/>
                <a:gd name="T58" fmla="*/ 341 w 343"/>
                <a:gd name="T59" fmla="*/ 102 h 346"/>
                <a:gd name="T60" fmla="*/ 319 w 343"/>
                <a:gd name="T61" fmla="*/ 122 h 346"/>
                <a:gd name="T62" fmla="*/ 294 w 343"/>
                <a:gd name="T63" fmla="*/ 160 h 346"/>
                <a:gd name="T64" fmla="*/ 289 w 343"/>
                <a:gd name="T65" fmla="*/ 193 h 346"/>
                <a:gd name="T66" fmla="*/ 293 w 343"/>
                <a:gd name="T67" fmla="*/ 235 h 346"/>
                <a:gd name="T68" fmla="*/ 343 w 343"/>
                <a:gd name="T69" fmla="*/ 248 h 346"/>
                <a:gd name="T70" fmla="*/ 332 w 343"/>
                <a:gd name="T71" fmla="*/ 269 h 346"/>
                <a:gd name="T72" fmla="*/ 312 w 343"/>
                <a:gd name="T73" fmla="*/ 308 h 346"/>
                <a:gd name="T74" fmla="*/ 300 w 343"/>
                <a:gd name="T75" fmla="*/ 327 h 346"/>
                <a:gd name="T76" fmla="*/ 300 w 343"/>
                <a:gd name="T77"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3" h="346">
                  <a:moveTo>
                    <a:pt x="300" y="327"/>
                  </a:moveTo>
                  <a:lnTo>
                    <a:pt x="300" y="327"/>
                  </a:lnTo>
                  <a:lnTo>
                    <a:pt x="293" y="317"/>
                  </a:lnTo>
                  <a:lnTo>
                    <a:pt x="272" y="337"/>
                  </a:lnTo>
                  <a:lnTo>
                    <a:pt x="217" y="331"/>
                  </a:lnTo>
                  <a:lnTo>
                    <a:pt x="202" y="312"/>
                  </a:lnTo>
                  <a:lnTo>
                    <a:pt x="179" y="308"/>
                  </a:lnTo>
                  <a:lnTo>
                    <a:pt x="158" y="329"/>
                  </a:lnTo>
                  <a:lnTo>
                    <a:pt x="121" y="346"/>
                  </a:lnTo>
                  <a:lnTo>
                    <a:pt x="105" y="334"/>
                  </a:lnTo>
                  <a:lnTo>
                    <a:pt x="98" y="328"/>
                  </a:lnTo>
                  <a:lnTo>
                    <a:pt x="78" y="307"/>
                  </a:lnTo>
                  <a:lnTo>
                    <a:pt x="64" y="316"/>
                  </a:lnTo>
                  <a:lnTo>
                    <a:pt x="34" y="288"/>
                  </a:lnTo>
                  <a:lnTo>
                    <a:pt x="23" y="299"/>
                  </a:lnTo>
                  <a:lnTo>
                    <a:pt x="14" y="289"/>
                  </a:lnTo>
                  <a:lnTo>
                    <a:pt x="35" y="262"/>
                  </a:lnTo>
                  <a:lnTo>
                    <a:pt x="20" y="256"/>
                  </a:lnTo>
                  <a:lnTo>
                    <a:pt x="0" y="236"/>
                  </a:lnTo>
                  <a:lnTo>
                    <a:pt x="54" y="181"/>
                  </a:lnTo>
                  <a:lnTo>
                    <a:pt x="85" y="151"/>
                  </a:lnTo>
                  <a:lnTo>
                    <a:pt x="135" y="128"/>
                  </a:lnTo>
                  <a:lnTo>
                    <a:pt x="165" y="95"/>
                  </a:lnTo>
                  <a:lnTo>
                    <a:pt x="203" y="66"/>
                  </a:lnTo>
                  <a:lnTo>
                    <a:pt x="222" y="46"/>
                  </a:lnTo>
                  <a:lnTo>
                    <a:pt x="260" y="0"/>
                  </a:lnTo>
                  <a:lnTo>
                    <a:pt x="302" y="21"/>
                  </a:lnTo>
                  <a:lnTo>
                    <a:pt x="323" y="49"/>
                  </a:lnTo>
                  <a:lnTo>
                    <a:pt x="315" y="76"/>
                  </a:lnTo>
                  <a:lnTo>
                    <a:pt x="341" y="102"/>
                  </a:lnTo>
                  <a:lnTo>
                    <a:pt x="319" y="122"/>
                  </a:lnTo>
                  <a:lnTo>
                    <a:pt x="294" y="160"/>
                  </a:lnTo>
                  <a:lnTo>
                    <a:pt x="289" y="193"/>
                  </a:lnTo>
                  <a:lnTo>
                    <a:pt x="293" y="235"/>
                  </a:lnTo>
                  <a:lnTo>
                    <a:pt x="343" y="248"/>
                  </a:lnTo>
                  <a:lnTo>
                    <a:pt x="332" y="269"/>
                  </a:lnTo>
                  <a:lnTo>
                    <a:pt x="312" y="308"/>
                  </a:lnTo>
                  <a:lnTo>
                    <a:pt x="300" y="327"/>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6"/>
            <p:cNvSpPr>
              <a:spLocks noEditPoints="1"/>
            </p:cNvSpPr>
            <p:nvPr/>
          </p:nvSpPr>
          <p:spPr bwMode="auto">
            <a:xfrm>
              <a:off x="4076700" y="4622801"/>
              <a:ext cx="334963" cy="338138"/>
            </a:xfrm>
            <a:custGeom>
              <a:avLst/>
              <a:gdLst>
                <a:gd name="T0" fmla="*/ 125 w 352"/>
                <a:gd name="T1" fmla="*/ 355 h 355"/>
                <a:gd name="T2" fmla="*/ 100 w 352"/>
                <a:gd name="T3" fmla="*/ 336 h 355"/>
                <a:gd name="T4" fmla="*/ 68 w 352"/>
                <a:gd name="T5" fmla="*/ 325 h 355"/>
                <a:gd name="T6" fmla="*/ 27 w 352"/>
                <a:gd name="T7" fmla="*/ 309 h 355"/>
                <a:gd name="T8" fmla="*/ 34 w 352"/>
                <a:gd name="T9" fmla="*/ 268 h 355"/>
                <a:gd name="T10" fmla="*/ 0 w 352"/>
                <a:gd name="T11" fmla="*/ 241 h 355"/>
                <a:gd name="T12" fmla="*/ 88 w 352"/>
                <a:gd name="T13" fmla="*/ 153 h 355"/>
                <a:gd name="T14" fmla="*/ 167 w 352"/>
                <a:gd name="T15" fmla="*/ 97 h 355"/>
                <a:gd name="T16" fmla="*/ 224 w 352"/>
                <a:gd name="T17" fmla="*/ 49 h 355"/>
                <a:gd name="T18" fmla="*/ 308 w 352"/>
                <a:gd name="T19" fmla="*/ 24 h 355"/>
                <a:gd name="T20" fmla="*/ 322 w 352"/>
                <a:gd name="T21" fmla="*/ 80 h 355"/>
                <a:gd name="T22" fmla="*/ 325 w 352"/>
                <a:gd name="T23" fmla="*/ 129 h 355"/>
                <a:gd name="T24" fmla="*/ 296 w 352"/>
                <a:gd name="T25" fmla="*/ 198 h 355"/>
                <a:gd name="T26" fmla="*/ 352 w 352"/>
                <a:gd name="T27" fmla="*/ 251 h 355"/>
                <a:gd name="T28" fmla="*/ 319 w 352"/>
                <a:gd name="T29" fmla="*/ 314 h 355"/>
                <a:gd name="T30" fmla="*/ 296 w 352"/>
                <a:gd name="T31" fmla="*/ 327 h 355"/>
                <a:gd name="T32" fmla="*/ 220 w 352"/>
                <a:gd name="T33" fmla="*/ 339 h 355"/>
                <a:gd name="T34" fmla="*/ 184 w 352"/>
                <a:gd name="T35" fmla="*/ 317 h 355"/>
                <a:gd name="T36" fmla="*/ 125 w 352"/>
                <a:gd name="T37" fmla="*/ 355 h 355"/>
                <a:gd name="T38" fmla="*/ 83 w 352"/>
                <a:gd name="T39" fmla="*/ 308 h 355"/>
                <a:gd name="T40" fmla="*/ 111 w 352"/>
                <a:gd name="T41" fmla="*/ 336 h 355"/>
                <a:gd name="T42" fmla="*/ 160 w 352"/>
                <a:gd name="T43" fmla="*/ 331 h 355"/>
                <a:gd name="T44" fmla="*/ 208 w 352"/>
                <a:gd name="T45" fmla="*/ 314 h 355"/>
                <a:gd name="T46" fmla="*/ 275 w 352"/>
                <a:gd name="T47" fmla="*/ 339 h 355"/>
                <a:gd name="T48" fmla="*/ 304 w 352"/>
                <a:gd name="T49" fmla="*/ 326 h 355"/>
                <a:gd name="T50" fmla="*/ 342 w 352"/>
                <a:gd name="T51" fmla="*/ 255 h 355"/>
                <a:gd name="T52" fmla="*/ 290 w 352"/>
                <a:gd name="T53" fmla="*/ 198 h 355"/>
                <a:gd name="T54" fmla="*/ 320 w 352"/>
                <a:gd name="T55" fmla="*/ 125 h 355"/>
                <a:gd name="T56" fmla="*/ 315 w 352"/>
                <a:gd name="T57" fmla="*/ 83 h 355"/>
                <a:gd name="T58" fmla="*/ 303 w 352"/>
                <a:gd name="T59" fmla="*/ 28 h 355"/>
                <a:gd name="T60" fmla="*/ 229 w 352"/>
                <a:gd name="T61" fmla="*/ 53 h 355"/>
                <a:gd name="T62" fmla="*/ 171 w 352"/>
                <a:gd name="T63" fmla="*/ 102 h 355"/>
                <a:gd name="T64" fmla="*/ 91 w 352"/>
                <a:gd name="T65" fmla="*/ 158 h 355"/>
                <a:gd name="T66" fmla="*/ 9 w 352"/>
                <a:gd name="T67" fmla="*/ 241 h 355"/>
                <a:gd name="T68" fmla="*/ 45 w 352"/>
                <a:gd name="T69" fmla="*/ 265 h 355"/>
                <a:gd name="T70" fmla="*/ 27 w 352"/>
                <a:gd name="T71" fmla="*/ 299 h 355"/>
                <a:gd name="T72" fmla="*/ 69 w 352"/>
                <a:gd name="T73" fmla="*/ 31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2" h="355">
                  <a:moveTo>
                    <a:pt x="125" y="355"/>
                  </a:moveTo>
                  <a:lnTo>
                    <a:pt x="125" y="355"/>
                  </a:lnTo>
                  <a:lnTo>
                    <a:pt x="107" y="341"/>
                  </a:lnTo>
                  <a:lnTo>
                    <a:pt x="100" y="336"/>
                  </a:lnTo>
                  <a:lnTo>
                    <a:pt x="82" y="316"/>
                  </a:lnTo>
                  <a:lnTo>
                    <a:pt x="68" y="325"/>
                  </a:lnTo>
                  <a:lnTo>
                    <a:pt x="38" y="298"/>
                  </a:lnTo>
                  <a:lnTo>
                    <a:pt x="27" y="309"/>
                  </a:lnTo>
                  <a:lnTo>
                    <a:pt x="14" y="294"/>
                  </a:lnTo>
                  <a:lnTo>
                    <a:pt x="34" y="268"/>
                  </a:lnTo>
                  <a:lnTo>
                    <a:pt x="22" y="263"/>
                  </a:lnTo>
                  <a:lnTo>
                    <a:pt x="0" y="241"/>
                  </a:lnTo>
                  <a:lnTo>
                    <a:pt x="55" y="184"/>
                  </a:lnTo>
                  <a:lnTo>
                    <a:pt x="88" y="153"/>
                  </a:lnTo>
                  <a:lnTo>
                    <a:pt x="137" y="130"/>
                  </a:lnTo>
                  <a:lnTo>
                    <a:pt x="167" y="97"/>
                  </a:lnTo>
                  <a:lnTo>
                    <a:pt x="205" y="68"/>
                  </a:lnTo>
                  <a:lnTo>
                    <a:pt x="224" y="49"/>
                  </a:lnTo>
                  <a:lnTo>
                    <a:pt x="263" y="0"/>
                  </a:lnTo>
                  <a:lnTo>
                    <a:pt x="308" y="24"/>
                  </a:lnTo>
                  <a:lnTo>
                    <a:pt x="330" y="53"/>
                  </a:lnTo>
                  <a:lnTo>
                    <a:pt x="322" y="80"/>
                  </a:lnTo>
                  <a:lnTo>
                    <a:pt x="350" y="107"/>
                  </a:lnTo>
                  <a:lnTo>
                    <a:pt x="325" y="129"/>
                  </a:lnTo>
                  <a:lnTo>
                    <a:pt x="301" y="166"/>
                  </a:lnTo>
                  <a:lnTo>
                    <a:pt x="296" y="198"/>
                  </a:lnTo>
                  <a:lnTo>
                    <a:pt x="300" y="237"/>
                  </a:lnTo>
                  <a:lnTo>
                    <a:pt x="352" y="251"/>
                  </a:lnTo>
                  <a:lnTo>
                    <a:pt x="339" y="276"/>
                  </a:lnTo>
                  <a:lnTo>
                    <a:pt x="319" y="314"/>
                  </a:lnTo>
                  <a:lnTo>
                    <a:pt x="305" y="338"/>
                  </a:lnTo>
                  <a:lnTo>
                    <a:pt x="296" y="327"/>
                  </a:lnTo>
                  <a:lnTo>
                    <a:pt x="278" y="346"/>
                  </a:lnTo>
                  <a:lnTo>
                    <a:pt x="220" y="339"/>
                  </a:lnTo>
                  <a:lnTo>
                    <a:pt x="204" y="320"/>
                  </a:lnTo>
                  <a:lnTo>
                    <a:pt x="184" y="317"/>
                  </a:lnTo>
                  <a:lnTo>
                    <a:pt x="163" y="337"/>
                  </a:lnTo>
                  <a:lnTo>
                    <a:pt x="125" y="355"/>
                  </a:lnTo>
                  <a:close/>
                  <a:moveTo>
                    <a:pt x="83" y="308"/>
                  </a:moveTo>
                  <a:lnTo>
                    <a:pt x="83" y="308"/>
                  </a:lnTo>
                  <a:lnTo>
                    <a:pt x="105" y="331"/>
                  </a:lnTo>
                  <a:lnTo>
                    <a:pt x="111" y="336"/>
                  </a:lnTo>
                  <a:lnTo>
                    <a:pt x="125" y="347"/>
                  </a:lnTo>
                  <a:lnTo>
                    <a:pt x="160" y="331"/>
                  </a:lnTo>
                  <a:lnTo>
                    <a:pt x="182" y="310"/>
                  </a:lnTo>
                  <a:lnTo>
                    <a:pt x="208" y="314"/>
                  </a:lnTo>
                  <a:lnTo>
                    <a:pt x="223" y="332"/>
                  </a:lnTo>
                  <a:lnTo>
                    <a:pt x="275" y="339"/>
                  </a:lnTo>
                  <a:lnTo>
                    <a:pt x="297" y="317"/>
                  </a:lnTo>
                  <a:lnTo>
                    <a:pt x="304" y="326"/>
                  </a:lnTo>
                  <a:lnTo>
                    <a:pt x="313" y="311"/>
                  </a:lnTo>
                  <a:lnTo>
                    <a:pt x="342" y="255"/>
                  </a:lnTo>
                  <a:lnTo>
                    <a:pt x="294" y="242"/>
                  </a:lnTo>
                  <a:lnTo>
                    <a:pt x="290" y="198"/>
                  </a:lnTo>
                  <a:lnTo>
                    <a:pt x="295" y="163"/>
                  </a:lnTo>
                  <a:lnTo>
                    <a:pt x="320" y="125"/>
                  </a:lnTo>
                  <a:lnTo>
                    <a:pt x="340" y="107"/>
                  </a:lnTo>
                  <a:lnTo>
                    <a:pt x="315" y="83"/>
                  </a:lnTo>
                  <a:lnTo>
                    <a:pt x="323" y="54"/>
                  </a:lnTo>
                  <a:lnTo>
                    <a:pt x="303" y="28"/>
                  </a:lnTo>
                  <a:lnTo>
                    <a:pt x="265" y="9"/>
                  </a:lnTo>
                  <a:lnTo>
                    <a:pt x="229" y="53"/>
                  </a:lnTo>
                  <a:lnTo>
                    <a:pt x="210" y="73"/>
                  </a:lnTo>
                  <a:lnTo>
                    <a:pt x="171" y="102"/>
                  </a:lnTo>
                  <a:lnTo>
                    <a:pt x="140" y="136"/>
                  </a:lnTo>
                  <a:lnTo>
                    <a:pt x="91" y="158"/>
                  </a:lnTo>
                  <a:lnTo>
                    <a:pt x="60" y="188"/>
                  </a:lnTo>
                  <a:lnTo>
                    <a:pt x="9" y="241"/>
                  </a:lnTo>
                  <a:lnTo>
                    <a:pt x="26" y="258"/>
                  </a:lnTo>
                  <a:lnTo>
                    <a:pt x="45" y="265"/>
                  </a:lnTo>
                  <a:lnTo>
                    <a:pt x="22" y="294"/>
                  </a:lnTo>
                  <a:lnTo>
                    <a:pt x="27" y="299"/>
                  </a:lnTo>
                  <a:lnTo>
                    <a:pt x="38" y="289"/>
                  </a:lnTo>
                  <a:lnTo>
                    <a:pt x="69" y="317"/>
                  </a:lnTo>
                  <a:lnTo>
                    <a:pt x="83" y="30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7"/>
            <p:cNvSpPr>
              <a:spLocks/>
            </p:cNvSpPr>
            <p:nvPr/>
          </p:nvSpPr>
          <p:spPr bwMode="auto">
            <a:xfrm>
              <a:off x="4078288" y="5287963"/>
              <a:ext cx="3419475" cy="2330450"/>
            </a:xfrm>
            <a:custGeom>
              <a:avLst/>
              <a:gdLst>
                <a:gd name="T0" fmla="*/ 243 w 3585"/>
                <a:gd name="T1" fmla="*/ 894 h 2440"/>
                <a:gd name="T2" fmla="*/ 338 w 3585"/>
                <a:gd name="T3" fmla="*/ 1015 h 2440"/>
                <a:gd name="T4" fmla="*/ 399 w 3585"/>
                <a:gd name="T5" fmla="*/ 1154 h 2440"/>
                <a:gd name="T6" fmla="*/ 484 w 3585"/>
                <a:gd name="T7" fmla="*/ 1321 h 2440"/>
                <a:gd name="T8" fmla="*/ 602 w 3585"/>
                <a:gd name="T9" fmla="*/ 1410 h 2440"/>
                <a:gd name="T10" fmla="*/ 724 w 3585"/>
                <a:gd name="T11" fmla="*/ 1349 h 2440"/>
                <a:gd name="T12" fmla="*/ 918 w 3585"/>
                <a:gd name="T13" fmla="*/ 1150 h 2440"/>
                <a:gd name="T14" fmla="*/ 1015 w 3585"/>
                <a:gd name="T15" fmla="*/ 1003 h 2440"/>
                <a:gd name="T16" fmla="*/ 1133 w 3585"/>
                <a:gd name="T17" fmla="*/ 953 h 2440"/>
                <a:gd name="T18" fmla="*/ 1323 w 3585"/>
                <a:gd name="T19" fmla="*/ 871 h 2440"/>
                <a:gd name="T20" fmla="*/ 1507 w 3585"/>
                <a:gd name="T21" fmla="*/ 881 h 2440"/>
                <a:gd name="T22" fmla="*/ 1651 w 3585"/>
                <a:gd name="T23" fmla="*/ 826 h 2440"/>
                <a:gd name="T24" fmla="*/ 1710 w 3585"/>
                <a:gd name="T25" fmla="*/ 750 h 2440"/>
                <a:gd name="T26" fmla="*/ 1965 w 3585"/>
                <a:gd name="T27" fmla="*/ 743 h 2440"/>
                <a:gd name="T28" fmla="*/ 2255 w 3585"/>
                <a:gd name="T29" fmla="*/ 554 h 2440"/>
                <a:gd name="T30" fmla="*/ 2516 w 3585"/>
                <a:gd name="T31" fmla="*/ 445 h 2440"/>
                <a:gd name="T32" fmla="*/ 2557 w 3585"/>
                <a:gd name="T33" fmla="*/ 334 h 2440"/>
                <a:gd name="T34" fmla="*/ 2735 w 3585"/>
                <a:gd name="T35" fmla="*/ 316 h 2440"/>
                <a:gd name="T36" fmla="*/ 2970 w 3585"/>
                <a:gd name="T37" fmla="*/ 413 h 2440"/>
                <a:gd name="T38" fmla="*/ 3239 w 3585"/>
                <a:gd name="T39" fmla="*/ 318 h 2440"/>
                <a:gd name="T40" fmla="*/ 3449 w 3585"/>
                <a:gd name="T41" fmla="*/ 0 h 2440"/>
                <a:gd name="T42" fmla="*/ 3431 w 3585"/>
                <a:gd name="T43" fmla="*/ 184 h 2440"/>
                <a:gd name="T44" fmla="*/ 3409 w 3585"/>
                <a:gd name="T45" fmla="*/ 502 h 2440"/>
                <a:gd name="T46" fmla="*/ 3228 w 3585"/>
                <a:gd name="T47" fmla="*/ 704 h 2440"/>
                <a:gd name="T48" fmla="*/ 3243 w 3585"/>
                <a:gd name="T49" fmla="*/ 848 h 2440"/>
                <a:gd name="T50" fmla="*/ 3138 w 3585"/>
                <a:gd name="T51" fmla="*/ 967 h 2440"/>
                <a:gd name="T52" fmla="*/ 2931 w 3585"/>
                <a:gd name="T53" fmla="*/ 1103 h 2440"/>
                <a:gd name="T54" fmla="*/ 2865 w 3585"/>
                <a:gd name="T55" fmla="*/ 1311 h 2440"/>
                <a:gd name="T56" fmla="*/ 2896 w 3585"/>
                <a:gd name="T57" fmla="*/ 1586 h 2440"/>
                <a:gd name="T58" fmla="*/ 2741 w 3585"/>
                <a:gd name="T59" fmla="*/ 1680 h 2440"/>
                <a:gd name="T60" fmla="*/ 2666 w 3585"/>
                <a:gd name="T61" fmla="*/ 1869 h 2440"/>
                <a:gd name="T62" fmla="*/ 2571 w 3585"/>
                <a:gd name="T63" fmla="*/ 2017 h 2440"/>
                <a:gd name="T64" fmla="*/ 2335 w 3585"/>
                <a:gd name="T65" fmla="*/ 2148 h 2440"/>
                <a:gd name="T66" fmla="*/ 2264 w 3585"/>
                <a:gd name="T67" fmla="*/ 2252 h 2440"/>
                <a:gd name="T68" fmla="*/ 2140 w 3585"/>
                <a:gd name="T69" fmla="*/ 2230 h 2440"/>
                <a:gd name="T70" fmla="*/ 2001 w 3585"/>
                <a:gd name="T71" fmla="*/ 2243 h 2440"/>
                <a:gd name="T72" fmla="*/ 1911 w 3585"/>
                <a:gd name="T73" fmla="*/ 2120 h 2440"/>
                <a:gd name="T74" fmla="*/ 1694 w 3585"/>
                <a:gd name="T75" fmla="*/ 2047 h 2440"/>
                <a:gd name="T76" fmla="*/ 1616 w 3585"/>
                <a:gd name="T77" fmla="*/ 2146 h 2440"/>
                <a:gd name="T78" fmla="*/ 1482 w 3585"/>
                <a:gd name="T79" fmla="*/ 2205 h 2440"/>
                <a:gd name="T80" fmla="*/ 1206 w 3585"/>
                <a:gd name="T81" fmla="*/ 2267 h 2440"/>
                <a:gd name="T82" fmla="*/ 948 w 3585"/>
                <a:gd name="T83" fmla="*/ 2342 h 2440"/>
                <a:gd name="T84" fmla="*/ 845 w 3585"/>
                <a:gd name="T85" fmla="*/ 2424 h 2440"/>
                <a:gd name="T86" fmla="*/ 675 w 3585"/>
                <a:gd name="T87" fmla="*/ 2384 h 2440"/>
                <a:gd name="T88" fmla="*/ 493 w 3585"/>
                <a:gd name="T89" fmla="*/ 2100 h 2440"/>
                <a:gd name="T90" fmla="*/ 436 w 3585"/>
                <a:gd name="T91" fmla="*/ 1946 h 2440"/>
                <a:gd name="T92" fmla="*/ 318 w 3585"/>
                <a:gd name="T93" fmla="*/ 1808 h 2440"/>
                <a:gd name="T94" fmla="*/ 224 w 3585"/>
                <a:gd name="T95" fmla="*/ 1802 h 2440"/>
                <a:gd name="T96" fmla="*/ 156 w 3585"/>
                <a:gd name="T97" fmla="*/ 1618 h 2440"/>
                <a:gd name="T98" fmla="*/ 82 w 3585"/>
                <a:gd name="T99" fmla="*/ 1451 h 2440"/>
                <a:gd name="T100" fmla="*/ 183 w 3585"/>
                <a:gd name="T101" fmla="*/ 1121 h 2440"/>
                <a:gd name="T102" fmla="*/ 52 w 3585"/>
                <a:gd name="T103" fmla="*/ 990 h 2440"/>
                <a:gd name="T104" fmla="*/ 69 w 3585"/>
                <a:gd name="T105" fmla="*/ 858 h 2440"/>
                <a:gd name="T106" fmla="*/ 185 w 3585"/>
                <a:gd name="T107" fmla="*/ 804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0">
                  <a:moveTo>
                    <a:pt x="185" y="804"/>
                  </a:moveTo>
                  <a:lnTo>
                    <a:pt x="185" y="804"/>
                  </a:lnTo>
                  <a:lnTo>
                    <a:pt x="239" y="860"/>
                  </a:lnTo>
                  <a:lnTo>
                    <a:pt x="243" y="894"/>
                  </a:lnTo>
                  <a:lnTo>
                    <a:pt x="232" y="922"/>
                  </a:lnTo>
                  <a:lnTo>
                    <a:pt x="262" y="969"/>
                  </a:lnTo>
                  <a:lnTo>
                    <a:pt x="311" y="974"/>
                  </a:lnTo>
                  <a:lnTo>
                    <a:pt x="338" y="1015"/>
                  </a:lnTo>
                  <a:lnTo>
                    <a:pt x="338" y="1018"/>
                  </a:lnTo>
                  <a:lnTo>
                    <a:pt x="346" y="1098"/>
                  </a:lnTo>
                  <a:lnTo>
                    <a:pt x="374" y="1120"/>
                  </a:lnTo>
                  <a:lnTo>
                    <a:pt x="399" y="1154"/>
                  </a:lnTo>
                  <a:lnTo>
                    <a:pt x="417" y="1203"/>
                  </a:lnTo>
                  <a:lnTo>
                    <a:pt x="436" y="1224"/>
                  </a:lnTo>
                  <a:lnTo>
                    <a:pt x="454" y="1238"/>
                  </a:lnTo>
                  <a:lnTo>
                    <a:pt x="484" y="1321"/>
                  </a:lnTo>
                  <a:lnTo>
                    <a:pt x="496" y="1337"/>
                  </a:lnTo>
                  <a:lnTo>
                    <a:pt x="504" y="1382"/>
                  </a:lnTo>
                  <a:lnTo>
                    <a:pt x="549" y="1438"/>
                  </a:lnTo>
                  <a:lnTo>
                    <a:pt x="602" y="1410"/>
                  </a:lnTo>
                  <a:lnTo>
                    <a:pt x="630" y="1396"/>
                  </a:lnTo>
                  <a:lnTo>
                    <a:pt x="639" y="1401"/>
                  </a:lnTo>
                  <a:lnTo>
                    <a:pt x="666" y="1394"/>
                  </a:lnTo>
                  <a:lnTo>
                    <a:pt x="724" y="1349"/>
                  </a:lnTo>
                  <a:lnTo>
                    <a:pt x="747" y="1286"/>
                  </a:lnTo>
                  <a:lnTo>
                    <a:pt x="789" y="1278"/>
                  </a:lnTo>
                  <a:lnTo>
                    <a:pt x="833" y="1216"/>
                  </a:lnTo>
                  <a:lnTo>
                    <a:pt x="918" y="1150"/>
                  </a:lnTo>
                  <a:lnTo>
                    <a:pt x="890" y="1086"/>
                  </a:lnTo>
                  <a:lnTo>
                    <a:pt x="903" y="1057"/>
                  </a:lnTo>
                  <a:lnTo>
                    <a:pt x="944" y="1013"/>
                  </a:lnTo>
                  <a:lnTo>
                    <a:pt x="1015" y="1003"/>
                  </a:lnTo>
                  <a:lnTo>
                    <a:pt x="1035" y="979"/>
                  </a:lnTo>
                  <a:lnTo>
                    <a:pt x="1034" y="919"/>
                  </a:lnTo>
                  <a:lnTo>
                    <a:pt x="1141" y="867"/>
                  </a:lnTo>
                  <a:lnTo>
                    <a:pt x="1133" y="953"/>
                  </a:lnTo>
                  <a:lnTo>
                    <a:pt x="1153" y="965"/>
                  </a:lnTo>
                  <a:lnTo>
                    <a:pt x="1239" y="936"/>
                  </a:lnTo>
                  <a:lnTo>
                    <a:pt x="1287" y="898"/>
                  </a:lnTo>
                  <a:lnTo>
                    <a:pt x="1323" y="871"/>
                  </a:lnTo>
                  <a:lnTo>
                    <a:pt x="1405" y="835"/>
                  </a:lnTo>
                  <a:lnTo>
                    <a:pt x="1446" y="863"/>
                  </a:lnTo>
                  <a:lnTo>
                    <a:pt x="1491" y="837"/>
                  </a:lnTo>
                  <a:lnTo>
                    <a:pt x="1507" y="881"/>
                  </a:lnTo>
                  <a:lnTo>
                    <a:pt x="1533" y="884"/>
                  </a:lnTo>
                  <a:lnTo>
                    <a:pt x="1550" y="865"/>
                  </a:lnTo>
                  <a:lnTo>
                    <a:pt x="1626" y="861"/>
                  </a:lnTo>
                  <a:lnTo>
                    <a:pt x="1651" y="826"/>
                  </a:lnTo>
                  <a:lnTo>
                    <a:pt x="1594" y="791"/>
                  </a:lnTo>
                  <a:lnTo>
                    <a:pt x="1606" y="763"/>
                  </a:lnTo>
                  <a:lnTo>
                    <a:pt x="1649" y="751"/>
                  </a:lnTo>
                  <a:lnTo>
                    <a:pt x="1710" y="750"/>
                  </a:lnTo>
                  <a:lnTo>
                    <a:pt x="1736" y="757"/>
                  </a:lnTo>
                  <a:lnTo>
                    <a:pt x="1767" y="683"/>
                  </a:lnTo>
                  <a:lnTo>
                    <a:pt x="1799" y="655"/>
                  </a:lnTo>
                  <a:lnTo>
                    <a:pt x="1965" y="743"/>
                  </a:lnTo>
                  <a:lnTo>
                    <a:pt x="2033" y="721"/>
                  </a:lnTo>
                  <a:lnTo>
                    <a:pt x="2051" y="708"/>
                  </a:lnTo>
                  <a:lnTo>
                    <a:pt x="2099" y="671"/>
                  </a:lnTo>
                  <a:lnTo>
                    <a:pt x="2255" y="554"/>
                  </a:lnTo>
                  <a:lnTo>
                    <a:pt x="2330" y="552"/>
                  </a:lnTo>
                  <a:lnTo>
                    <a:pt x="2436" y="501"/>
                  </a:lnTo>
                  <a:lnTo>
                    <a:pt x="2461" y="464"/>
                  </a:lnTo>
                  <a:lnTo>
                    <a:pt x="2516" y="445"/>
                  </a:lnTo>
                  <a:lnTo>
                    <a:pt x="2531" y="413"/>
                  </a:lnTo>
                  <a:lnTo>
                    <a:pt x="2505" y="365"/>
                  </a:lnTo>
                  <a:lnTo>
                    <a:pt x="2523" y="346"/>
                  </a:lnTo>
                  <a:lnTo>
                    <a:pt x="2557" y="334"/>
                  </a:lnTo>
                  <a:lnTo>
                    <a:pt x="2577" y="306"/>
                  </a:lnTo>
                  <a:lnTo>
                    <a:pt x="2646" y="294"/>
                  </a:lnTo>
                  <a:lnTo>
                    <a:pt x="2711" y="325"/>
                  </a:lnTo>
                  <a:lnTo>
                    <a:pt x="2735" y="316"/>
                  </a:lnTo>
                  <a:lnTo>
                    <a:pt x="2828" y="341"/>
                  </a:lnTo>
                  <a:lnTo>
                    <a:pt x="2851" y="371"/>
                  </a:lnTo>
                  <a:lnTo>
                    <a:pt x="2949" y="386"/>
                  </a:lnTo>
                  <a:lnTo>
                    <a:pt x="2970" y="413"/>
                  </a:lnTo>
                  <a:lnTo>
                    <a:pt x="3081" y="396"/>
                  </a:lnTo>
                  <a:lnTo>
                    <a:pt x="3123" y="386"/>
                  </a:lnTo>
                  <a:lnTo>
                    <a:pt x="3175" y="359"/>
                  </a:lnTo>
                  <a:lnTo>
                    <a:pt x="3239" y="318"/>
                  </a:lnTo>
                  <a:lnTo>
                    <a:pt x="3324" y="227"/>
                  </a:lnTo>
                  <a:lnTo>
                    <a:pt x="3348" y="148"/>
                  </a:lnTo>
                  <a:lnTo>
                    <a:pt x="3359" y="70"/>
                  </a:lnTo>
                  <a:lnTo>
                    <a:pt x="3449" y="0"/>
                  </a:lnTo>
                  <a:lnTo>
                    <a:pt x="3450" y="0"/>
                  </a:lnTo>
                  <a:lnTo>
                    <a:pt x="3464" y="26"/>
                  </a:lnTo>
                  <a:lnTo>
                    <a:pt x="3466" y="88"/>
                  </a:lnTo>
                  <a:lnTo>
                    <a:pt x="3431" y="184"/>
                  </a:lnTo>
                  <a:lnTo>
                    <a:pt x="3475" y="331"/>
                  </a:lnTo>
                  <a:lnTo>
                    <a:pt x="3585" y="390"/>
                  </a:lnTo>
                  <a:lnTo>
                    <a:pt x="3557" y="446"/>
                  </a:lnTo>
                  <a:lnTo>
                    <a:pt x="3409" y="502"/>
                  </a:lnTo>
                  <a:lnTo>
                    <a:pt x="3407" y="618"/>
                  </a:lnTo>
                  <a:lnTo>
                    <a:pt x="3348" y="626"/>
                  </a:lnTo>
                  <a:lnTo>
                    <a:pt x="3265" y="707"/>
                  </a:lnTo>
                  <a:lnTo>
                    <a:pt x="3228" y="704"/>
                  </a:lnTo>
                  <a:lnTo>
                    <a:pt x="3198" y="756"/>
                  </a:lnTo>
                  <a:lnTo>
                    <a:pt x="3241" y="774"/>
                  </a:lnTo>
                  <a:lnTo>
                    <a:pt x="3255" y="818"/>
                  </a:lnTo>
                  <a:lnTo>
                    <a:pt x="3243" y="848"/>
                  </a:lnTo>
                  <a:lnTo>
                    <a:pt x="3181" y="890"/>
                  </a:lnTo>
                  <a:lnTo>
                    <a:pt x="3144" y="887"/>
                  </a:lnTo>
                  <a:lnTo>
                    <a:pt x="3134" y="904"/>
                  </a:lnTo>
                  <a:lnTo>
                    <a:pt x="3138" y="967"/>
                  </a:lnTo>
                  <a:lnTo>
                    <a:pt x="3083" y="965"/>
                  </a:lnTo>
                  <a:lnTo>
                    <a:pt x="3057" y="984"/>
                  </a:lnTo>
                  <a:lnTo>
                    <a:pt x="3027" y="1087"/>
                  </a:lnTo>
                  <a:lnTo>
                    <a:pt x="2931" y="1103"/>
                  </a:lnTo>
                  <a:lnTo>
                    <a:pt x="2885" y="1084"/>
                  </a:lnTo>
                  <a:lnTo>
                    <a:pt x="2758" y="1211"/>
                  </a:lnTo>
                  <a:lnTo>
                    <a:pt x="2803" y="1244"/>
                  </a:lnTo>
                  <a:lnTo>
                    <a:pt x="2865" y="1311"/>
                  </a:lnTo>
                  <a:lnTo>
                    <a:pt x="2939" y="1447"/>
                  </a:lnTo>
                  <a:lnTo>
                    <a:pt x="2907" y="1511"/>
                  </a:lnTo>
                  <a:lnTo>
                    <a:pt x="2918" y="1552"/>
                  </a:lnTo>
                  <a:lnTo>
                    <a:pt x="2896" y="1586"/>
                  </a:lnTo>
                  <a:lnTo>
                    <a:pt x="2839" y="1603"/>
                  </a:lnTo>
                  <a:lnTo>
                    <a:pt x="2828" y="1650"/>
                  </a:lnTo>
                  <a:lnTo>
                    <a:pt x="2804" y="1671"/>
                  </a:lnTo>
                  <a:lnTo>
                    <a:pt x="2741" y="1680"/>
                  </a:lnTo>
                  <a:lnTo>
                    <a:pt x="2665" y="1704"/>
                  </a:lnTo>
                  <a:lnTo>
                    <a:pt x="2644" y="1772"/>
                  </a:lnTo>
                  <a:lnTo>
                    <a:pt x="2644" y="1815"/>
                  </a:lnTo>
                  <a:lnTo>
                    <a:pt x="2666" y="1869"/>
                  </a:lnTo>
                  <a:lnTo>
                    <a:pt x="2628" y="1904"/>
                  </a:lnTo>
                  <a:lnTo>
                    <a:pt x="2620" y="1967"/>
                  </a:lnTo>
                  <a:lnTo>
                    <a:pt x="2599" y="1970"/>
                  </a:lnTo>
                  <a:lnTo>
                    <a:pt x="2571" y="2017"/>
                  </a:lnTo>
                  <a:lnTo>
                    <a:pt x="2402" y="2019"/>
                  </a:lnTo>
                  <a:lnTo>
                    <a:pt x="2370" y="2071"/>
                  </a:lnTo>
                  <a:lnTo>
                    <a:pt x="2342" y="2090"/>
                  </a:lnTo>
                  <a:lnTo>
                    <a:pt x="2335" y="2148"/>
                  </a:lnTo>
                  <a:lnTo>
                    <a:pt x="2319" y="2198"/>
                  </a:lnTo>
                  <a:lnTo>
                    <a:pt x="2332" y="2237"/>
                  </a:lnTo>
                  <a:lnTo>
                    <a:pt x="2312" y="2261"/>
                  </a:lnTo>
                  <a:lnTo>
                    <a:pt x="2264" y="2252"/>
                  </a:lnTo>
                  <a:lnTo>
                    <a:pt x="2235" y="2235"/>
                  </a:lnTo>
                  <a:lnTo>
                    <a:pt x="2210" y="2234"/>
                  </a:lnTo>
                  <a:lnTo>
                    <a:pt x="2177" y="2269"/>
                  </a:lnTo>
                  <a:lnTo>
                    <a:pt x="2140" y="2230"/>
                  </a:lnTo>
                  <a:lnTo>
                    <a:pt x="2106" y="2207"/>
                  </a:lnTo>
                  <a:lnTo>
                    <a:pt x="2057" y="2192"/>
                  </a:lnTo>
                  <a:lnTo>
                    <a:pt x="2032" y="2241"/>
                  </a:lnTo>
                  <a:lnTo>
                    <a:pt x="2001" y="2243"/>
                  </a:lnTo>
                  <a:lnTo>
                    <a:pt x="1977" y="2206"/>
                  </a:lnTo>
                  <a:lnTo>
                    <a:pt x="1978" y="2157"/>
                  </a:lnTo>
                  <a:lnTo>
                    <a:pt x="1919" y="2146"/>
                  </a:lnTo>
                  <a:lnTo>
                    <a:pt x="1911" y="2120"/>
                  </a:lnTo>
                  <a:lnTo>
                    <a:pt x="1881" y="2081"/>
                  </a:lnTo>
                  <a:lnTo>
                    <a:pt x="1834" y="2104"/>
                  </a:lnTo>
                  <a:lnTo>
                    <a:pt x="1719" y="2097"/>
                  </a:lnTo>
                  <a:lnTo>
                    <a:pt x="1694" y="2047"/>
                  </a:lnTo>
                  <a:lnTo>
                    <a:pt x="1635" y="2067"/>
                  </a:lnTo>
                  <a:lnTo>
                    <a:pt x="1623" y="2083"/>
                  </a:lnTo>
                  <a:lnTo>
                    <a:pt x="1635" y="2134"/>
                  </a:lnTo>
                  <a:lnTo>
                    <a:pt x="1616" y="2146"/>
                  </a:lnTo>
                  <a:lnTo>
                    <a:pt x="1574" y="2139"/>
                  </a:lnTo>
                  <a:lnTo>
                    <a:pt x="1510" y="2143"/>
                  </a:lnTo>
                  <a:lnTo>
                    <a:pt x="1478" y="2168"/>
                  </a:lnTo>
                  <a:lnTo>
                    <a:pt x="1482" y="2205"/>
                  </a:lnTo>
                  <a:lnTo>
                    <a:pt x="1429" y="2215"/>
                  </a:lnTo>
                  <a:lnTo>
                    <a:pt x="1389" y="2262"/>
                  </a:lnTo>
                  <a:lnTo>
                    <a:pt x="1292" y="2324"/>
                  </a:lnTo>
                  <a:lnTo>
                    <a:pt x="1206" y="2267"/>
                  </a:lnTo>
                  <a:lnTo>
                    <a:pt x="1162" y="2287"/>
                  </a:lnTo>
                  <a:lnTo>
                    <a:pt x="1098" y="2250"/>
                  </a:lnTo>
                  <a:lnTo>
                    <a:pt x="1027" y="2353"/>
                  </a:lnTo>
                  <a:lnTo>
                    <a:pt x="948" y="2342"/>
                  </a:lnTo>
                  <a:lnTo>
                    <a:pt x="903" y="2387"/>
                  </a:lnTo>
                  <a:lnTo>
                    <a:pt x="904" y="2426"/>
                  </a:lnTo>
                  <a:lnTo>
                    <a:pt x="881" y="2439"/>
                  </a:lnTo>
                  <a:lnTo>
                    <a:pt x="845" y="2424"/>
                  </a:lnTo>
                  <a:lnTo>
                    <a:pt x="799" y="2375"/>
                  </a:lnTo>
                  <a:lnTo>
                    <a:pt x="722" y="2440"/>
                  </a:lnTo>
                  <a:lnTo>
                    <a:pt x="687" y="2434"/>
                  </a:lnTo>
                  <a:lnTo>
                    <a:pt x="675" y="2384"/>
                  </a:lnTo>
                  <a:lnTo>
                    <a:pt x="573" y="2243"/>
                  </a:lnTo>
                  <a:lnTo>
                    <a:pt x="557" y="2200"/>
                  </a:lnTo>
                  <a:lnTo>
                    <a:pt x="553" y="2144"/>
                  </a:lnTo>
                  <a:lnTo>
                    <a:pt x="493" y="2100"/>
                  </a:lnTo>
                  <a:lnTo>
                    <a:pt x="522" y="2065"/>
                  </a:lnTo>
                  <a:lnTo>
                    <a:pt x="487" y="2002"/>
                  </a:lnTo>
                  <a:lnTo>
                    <a:pt x="444" y="1993"/>
                  </a:lnTo>
                  <a:lnTo>
                    <a:pt x="436" y="1946"/>
                  </a:lnTo>
                  <a:lnTo>
                    <a:pt x="368" y="1849"/>
                  </a:lnTo>
                  <a:lnTo>
                    <a:pt x="340" y="1837"/>
                  </a:lnTo>
                  <a:lnTo>
                    <a:pt x="343" y="1809"/>
                  </a:lnTo>
                  <a:lnTo>
                    <a:pt x="318" y="1808"/>
                  </a:lnTo>
                  <a:lnTo>
                    <a:pt x="283" y="1852"/>
                  </a:lnTo>
                  <a:lnTo>
                    <a:pt x="228" y="1869"/>
                  </a:lnTo>
                  <a:lnTo>
                    <a:pt x="204" y="1847"/>
                  </a:lnTo>
                  <a:lnTo>
                    <a:pt x="224" y="1802"/>
                  </a:lnTo>
                  <a:lnTo>
                    <a:pt x="246" y="1779"/>
                  </a:lnTo>
                  <a:lnTo>
                    <a:pt x="236" y="1716"/>
                  </a:lnTo>
                  <a:lnTo>
                    <a:pt x="267" y="1628"/>
                  </a:lnTo>
                  <a:lnTo>
                    <a:pt x="156" y="1618"/>
                  </a:lnTo>
                  <a:lnTo>
                    <a:pt x="86" y="1610"/>
                  </a:lnTo>
                  <a:lnTo>
                    <a:pt x="50" y="1588"/>
                  </a:lnTo>
                  <a:lnTo>
                    <a:pt x="39" y="1509"/>
                  </a:lnTo>
                  <a:lnTo>
                    <a:pt x="82" y="1451"/>
                  </a:lnTo>
                  <a:lnTo>
                    <a:pt x="62" y="1385"/>
                  </a:lnTo>
                  <a:lnTo>
                    <a:pt x="113" y="1304"/>
                  </a:lnTo>
                  <a:lnTo>
                    <a:pt x="173" y="1216"/>
                  </a:lnTo>
                  <a:lnTo>
                    <a:pt x="183" y="1121"/>
                  </a:lnTo>
                  <a:lnTo>
                    <a:pt x="139" y="1098"/>
                  </a:lnTo>
                  <a:lnTo>
                    <a:pt x="101" y="1044"/>
                  </a:lnTo>
                  <a:lnTo>
                    <a:pt x="59" y="1019"/>
                  </a:lnTo>
                  <a:lnTo>
                    <a:pt x="52" y="990"/>
                  </a:lnTo>
                  <a:lnTo>
                    <a:pt x="32" y="994"/>
                  </a:lnTo>
                  <a:lnTo>
                    <a:pt x="20" y="949"/>
                  </a:lnTo>
                  <a:lnTo>
                    <a:pt x="0" y="905"/>
                  </a:lnTo>
                  <a:lnTo>
                    <a:pt x="69" y="858"/>
                  </a:lnTo>
                  <a:lnTo>
                    <a:pt x="64" y="817"/>
                  </a:lnTo>
                  <a:lnTo>
                    <a:pt x="72" y="804"/>
                  </a:lnTo>
                  <a:lnTo>
                    <a:pt x="178" y="791"/>
                  </a:lnTo>
                  <a:lnTo>
                    <a:pt x="185" y="804"/>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8"/>
            <p:cNvSpPr>
              <a:spLocks noEditPoints="1"/>
            </p:cNvSpPr>
            <p:nvPr/>
          </p:nvSpPr>
          <p:spPr bwMode="auto">
            <a:xfrm>
              <a:off x="4073525" y="5284788"/>
              <a:ext cx="3429000" cy="2336800"/>
            </a:xfrm>
            <a:custGeom>
              <a:avLst/>
              <a:gdLst>
                <a:gd name="T0" fmla="*/ 554 w 3594"/>
                <a:gd name="T1" fmla="*/ 2149 h 2448"/>
                <a:gd name="T2" fmla="*/ 340 w 3594"/>
                <a:gd name="T3" fmla="*/ 1843 h 2448"/>
                <a:gd name="T4" fmla="*/ 246 w 3594"/>
                <a:gd name="T5" fmla="*/ 1782 h 2448"/>
                <a:gd name="T6" fmla="*/ 83 w 3594"/>
                <a:gd name="T7" fmla="*/ 1455 h 2448"/>
                <a:gd name="T8" fmla="*/ 60 w 3594"/>
                <a:gd name="T9" fmla="*/ 1025 h 2448"/>
                <a:gd name="T10" fmla="*/ 75 w 3594"/>
                <a:gd name="T11" fmla="*/ 805 h 2448"/>
                <a:gd name="T12" fmla="*/ 316 w 3594"/>
                <a:gd name="T13" fmla="*/ 974 h 2448"/>
                <a:gd name="T14" fmla="*/ 443 w 3594"/>
                <a:gd name="T15" fmla="*/ 1225 h 2448"/>
                <a:gd name="T16" fmla="*/ 643 w 3594"/>
                <a:gd name="T17" fmla="*/ 1401 h 2448"/>
                <a:gd name="T18" fmla="*/ 890 w 3594"/>
                <a:gd name="T19" fmla="*/ 1090 h 2448"/>
                <a:gd name="T20" fmla="*/ 1149 w 3594"/>
                <a:gd name="T21" fmla="*/ 866 h 2448"/>
                <a:gd name="T22" fmla="*/ 1450 w 3594"/>
                <a:gd name="T23" fmla="*/ 863 h 2448"/>
                <a:gd name="T24" fmla="*/ 1594 w 3594"/>
                <a:gd name="T25" fmla="*/ 796 h 2448"/>
                <a:gd name="T26" fmla="*/ 1970 w 3594"/>
                <a:gd name="T27" fmla="*/ 743 h 2448"/>
                <a:gd name="T28" fmla="*/ 2463 w 3594"/>
                <a:gd name="T29" fmla="*/ 466 h 2448"/>
                <a:gd name="T30" fmla="*/ 2651 w 3594"/>
                <a:gd name="T31" fmla="*/ 294 h 2448"/>
                <a:gd name="T32" fmla="*/ 2976 w 3594"/>
                <a:gd name="T33" fmla="*/ 414 h 2448"/>
                <a:gd name="T34" fmla="*/ 3360 w 3594"/>
                <a:gd name="T35" fmla="*/ 72 h 2448"/>
                <a:gd name="T36" fmla="*/ 3439 w 3594"/>
                <a:gd name="T37" fmla="*/ 188 h 2448"/>
                <a:gd name="T38" fmla="*/ 3353 w 3594"/>
                <a:gd name="T39" fmla="*/ 633 h 2448"/>
                <a:gd name="T40" fmla="*/ 3249 w 3594"/>
                <a:gd name="T41" fmla="*/ 855 h 2448"/>
                <a:gd name="T42" fmla="*/ 3034 w 3594"/>
                <a:gd name="T43" fmla="*/ 1093 h 2448"/>
                <a:gd name="T44" fmla="*/ 2914 w 3594"/>
                <a:gd name="T45" fmla="*/ 1515 h 2448"/>
                <a:gd name="T46" fmla="*/ 2672 w 3594"/>
                <a:gd name="T47" fmla="*/ 1711 h 2448"/>
                <a:gd name="T48" fmla="*/ 2577 w 3594"/>
                <a:gd name="T49" fmla="*/ 2024 h 2448"/>
                <a:gd name="T50" fmla="*/ 2317 w 3594"/>
                <a:gd name="T51" fmla="*/ 2269 h 2448"/>
                <a:gd name="T52" fmla="*/ 2063 w 3594"/>
                <a:gd name="T53" fmla="*/ 2200 h 2448"/>
                <a:gd name="T54" fmla="*/ 1884 w 3594"/>
                <a:gd name="T55" fmla="*/ 2089 h 2448"/>
                <a:gd name="T56" fmla="*/ 1643 w 3594"/>
                <a:gd name="T57" fmla="*/ 2139 h 2448"/>
                <a:gd name="T58" fmla="*/ 1395 w 3594"/>
                <a:gd name="T59" fmla="*/ 2268 h 2448"/>
                <a:gd name="T60" fmla="*/ 911 w 3594"/>
                <a:gd name="T61" fmla="*/ 2393 h 2448"/>
                <a:gd name="T62" fmla="*/ 694 w 3594"/>
                <a:gd name="T63" fmla="*/ 2435 h 2448"/>
                <a:gd name="T64" fmla="*/ 951 w 3594"/>
                <a:gd name="T65" fmla="*/ 2343 h 2448"/>
                <a:gd name="T66" fmla="*/ 1391 w 3594"/>
                <a:gd name="T67" fmla="*/ 2263 h 2448"/>
                <a:gd name="T68" fmla="*/ 1620 w 3594"/>
                <a:gd name="T69" fmla="*/ 2146 h 2448"/>
                <a:gd name="T70" fmla="*/ 1886 w 3594"/>
                <a:gd name="T71" fmla="*/ 2081 h 2448"/>
                <a:gd name="T72" fmla="*/ 2060 w 3594"/>
                <a:gd name="T73" fmla="*/ 2192 h 2448"/>
                <a:gd name="T74" fmla="*/ 2315 w 3594"/>
                <a:gd name="T75" fmla="*/ 2261 h 2448"/>
                <a:gd name="T76" fmla="*/ 2406 w 3594"/>
                <a:gd name="T77" fmla="*/ 2019 h 2448"/>
                <a:gd name="T78" fmla="*/ 2644 w 3594"/>
                <a:gd name="T79" fmla="*/ 1776 h 2448"/>
                <a:gd name="T80" fmla="*/ 2898 w 3594"/>
                <a:gd name="T81" fmla="*/ 1587 h 2448"/>
                <a:gd name="T82" fmla="*/ 2888 w 3594"/>
                <a:gd name="T83" fmla="*/ 1084 h 2448"/>
                <a:gd name="T84" fmla="*/ 3146 w 3594"/>
                <a:gd name="T85" fmla="*/ 887 h 2448"/>
                <a:gd name="T86" fmla="*/ 3267 w 3594"/>
                <a:gd name="T87" fmla="*/ 707 h 2448"/>
                <a:gd name="T88" fmla="*/ 3432 w 3594"/>
                <a:gd name="T89" fmla="*/ 188 h 2448"/>
                <a:gd name="T90" fmla="*/ 3331 w 3594"/>
                <a:gd name="T91" fmla="*/ 233 h 2448"/>
                <a:gd name="T92" fmla="*/ 2854 w 3594"/>
                <a:gd name="T93" fmla="*/ 379 h 2448"/>
                <a:gd name="T94" fmla="*/ 2529 w 3594"/>
                <a:gd name="T95" fmla="*/ 353 h 2448"/>
                <a:gd name="T96" fmla="*/ 2260 w 3594"/>
                <a:gd name="T97" fmla="*/ 561 h 2448"/>
                <a:gd name="T98" fmla="*/ 1742 w 3594"/>
                <a:gd name="T99" fmla="*/ 765 h 2448"/>
                <a:gd name="T100" fmla="*/ 1555 w 3594"/>
                <a:gd name="T101" fmla="*/ 873 h 2448"/>
                <a:gd name="T102" fmla="*/ 1293 w 3594"/>
                <a:gd name="T103" fmla="*/ 905 h 2448"/>
                <a:gd name="T104" fmla="*/ 1020 w 3594"/>
                <a:gd name="T105" fmla="*/ 1010 h 2448"/>
                <a:gd name="T106" fmla="*/ 754 w 3594"/>
                <a:gd name="T107" fmla="*/ 1293 h 2448"/>
                <a:gd name="T108" fmla="*/ 497 w 3594"/>
                <a:gd name="T109" fmla="*/ 1342 h 2448"/>
                <a:gd name="T110" fmla="*/ 347 w 3594"/>
                <a:gd name="T111" fmla="*/ 1103 h 2448"/>
                <a:gd name="T112" fmla="*/ 186 w 3594"/>
                <a:gd name="T113" fmla="*/ 809 h 2448"/>
                <a:gd name="T114" fmla="*/ 39 w 3594"/>
                <a:gd name="T115" fmla="*/ 994 h 2448"/>
                <a:gd name="T116" fmla="*/ 120 w 3594"/>
                <a:gd name="T117" fmla="*/ 1310 h 2448"/>
                <a:gd name="T118" fmla="*/ 275 w 3594"/>
                <a:gd name="T119" fmla="*/ 1629 h 2448"/>
                <a:gd name="T120" fmla="*/ 320 w 3594"/>
                <a:gd name="T121" fmla="*/ 1808 h 2448"/>
                <a:gd name="T122" fmla="*/ 493 w 3594"/>
                <a:gd name="T123" fmla="*/ 2003 h 2448"/>
                <a:gd name="T124" fmla="*/ 694 w 3594"/>
                <a:gd name="T125" fmla="*/ 2435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8">
                  <a:moveTo>
                    <a:pt x="727" y="2448"/>
                  </a:moveTo>
                  <a:lnTo>
                    <a:pt x="727" y="2448"/>
                  </a:lnTo>
                  <a:lnTo>
                    <a:pt x="688" y="2441"/>
                  </a:lnTo>
                  <a:lnTo>
                    <a:pt x="676" y="2390"/>
                  </a:lnTo>
                  <a:lnTo>
                    <a:pt x="574" y="2248"/>
                  </a:lnTo>
                  <a:lnTo>
                    <a:pt x="558" y="2204"/>
                  </a:lnTo>
                  <a:lnTo>
                    <a:pt x="554" y="2149"/>
                  </a:lnTo>
                  <a:lnTo>
                    <a:pt x="492" y="2105"/>
                  </a:lnTo>
                  <a:lnTo>
                    <a:pt x="522" y="2069"/>
                  </a:lnTo>
                  <a:lnTo>
                    <a:pt x="489" y="2009"/>
                  </a:lnTo>
                  <a:lnTo>
                    <a:pt x="445" y="1999"/>
                  </a:lnTo>
                  <a:lnTo>
                    <a:pt x="437" y="1952"/>
                  </a:lnTo>
                  <a:lnTo>
                    <a:pt x="369" y="1856"/>
                  </a:lnTo>
                  <a:lnTo>
                    <a:pt x="340" y="1843"/>
                  </a:lnTo>
                  <a:lnTo>
                    <a:pt x="343" y="1816"/>
                  </a:lnTo>
                  <a:lnTo>
                    <a:pt x="323" y="1815"/>
                  </a:lnTo>
                  <a:lnTo>
                    <a:pt x="289" y="1859"/>
                  </a:lnTo>
                  <a:lnTo>
                    <a:pt x="231" y="1877"/>
                  </a:lnTo>
                  <a:lnTo>
                    <a:pt x="203" y="1852"/>
                  </a:lnTo>
                  <a:lnTo>
                    <a:pt x="226" y="1804"/>
                  </a:lnTo>
                  <a:lnTo>
                    <a:pt x="246" y="1782"/>
                  </a:lnTo>
                  <a:lnTo>
                    <a:pt x="236" y="1720"/>
                  </a:lnTo>
                  <a:lnTo>
                    <a:pt x="266" y="1635"/>
                  </a:lnTo>
                  <a:lnTo>
                    <a:pt x="160" y="1625"/>
                  </a:lnTo>
                  <a:lnTo>
                    <a:pt x="88" y="1617"/>
                  </a:lnTo>
                  <a:lnTo>
                    <a:pt x="51" y="1594"/>
                  </a:lnTo>
                  <a:lnTo>
                    <a:pt x="40" y="1512"/>
                  </a:lnTo>
                  <a:lnTo>
                    <a:pt x="83" y="1455"/>
                  </a:lnTo>
                  <a:lnTo>
                    <a:pt x="63" y="1388"/>
                  </a:lnTo>
                  <a:lnTo>
                    <a:pt x="114" y="1306"/>
                  </a:lnTo>
                  <a:lnTo>
                    <a:pt x="173" y="1218"/>
                  </a:lnTo>
                  <a:lnTo>
                    <a:pt x="184" y="1127"/>
                  </a:lnTo>
                  <a:lnTo>
                    <a:pt x="140" y="1104"/>
                  </a:lnTo>
                  <a:lnTo>
                    <a:pt x="103" y="1050"/>
                  </a:lnTo>
                  <a:lnTo>
                    <a:pt x="60" y="1025"/>
                  </a:lnTo>
                  <a:lnTo>
                    <a:pt x="54" y="998"/>
                  </a:lnTo>
                  <a:lnTo>
                    <a:pt x="34" y="1002"/>
                  </a:lnTo>
                  <a:lnTo>
                    <a:pt x="21" y="954"/>
                  </a:lnTo>
                  <a:lnTo>
                    <a:pt x="0" y="908"/>
                  </a:lnTo>
                  <a:lnTo>
                    <a:pt x="69" y="860"/>
                  </a:lnTo>
                  <a:lnTo>
                    <a:pt x="64" y="820"/>
                  </a:lnTo>
                  <a:lnTo>
                    <a:pt x="75" y="805"/>
                  </a:lnTo>
                  <a:lnTo>
                    <a:pt x="184" y="792"/>
                  </a:lnTo>
                  <a:lnTo>
                    <a:pt x="192" y="806"/>
                  </a:lnTo>
                  <a:lnTo>
                    <a:pt x="246" y="863"/>
                  </a:lnTo>
                  <a:lnTo>
                    <a:pt x="250" y="898"/>
                  </a:lnTo>
                  <a:lnTo>
                    <a:pt x="240" y="926"/>
                  </a:lnTo>
                  <a:lnTo>
                    <a:pt x="268" y="970"/>
                  </a:lnTo>
                  <a:lnTo>
                    <a:pt x="316" y="974"/>
                  </a:lnTo>
                  <a:lnTo>
                    <a:pt x="345" y="1018"/>
                  </a:lnTo>
                  <a:lnTo>
                    <a:pt x="345" y="1022"/>
                  </a:lnTo>
                  <a:lnTo>
                    <a:pt x="353" y="1100"/>
                  </a:lnTo>
                  <a:lnTo>
                    <a:pt x="380" y="1121"/>
                  </a:lnTo>
                  <a:lnTo>
                    <a:pt x="406" y="1157"/>
                  </a:lnTo>
                  <a:lnTo>
                    <a:pt x="424" y="1205"/>
                  </a:lnTo>
                  <a:lnTo>
                    <a:pt x="443" y="1225"/>
                  </a:lnTo>
                  <a:lnTo>
                    <a:pt x="461" y="1240"/>
                  </a:lnTo>
                  <a:lnTo>
                    <a:pt x="491" y="1323"/>
                  </a:lnTo>
                  <a:lnTo>
                    <a:pt x="503" y="1340"/>
                  </a:lnTo>
                  <a:lnTo>
                    <a:pt x="511" y="1384"/>
                  </a:lnTo>
                  <a:lnTo>
                    <a:pt x="554" y="1438"/>
                  </a:lnTo>
                  <a:lnTo>
                    <a:pt x="634" y="1396"/>
                  </a:lnTo>
                  <a:lnTo>
                    <a:pt x="643" y="1401"/>
                  </a:lnTo>
                  <a:lnTo>
                    <a:pt x="668" y="1395"/>
                  </a:lnTo>
                  <a:lnTo>
                    <a:pt x="726" y="1351"/>
                  </a:lnTo>
                  <a:lnTo>
                    <a:pt x="749" y="1287"/>
                  </a:lnTo>
                  <a:lnTo>
                    <a:pt x="792" y="1279"/>
                  </a:lnTo>
                  <a:lnTo>
                    <a:pt x="835" y="1217"/>
                  </a:lnTo>
                  <a:lnTo>
                    <a:pt x="918" y="1153"/>
                  </a:lnTo>
                  <a:lnTo>
                    <a:pt x="890" y="1090"/>
                  </a:lnTo>
                  <a:lnTo>
                    <a:pt x="905" y="1058"/>
                  </a:lnTo>
                  <a:lnTo>
                    <a:pt x="946" y="1014"/>
                  </a:lnTo>
                  <a:lnTo>
                    <a:pt x="947" y="1014"/>
                  </a:lnTo>
                  <a:lnTo>
                    <a:pt x="1017" y="1004"/>
                  </a:lnTo>
                  <a:lnTo>
                    <a:pt x="1035" y="982"/>
                  </a:lnTo>
                  <a:lnTo>
                    <a:pt x="1035" y="921"/>
                  </a:lnTo>
                  <a:lnTo>
                    <a:pt x="1149" y="866"/>
                  </a:lnTo>
                  <a:lnTo>
                    <a:pt x="1141" y="955"/>
                  </a:lnTo>
                  <a:lnTo>
                    <a:pt x="1157" y="965"/>
                  </a:lnTo>
                  <a:lnTo>
                    <a:pt x="1241" y="937"/>
                  </a:lnTo>
                  <a:lnTo>
                    <a:pt x="1289" y="899"/>
                  </a:lnTo>
                  <a:lnTo>
                    <a:pt x="1326" y="873"/>
                  </a:lnTo>
                  <a:lnTo>
                    <a:pt x="1409" y="835"/>
                  </a:lnTo>
                  <a:lnTo>
                    <a:pt x="1450" y="863"/>
                  </a:lnTo>
                  <a:lnTo>
                    <a:pt x="1497" y="836"/>
                  </a:lnTo>
                  <a:lnTo>
                    <a:pt x="1513" y="882"/>
                  </a:lnTo>
                  <a:lnTo>
                    <a:pt x="1536" y="884"/>
                  </a:lnTo>
                  <a:lnTo>
                    <a:pt x="1552" y="866"/>
                  </a:lnTo>
                  <a:lnTo>
                    <a:pt x="1628" y="862"/>
                  </a:lnTo>
                  <a:lnTo>
                    <a:pt x="1650" y="831"/>
                  </a:lnTo>
                  <a:lnTo>
                    <a:pt x="1594" y="796"/>
                  </a:lnTo>
                  <a:lnTo>
                    <a:pt x="1607" y="764"/>
                  </a:lnTo>
                  <a:lnTo>
                    <a:pt x="1652" y="752"/>
                  </a:lnTo>
                  <a:lnTo>
                    <a:pt x="1714" y="750"/>
                  </a:lnTo>
                  <a:lnTo>
                    <a:pt x="1738" y="757"/>
                  </a:lnTo>
                  <a:lnTo>
                    <a:pt x="1768" y="684"/>
                  </a:lnTo>
                  <a:lnTo>
                    <a:pt x="1803" y="655"/>
                  </a:lnTo>
                  <a:lnTo>
                    <a:pt x="1970" y="743"/>
                  </a:lnTo>
                  <a:lnTo>
                    <a:pt x="2035" y="722"/>
                  </a:lnTo>
                  <a:lnTo>
                    <a:pt x="2053" y="709"/>
                  </a:lnTo>
                  <a:lnTo>
                    <a:pt x="2100" y="673"/>
                  </a:lnTo>
                  <a:lnTo>
                    <a:pt x="2258" y="554"/>
                  </a:lnTo>
                  <a:lnTo>
                    <a:pt x="2333" y="553"/>
                  </a:lnTo>
                  <a:lnTo>
                    <a:pt x="2438" y="502"/>
                  </a:lnTo>
                  <a:lnTo>
                    <a:pt x="2463" y="466"/>
                  </a:lnTo>
                  <a:lnTo>
                    <a:pt x="2517" y="447"/>
                  </a:lnTo>
                  <a:lnTo>
                    <a:pt x="2531" y="417"/>
                  </a:lnTo>
                  <a:lnTo>
                    <a:pt x="2505" y="369"/>
                  </a:lnTo>
                  <a:lnTo>
                    <a:pt x="2526" y="347"/>
                  </a:lnTo>
                  <a:lnTo>
                    <a:pt x="2559" y="335"/>
                  </a:lnTo>
                  <a:lnTo>
                    <a:pt x="2579" y="307"/>
                  </a:lnTo>
                  <a:lnTo>
                    <a:pt x="2651" y="294"/>
                  </a:lnTo>
                  <a:lnTo>
                    <a:pt x="2715" y="325"/>
                  </a:lnTo>
                  <a:lnTo>
                    <a:pt x="2739" y="316"/>
                  </a:lnTo>
                  <a:lnTo>
                    <a:pt x="2740" y="317"/>
                  </a:lnTo>
                  <a:lnTo>
                    <a:pt x="2834" y="342"/>
                  </a:lnTo>
                  <a:lnTo>
                    <a:pt x="2857" y="372"/>
                  </a:lnTo>
                  <a:lnTo>
                    <a:pt x="2955" y="387"/>
                  </a:lnTo>
                  <a:lnTo>
                    <a:pt x="2976" y="414"/>
                  </a:lnTo>
                  <a:lnTo>
                    <a:pt x="3085" y="397"/>
                  </a:lnTo>
                  <a:lnTo>
                    <a:pt x="3126" y="387"/>
                  </a:lnTo>
                  <a:lnTo>
                    <a:pt x="3177" y="360"/>
                  </a:lnTo>
                  <a:lnTo>
                    <a:pt x="3240" y="320"/>
                  </a:lnTo>
                  <a:lnTo>
                    <a:pt x="3325" y="229"/>
                  </a:lnTo>
                  <a:lnTo>
                    <a:pt x="3349" y="151"/>
                  </a:lnTo>
                  <a:lnTo>
                    <a:pt x="3360" y="72"/>
                  </a:lnTo>
                  <a:lnTo>
                    <a:pt x="3361" y="71"/>
                  </a:lnTo>
                  <a:lnTo>
                    <a:pt x="3452" y="0"/>
                  </a:lnTo>
                  <a:lnTo>
                    <a:pt x="3455" y="0"/>
                  </a:lnTo>
                  <a:lnTo>
                    <a:pt x="3457" y="2"/>
                  </a:lnTo>
                  <a:lnTo>
                    <a:pt x="3471" y="30"/>
                  </a:lnTo>
                  <a:lnTo>
                    <a:pt x="3473" y="93"/>
                  </a:lnTo>
                  <a:lnTo>
                    <a:pt x="3439" y="188"/>
                  </a:lnTo>
                  <a:lnTo>
                    <a:pt x="3482" y="333"/>
                  </a:lnTo>
                  <a:lnTo>
                    <a:pt x="3594" y="393"/>
                  </a:lnTo>
                  <a:lnTo>
                    <a:pt x="3563" y="452"/>
                  </a:lnTo>
                  <a:lnTo>
                    <a:pt x="3562" y="453"/>
                  </a:lnTo>
                  <a:lnTo>
                    <a:pt x="3416" y="508"/>
                  </a:lnTo>
                  <a:lnTo>
                    <a:pt x="3414" y="625"/>
                  </a:lnTo>
                  <a:lnTo>
                    <a:pt x="3353" y="633"/>
                  </a:lnTo>
                  <a:lnTo>
                    <a:pt x="3270" y="714"/>
                  </a:lnTo>
                  <a:lnTo>
                    <a:pt x="3234" y="711"/>
                  </a:lnTo>
                  <a:lnTo>
                    <a:pt x="3206" y="758"/>
                  </a:lnTo>
                  <a:lnTo>
                    <a:pt x="3248" y="775"/>
                  </a:lnTo>
                  <a:lnTo>
                    <a:pt x="3263" y="822"/>
                  </a:lnTo>
                  <a:lnTo>
                    <a:pt x="3250" y="854"/>
                  </a:lnTo>
                  <a:lnTo>
                    <a:pt x="3249" y="855"/>
                  </a:lnTo>
                  <a:lnTo>
                    <a:pt x="3186" y="897"/>
                  </a:lnTo>
                  <a:lnTo>
                    <a:pt x="3149" y="894"/>
                  </a:lnTo>
                  <a:lnTo>
                    <a:pt x="3141" y="909"/>
                  </a:lnTo>
                  <a:lnTo>
                    <a:pt x="3145" y="974"/>
                  </a:lnTo>
                  <a:lnTo>
                    <a:pt x="3088" y="972"/>
                  </a:lnTo>
                  <a:lnTo>
                    <a:pt x="3064" y="990"/>
                  </a:lnTo>
                  <a:lnTo>
                    <a:pt x="3034" y="1093"/>
                  </a:lnTo>
                  <a:lnTo>
                    <a:pt x="2935" y="1111"/>
                  </a:lnTo>
                  <a:lnTo>
                    <a:pt x="2890" y="1092"/>
                  </a:lnTo>
                  <a:lnTo>
                    <a:pt x="2767" y="1214"/>
                  </a:lnTo>
                  <a:lnTo>
                    <a:pt x="2809" y="1245"/>
                  </a:lnTo>
                  <a:lnTo>
                    <a:pt x="2872" y="1313"/>
                  </a:lnTo>
                  <a:lnTo>
                    <a:pt x="2947" y="1451"/>
                  </a:lnTo>
                  <a:lnTo>
                    <a:pt x="2914" y="1515"/>
                  </a:lnTo>
                  <a:lnTo>
                    <a:pt x="2926" y="1557"/>
                  </a:lnTo>
                  <a:lnTo>
                    <a:pt x="2902" y="1593"/>
                  </a:lnTo>
                  <a:lnTo>
                    <a:pt x="2846" y="1610"/>
                  </a:lnTo>
                  <a:lnTo>
                    <a:pt x="2835" y="1656"/>
                  </a:lnTo>
                  <a:lnTo>
                    <a:pt x="2809" y="1678"/>
                  </a:lnTo>
                  <a:lnTo>
                    <a:pt x="2746" y="1687"/>
                  </a:lnTo>
                  <a:lnTo>
                    <a:pt x="2672" y="1711"/>
                  </a:lnTo>
                  <a:lnTo>
                    <a:pt x="2651" y="1777"/>
                  </a:lnTo>
                  <a:lnTo>
                    <a:pt x="2652" y="1818"/>
                  </a:lnTo>
                  <a:lnTo>
                    <a:pt x="2674" y="1874"/>
                  </a:lnTo>
                  <a:lnTo>
                    <a:pt x="2635" y="1910"/>
                  </a:lnTo>
                  <a:lnTo>
                    <a:pt x="2627" y="1974"/>
                  </a:lnTo>
                  <a:lnTo>
                    <a:pt x="2605" y="1977"/>
                  </a:lnTo>
                  <a:lnTo>
                    <a:pt x="2577" y="2024"/>
                  </a:lnTo>
                  <a:lnTo>
                    <a:pt x="2407" y="2026"/>
                  </a:lnTo>
                  <a:lnTo>
                    <a:pt x="2375" y="2078"/>
                  </a:lnTo>
                  <a:lnTo>
                    <a:pt x="2349" y="2096"/>
                  </a:lnTo>
                  <a:lnTo>
                    <a:pt x="2342" y="2153"/>
                  </a:lnTo>
                  <a:lnTo>
                    <a:pt x="2326" y="2202"/>
                  </a:lnTo>
                  <a:lnTo>
                    <a:pt x="2340" y="2241"/>
                  </a:lnTo>
                  <a:lnTo>
                    <a:pt x="2317" y="2269"/>
                  </a:lnTo>
                  <a:lnTo>
                    <a:pt x="2266" y="2259"/>
                  </a:lnTo>
                  <a:lnTo>
                    <a:pt x="2238" y="2243"/>
                  </a:lnTo>
                  <a:lnTo>
                    <a:pt x="2215" y="2242"/>
                  </a:lnTo>
                  <a:lnTo>
                    <a:pt x="2181" y="2278"/>
                  </a:lnTo>
                  <a:lnTo>
                    <a:pt x="2142" y="2237"/>
                  </a:lnTo>
                  <a:lnTo>
                    <a:pt x="2109" y="2214"/>
                  </a:lnTo>
                  <a:lnTo>
                    <a:pt x="2063" y="2200"/>
                  </a:lnTo>
                  <a:lnTo>
                    <a:pt x="2038" y="2249"/>
                  </a:lnTo>
                  <a:lnTo>
                    <a:pt x="2004" y="2250"/>
                  </a:lnTo>
                  <a:lnTo>
                    <a:pt x="1978" y="2211"/>
                  </a:lnTo>
                  <a:lnTo>
                    <a:pt x="1979" y="2164"/>
                  </a:lnTo>
                  <a:lnTo>
                    <a:pt x="1921" y="2153"/>
                  </a:lnTo>
                  <a:lnTo>
                    <a:pt x="1912" y="2125"/>
                  </a:lnTo>
                  <a:lnTo>
                    <a:pt x="1884" y="2089"/>
                  </a:lnTo>
                  <a:lnTo>
                    <a:pt x="1838" y="2112"/>
                  </a:lnTo>
                  <a:lnTo>
                    <a:pt x="1837" y="2112"/>
                  </a:lnTo>
                  <a:lnTo>
                    <a:pt x="1721" y="2104"/>
                  </a:lnTo>
                  <a:lnTo>
                    <a:pt x="1697" y="2055"/>
                  </a:lnTo>
                  <a:lnTo>
                    <a:pt x="1641" y="2074"/>
                  </a:lnTo>
                  <a:lnTo>
                    <a:pt x="1630" y="2088"/>
                  </a:lnTo>
                  <a:lnTo>
                    <a:pt x="1643" y="2139"/>
                  </a:lnTo>
                  <a:lnTo>
                    <a:pt x="1621" y="2153"/>
                  </a:lnTo>
                  <a:lnTo>
                    <a:pt x="1578" y="2147"/>
                  </a:lnTo>
                  <a:lnTo>
                    <a:pt x="1515" y="2150"/>
                  </a:lnTo>
                  <a:lnTo>
                    <a:pt x="1485" y="2173"/>
                  </a:lnTo>
                  <a:lnTo>
                    <a:pt x="1489" y="2211"/>
                  </a:lnTo>
                  <a:lnTo>
                    <a:pt x="1434" y="2222"/>
                  </a:lnTo>
                  <a:lnTo>
                    <a:pt x="1395" y="2268"/>
                  </a:lnTo>
                  <a:lnTo>
                    <a:pt x="1296" y="2332"/>
                  </a:lnTo>
                  <a:lnTo>
                    <a:pt x="1210" y="2275"/>
                  </a:lnTo>
                  <a:lnTo>
                    <a:pt x="1166" y="2295"/>
                  </a:lnTo>
                  <a:lnTo>
                    <a:pt x="1103" y="2258"/>
                  </a:lnTo>
                  <a:lnTo>
                    <a:pt x="1032" y="2360"/>
                  </a:lnTo>
                  <a:lnTo>
                    <a:pt x="953" y="2350"/>
                  </a:lnTo>
                  <a:lnTo>
                    <a:pt x="911" y="2393"/>
                  </a:lnTo>
                  <a:lnTo>
                    <a:pt x="911" y="2432"/>
                  </a:lnTo>
                  <a:lnTo>
                    <a:pt x="885" y="2446"/>
                  </a:lnTo>
                  <a:lnTo>
                    <a:pt x="847" y="2431"/>
                  </a:lnTo>
                  <a:lnTo>
                    <a:pt x="803" y="2383"/>
                  </a:lnTo>
                  <a:lnTo>
                    <a:pt x="727" y="2448"/>
                  </a:lnTo>
                  <a:close/>
                  <a:moveTo>
                    <a:pt x="694" y="2435"/>
                  </a:moveTo>
                  <a:lnTo>
                    <a:pt x="694" y="2435"/>
                  </a:lnTo>
                  <a:lnTo>
                    <a:pt x="725" y="2441"/>
                  </a:lnTo>
                  <a:lnTo>
                    <a:pt x="804" y="2374"/>
                  </a:lnTo>
                  <a:lnTo>
                    <a:pt x="851" y="2426"/>
                  </a:lnTo>
                  <a:lnTo>
                    <a:pt x="884" y="2439"/>
                  </a:lnTo>
                  <a:lnTo>
                    <a:pt x="904" y="2428"/>
                  </a:lnTo>
                  <a:lnTo>
                    <a:pt x="904" y="2390"/>
                  </a:lnTo>
                  <a:lnTo>
                    <a:pt x="951" y="2343"/>
                  </a:lnTo>
                  <a:lnTo>
                    <a:pt x="952" y="2343"/>
                  </a:lnTo>
                  <a:lnTo>
                    <a:pt x="1029" y="2353"/>
                  </a:lnTo>
                  <a:lnTo>
                    <a:pt x="1101" y="2250"/>
                  </a:lnTo>
                  <a:lnTo>
                    <a:pt x="1166" y="2288"/>
                  </a:lnTo>
                  <a:lnTo>
                    <a:pt x="1210" y="2267"/>
                  </a:lnTo>
                  <a:lnTo>
                    <a:pt x="1296" y="2324"/>
                  </a:lnTo>
                  <a:lnTo>
                    <a:pt x="1391" y="2263"/>
                  </a:lnTo>
                  <a:lnTo>
                    <a:pt x="1431" y="2216"/>
                  </a:lnTo>
                  <a:lnTo>
                    <a:pt x="1482" y="2206"/>
                  </a:lnTo>
                  <a:lnTo>
                    <a:pt x="1478" y="2170"/>
                  </a:lnTo>
                  <a:lnTo>
                    <a:pt x="1513" y="2144"/>
                  </a:lnTo>
                  <a:lnTo>
                    <a:pt x="1514" y="2143"/>
                  </a:lnTo>
                  <a:lnTo>
                    <a:pt x="1578" y="2140"/>
                  </a:lnTo>
                  <a:lnTo>
                    <a:pt x="1620" y="2146"/>
                  </a:lnTo>
                  <a:lnTo>
                    <a:pt x="1635" y="2136"/>
                  </a:lnTo>
                  <a:lnTo>
                    <a:pt x="1623" y="2087"/>
                  </a:lnTo>
                  <a:lnTo>
                    <a:pt x="1637" y="2068"/>
                  </a:lnTo>
                  <a:lnTo>
                    <a:pt x="1700" y="2047"/>
                  </a:lnTo>
                  <a:lnTo>
                    <a:pt x="1725" y="2098"/>
                  </a:lnTo>
                  <a:lnTo>
                    <a:pt x="1837" y="2105"/>
                  </a:lnTo>
                  <a:lnTo>
                    <a:pt x="1886" y="2081"/>
                  </a:lnTo>
                  <a:lnTo>
                    <a:pt x="1918" y="2123"/>
                  </a:lnTo>
                  <a:lnTo>
                    <a:pt x="1926" y="2147"/>
                  </a:lnTo>
                  <a:lnTo>
                    <a:pt x="1986" y="2158"/>
                  </a:lnTo>
                  <a:lnTo>
                    <a:pt x="1985" y="2209"/>
                  </a:lnTo>
                  <a:lnTo>
                    <a:pt x="2007" y="2243"/>
                  </a:lnTo>
                  <a:lnTo>
                    <a:pt x="2034" y="2242"/>
                  </a:lnTo>
                  <a:lnTo>
                    <a:pt x="2060" y="2192"/>
                  </a:lnTo>
                  <a:lnTo>
                    <a:pt x="2112" y="2208"/>
                  </a:lnTo>
                  <a:lnTo>
                    <a:pt x="2146" y="2232"/>
                  </a:lnTo>
                  <a:lnTo>
                    <a:pt x="2181" y="2268"/>
                  </a:lnTo>
                  <a:lnTo>
                    <a:pt x="2212" y="2235"/>
                  </a:lnTo>
                  <a:lnTo>
                    <a:pt x="2240" y="2236"/>
                  </a:lnTo>
                  <a:lnTo>
                    <a:pt x="2269" y="2253"/>
                  </a:lnTo>
                  <a:lnTo>
                    <a:pt x="2315" y="2261"/>
                  </a:lnTo>
                  <a:lnTo>
                    <a:pt x="2332" y="2240"/>
                  </a:lnTo>
                  <a:lnTo>
                    <a:pt x="2319" y="2202"/>
                  </a:lnTo>
                  <a:lnTo>
                    <a:pt x="2336" y="2151"/>
                  </a:lnTo>
                  <a:lnTo>
                    <a:pt x="2343" y="2092"/>
                  </a:lnTo>
                  <a:lnTo>
                    <a:pt x="2371" y="2073"/>
                  </a:lnTo>
                  <a:lnTo>
                    <a:pt x="2404" y="2019"/>
                  </a:lnTo>
                  <a:lnTo>
                    <a:pt x="2406" y="2019"/>
                  </a:lnTo>
                  <a:lnTo>
                    <a:pt x="2573" y="2017"/>
                  </a:lnTo>
                  <a:lnTo>
                    <a:pt x="2601" y="1971"/>
                  </a:lnTo>
                  <a:lnTo>
                    <a:pt x="2621" y="1968"/>
                  </a:lnTo>
                  <a:lnTo>
                    <a:pt x="2629" y="1907"/>
                  </a:lnTo>
                  <a:lnTo>
                    <a:pt x="2666" y="1872"/>
                  </a:lnTo>
                  <a:lnTo>
                    <a:pt x="2645" y="1819"/>
                  </a:lnTo>
                  <a:lnTo>
                    <a:pt x="2644" y="1776"/>
                  </a:lnTo>
                  <a:lnTo>
                    <a:pt x="2644" y="1775"/>
                  </a:lnTo>
                  <a:lnTo>
                    <a:pt x="2666" y="1706"/>
                  </a:lnTo>
                  <a:lnTo>
                    <a:pt x="2744" y="1680"/>
                  </a:lnTo>
                  <a:lnTo>
                    <a:pt x="2806" y="1672"/>
                  </a:lnTo>
                  <a:lnTo>
                    <a:pt x="2829" y="1652"/>
                  </a:lnTo>
                  <a:lnTo>
                    <a:pt x="2840" y="1605"/>
                  </a:lnTo>
                  <a:lnTo>
                    <a:pt x="2898" y="1587"/>
                  </a:lnTo>
                  <a:lnTo>
                    <a:pt x="2919" y="1556"/>
                  </a:lnTo>
                  <a:lnTo>
                    <a:pt x="2907" y="1515"/>
                  </a:lnTo>
                  <a:lnTo>
                    <a:pt x="2939" y="1451"/>
                  </a:lnTo>
                  <a:lnTo>
                    <a:pt x="2866" y="1317"/>
                  </a:lnTo>
                  <a:lnTo>
                    <a:pt x="2804" y="1250"/>
                  </a:lnTo>
                  <a:lnTo>
                    <a:pt x="2757" y="1215"/>
                  </a:lnTo>
                  <a:lnTo>
                    <a:pt x="2888" y="1084"/>
                  </a:lnTo>
                  <a:lnTo>
                    <a:pt x="2936" y="1104"/>
                  </a:lnTo>
                  <a:lnTo>
                    <a:pt x="3029" y="1088"/>
                  </a:lnTo>
                  <a:lnTo>
                    <a:pt x="3058" y="986"/>
                  </a:lnTo>
                  <a:lnTo>
                    <a:pt x="3086" y="966"/>
                  </a:lnTo>
                  <a:lnTo>
                    <a:pt x="3138" y="967"/>
                  </a:lnTo>
                  <a:lnTo>
                    <a:pt x="3134" y="907"/>
                  </a:lnTo>
                  <a:lnTo>
                    <a:pt x="3146" y="887"/>
                  </a:lnTo>
                  <a:lnTo>
                    <a:pt x="3184" y="890"/>
                  </a:lnTo>
                  <a:lnTo>
                    <a:pt x="3244" y="850"/>
                  </a:lnTo>
                  <a:lnTo>
                    <a:pt x="3255" y="822"/>
                  </a:lnTo>
                  <a:lnTo>
                    <a:pt x="3242" y="780"/>
                  </a:lnTo>
                  <a:lnTo>
                    <a:pt x="3197" y="761"/>
                  </a:lnTo>
                  <a:lnTo>
                    <a:pt x="3230" y="704"/>
                  </a:lnTo>
                  <a:lnTo>
                    <a:pt x="3267" y="707"/>
                  </a:lnTo>
                  <a:lnTo>
                    <a:pt x="3350" y="627"/>
                  </a:lnTo>
                  <a:lnTo>
                    <a:pt x="3408" y="619"/>
                  </a:lnTo>
                  <a:lnTo>
                    <a:pt x="3410" y="504"/>
                  </a:lnTo>
                  <a:lnTo>
                    <a:pt x="3558" y="447"/>
                  </a:lnTo>
                  <a:lnTo>
                    <a:pt x="3585" y="395"/>
                  </a:lnTo>
                  <a:lnTo>
                    <a:pt x="3476" y="337"/>
                  </a:lnTo>
                  <a:lnTo>
                    <a:pt x="3432" y="188"/>
                  </a:lnTo>
                  <a:lnTo>
                    <a:pt x="3432" y="187"/>
                  </a:lnTo>
                  <a:lnTo>
                    <a:pt x="3466" y="92"/>
                  </a:lnTo>
                  <a:lnTo>
                    <a:pt x="3465" y="31"/>
                  </a:lnTo>
                  <a:lnTo>
                    <a:pt x="3453" y="9"/>
                  </a:lnTo>
                  <a:lnTo>
                    <a:pt x="3366" y="75"/>
                  </a:lnTo>
                  <a:lnTo>
                    <a:pt x="3355" y="152"/>
                  </a:lnTo>
                  <a:lnTo>
                    <a:pt x="3331" y="233"/>
                  </a:lnTo>
                  <a:lnTo>
                    <a:pt x="3244" y="325"/>
                  </a:lnTo>
                  <a:lnTo>
                    <a:pt x="3181" y="366"/>
                  </a:lnTo>
                  <a:lnTo>
                    <a:pt x="3128" y="393"/>
                  </a:lnTo>
                  <a:lnTo>
                    <a:pt x="3086" y="403"/>
                  </a:lnTo>
                  <a:lnTo>
                    <a:pt x="2973" y="421"/>
                  </a:lnTo>
                  <a:lnTo>
                    <a:pt x="2951" y="393"/>
                  </a:lnTo>
                  <a:lnTo>
                    <a:pt x="2854" y="379"/>
                  </a:lnTo>
                  <a:lnTo>
                    <a:pt x="2830" y="348"/>
                  </a:lnTo>
                  <a:lnTo>
                    <a:pt x="2740" y="323"/>
                  </a:lnTo>
                  <a:lnTo>
                    <a:pt x="2714" y="332"/>
                  </a:lnTo>
                  <a:lnTo>
                    <a:pt x="2650" y="301"/>
                  </a:lnTo>
                  <a:lnTo>
                    <a:pt x="2583" y="313"/>
                  </a:lnTo>
                  <a:lnTo>
                    <a:pt x="2563" y="341"/>
                  </a:lnTo>
                  <a:lnTo>
                    <a:pt x="2529" y="353"/>
                  </a:lnTo>
                  <a:lnTo>
                    <a:pt x="2513" y="370"/>
                  </a:lnTo>
                  <a:lnTo>
                    <a:pt x="2539" y="417"/>
                  </a:lnTo>
                  <a:lnTo>
                    <a:pt x="2522" y="452"/>
                  </a:lnTo>
                  <a:lnTo>
                    <a:pt x="2467" y="471"/>
                  </a:lnTo>
                  <a:lnTo>
                    <a:pt x="2443" y="507"/>
                  </a:lnTo>
                  <a:lnTo>
                    <a:pt x="2334" y="560"/>
                  </a:lnTo>
                  <a:lnTo>
                    <a:pt x="2260" y="561"/>
                  </a:lnTo>
                  <a:lnTo>
                    <a:pt x="2105" y="678"/>
                  </a:lnTo>
                  <a:lnTo>
                    <a:pt x="2057" y="714"/>
                  </a:lnTo>
                  <a:lnTo>
                    <a:pt x="2038" y="728"/>
                  </a:lnTo>
                  <a:lnTo>
                    <a:pt x="1969" y="750"/>
                  </a:lnTo>
                  <a:lnTo>
                    <a:pt x="1803" y="663"/>
                  </a:lnTo>
                  <a:lnTo>
                    <a:pt x="1773" y="689"/>
                  </a:lnTo>
                  <a:lnTo>
                    <a:pt x="1742" y="765"/>
                  </a:lnTo>
                  <a:lnTo>
                    <a:pt x="1713" y="757"/>
                  </a:lnTo>
                  <a:lnTo>
                    <a:pt x="1653" y="758"/>
                  </a:lnTo>
                  <a:lnTo>
                    <a:pt x="1612" y="769"/>
                  </a:lnTo>
                  <a:lnTo>
                    <a:pt x="1602" y="793"/>
                  </a:lnTo>
                  <a:lnTo>
                    <a:pt x="1659" y="829"/>
                  </a:lnTo>
                  <a:lnTo>
                    <a:pt x="1632" y="868"/>
                  </a:lnTo>
                  <a:lnTo>
                    <a:pt x="1555" y="873"/>
                  </a:lnTo>
                  <a:lnTo>
                    <a:pt x="1538" y="891"/>
                  </a:lnTo>
                  <a:lnTo>
                    <a:pt x="1508" y="889"/>
                  </a:lnTo>
                  <a:lnTo>
                    <a:pt x="1493" y="846"/>
                  </a:lnTo>
                  <a:lnTo>
                    <a:pt x="1450" y="871"/>
                  </a:lnTo>
                  <a:lnTo>
                    <a:pt x="1409" y="842"/>
                  </a:lnTo>
                  <a:lnTo>
                    <a:pt x="1329" y="878"/>
                  </a:lnTo>
                  <a:lnTo>
                    <a:pt x="1293" y="905"/>
                  </a:lnTo>
                  <a:lnTo>
                    <a:pt x="1244" y="943"/>
                  </a:lnTo>
                  <a:lnTo>
                    <a:pt x="1156" y="973"/>
                  </a:lnTo>
                  <a:lnTo>
                    <a:pt x="1134" y="959"/>
                  </a:lnTo>
                  <a:lnTo>
                    <a:pt x="1141" y="877"/>
                  </a:lnTo>
                  <a:lnTo>
                    <a:pt x="1041" y="925"/>
                  </a:lnTo>
                  <a:lnTo>
                    <a:pt x="1042" y="984"/>
                  </a:lnTo>
                  <a:lnTo>
                    <a:pt x="1020" y="1010"/>
                  </a:lnTo>
                  <a:lnTo>
                    <a:pt x="950" y="1021"/>
                  </a:lnTo>
                  <a:lnTo>
                    <a:pt x="910" y="1063"/>
                  </a:lnTo>
                  <a:lnTo>
                    <a:pt x="897" y="1090"/>
                  </a:lnTo>
                  <a:lnTo>
                    <a:pt x="926" y="1155"/>
                  </a:lnTo>
                  <a:lnTo>
                    <a:pt x="839" y="1222"/>
                  </a:lnTo>
                  <a:lnTo>
                    <a:pt x="795" y="1285"/>
                  </a:lnTo>
                  <a:lnTo>
                    <a:pt x="754" y="1293"/>
                  </a:lnTo>
                  <a:lnTo>
                    <a:pt x="731" y="1355"/>
                  </a:lnTo>
                  <a:lnTo>
                    <a:pt x="671" y="1401"/>
                  </a:lnTo>
                  <a:lnTo>
                    <a:pt x="642" y="1408"/>
                  </a:lnTo>
                  <a:lnTo>
                    <a:pt x="634" y="1403"/>
                  </a:lnTo>
                  <a:lnTo>
                    <a:pt x="552" y="1446"/>
                  </a:lnTo>
                  <a:lnTo>
                    <a:pt x="505" y="1387"/>
                  </a:lnTo>
                  <a:lnTo>
                    <a:pt x="497" y="1342"/>
                  </a:lnTo>
                  <a:lnTo>
                    <a:pt x="485" y="1326"/>
                  </a:lnTo>
                  <a:lnTo>
                    <a:pt x="455" y="1244"/>
                  </a:lnTo>
                  <a:lnTo>
                    <a:pt x="438" y="1230"/>
                  </a:lnTo>
                  <a:lnTo>
                    <a:pt x="418" y="1208"/>
                  </a:lnTo>
                  <a:lnTo>
                    <a:pt x="400" y="1160"/>
                  </a:lnTo>
                  <a:lnTo>
                    <a:pt x="375" y="1126"/>
                  </a:lnTo>
                  <a:lnTo>
                    <a:pt x="347" y="1103"/>
                  </a:lnTo>
                  <a:lnTo>
                    <a:pt x="339" y="1020"/>
                  </a:lnTo>
                  <a:lnTo>
                    <a:pt x="313" y="981"/>
                  </a:lnTo>
                  <a:lnTo>
                    <a:pt x="264" y="976"/>
                  </a:lnTo>
                  <a:lnTo>
                    <a:pt x="233" y="926"/>
                  </a:lnTo>
                  <a:lnTo>
                    <a:pt x="244" y="897"/>
                  </a:lnTo>
                  <a:lnTo>
                    <a:pt x="239" y="866"/>
                  </a:lnTo>
                  <a:lnTo>
                    <a:pt x="186" y="809"/>
                  </a:lnTo>
                  <a:lnTo>
                    <a:pt x="180" y="799"/>
                  </a:lnTo>
                  <a:lnTo>
                    <a:pt x="78" y="811"/>
                  </a:lnTo>
                  <a:lnTo>
                    <a:pt x="71" y="822"/>
                  </a:lnTo>
                  <a:lnTo>
                    <a:pt x="76" y="863"/>
                  </a:lnTo>
                  <a:lnTo>
                    <a:pt x="8" y="910"/>
                  </a:lnTo>
                  <a:lnTo>
                    <a:pt x="27" y="952"/>
                  </a:lnTo>
                  <a:lnTo>
                    <a:pt x="39" y="994"/>
                  </a:lnTo>
                  <a:lnTo>
                    <a:pt x="59" y="990"/>
                  </a:lnTo>
                  <a:lnTo>
                    <a:pt x="66" y="1021"/>
                  </a:lnTo>
                  <a:lnTo>
                    <a:pt x="108" y="1046"/>
                  </a:lnTo>
                  <a:lnTo>
                    <a:pt x="145" y="1100"/>
                  </a:lnTo>
                  <a:lnTo>
                    <a:pt x="191" y="1123"/>
                  </a:lnTo>
                  <a:lnTo>
                    <a:pt x="179" y="1222"/>
                  </a:lnTo>
                  <a:lnTo>
                    <a:pt x="120" y="1310"/>
                  </a:lnTo>
                  <a:lnTo>
                    <a:pt x="70" y="1389"/>
                  </a:lnTo>
                  <a:lnTo>
                    <a:pt x="90" y="1456"/>
                  </a:lnTo>
                  <a:lnTo>
                    <a:pt x="47" y="1514"/>
                  </a:lnTo>
                  <a:lnTo>
                    <a:pt x="57" y="1590"/>
                  </a:lnTo>
                  <a:lnTo>
                    <a:pt x="91" y="1611"/>
                  </a:lnTo>
                  <a:lnTo>
                    <a:pt x="161" y="1619"/>
                  </a:lnTo>
                  <a:lnTo>
                    <a:pt x="275" y="1629"/>
                  </a:lnTo>
                  <a:lnTo>
                    <a:pt x="243" y="1721"/>
                  </a:lnTo>
                  <a:lnTo>
                    <a:pt x="254" y="1784"/>
                  </a:lnTo>
                  <a:lnTo>
                    <a:pt x="231" y="1808"/>
                  </a:lnTo>
                  <a:lnTo>
                    <a:pt x="212" y="1850"/>
                  </a:lnTo>
                  <a:lnTo>
                    <a:pt x="232" y="1869"/>
                  </a:lnTo>
                  <a:lnTo>
                    <a:pt x="285" y="1853"/>
                  </a:lnTo>
                  <a:lnTo>
                    <a:pt x="320" y="1808"/>
                  </a:lnTo>
                  <a:lnTo>
                    <a:pt x="350" y="1810"/>
                  </a:lnTo>
                  <a:lnTo>
                    <a:pt x="348" y="1839"/>
                  </a:lnTo>
                  <a:lnTo>
                    <a:pt x="374" y="1851"/>
                  </a:lnTo>
                  <a:lnTo>
                    <a:pt x="374" y="1851"/>
                  </a:lnTo>
                  <a:lnTo>
                    <a:pt x="443" y="1950"/>
                  </a:lnTo>
                  <a:lnTo>
                    <a:pt x="451" y="1994"/>
                  </a:lnTo>
                  <a:lnTo>
                    <a:pt x="493" y="2003"/>
                  </a:lnTo>
                  <a:lnTo>
                    <a:pt x="530" y="2070"/>
                  </a:lnTo>
                  <a:lnTo>
                    <a:pt x="502" y="2104"/>
                  </a:lnTo>
                  <a:lnTo>
                    <a:pt x="560" y="2146"/>
                  </a:lnTo>
                  <a:lnTo>
                    <a:pt x="565" y="2203"/>
                  </a:lnTo>
                  <a:lnTo>
                    <a:pt x="580" y="2246"/>
                  </a:lnTo>
                  <a:lnTo>
                    <a:pt x="683" y="2388"/>
                  </a:lnTo>
                  <a:lnTo>
                    <a:pt x="694" y="243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9"/>
            <p:cNvSpPr>
              <a:spLocks noEditPoints="1"/>
            </p:cNvSpPr>
            <p:nvPr/>
          </p:nvSpPr>
          <p:spPr bwMode="auto">
            <a:xfrm>
              <a:off x="7327900" y="5348288"/>
              <a:ext cx="1557338" cy="2354263"/>
            </a:xfrm>
            <a:custGeom>
              <a:avLst/>
              <a:gdLst>
                <a:gd name="T0" fmla="*/ 1149 w 1632"/>
                <a:gd name="T1" fmla="*/ 33 h 2465"/>
                <a:gd name="T2" fmla="*/ 1097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49 w 1632"/>
                <a:gd name="T15" fmla="*/ 382 h 2465"/>
                <a:gd name="T16" fmla="*/ 95 w 1632"/>
                <a:gd name="T17" fmla="*/ 517 h 2465"/>
                <a:gd name="T18" fmla="*/ 141 w 1632"/>
                <a:gd name="T19" fmla="*/ 644 h 2465"/>
                <a:gd name="T20" fmla="*/ 160 w 1632"/>
                <a:gd name="T21" fmla="*/ 776 h 2465"/>
                <a:gd name="T22" fmla="*/ 120 w 1632"/>
                <a:gd name="T23" fmla="*/ 965 h 2465"/>
                <a:gd name="T24" fmla="*/ 143 w 1632"/>
                <a:gd name="T25" fmla="*/ 1130 h 2465"/>
                <a:gd name="T26" fmla="*/ 172 w 1632"/>
                <a:gd name="T27" fmla="*/ 1224 h 2465"/>
                <a:gd name="T28" fmla="*/ 388 w 1632"/>
                <a:gd name="T29" fmla="*/ 1399 h 2465"/>
                <a:gd name="T30" fmla="*/ 437 w 1632"/>
                <a:gd name="T31" fmla="*/ 1493 h 2465"/>
                <a:gd name="T32" fmla="*/ 554 w 1632"/>
                <a:gd name="T33" fmla="*/ 1551 h 2465"/>
                <a:gd name="T34" fmla="*/ 695 w 1632"/>
                <a:gd name="T35" fmla="*/ 1628 h 2465"/>
                <a:gd name="T36" fmla="*/ 841 w 1632"/>
                <a:gd name="T37" fmla="*/ 1635 h 2465"/>
                <a:gd name="T38" fmla="*/ 991 w 1632"/>
                <a:gd name="T39" fmla="*/ 1691 h 2465"/>
                <a:gd name="T40" fmla="*/ 955 w 1632"/>
                <a:gd name="T41" fmla="*/ 1786 h 2465"/>
                <a:gd name="T42" fmla="*/ 893 w 1632"/>
                <a:gd name="T43" fmla="*/ 1854 h 2465"/>
                <a:gd name="T44" fmla="*/ 855 w 1632"/>
                <a:gd name="T45" fmla="*/ 1941 h 2465"/>
                <a:gd name="T46" fmla="*/ 1012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5 w 1632"/>
                <a:gd name="T57" fmla="*/ 2329 h 2465"/>
                <a:gd name="T58" fmla="*/ 1164 w 1632"/>
                <a:gd name="T59" fmla="*/ 2422 h 2465"/>
                <a:gd name="T60" fmla="*/ 1252 w 1632"/>
                <a:gd name="T61" fmla="*/ 2424 h 2465"/>
                <a:gd name="T62" fmla="*/ 1304 w 1632"/>
                <a:gd name="T63" fmla="*/ 2454 h 2465"/>
                <a:gd name="T64" fmla="*/ 1391 w 1632"/>
                <a:gd name="T65" fmla="*/ 2398 h 2465"/>
                <a:gd name="T66" fmla="*/ 1466 w 1632"/>
                <a:gd name="T67" fmla="*/ 2269 h 2465"/>
                <a:gd name="T68" fmla="*/ 1475 w 1632"/>
                <a:gd name="T69" fmla="*/ 2215 h 2465"/>
                <a:gd name="T70" fmla="*/ 1401 w 1632"/>
                <a:gd name="T71" fmla="*/ 2131 h 2465"/>
                <a:gd name="T72" fmla="*/ 1357 w 1632"/>
                <a:gd name="T73" fmla="*/ 2102 h 2465"/>
                <a:gd name="T74" fmla="*/ 1288 w 1632"/>
                <a:gd name="T75" fmla="*/ 1999 h 2465"/>
                <a:gd name="T76" fmla="*/ 1326 w 1632"/>
                <a:gd name="T77" fmla="*/ 1970 h 2465"/>
                <a:gd name="T78" fmla="*/ 1357 w 1632"/>
                <a:gd name="T79" fmla="*/ 1893 h 2465"/>
                <a:gd name="T80" fmla="*/ 1340 w 1632"/>
                <a:gd name="T81" fmla="*/ 1847 h 2465"/>
                <a:gd name="T82" fmla="*/ 1345 w 1632"/>
                <a:gd name="T83" fmla="*/ 1757 h 2465"/>
                <a:gd name="T84" fmla="*/ 1468 w 1632"/>
                <a:gd name="T85" fmla="*/ 1701 h 2465"/>
                <a:gd name="T86" fmla="*/ 1469 w 1632"/>
                <a:gd name="T87" fmla="*/ 1589 h 2465"/>
                <a:gd name="T88" fmla="*/ 1556 w 1632"/>
                <a:gd name="T89" fmla="*/ 1486 h 2465"/>
                <a:gd name="T90" fmla="*/ 1632 w 1632"/>
                <a:gd name="T91" fmla="*/ 1390 h 2465"/>
                <a:gd name="T92" fmla="*/ 1481 w 1632"/>
                <a:gd name="T93" fmla="*/ 1263 h 2465"/>
                <a:gd name="T94" fmla="*/ 1451 w 1632"/>
                <a:gd name="T95" fmla="*/ 1134 h 2465"/>
                <a:gd name="T96" fmla="*/ 1421 w 1632"/>
                <a:gd name="T97" fmla="*/ 1070 h 2465"/>
                <a:gd name="T98" fmla="*/ 1445 w 1632"/>
                <a:gd name="T99" fmla="*/ 953 h 2465"/>
                <a:gd name="T100" fmla="*/ 1431 w 1632"/>
                <a:gd name="T101" fmla="*/ 865 h 2465"/>
                <a:gd name="T102" fmla="*/ 1484 w 1632"/>
                <a:gd name="T103" fmla="*/ 773 h 2465"/>
                <a:gd name="T104" fmla="*/ 1461 w 1632"/>
                <a:gd name="T105" fmla="*/ 580 h 2465"/>
                <a:gd name="T106" fmla="*/ 1391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180 w 1632"/>
                <a:gd name="T117" fmla="*/ 0 h 2465"/>
                <a:gd name="T118" fmla="*/ 1259 w 1632"/>
                <a:gd name="T119" fmla="*/ 1965 h 2465"/>
                <a:gd name="T120" fmla="*/ 1238 w 1632"/>
                <a:gd name="T121" fmla="*/ 2026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32" h="2465">
                  <a:moveTo>
                    <a:pt x="1180" y="0"/>
                  </a:moveTo>
                  <a:lnTo>
                    <a:pt x="1180" y="0"/>
                  </a:lnTo>
                  <a:lnTo>
                    <a:pt x="1149" y="33"/>
                  </a:lnTo>
                  <a:lnTo>
                    <a:pt x="1107" y="22"/>
                  </a:lnTo>
                  <a:lnTo>
                    <a:pt x="1074" y="41"/>
                  </a:lnTo>
                  <a:lnTo>
                    <a:pt x="1097" y="111"/>
                  </a:lnTo>
                  <a:lnTo>
                    <a:pt x="1069" y="141"/>
                  </a:lnTo>
                  <a:lnTo>
                    <a:pt x="919" y="205"/>
                  </a:lnTo>
                  <a:lnTo>
                    <a:pt x="822" y="195"/>
                  </a:lnTo>
                  <a:lnTo>
                    <a:pt x="749" y="171"/>
                  </a:lnTo>
                  <a:lnTo>
                    <a:pt x="642" y="182"/>
                  </a:lnTo>
                  <a:lnTo>
                    <a:pt x="597" y="161"/>
                  </a:lnTo>
                  <a:lnTo>
                    <a:pt x="568" y="172"/>
                  </a:lnTo>
                  <a:lnTo>
                    <a:pt x="519" y="211"/>
                  </a:lnTo>
                  <a:lnTo>
                    <a:pt x="466" y="171"/>
                  </a:lnTo>
                  <a:lnTo>
                    <a:pt x="415" y="187"/>
                  </a:lnTo>
                  <a:lnTo>
                    <a:pt x="378" y="154"/>
                  </a:lnTo>
                  <a:lnTo>
                    <a:pt x="299" y="140"/>
                  </a:lnTo>
                  <a:lnTo>
                    <a:pt x="268" y="175"/>
                  </a:lnTo>
                  <a:lnTo>
                    <a:pt x="258" y="249"/>
                  </a:lnTo>
                  <a:lnTo>
                    <a:pt x="266" y="291"/>
                  </a:lnTo>
                  <a:lnTo>
                    <a:pt x="194" y="308"/>
                  </a:lnTo>
                  <a:lnTo>
                    <a:pt x="179" y="327"/>
                  </a:lnTo>
                  <a:lnTo>
                    <a:pt x="149" y="382"/>
                  </a:lnTo>
                  <a:lnTo>
                    <a:pt x="2" y="439"/>
                  </a:lnTo>
                  <a:lnTo>
                    <a:pt x="0" y="555"/>
                  </a:lnTo>
                  <a:lnTo>
                    <a:pt x="95" y="517"/>
                  </a:lnTo>
                  <a:lnTo>
                    <a:pt x="148" y="561"/>
                  </a:lnTo>
                  <a:lnTo>
                    <a:pt x="134" y="614"/>
                  </a:lnTo>
                  <a:lnTo>
                    <a:pt x="141" y="644"/>
                  </a:lnTo>
                  <a:lnTo>
                    <a:pt x="163" y="679"/>
                  </a:lnTo>
                  <a:lnTo>
                    <a:pt x="153" y="696"/>
                  </a:lnTo>
                  <a:lnTo>
                    <a:pt x="160" y="776"/>
                  </a:lnTo>
                  <a:lnTo>
                    <a:pt x="155" y="887"/>
                  </a:lnTo>
                  <a:lnTo>
                    <a:pt x="151" y="930"/>
                  </a:lnTo>
                  <a:lnTo>
                    <a:pt x="120" y="965"/>
                  </a:lnTo>
                  <a:lnTo>
                    <a:pt x="109" y="1007"/>
                  </a:lnTo>
                  <a:lnTo>
                    <a:pt x="76" y="1018"/>
                  </a:lnTo>
                  <a:lnTo>
                    <a:pt x="143" y="1130"/>
                  </a:lnTo>
                  <a:lnTo>
                    <a:pt x="114" y="1176"/>
                  </a:lnTo>
                  <a:lnTo>
                    <a:pt x="160" y="1188"/>
                  </a:lnTo>
                  <a:lnTo>
                    <a:pt x="172" y="1224"/>
                  </a:lnTo>
                  <a:lnTo>
                    <a:pt x="306" y="1266"/>
                  </a:lnTo>
                  <a:lnTo>
                    <a:pt x="325" y="1329"/>
                  </a:lnTo>
                  <a:lnTo>
                    <a:pt x="388" y="1399"/>
                  </a:lnTo>
                  <a:lnTo>
                    <a:pt x="395" y="1428"/>
                  </a:lnTo>
                  <a:lnTo>
                    <a:pt x="460" y="1460"/>
                  </a:lnTo>
                  <a:lnTo>
                    <a:pt x="437" y="1493"/>
                  </a:lnTo>
                  <a:lnTo>
                    <a:pt x="473" y="1523"/>
                  </a:lnTo>
                  <a:lnTo>
                    <a:pt x="478" y="1563"/>
                  </a:lnTo>
                  <a:lnTo>
                    <a:pt x="554" y="1551"/>
                  </a:lnTo>
                  <a:lnTo>
                    <a:pt x="575" y="1583"/>
                  </a:lnTo>
                  <a:lnTo>
                    <a:pt x="659" y="1614"/>
                  </a:lnTo>
                  <a:lnTo>
                    <a:pt x="695" y="1628"/>
                  </a:lnTo>
                  <a:lnTo>
                    <a:pt x="769" y="1577"/>
                  </a:lnTo>
                  <a:lnTo>
                    <a:pt x="784" y="1603"/>
                  </a:lnTo>
                  <a:lnTo>
                    <a:pt x="841" y="1635"/>
                  </a:lnTo>
                  <a:lnTo>
                    <a:pt x="881" y="1625"/>
                  </a:lnTo>
                  <a:lnTo>
                    <a:pt x="889" y="1612"/>
                  </a:lnTo>
                  <a:lnTo>
                    <a:pt x="991" y="1691"/>
                  </a:lnTo>
                  <a:lnTo>
                    <a:pt x="999" y="1735"/>
                  </a:lnTo>
                  <a:lnTo>
                    <a:pt x="973" y="1772"/>
                  </a:lnTo>
                  <a:lnTo>
                    <a:pt x="955" y="1786"/>
                  </a:lnTo>
                  <a:lnTo>
                    <a:pt x="940" y="1816"/>
                  </a:lnTo>
                  <a:lnTo>
                    <a:pt x="922" y="1842"/>
                  </a:lnTo>
                  <a:lnTo>
                    <a:pt x="893" y="1854"/>
                  </a:lnTo>
                  <a:lnTo>
                    <a:pt x="875" y="1884"/>
                  </a:lnTo>
                  <a:lnTo>
                    <a:pt x="867" y="1896"/>
                  </a:lnTo>
                  <a:lnTo>
                    <a:pt x="855" y="1941"/>
                  </a:lnTo>
                  <a:lnTo>
                    <a:pt x="856" y="1941"/>
                  </a:lnTo>
                  <a:lnTo>
                    <a:pt x="933" y="1957"/>
                  </a:lnTo>
                  <a:lnTo>
                    <a:pt x="1012" y="2020"/>
                  </a:lnTo>
                  <a:lnTo>
                    <a:pt x="1024" y="2030"/>
                  </a:lnTo>
                  <a:lnTo>
                    <a:pt x="1038" y="2042"/>
                  </a:lnTo>
                  <a:lnTo>
                    <a:pt x="1058" y="2047"/>
                  </a:lnTo>
                  <a:lnTo>
                    <a:pt x="1085" y="2043"/>
                  </a:lnTo>
                  <a:lnTo>
                    <a:pt x="1094" y="2076"/>
                  </a:lnTo>
                  <a:lnTo>
                    <a:pt x="1082" y="2116"/>
                  </a:lnTo>
                  <a:lnTo>
                    <a:pt x="1089" y="2137"/>
                  </a:lnTo>
                  <a:lnTo>
                    <a:pt x="1119" y="2161"/>
                  </a:lnTo>
                  <a:lnTo>
                    <a:pt x="1136" y="2180"/>
                  </a:lnTo>
                  <a:lnTo>
                    <a:pt x="1142" y="2194"/>
                  </a:lnTo>
                  <a:lnTo>
                    <a:pt x="1157" y="2245"/>
                  </a:lnTo>
                  <a:lnTo>
                    <a:pt x="1173" y="2310"/>
                  </a:lnTo>
                  <a:lnTo>
                    <a:pt x="1193" y="2313"/>
                  </a:lnTo>
                  <a:lnTo>
                    <a:pt x="1198" y="2319"/>
                  </a:lnTo>
                  <a:lnTo>
                    <a:pt x="1185" y="2329"/>
                  </a:lnTo>
                  <a:lnTo>
                    <a:pt x="1133" y="2396"/>
                  </a:lnTo>
                  <a:lnTo>
                    <a:pt x="1130" y="2432"/>
                  </a:lnTo>
                  <a:lnTo>
                    <a:pt x="1164" y="2422"/>
                  </a:lnTo>
                  <a:lnTo>
                    <a:pt x="1202" y="2393"/>
                  </a:lnTo>
                  <a:lnTo>
                    <a:pt x="1223" y="2396"/>
                  </a:lnTo>
                  <a:lnTo>
                    <a:pt x="1252" y="2424"/>
                  </a:lnTo>
                  <a:lnTo>
                    <a:pt x="1287" y="2404"/>
                  </a:lnTo>
                  <a:lnTo>
                    <a:pt x="1310" y="2415"/>
                  </a:lnTo>
                  <a:lnTo>
                    <a:pt x="1304" y="2454"/>
                  </a:lnTo>
                  <a:lnTo>
                    <a:pt x="1355" y="2465"/>
                  </a:lnTo>
                  <a:lnTo>
                    <a:pt x="1390" y="2449"/>
                  </a:lnTo>
                  <a:lnTo>
                    <a:pt x="1391" y="2398"/>
                  </a:lnTo>
                  <a:lnTo>
                    <a:pt x="1424" y="2349"/>
                  </a:lnTo>
                  <a:lnTo>
                    <a:pt x="1430" y="2297"/>
                  </a:lnTo>
                  <a:lnTo>
                    <a:pt x="1466" y="2269"/>
                  </a:lnTo>
                  <a:lnTo>
                    <a:pt x="1493" y="2225"/>
                  </a:lnTo>
                  <a:lnTo>
                    <a:pt x="1496" y="2206"/>
                  </a:lnTo>
                  <a:lnTo>
                    <a:pt x="1475" y="2215"/>
                  </a:lnTo>
                  <a:lnTo>
                    <a:pt x="1474" y="2178"/>
                  </a:lnTo>
                  <a:lnTo>
                    <a:pt x="1436" y="2164"/>
                  </a:lnTo>
                  <a:lnTo>
                    <a:pt x="1401" y="2131"/>
                  </a:lnTo>
                  <a:lnTo>
                    <a:pt x="1374" y="2135"/>
                  </a:lnTo>
                  <a:lnTo>
                    <a:pt x="1351" y="2126"/>
                  </a:lnTo>
                  <a:lnTo>
                    <a:pt x="1357" y="2102"/>
                  </a:lnTo>
                  <a:lnTo>
                    <a:pt x="1335" y="2083"/>
                  </a:lnTo>
                  <a:lnTo>
                    <a:pt x="1338" y="2032"/>
                  </a:lnTo>
                  <a:lnTo>
                    <a:pt x="1288" y="1999"/>
                  </a:lnTo>
                  <a:lnTo>
                    <a:pt x="1300" y="1997"/>
                  </a:lnTo>
                  <a:lnTo>
                    <a:pt x="1297" y="1972"/>
                  </a:lnTo>
                  <a:lnTo>
                    <a:pt x="1326" y="1970"/>
                  </a:lnTo>
                  <a:lnTo>
                    <a:pt x="1367" y="1931"/>
                  </a:lnTo>
                  <a:lnTo>
                    <a:pt x="1358" y="1909"/>
                  </a:lnTo>
                  <a:lnTo>
                    <a:pt x="1357" y="1893"/>
                  </a:lnTo>
                  <a:lnTo>
                    <a:pt x="1355" y="1878"/>
                  </a:lnTo>
                  <a:lnTo>
                    <a:pt x="1354" y="1862"/>
                  </a:lnTo>
                  <a:lnTo>
                    <a:pt x="1340" y="1847"/>
                  </a:lnTo>
                  <a:lnTo>
                    <a:pt x="1320" y="1822"/>
                  </a:lnTo>
                  <a:lnTo>
                    <a:pt x="1337" y="1770"/>
                  </a:lnTo>
                  <a:lnTo>
                    <a:pt x="1345" y="1757"/>
                  </a:lnTo>
                  <a:lnTo>
                    <a:pt x="1409" y="1724"/>
                  </a:lnTo>
                  <a:lnTo>
                    <a:pt x="1461" y="1717"/>
                  </a:lnTo>
                  <a:lnTo>
                    <a:pt x="1468" y="1701"/>
                  </a:lnTo>
                  <a:lnTo>
                    <a:pt x="1471" y="1675"/>
                  </a:lnTo>
                  <a:lnTo>
                    <a:pt x="1489" y="1651"/>
                  </a:lnTo>
                  <a:lnTo>
                    <a:pt x="1469" y="1589"/>
                  </a:lnTo>
                  <a:lnTo>
                    <a:pt x="1452" y="1551"/>
                  </a:lnTo>
                  <a:lnTo>
                    <a:pt x="1465" y="1541"/>
                  </a:lnTo>
                  <a:lnTo>
                    <a:pt x="1556" y="1486"/>
                  </a:lnTo>
                  <a:lnTo>
                    <a:pt x="1587" y="1436"/>
                  </a:lnTo>
                  <a:lnTo>
                    <a:pt x="1628" y="1412"/>
                  </a:lnTo>
                  <a:lnTo>
                    <a:pt x="1632" y="1390"/>
                  </a:lnTo>
                  <a:lnTo>
                    <a:pt x="1590" y="1363"/>
                  </a:lnTo>
                  <a:lnTo>
                    <a:pt x="1546" y="1298"/>
                  </a:lnTo>
                  <a:lnTo>
                    <a:pt x="1481" y="1263"/>
                  </a:lnTo>
                  <a:lnTo>
                    <a:pt x="1479" y="1260"/>
                  </a:lnTo>
                  <a:lnTo>
                    <a:pt x="1444" y="1193"/>
                  </a:lnTo>
                  <a:lnTo>
                    <a:pt x="1451" y="1134"/>
                  </a:lnTo>
                  <a:lnTo>
                    <a:pt x="1452" y="1116"/>
                  </a:lnTo>
                  <a:lnTo>
                    <a:pt x="1453" y="1112"/>
                  </a:lnTo>
                  <a:lnTo>
                    <a:pt x="1421" y="1070"/>
                  </a:lnTo>
                  <a:lnTo>
                    <a:pt x="1404" y="1019"/>
                  </a:lnTo>
                  <a:lnTo>
                    <a:pt x="1424" y="988"/>
                  </a:lnTo>
                  <a:lnTo>
                    <a:pt x="1445" y="953"/>
                  </a:lnTo>
                  <a:lnTo>
                    <a:pt x="1425" y="925"/>
                  </a:lnTo>
                  <a:lnTo>
                    <a:pt x="1424" y="899"/>
                  </a:lnTo>
                  <a:lnTo>
                    <a:pt x="1431" y="865"/>
                  </a:lnTo>
                  <a:lnTo>
                    <a:pt x="1436" y="865"/>
                  </a:lnTo>
                  <a:lnTo>
                    <a:pt x="1477" y="844"/>
                  </a:lnTo>
                  <a:lnTo>
                    <a:pt x="1484" y="773"/>
                  </a:lnTo>
                  <a:lnTo>
                    <a:pt x="1466" y="727"/>
                  </a:lnTo>
                  <a:lnTo>
                    <a:pt x="1499" y="652"/>
                  </a:lnTo>
                  <a:lnTo>
                    <a:pt x="1461" y="580"/>
                  </a:lnTo>
                  <a:lnTo>
                    <a:pt x="1478" y="509"/>
                  </a:lnTo>
                  <a:lnTo>
                    <a:pt x="1443" y="456"/>
                  </a:lnTo>
                  <a:lnTo>
                    <a:pt x="1391" y="461"/>
                  </a:lnTo>
                  <a:lnTo>
                    <a:pt x="1367" y="445"/>
                  </a:lnTo>
                  <a:lnTo>
                    <a:pt x="1359" y="417"/>
                  </a:lnTo>
                  <a:lnTo>
                    <a:pt x="1361" y="410"/>
                  </a:lnTo>
                  <a:lnTo>
                    <a:pt x="1324" y="363"/>
                  </a:lnTo>
                  <a:lnTo>
                    <a:pt x="1317" y="307"/>
                  </a:lnTo>
                  <a:lnTo>
                    <a:pt x="1316" y="289"/>
                  </a:lnTo>
                  <a:lnTo>
                    <a:pt x="1328" y="192"/>
                  </a:lnTo>
                  <a:lnTo>
                    <a:pt x="1363" y="137"/>
                  </a:lnTo>
                  <a:lnTo>
                    <a:pt x="1342" y="88"/>
                  </a:lnTo>
                  <a:lnTo>
                    <a:pt x="1282" y="55"/>
                  </a:lnTo>
                  <a:lnTo>
                    <a:pt x="1225" y="82"/>
                  </a:lnTo>
                  <a:lnTo>
                    <a:pt x="1191" y="82"/>
                  </a:lnTo>
                  <a:lnTo>
                    <a:pt x="1194" y="35"/>
                  </a:lnTo>
                  <a:lnTo>
                    <a:pt x="1180" y="0"/>
                  </a:lnTo>
                  <a:lnTo>
                    <a:pt x="1180" y="0"/>
                  </a:lnTo>
                  <a:close/>
                  <a:moveTo>
                    <a:pt x="1238" y="2026"/>
                  </a:moveTo>
                  <a:lnTo>
                    <a:pt x="1238" y="2026"/>
                  </a:lnTo>
                  <a:lnTo>
                    <a:pt x="1259" y="1965"/>
                  </a:lnTo>
                  <a:lnTo>
                    <a:pt x="1264" y="2001"/>
                  </a:lnTo>
                  <a:lnTo>
                    <a:pt x="1257" y="2030"/>
                  </a:lnTo>
                  <a:lnTo>
                    <a:pt x="1238" y="20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0"/>
            <p:cNvSpPr>
              <a:spLocks noEditPoints="1"/>
            </p:cNvSpPr>
            <p:nvPr/>
          </p:nvSpPr>
          <p:spPr bwMode="auto">
            <a:xfrm>
              <a:off x="7324725" y="5341938"/>
              <a:ext cx="1563688" cy="2363788"/>
            </a:xfrm>
            <a:custGeom>
              <a:avLst/>
              <a:gdLst>
                <a:gd name="T0" fmla="*/ 1070 w 1639"/>
                <a:gd name="T1" fmla="*/ 145 h 2476"/>
                <a:gd name="T2" fmla="*/ 600 w 1639"/>
                <a:gd name="T3" fmla="*/ 164 h 2476"/>
                <a:gd name="T4" fmla="*/ 301 w 1639"/>
                <a:gd name="T5" fmla="*/ 143 h 2476"/>
                <a:gd name="T6" fmla="*/ 195 w 1639"/>
                <a:gd name="T7" fmla="*/ 312 h 2476"/>
                <a:gd name="T8" fmla="*/ 147 w 1639"/>
                <a:gd name="T9" fmla="*/ 570 h 2476"/>
                <a:gd name="T10" fmla="*/ 160 w 1639"/>
                <a:gd name="T11" fmla="*/ 782 h 2476"/>
                <a:gd name="T12" fmla="*/ 142 w 1639"/>
                <a:gd name="T13" fmla="*/ 1137 h 2476"/>
                <a:gd name="T14" fmla="*/ 388 w 1639"/>
                <a:gd name="T15" fmla="*/ 1407 h 2476"/>
                <a:gd name="T16" fmla="*/ 556 w 1639"/>
                <a:gd name="T17" fmla="*/ 1561 h 2476"/>
                <a:gd name="T18" fmla="*/ 844 w 1639"/>
                <a:gd name="T19" fmla="*/ 1645 h 2476"/>
                <a:gd name="T20" fmla="*/ 956 w 1639"/>
                <a:gd name="T21" fmla="*/ 1791 h 2476"/>
                <a:gd name="T22" fmla="*/ 855 w 1639"/>
                <a:gd name="T23" fmla="*/ 1947 h 2476"/>
                <a:gd name="T24" fmla="*/ 1061 w 1639"/>
                <a:gd name="T25" fmla="*/ 2057 h 2476"/>
                <a:gd name="T26" fmla="*/ 1136 w 1639"/>
                <a:gd name="T27" fmla="*/ 2189 h 2476"/>
                <a:gd name="T28" fmla="*/ 1186 w 1639"/>
                <a:gd name="T29" fmla="*/ 2334 h 2476"/>
                <a:gd name="T30" fmla="*/ 1224 w 1639"/>
                <a:gd name="T31" fmla="*/ 2406 h 2476"/>
                <a:gd name="T32" fmla="*/ 1396 w 1639"/>
                <a:gd name="T33" fmla="*/ 2458 h 2476"/>
                <a:gd name="T34" fmla="*/ 1503 w 1639"/>
                <a:gd name="T35" fmla="*/ 2207 h 2476"/>
                <a:gd name="T36" fmla="*/ 1358 w 1639"/>
                <a:gd name="T37" fmla="*/ 2131 h 2476"/>
                <a:gd name="T38" fmla="*/ 1304 w 1639"/>
                <a:gd name="T39" fmla="*/ 1982 h 2476"/>
                <a:gd name="T40" fmla="*/ 1327 w 1639"/>
                <a:gd name="T41" fmla="*/ 1828 h 2476"/>
                <a:gd name="T42" fmla="*/ 1477 w 1639"/>
                <a:gd name="T43" fmla="*/ 1683 h 2476"/>
                <a:gd name="T44" fmla="*/ 1593 w 1639"/>
                <a:gd name="T45" fmla="*/ 1446 h 2476"/>
                <a:gd name="T46" fmla="*/ 1485 w 1639"/>
                <a:gd name="T47" fmla="*/ 1265 h 2476"/>
                <a:gd name="T48" fmla="*/ 1430 w 1639"/>
                <a:gd name="T49" fmla="*/ 997 h 2476"/>
                <a:gd name="T50" fmla="*/ 1483 w 1639"/>
                <a:gd name="T51" fmla="*/ 853 h 2476"/>
                <a:gd name="T52" fmla="*/ 1485 w 1639"/>
                <a:gd name="T53" fmla="*/ 516 h 2476"/>
                <a:gd name="T54" fmla="*/ 1330 w 1639"/>
                <a:gd name="T55" fmla="*/ 369 h 2476"/>
                <a:gd name="T56" fmla="*/ 1285 w 1639"/>
                <a:gd name="T57" fmla="*/ 58 h 2476"/>
                <a:gd name="T58" fmla="*/ 1151 w 1639"/>
                <a:gd name="T59" fmla="*/ 37 h 2476"/>
                <a:gd name="T60" fmla="*/ 1285 w 1639"/>
                <a:gd name="T61" fmla="*/ 66 h 2476"/>
                <a:gd name="T62" fmla="*/ 1324 w 1639"/>
                <a:gd name="T63" fmla="*/ 371 h 2476"/>
                <a:gd name="T64" fmla="*/ 1478 w 1639"/>
                <a:gd name="T65" fmla="*/ 517 h 2476"/>
                <a:gd name="T66" fmla="*/ 1439 w 1639"/>
                <a:gd name="T67" fmla="*/ 869 h 2476"/>
                <a:gd name="T68" fmla="*/ 1403 w 1639"/>
                <a:gd name="T69" fmla="*/ 1026 h 2476"/>
                <a:gd name="T70" fmla="*/ 1482 w 1639"/>
                <a:gd name="T71" fmla="*/ 1272 h 2476"/>
                <a:gd name="T72" fmla="*/ 1557 w 1639"/>
                <a:gd name="T73" fmla="*/ 1491 h 2476"/>
                <a:gd name="T74" fmla="*/ 1467 w 1639"/>
                <a:gd name="T75" fmla="*/ 1707 h 2476"/>
                <a:gd name="T76" fmla="*/ 1319 w 1639"/>
                <a:gd name="T77" fmla="*/ 1830 h 2476"/>
                <a:gd name="T78" fmla="*/ 1296 w 1639"/>
                <a:gd name="T79" fmla="*/ 1976 h 2476"/>
                <a:gd name="T80" fmla="*/ 1350 w 1639"/>
                <a:gd name="T81" fmla="*/ 2135 h 2476"/>
                <a:gd name="T82" fmla="*/ 1495 w 1639"/>
                <a:gd name="T83" fmla="*/ 2219 h 2476"/>
                <a:gd name="T84" fmla="*/ 1390 w 1639"/>
                <a:gd name="T85" fmla="*/ 2454 h 2476"/>
                <a:gd name="T86" fmla="*/ 1227 w 1639"/>
                <a:gd name="T87" fmla="*/ 2400 h 2476"/>
                <a:gd name="T88" fmla="*/ 1205 w 1639"/>
                <a:gd name="T89" fmla="*/ 2327 h 2476"/>
                <a:gd name="T90" fmla="*/ 1124 w 1639"/>
                <a:gd name="T91" fmla="*/ 2165 h 2476"/>
                <a:gd name="T92" fmla="*/ 1042 w 1639"/>
                <a:gd name="T93" fmla="*/ 2046 h 2476"/>
                <a:gd name="T94" fmla="*/ 899 w 1639"/>
                <a:gd name="T95" fmla="*/ 1864 h 2476"/>
                <a:gd name="T96" fmla="*/ 997 w 1639"/>
                <a:gd name="T97" fmla="*/ 1696 h 2476"/>
                <a:gd name="T98" fmla="*/ 698 w 1639"/>
                <a:gd name="T99" fmla="*/ 1631 h 2476"/>
                <a:gd name="T100" fmla="*/ 468 w 1639"/>
                <a:gd name="T101" fmla="*/ 1466 h 2476"/>
                <a:gd name="T102" fmla="*/ 166 w 1639"/>
                <a:gd name="T103" fmla="*/ 1192 h 2476"/>
                <a:gd name="T104" fmla="*/ 157 w 1639"/>
                <a:gd name="T105" fmla="*/ 938 h 2476"/>
                <a:gd name="T106" fmla="*/ 141 w 1639"/>
                <a:gd name="T107" fmla="*/ 621 h 2476"/>
                <a:gd name="T108" fmla="*/ 155 w 1639"/>
                <a:gd name="T109" fmla="*/ 392 h 2476"/>
                <a:gd name="T110" fmla="*/ 303 w 1639"/>
                <a:gd name="T111" fmla="*/ 151 h 2476"/>
                <a:gd name="T112" fmla="*/ 600 w 1639"/>
                <a:gd name="T113" fmla="*/ 171 h 2476"/>
                <a:gd name="T114" fmla="*/ 1104 w 1639"/>
                <a:gd name="T115" fmla="*/ 118 h 2476"/>
                <a:gd name="T116" fmla="*/ 1236 w 1639"/>
                <a:gd name="T117" fmla="*/ 2035 h 2476"/>
                <a:gd name="T118" fmla="*/ 1245 w 1639"/>
                <a:gd name="T119" fmla="*/ 2030 h 2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6">
                  <a:moveTo>
                    <a:pt x="1151" y="37"/>
                  </a:moveTo>
                  <a:lnTo>
                    <a:pt x="1151" y="37"/>
                  </a:lnTo>
                  <a:lnTo>
                    <a:pt x="1110" y="25"/>
                  </a:lnTo>
                  <a:lnTo>
                    <a:pt x="1073" y="46"/>
                  </a:lnTo>
                  <a:lnTo>
                    <a:pt x="1096" y="117"/>
                  </a:lnTo>
                  <a:lnTo>
                    <a:pt x="1070" y="145"/>
                  </a:lnTo>
                  <a:lnTo>
                    <a:pt x="922" y="209"/>
                  </a:lnTo>
                  <a:lnTo>
                    <a:pt x="826" y="199"/>
                  </a:lnTo>
                  <a:lnTo>
                    <a:pt x="753" y="174"/>
                  </a:lnTo>
                  <a:lnTo>
                    <a:pt x="752" y="174"/>
                  </a:lnTo>
                  <a:lnTo>
                    <a:pt x="646" y="185"/>
                  </a:lnTo>
                  <a:lnTo>
                    <a:pt x="600" y="164"/>
                  </a:lnTo>
                  <a:lnTo>
                    <a:pt x="570" y="176"/>
                  </a:lnTo>
                  <a:lnTo>
                    <a:pt x="522" y="214"/>
                  </a:lnTo>
                  <a:lnTo>
                    <a:pt x="470" y="175"/>
                  </a:lnTo>
                  <a:lnTo>
                    <a:pt x="419" y="191"/>
                  </a:lnTo>
                  <a:lnTo>
                    <a:pt x="382" y="158"/>
                  </a:lnTo>
                  <a:lnTo>
                    <a:pt x="301" y="143"/>
                  </a:lnTo>
                  <a:lnTo>
                    <a:pt x="267" y="180"/>
                  </a:lnTo>
                  <a:lnTo>
                    <a:pt x="257" y="256"/>
                  </a:lnTo>
                  <a:lnTo>
                    <a:pt x="257" y="257"/>
                  </a:lnTo>
                  <a:lnTo>
                    <a:pt x="265" y="296"/>
                  </a:lnTo>
                  <a:lnTo>
                    <a:pt x="196" y="312"/>
                  </a:lnTo>
                  <a:lnTo>
                    <a:pt x="195" y="312"/>
                  </a:lnTo>
                  <a:lnTo>
                    <a:pt x="179" y="332"/>
                  </a:lnTo>
                  <a:lnTo>
                    <a:pt x="150" y="387"/>
                  </a:lnTo>
                  <a:lnTo>
                    <a:pt x="2" y="444"/>
                  </a:lnTo>
                  <a:lnTo>
                    <a:pt x="0" y="567"/>
                  </a:lnTo>
                  <a:lnTo>
                    <a:pt x="97" y="528"/>
                  </a:lnTo>
                  <a:lnTo>
                    <a:pt x="147" y="570"/>
                  </a:lnTo>
                  <a:lnTo>
                    <a:pt x="134" y="620"/>
                  </a:lnTo>
                  <a:lnTo>
                    <a:pt x="134" y="621"/>
                  </a:lnTo>
                  <a:lnTo>
                    <a:pt x="141" y="652"/>
                  </a:lnTo>
                  <a:lnTo>
                    <a:pt x="162" y="686"/>
                  </a:lnTo>
                  <a:lnTo>
                    <a:pt x="153" y="702"/>
                  </a:lnTo>
                  <a:lnTo>
                    <a:pt x="160" y="782"/>
                  </a:lnTo>
                  <a:lnTo>
                    <a:pt x="155" y="894"/>
                  </a:lnTo>
                  <a:lnTo>
                    <a:pt x="151" y="935"/>
                  </a:lnTo>
                  <a:lnTo>
                    <a:pt x="120" y="970"/>
                  </a:lnTo>
                  <a:lnTo>
                    <a:pt x="109" y="1012"/>
                  </a:lnTo>
                  <a:lnTo>
                    <a:pt x="74" y="1023"/>
                  </a:lnTo>
                  <a:lnTo>
                    <a:pt x="142" y="1137"/>
                  </a:lnTo>
                  <a:lnTo>
                    <a:pt x="112" y="1185"/>
                  </a:lnTo>
                  <a:lnTo>
                    <a:pt x="161" y="1197"/>
                  </a:lnTo>
                  <a:lnTo>
                    <a:pt x="172" y="1233"/>
                  </a:lnTo>
                  <a:lnTo>
                    <a:pt x="306" y="1275"/>
                  </a:lnTo>
                  <a:lnTo>
                    <a:pt x="324" y="1337"/>
                  </a:lnTo>
                  <a:lnTo>
                    <a:pt x="388" y="1407"/>
                  </a:lnTo>
                  <a:lnTo>
                    <a:pt x="395" y="1438"/>
                  </a:lnTo>
                  <a:lnTo>
                    <a:pt x="458" y="1468"/>
                  </a:lnTo>
                  <a:lnTo>
                    <a:pt x="436" y="1501"/>
                  </a:lnTo>
                  <a:lnTo>
                    <a:pt x="473" y="1532"/>
                  </a:lnTo>
                  <a:lnTo>
                    <a:pt x="478" y="1574"/>
                  </a:lnTo>
                  <a:lnTo>
                    <a:pt x="556" y="1561"/>
                  </a:lnTo>
                  <a:lnTo>
                    <a:pt x="576" y="1592"/>
                  </a:lnTo>
                  <a:lnTo>
                    <a:pt x="661" y="1624"/>
                  </a:lnTo>
                  <a:lnTo>
                    <a:pt x="699" y="1639"/>
                  </a:lnTo>
                  <a:lnTo>
                    <a:pt x="770" y="1588"/>
                  </a:lnTo>
                  <a:lnTo>
                    <a:pt x="784" y="1613"/>
                  </a:lnTo>
                  <a:lnTo>
                    <a:pt x="844" y="1645"/>
                  </a:lnTo>
                  <a:lnTo>
                    <a:pt x="886" y="1635"/>
                  </a:lnTo>
                  <a:lnTo>
                    <a:pt x="893" y="1624"/>
                  </a:lnTo>
                  <a:lnTo>
                    <a:pt x="991" y="1700"/>
                  </a:lnTo>
                  <a:lnTo>
                    <a:pt x="998" y="1741"/>
                  </a:lnTo>
                  <a:lnTo>
                    <a:pt x="974" y="1776"/>
                  </a:lnTo>
                  <a:lnTo>
                    <a:pt x="956" y="1791"/>
                  </a:lnTo>
                  <a:lnTo>
                    <a:pt x="940" y="1821"/>
                  </a:lnTo>
                  <a:lnTo>
                    <a:pt x="923" y="1847"/>
                  </a:lnTo>
                  <a:lnTo>
                    <a:pt x="894" y="1858"/>
                  </a:lnTo>
                  <a:lnTo>
                    <a:pt x="876" y="1889"/>
                  </a:lnTo>
                  <a:lnTo>
                    <a:pt x="867" y="1901"/>
                  </a:lnTo>
                  <a:lnTo>
                    <a:pt x="855" y="1947"/>
                  </a:lnTo>
                  <a:lnTo>
                    <a:pt x="854" y="1951"/>
                  </a:lnTo>
                  <a:lnTo>
                    <a:pt x="858" y="1951"/>
                  </a:lnTo>
                  <a:lnTo>
                    <a:pt x="934" y="1967"/>
                  </a:lnTo>
                  <a:lnTo>
                    <a:pt x="1013" y="2029"/>
                  </a:lnTo>
                  <a:lnTo>
                    <a:pt x="1039" y="2052"/>
                  </a:lnTo>
                  <a:lnTo>
                    <a:pt x="1061" y="2057"/>
                  </a:lnTo>
                  <a:lnTo>
                    <a:pt x="1086" y="2054"/>
                  </a:lnTo>
                  <a:lnTo>
                    <a:pt x="1094" y="2083"/>
                  </a:lnTo>
                  <a:lnTo>
                    <a:pt x="1081" y="2123"/>
                  </a:lnTo>
                  <a:lnTo>
                    <a:pt x="1089" y="2146"/>
                  </a:lnTo>
                  <a:lnTo>
                    <a:pt x="1119" y="2170"/>
                  </a:lnTo>
                  <a:lnTo>
                    <a:pt x="1136" y="2189"/>
                  </a:lnTo>
                  <a:lnTo>
                    <a:pt x="1142" y="2202"/>
                  </a:lnTo>
                  <a:lnTo>
                    <a:pt x="1157" y="2252"/>
                  </a:lnTo>
                  <a:lnTo>
                    <a:pt x="1173" y="2320"/>
                  </a:lnTo>
                  <a:lnTo>
                    <a:pt x="1194" y="2323"/>
                  </a:lnTo>
                  <a:lnTo>
                    <a:pt x="1196" y="2326"/>
                  </a:lnTo>
                  <a:lnTo>
                    <a:pt x="1186" y="2334"/>
                  </a:lnTo>
                  <a:lnTo>
                    <a:pt x="1134" y="2401"/>
                  </a:lnTo>
                  <a:lnTo>
                    <a:pt x="1133" y="2401"/>
                  </a:lnTo>
                  <a:lnTo>
                    <a:pt x="1129" y="2443"/>
                  </a:lnTo>
                  <a:lnTo>
                    <a:pt x="1168" y="2432"/>
                  </a:lnTo>
                  <a:lnTo>
                    <a:pt x="1206" y="2404"/>
                  </a:lnTo>
                  <a:lnTo>
                    <a:pt x="1224" y="2406"/>
                  </a:lnTo>
                  <a:lnTo>
                    <a:pt x="1255" y="2435"/>
                  </a:lnTo>
                  <a:lnTo>
                    <a:pt x="1291" y="2415"/>
                  </a:lnTo>
                  <a:lnTo>
                    <a:pt x="1310" y="2424"/>
                  </a:lnTo>
                  <a:lnTo>
                    <a:pt x="1303" y="2464"/>
                  </a:lnTo>
                  <a:lnTo>
                    <a:pt x="1359" y="2476"/>
                  </a:lnTo>
                  <a:lnTo>
                    <a:pt x="1396" y="2458"/>
                  </a:lnTo>
                  <a:lnTo>
                    <a:pt x="1397" y="2406"/>
                  </a:lnTo>
                  <a:lnTo>
                    <a:pt x="1430" y="2358"/>
                  </a:lnTo>
                  <a:lnTo>
                    <a:pt x="1436" y="2305"/>
                  </a:lnTo>
                  <a:lnTo>
                    <a:pt x="1471" y="2279"/>
                  </a:lnTo>
                  <a:lnTo>
                    <a:pt x="1499" y="2234"/>
                  </a:lnTo>
                  <a:lnTo>
                    <a:pt x="1503" y="2207"/>
                  </a:lnTo>
                  <a:lnTo>
                    <a:pt x="1481" y="2217"/>
                  </a:lnTo>
                  <a:lnTo>
                    <a:pt x="1480" y="2183"/>
                  </a:lnTo>
                  <a:lnTo>
                    <a:pt x="1441" y="2168"/>
                  </a:lnTo>
                  <a:lnTo>
                    <a:pt x="1405" y="2135"/>
                  </a:lnTo>
                  <a:lnTo>
                    <a:pt x="1377" y="2138"/>
                  </a:lnTo>
                  <a:lnTo>
                    <a:pt x="1358" y="2131"/>
                  </a:lnTo>
                  <a:lnTo>
                    <a:pt x="1364" y="2107"/>
                  </a:lnTo>
                  <a:lnTo>
                    <a:pt x="1341" y="2089"/>
                  </a:lnTo>
                  <a:lnTo>
                    <a:pt x="1344" y="2037"/>
                  </a:lnTo>
                  <a:lnTo>
                    <a:pt x="1300" y="2008"/>
                  </a:lnTo>
                  <a:lnTo>
                    <a:pt x="1307" y="2006"/>
                  </a:lnTo>
                  <a:lnTo>
                    <a:pt x="1304" y="1982"/>
                  </a:lnTo>
                  <a:lnTo>
                    <a:pt x="1331" y="1980"/>
                  </a:lnTo>
                  <a:lnTo>
                    <a:pt x="1373" y="1939"/>
                  </a:lnTo>
                  <a:lnTo>
                    <a:pt x="1365" y="1915"/>
                  </a:lnTo>
                  <a:lnTo>
                    <a:pt x="1363" y="1900"/>
                  </a:lnTo>
                  <a:lnTo>
                    <a:pt x="1360" y="1868"/>
                  </a:lnTo>
                  <a:lnTo>
                    <a:pt x="1327" y="1828"/>
                  </a:lnTo>
                  <a:lnTo>
                    <a:pt x="1343" y="1779"/>
                  </a:lnTo>
                  <a:lnTo>
                    <a:pt x="1350" y="1767"/>
                  </a:lnTo>
                  <a:lnTo>
                    <a:pt x="1413" y="1735"/>
                  </a:lnTo>
                  <a:lnTo>
                    <a:pt x="1466" y="1727"/>
                  </a:lnTo>
                  <a:lnTo>
                    <a:pt x="1474" y="1709"/>
                  </a:lnTo>
                  <a:lnTo>
                    <a:pt x="1477" y="1683"/>
                  </a:lnTo>
                  <a:lnTo>
                    <a:pt x="1496" y="1659"/>
                  </a:lnTo>
                  <a:lnTo>
                    <a:pt x="1475" y="1595"/>
                  </a:lnTo>
                  <a:lnTo>
                    <a:pt x="1459" y="1559"/>
                  </a:lnTo>
                  <a:lnTo>
                    <a:pt x="1470" y="1550"/>
                  </a:lnTo>
                  <a:lnTo>
                    <a:pt x="1561" y="1496"/>
                  </a:lnTo>
                  <a:lnTo>
                    <a:pt x="1593" y="1446"/>
                  </a:lnTo>
                  <a:lnTo>
                    <a:pt x="1634" y="1421"/>
                  </a:lnTo>
                  <a:lnTo>
                    <a:pt x="1639" y="1395"/>
                  </a:lnTo>
                  <a:lnTo>
                    <a:pt x="1595" y="1368"/>
                  </a:lnTo>
                  <a:lnTo>
                    <a:pt x="1551" y="1303"/>
                  </a:lnTo>
                  <a:lnTo>
                    <a:pt x="1487" y="1268"/>
                  </a:lnTo>
                  <a:lnTo>
                    <a:pt x="1485" y="1265"/>
                  </a:lnTo>
                  <a:lnTo>
                    <a:pt x="1451" y="1200"/>
                  </a:lnTo>
                  <a:lnTo>
                    <a:pt x="1459" y="1124"/>
                  </a:lnTo>
                  <a:lnTo>
                    <a:pt x="1460" y="1118"/>
                  </a:lnTo>
                  <a:lnTo>
                    <a:pt x="1427" y="1076"/>
                  </a:lnTo>
                  <a:lnTo>
                    <a:pt x="1410" y="1027"/>
                  </a:lnTo>
                  <a:lnTo>
                    <a:pt x="1430" y="997"/>
                  </a:lnTo>
                  <a:lnTo>
                    <a:pt x="1452" y="960"/>
                  </a:lnTo>
                  <a:lnTo>
                    <a:pt x="1432" y="931"/>
                  </a:lnTo>
                  <a:lnTo>
                    <a:pt x="1431" y="906"/>
                  </a:lnTo>
                  <a:lnTo>
                    <a:pt x="1437" y="875"/>
                  </a:lnTo>
                  <a:lnTo>
                    <a:pt x="1440" y="875"/>
                  </a:lnTo>
                  <a:lnTo>
                    <a:pt x="1483" y="853"/>
                  </a:lnTo>
                  <a:lnTo>
                    <a:pt x="1490" y="780"/>
                  </a:lnTo>
                  <a:lnTo>
                    <a:pt x="1490" y="779"/>
                  </a:lnTo>
                  <a:lnTo>
                    <a:pt x="1473" y="734"/>
                  </a:lnTo>
                  <a:lnTo>
                    <a:pt x="1505" y="659"/>
                  </a:lnTo>
                  <a:lnTo>
                    <a:pt x="1467" y="587"/>
                  </a:lnTo>
                  <a:lnTo>
                    <a:pt x="1485" y="516"/>
                  </a:lnTo>
                  <a:lnTo>
                    <a:pt x="1447" y="460"/>
                  </a:lnTo>
                  <a:lnTo>
                    <a:pt x="1395" y="465"/>
                  </a:lnTo>
                  <a:lnTo>
                    <a:pt x="1373" y="450"/>
                  </a:lnTo>
                  <a:lnTo>
                    <a:pt x="1365" y="424"/>
                  </a:lnTo>
                  <a:lnTo>
                    <a:pt x="1368" y="417"/>
                  </a:lnTo>
                  <a:lnTo>
                    <a:pt x="1330" y="369"/>
                  </a:lnTo>
                  <a:lnTo>
                    <a:pt x="1323" y="314"/>
                  </a:lnTo>
                  <a:lnTo>
                    <a:pt x="1322" y="296"/>
                  </a:lnTo>
                  <a:lnTo>
                    <a:pt x="1334" y="200"/>
                  </a:lnTo>
                  <a:lnTo>
                    <a:pt x="1370" y="145"/>
                  </a:lnTo>
                  <a:lnTo>
                    <a:pt x="1348" y="92"/>
                  </a:lnTo>
                  <a:lnTo>
                    <a:pt x="1285" y="58"/>
                  </a:lnTo>
                  <a:lnTo>
                    <a:pt x="1227" y="86"/>
                  </a:lnTo>
                  <a:lnTo>
                    <a:pt x="1197" y="86"/>
                  </a:lnTo>
                  <a:lnTo>
                    <a:pt x="1201" y="43"/>
                  </a:lnTo>
                  <a:lnTo>
                    <a:pt x="1201" y="42"/>
                  </a:lnTo>
                  <a:lnTo>
                    <a:pt x="1184" y="0"/>
                  </a:lnTo>
                  <a:lnTo>
                    <a:pt x="1151" y="37"/>
                  </a:lnTo>
                  <a:close/>
                  <a:moveTo>
                    <a:pt x="1182" y="13"/>
                  </a:moveTo>
                  <a:lnTo>
                    <a:pt x="1182" y="13"/>
                  </a:lnTo>
                  <a:lnTo>
                    <a:pt x="1194" y="43"/>
                  </a:lnTo>
                  <a:lnTo>
                    <a:pt x="1190" y="93"/>
                  </a:lnTo>
                  <a:lnTo>
                    <a:pt x="1228" y="93"/>
                  </a:lnTo>
                  <a:lnTo>
                    <a:pt x="1285" y="66"/>
                  </a:lnTo>
                  <a:lnTo>
                    <a:pt x="1342" y="97"/>
                  </a:lnTo>
                  <a:lnTo>
                    <a:pt x="1363" y="144"/>
                  </a:lnTo>
                  <a:lnTo>
                    <a:pt x="1328" y="197"/>
                  </a:lnTo>
                  <a:lnTo>
                    <a:pt x="1316" y="296"/>
                  </a:lnTo>
                  <a:lnTo>
                    <a:pt x="1317" y="314"/>
                  </a:lnTo>
                  <a:lnTo>
                    <a:pt x="1324" y="371"/>
                  </a:lnTo>
                  <a:lnTo>
                    <a:pt x="1360" y="418"/>
                  </a:lnTo>
                  <a:lnTo>
                    <a:pt x="1358" y="424"/>
                  </a:lnTo>
                  <a:lnTo>
                    <a:pt x="1367" y="454"/>
                  </a:lnTo>
                  <a:lnTo>
                    <a:pt x="1394" y="471"/>
                  </a:lnTo>
                  <a:lnTo>
                    <a:pt x="1444" y="467"/>
                  </a:lnTo>
                  <a:lnTo>
                    <a:pt x="1478" y="517"/>
                  </a:lnTo>
                  <a:lnTo>
                    <a:pt x="1460" y="588"/>
                  </a:lnTo>
                  <a:lnTo>
                    <a:pt x="1498" y="660"/>
                  </a:lnTo>
                  <a:lnTo>
                    <a:pt x="1466" y="734"/>
                  </a:lnTo>
                  <a:lnTo>
                    <a:pt x="1483" y="780"/>
                  </a:lnTo>
                  <a:lnTo>
                    <a:pt x="1477" y="849"/>
                  </a:lnTo>
                  <a:lnTo>
                    <a:pt x="1439" y="869"/>
                  </a:lnTo>
                  <a:lnTo>
                    <a:pt x="1432" y="869"/>
                  </a:lnTo>
                  <a:lnTo>
                    <a:pt x="1424" y="906"/>
                  </a:lnTo>
                  <a:lnTo>
                    <a:pt x="1425" y="933"/>
                  </a:lnTo>
                  <a:lnTo>
                    <a:pt x="1444" y="960"/>
                  </a:lnTo>
                  <a:lnTo>
                    <a:pt x="1424" y="993"/>
                  </a:lnTo>
                  <a:lnTo>
                    <a:pt x="1403" y="1026"/>
                  </a:lnTo>
                  <a:lnTo>
                    <a:pt x="1421" y="1079"/>
                  </a:lnTo>
                  <a:lnTo>
                    <a:pt x="1453" y="1120"/>
                  </a:lnTo>
                  <a:lnTo>
                    <a:pt x="1444" y="1200"/>
                  </a:lnTo>
                  <a:lnTo>
                    <a:pt x="1444" y="1201"/>
                  </a:lnTo>
                  <a:lnTo>
                    <a:pt x="1479" y="1269"/>
                  </a:lnTo>
                  <a:lnTo>
                    <a:pt x="1482" y="1272"/>
                  </a:lnTo>
                  <a:lnTo>
                    <a:pt x="1546" y="1308"/>
                  </a:lnTo>
                  <a:lnTo>
                    <a:pt x="1590" y="1372"/>
                  </a:lnTo>
                  <a:lnTo>
                    <a:pt x="1631" y="1399"/>
                  </a:lnTo>
                  <a:lnTo>
                    <a:pt x="1628" y="1417"/>
                  </a:lnTo>
                  <a:lnTo>
                    <a:pt x="1589" y="1441"/>
                  </a:lnTo>
                  <a:lnTo>
                    <a:pt x="1557" y="1491"/>
                  </a:lnTo>
                  <a:lnTo>
                    <a:pt x="1466" y="1545"/>
                  </a:lnTo>
                  <a:lnTo>
                    <a:pt x="1451" y="1557"/>
                  </a:lnTo>
                  <a:lnTo>
                    <a:pt x="1469" y="1597"/>
                  </a:lnTo>
                  <a:lnTo>
                    <a:pt x="1488" y="1657"/>
                  </a:lnTo>
                  <a:lnTo>
                    <a:pt x="1470" y="1681"/>
                  </a:lnTo>
                  <a:lnTo>
                    <a:pt x="1467" y="1707"/>
                  </a:lnTo>
                  <a:lnTo>
                    <a:pt x="1461" y="1721"/>
                  </a:lnTo>
                  <a:lnTo>
                    <a:pt x="1412" y="1728"/>
                  </a:lnTo>
                  <a:lnTo>
                    <a:pt x="1346" y="1761"/>
                  </a:lnTo>
                  <a:lnTo>
                    <a:pt x="1345" y="1762"/>
                  </a:lnTo>
                  <a:lnTo>
                    <a:pt x="1337" y="1776"/>
                  </a:lnTo>
                  <a:lnTo>
                    <a:pt x="1319" y="1830"/>
                  </a:lnTo>
                  <a:lnTo>
                    <a:pt x="1341" y="1856"/>
                  </a:lnTo>
                  <a:lnTo>
                    <a:pt x="1354" y="1871"/>
                  </a:lnTo>
                  <a:lnTo>
                    <a:pt x="1358" y="1916"/>
                  </a:lnTo>
                  <a:lnTo>
                    <a:pt x="1366" y="1937"/>
                  </a:lnTo>
                  <a:lnTo>
                    <a:pt x="1328" y="1974"/>
                  </a:lnTo>
                  <a:lnTo>
                    <a:pt x="1296" y="1976"/>
                  </a:lnTo>
                  <a:lnTo>
                    <a:pt x="1299" y="2001"/>
                  </a:lnTo>
                  <a:lnTo>
                    <a:pt x="1283" y="2005"/>
                  </a:lnTo>
                  <a:lnTo>
                    <a:pt x="1337" y="2041"/>
                  </a:lnTo>
                  <a:lnTo>
                    <a:pt x="1335" y="2092"/>
                  </a:lnTo>
                  <a:lnTo>
                    <a:pt x="1356" y="2110"/>
                  </a:lnTo>
                  <a:lnTo>
                    <a:pt x="1350" y="2135"/>
                  </a:lnTo>
                  <a:lnTo>
                    <a:pt x="1376" y="2145"/>
                  </a:lnTo>
                  <a:lnTo>
                    <a:pt x="1403" y="2142"/>
                  </a:lnTo>
                  <a:lnTo>
                    <a:pt x="1437" y="2173"/>
                  </a:lnTo>
                  <a:lnTo>
                    <a:pt x="1474" y="2188"/>
                  </a:lnTo>
                  <a:lnTo>
                    <a:pt x="1475" y="2228"/>
                  </a:lnTo>
                  <a:lnTo>
                    <a:pt x="1495" y="2219"/>
                  </a:lnTo>
                  <a:lnTo>
                    <a:pt x="1493" y="2231"/>
                  </a:lnTo>
                  <a:lnTo>
                    <a:pt x="1467" y="2274"/>
                  </a:lnTo>
                  <a:lnTo>
                    <a:pt x="1430" y="2302"/>
                  </a:lnTo>
                  <a:lnTo>
                    <a:pt x="1424" y="2355"/>
                  </a:lnTo>
                  <a:lnTo>
                    <a:pt x="1391" y="2404"/>
                  </a:lnTo>
                  <a:lnTo>
                    <a:pt x="1390" y="2454"/>
                  </a:lnTo>
                  <a:lnTo>
                    <a:pt x="1358" y="2469"/>
                  </a:lnTo>
                  <a:lnTo>
                    <a:pt x="1311" y="2459"/>
                  </a:lnTo>
                  <a:lnTo>
                    <a:pt x="1317" y="2420"/>
                  </a:lnTo>
                  <a:lnTo>
                    <a:pt x="1290" y="2407"/>
                  </a:lnTo>
                  <a:lnTo>
                    <a:pt x="1256" y="2426"/>
                  </a:lnTo>
                  <a:lnTo>
                    <a:pt x="1227" y="2400"/>
                  </a:lnTo>
                  <a:lnTo>
                    <a:pt x="1204" y="2397"/>
                  </a:lnTo>
                  <a:lnTo>
                    <a:pt x="1166" y="2426"/>
                  </a:lnTo>
                  <a:lnTo>
                    <a:pt x="1137" y="2434"/>
                  </a:lnTo>
                  <a:lnTo>
                    <a:pt x="1140" y="2404"/>
                  </a:lnTo>
                  <a:lnTo>
                    <a:pt x="1190" y="2339"/>
                  </a:lnTo>
                  <a:lnTo>
                    <a:pt x="1205" y="2327"/>
                  </a:lnTo>
                  <a:lnTo>
                    <a:pt x="1197" y="2317"/>
                  </a:lnTo>
                  <a:lnTo>
                    <a:pt x="1179" y="2314"/>
                  </a:lnTo>
                  <a:lnTo>
                    <a:pt x="1163" y="2251"/>
                  </a:lnTo>
                  <a:lnTo>
                    <a:pt x="1148" y="2199"/>
                  </a:lnTo>
                  <a:lnTo>
                    <a:pt x="1142" y="2186"/>
                  </a:lnTo>
                  <a:lnTo>
                    <a:pt x="1124" y="2165"/>
                  </a:lnTo>
                  <a:lnTo>
                    <a:pt x="1095" y="2142"/>
                  </a:lnTo>
                  <a:lnTo>
                    <a:pt x="1088" y="2123"/>
                  </a:lnTo>
                  <a:lnTo>
                    <a:pt x="1101" y="2083"/>
                  </a:lnTo>
                  <a:lnTo>
                    <a:pt x="1091" y="2046"/>
                  </a:lnTo>
                  <a:lnTo>
                    <a:pt x="1061" y="2050"/>
                  </a:lnTo>
                  <a:lnTo>
                    <a:pt x="1042" y="2046"/>
                  </a:lnTo>
                  <a:lnTo>
                    <a:pt x="1017" y="2024"/>
                  </a:lnTo>
                  <a:lnTo>
                    <a:pt x="938" y="1962"/>
                  </a:lnTo>
                  <a:lnTo>
                    <a:pt x="862" y="1945"/>
                  </a:lnTo>
                  <a:lnTo>
                    <a:pt x="873" y="1904"/>
                  </a:lnTo>
                  <a:lnTo>
                    <a:pt x="881" y="1892"/>
                  </a:lnTo>
                  <a:lnTo>
                    <a:pt x="899" y="1864"/>
                  </a:lnTo>
                  <a:lnTo>
                    <a:pt x="928" y="1852"/>
                  </a:lnTo>
                  <a:lnTo>
                    <a:pt x="946" y="1824"/>
                  </a:lnTo>
                  <a:lnTo>
                    <a:pt x="961" y="1795"/>
                  </a:lnTo>
                  <a:lnTo>
                    <a:pt x="978" y="1781"/>
                  </a:lnTo>
                  <a:lnTo>
                    <a:pt x="1005" y="1743"/>
                  </a:lnTo>
                  <a:lnTo>
                    <a:pt x="997" y="1696"/>
                  </a:lnTo>
                  <a:lnTo>
                    <a:pt x="892" y="1615"/>
                  </a:lnTo>
                  <a:lnTo>
                    <a:pt x="882" y="1629"/>
                  </a:lnTo>
                  <a:lnTo>
                    <a:pt x="845" y="1638"/>
                  </a:lnTo>
                  <a:lnTo>
                    <a:pt x="789" y="1608"/>
                  </a:lnTo>
                  <a:lnTo>
                    <a:pt x="773" y="1579"/>
                  </a:lnTo>
                  <a:lnTo>
                    <a:pt x="698" y="1631"/>
                  </a:lnTo>
                  <a:lnTo>
                    <a:pt x="580" y="1587"/>
                  </a:lnTo>
                  <a:lnTo>
                    <a:pt x="559" y="1554"/>
                  </a:lnTo>
                  <a:lnTo>
                    <a:pt x="484" y="1566"/>
                  </a:lnTo>
                  <a:lnTo>
                    <a:pt x="479" y="1528"/>
                  </a:lnTo>
                  <a:lnTo>
                    <a:pt x="444" y="1499"/>
                  </a:lnTo>
                  <a:lnTo>
                    <a:pt x="468" y="1466"/>
                  </a:lnTo>
                  <a:lnTo>
                    <a:pt x="401" y="1433"/>
                  </a:lnTo>
                  <a:lnTo>
                    <a:pt x="395" y="1404"/>
                  </a:lnTo>
                  <a:lnTo>
                    <a:pt x="331" y="1334"/>
                  </a:lnTo>
                  <a:lnTo>
                    <a:pt x="312" y="1270"/>
                  </a:lnTo>
                  <a:lnTo>
                    <a:pt x="178" y="1228"/>
                  </a:lnTo>
                  <a:lnTo>
                    <a:pt x="166" y="1192"/>
                  </a:lnTo>
                  <a:lnTo>
                    <a:pt x="123" y="1181"/>
                  </a:lnTo>
                  <a:lnTo>
                    <a:pt x="150" y="1137"/>
                  </a:lnTo>
                  <a:lnTo>
                    <a:pt x="84" y="1026"/>
                  </a:lnTo>
                  <a:lnTo>
                    <a:pt x="115" y="1017"/>
                  </a:lnTo>
                  <a:lnTo>
                    <a:pt x="126" y="973"/>
                  </a:lnTo>
                  <a:lnTo>
                    <a:pt x="157" y="938"/>
                  </a:lnTo>
                  <a:lnTo>
                    <a:pt x="162" y="894"/>
                  </a:lnTo>
                  <a:lnTo>
                    <a:pt x="167" y="782"/>
                  </a:lnTo>
                  <a:lnTo>
                    <a:pt x="159" y="703"/>
                  </a:lnTo>
                  <a:lnTo>
                    <a:pt x="170" y="686"/>
                  </a:lnTo>
                  <a:lnTo>
                    <a:pt x="147" y="650"/>
                  </a:lnTo>
                  <a:lnTo>
                    <a:pt x="141" y="621"/>
                  </a:lnTo>
                  <a:lnTo>
                    <a:pt x="155" y="567"/>
                  </a:lnTo>
                  <a:lnTo>
                    <a:pt x="98" y="521"/>
                  </a:lnTo>
                  <a:lnTo>
                    <a:pt x="7" y="557"/>
                  </a:lnTo>
                  <a:lnTo>
                    <a:pt x="8" y="448"/>
                  </a:lnTo>
                  <a:lnTo>
                    <a:pt x="154" y="393"/>
                  </a:lnTo>
                  <a:lnTo>
                    <a:pt x="155" y="392"/>
                  </a:lnTo>
                  <a:lnTo>
                    <a:pt x="184" y="336"/>
                  </a:lnTo>
                  <a:lnTo>
                    <a:pt x="198" y="318"/>
                  </a:lnTo>
                  <a:lnTo>
                    <a:pt x="273" y="301"/>
                  </a:lnTo>
                  <a:lnTo>
                    <a:pt x="264" y="256"/>
                  </a:lnTo>
                  <a:lnTo>
                    <a:pt x="274" y="183"/>
                  </a:lnTo>
                  <a:lnTo>
                    <a:pt x="303" y="151"/>
                  </a:lnTo>
                  <a:lnTo>
                    <a:pt x="379" y="164"/>
                  </a:lnTo>
                  <a:lnTo>
                    <a:pt x="417" y="198"/>
                  </a:lnTo>
                  <a:lnTo>
                    <a:pt x="468" y="182"/>
                  </a:lnTo>
                  <a:lnTo>
                    <a:pt x="522" y="222"/>
                  </a:lnTo>
                  <a:lnTo>
                    <a:pt x="573" y="182"/>
                  </a:lnTo>
                  <a:lnTo>
                    <a:pt x="600" y="171"/>
                  </a:lnTo>
                  <a:lnTo>
                    <a:pt x="645" y="192"/>
                  </a:lnTo>
                  <a:lnTo>
                    <a:pt x="752" y="181"/>
                  </a:lnTo>
                  <a:lnTo>
                    <a:pt x="825" y="205"/>
                  </a:lnTo>
                  <a:lnTo>
                    <a:pt x="923" y="216"/>
                  </a:lnTo>
                  <a:lnTo>
                    <a:pt x="1073" y="151"/>
                  </a:lnTo>
                  <a:lnTo>
                    <a:pt x="1104" y="118"/>
                  </a:lnTo>
                  <a:lnTo>
                    <a:pt x="1081" y="50"/>
                  </a:lnTo>
                  <a:lnTo>
                    <a:pt x="1111" y="32"/>
                  </a:lnTo>
                  <a:lnTo>
                    <a:pt x="1153" y="44"/>
                  </a:lnTo>
                  <a:lnTo>
                    <a:pt x="1182" y="13"/>
                  </a:lnTo>
                  <a:close/>
                  <a:moveTo>
                    <a:pt x="1236" y="2035"/>
                  </a:moveTo>
                  <a:lnTo>
                    <a:pt x="1236" y="2035"/>
                  </a:lnTo>
                  <a:lnTo>
                    <a:pt x="1262" y="2041"/>
                  </a:lnTo>
                  <a:lnTo>
                    <a:pt x="1271" y="2009"/>
                  </a:lnTo>
                  <a:lnTo>
                    <a:pt x="1263" y="1958"/>
                  </a:lnTo>
                  <a:lnTo>
                    <a:pt x="1236" y="2035"/>
                  </a:lnTo>
                  <a:close/>
                  <a:moveTo>
                    <a:pt x="1245" y="2030"/>
                  </a:moveTo>
                  <a:lnTo>
                    <a:pt x="1245" y="2030"/>
                  </a:lnTo>
                  <a:lnTo>
                    <a:pt x="1260" y="1986"/>
                  </a:lnTo>
                  <a:lnTo>
                    <a:pt x="1264" y="2008"/>
                  </a:lnTo>
                  <a:lnTo>
                    <a:pt x="1257" y="2033"/>
                  </a:lnTo>
                  <a:lnTo>
                    <a:pt x="1245" y="20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1"/>
            <p:cNvSpPr>
              <a:spLocks/>
            </p:cNvSpPr>
            <p:nvPr/>
          </p:nvSpPr>
          <p:spPr bwMode="auto">
            <a:xfrm>
              <a:off x="8269288" y="3768726"/>
              <a:ext cx="754063" cy="1096963"/>
            </a:xfrm>
            <a:custGeom>
              <a:avLst/>
              <a:gdLst>
                <a:gd name="T0" fmla="*/ 265 w 790"/>
                <a:gd name="T1" fmla="*/ 3 h 1148"/>
                <a:gd name="T2" fmla="*/ 429 w 790"/>
                <a:gd name="T3" fmla="*/ 127 h 1148"/>
                <a:gd name="T4" fmla="*/ 477 w 790"/>
                <a:gd name="T5" fmla="*/ 121 h 1148"/>
                <a:gd name="T6" fmla="*/ 643 w 790"/>
                <a:gd name="T7" fmla="*/ 140 h 1148"/>
                <a:gd name="T8" fmla="*/ 651 w 790"/>
                <a:gd name="T9" fmla="*/ 261 h 1148"/>
                <a:gd name="T10" fmla="*/ 631 w 790"/>
                <a:gd name="T11" fmla="*/ 332 h 1148"/>
                <a:gd name="T12" fmla="*/ 582 w 790"/>
                <a:gd name="T13" fmla="*/ 428 h 1148"/>
                <a:gd name="T14" fmla="*/ 668 w 790"/>
                <a:gd name="T15" fmla="*/ 404 h 1148"/>
                <a:gd name="T16" fmla="*/ 745 w 790"/>
                <a:gd name="T17" fmla="*/ 426 h 1148"/>
                <a:gd name="T18" fmla="*/ 760 w 790"/>
                <a:gd name="T19" fmla="*/ 638 h 1148"/>
                <a:gd name="T20" fmla="*/ 790 w 790"/>
                <a:gd name="T21" fmla="*/ 737 h 1148"/>
                <a:gd name="T22" fmla="*/ 739 w 790"/>
                <a:gd name="T23" fmla="*/ 798 h 1148"/>
                <a:gd name="T24" fmla="*/ 675 w 790"/>
                <a:gd name="T25" fmla="*/ 878 h 1148"/>
                <a:gd name="T26" fmla="*/ 577 w 790"/>
                <a:gd name="T27" fmla="*/ 896 h 1148"/>
                <a:gd name="T28" fmla="*/ 547 w 790"/>
                <a:gd name="T29" fmla="*/ 945 h 1148"/>
                <a:gd name="T30" fmla="*/ 465 w 790"/>
                <a:gd name="T31" fmla="*/ 915 h 1148"/>
                <a:gd name="T32" fmla="*/ 377 w 790"/>
                <a:gd name="T33" fmla="*/ 914 h 1148"/>
                <a:gd name="T34" fmla="*/ 341 w 790"/>
                <a:gd name="T35" fmla="*/ 1027 h 1148"/>
                <a:gd name="T36" fmla="*/ 180 w 790"/>
                <a:gd name="T37" fmla="*/ 1118 h 1148"/>
                <a:gd name="T38" fmla="*/ 93 w 790"/>
                <a:gd name="T39" fmla="*/ 1104 h 1148"/>
                <a:gd name="T40" fmla="*/ 16 w 790"/>
                <a:gd name="T41" fmla="*/ 1096 h 1148"/>
                <a:gd name="T42" fmla="*/ 0 w 790"/>
                <a:gd name="T43" fmla="*/ 1012 h 1148"/>
                <a:gd name="T44" fmla="*/ 168 w 790"/>
                <a:gd name="T45" fmla="*/ 836 h 1148"/>
                <a:gd name="T46" fmla="*/ 155 w 790"/>
                <a:gd name="T47" fmla="*/ 811 h 1148"/>
                <a:gd name="T48" fmla="*/ 187 w 790"/>
                <a:gd name="T49" fmla="*/ 746 h 1148"/>
                <a:gd name="T50" fmla="*/ 202 w 790"/>
                <a:gd name="T51" fmla="*/ 650 h 1148"/>
                <a:gd name="T52" fmla="*/ 88 w 790"/>
                <a:gd name="T53" fmla="*/ 506 h 1148"/>
                <a:gd name="T54" fmla="*/ 39 w 790"/>
                <a:gd name="T55" fmla="*/ 467 h 1148"/>
                <a:gd name="T56" fmla="*/ 100 w 790"/>
                <a:gd name="T57" fmla="*/ 410 h 1148"/>
                <a:gd name="T58" fmla="*/ 173 w 790"/>
                <a:gd name="T59" fmla="*/ 297 h 1148"/>
                <a:gd name="T60" fmla="*/ 192 w 790"/>
                <a:gd name="T61" fmla="*/ 212 h 1148"/>
                <a:gd name="T62" fmla="*/ 194 w 790"/>
                <a:gd name="T63" fmla="*/ 169 h 1148"/>
                <a:gd name="T64" fmla="*/ 183 w 790"/>
                <a:gd name="T65" fmla="*/ 113 h 1148"/>
                <a:gd name="T66" fmla="*/ 258 w 790"/>
                <a:gd name="T67" fmla="*/ 0 h 1148"/>
                <a:gd name="T68" fmla="*/ 265 w 790"/>
                <a:gd name="T69" fmla="*/ 3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0" h="1148">
                  <a:moveTo>
                    <a:pt x="265" y="3"/>
                  </a:moveTo>
                  <a:lnTo>
                    <a:pt x="265" y="3"/>
                  </a:lnTo>
                  <a:lnTo>
                    <a:pt x="354" y="94"/>
                  </a:lnTo>
                  <a:lnTo>
                    <a:pt x="429" y="127"/>
                  </a:lnTo>
                  <a:lnTo>
                    <a:pt x="456" y="118"/>
                  </a:lnTo>
                  <a:lnTo>
                    <a:pt x="477" y="121"/>
                  </a:lnTo>
                  <a:lnTo>
                    <a:pt x="548" y="123"/>
                  </a:lnTo>
                  <a:lnTo>
                    <a:pt x="643" y="140"/>
                  </a:lnTo>
                  <a:lnTo>
                    <a:pt x="644" y="164"/>
                  </a:lnTo>
                  <a:lnTo>
                    <a:pt x="651" y="261"/>
                  </a:lnTo>
                  <a:lnTo>
                    <a:pt x="655" y="314"/>
                  </a:lnTo>
                  <a:lnTo>
                    <a:pt x="631" y="332"/>
                  </a:lnTo>
                  <a:lnTo>
                    <a:pt x="544" y="402"/>
                  </a:lnTo>
                  <a:lnTo>
                    <a:pt x="582" y="428"/>
                  </a:lnTo>
                  <a:lnTo>
                    <a:pt x="633" y="440"/>
                  </a:lnTo>
                  <a:lnTo>
                    <a:pt x="668" y="404"/>
                  </a:lnTo>
                  <a:lnTo>
                    <a:pt x="714" y="416"/>
                  </a:lnTo>
                  <a:lnTo>
                    <a:pt x="745" y="426"/>
                  </a:lnTo>
                  <a:lnTo>
                    <a:pt x="782" y="520"/>
                  </a:lnTo>
                  <a:lnTo>
                    <a:pt x="760" y="638"/>
                  </a:lnTo>
                  <a:lnTo>
                    <a:pt x="752" y="671"/>
                  </a:lnTo>
                  <a:lnTo>
                    <a:pt x="790" y="737"/>
                  </a:lnTo>
                  <a:lnTo>
                    <a:pt x="783" y="770"/>
                  </a:lnTo>
                  <a:lnTo>
                    <a:pt x="739" y="798"/>
                  </a:lnTo>
                  <a:lnTo>
                    <a:pt x="709" y="846"/>
                  </a:lnTo>
                  <a:lnTo>
                    <a:pt x="675" y="878"/>
                  </a:lnTo>
                  <a:lnTo>
                    <a:pt x="592" y="879"/>
                  </a:lnTo>
                  <a:lnTo>
                    <a:pt x="577" y="896"/>
                  </a:lnTo>
                  <a:lnTo>
                    <a:pt x="557" y="932"/>
                  </a:lnTo>
                  <a:lnTo>
                    <a:pt x="547" y="945"/>
                  </a:lnTo>
                  <a:lnTo>
                    <a:pt x="500" y="977"/>
                  </a:lnTo>
                  <a:lnTo>
                    <a:pt x="465" y="915"/>
                  </a:lnTo>
                  <a:lnTo>
                    <a:pt x="401" y="903"/>
                  </a:lnTo>
                  <a:lnTo>
                    <a:pt x="377" y="914"/>
                  </a:lnTo>
                  <a:lnTo>
                    <a:pt x="362" y="935"/>
                  </a:lnTo>
                  <a:lnTo>
                    <a:pt x="341" y="1027"/>
                  </a:lnTo>
                  <a:lnTo>
                    <a:pt x="289" y="1101"/>
                  </a:lnTo>
                  <a:lnTo>
                    <a:pt x="180" y="1118"/>
                  </a:lnTo>
                  <a:lnTo>
                    <a:pt x="122" y="1148"/>
                  </a:lnTo>
                  <a:lnTo>
                    <a:pt x="93" y="1104"/>
                  </a:lnTo>
                  <a:lnTo>
                    <a:pt x="58" y="1095"/>
                  </a:lnTo>
                  <a:lnTo>
                    <a:pt x="16" y="1096"/>
                  </a:lnTo>
                  <a:lnTo>
                    <a:pt x="22" y="1050"/>
                  </a:lnTo>
                  <a:lnTo>
                    <a:pt x="0" y="1012"/>
                  </a:lnTo>
                  <a:lnTo>
                    <a:pt x="175" y="907"/>
                  </a:lnTo>
                  <a:lnTo>
                    <a:pt x="168" y="836"/>
                  </a:lnTo>
                  <a:lnTo>
                    <a:pt x="168" y="830"/>
                  </a:lnTo>
                  <a:lnTo>
                    <a:pt x="155" y="811"/>
                  </a:lnTo>
                  <a:lnTo>
                    <a:pt x="129" y="773"/>
                  </a:lnTo>
                  <a:lnTo>
                    <a:pt x="187" y="746"/>
                  </a:lnTo>
                  <a:lnTo>
                    <a:pt x="169" y="714"/>
                  </a:lnTo>
                  <a:lnTo>
                    <a:pt x="202" y="650"/>
                  </a:lnTo>
                  <a:lnTo>
                    <a:pt x="156" y="622"/>
                  </a:lnTo>
                  <a:lnTo>
                    <a:pt x="88" y="506"/>
                  </a:lnTo>
                  <a:lnTo>
                    <a:pt x="72" y="478"/>
                  </a:lnTo>
                  <a:lnTo>
                    <a:pt x="39" y="467"/>
                  </a:lnTo>
                  <a:lnTo>
                    <a:pt x="51" y="428"/>
                  </a:lnTo>
                  <a:lnTo>
                    <a:pt x="100" y="410"/>
                  </a:lnTo>
                  <a:lnTo>
                    <a:pt x="148" y="379"/>
                  </a:lnTo>
                  <a:lnTo>
                    <a:pt x="173" y="297"/>
                  </a:lnTo>
                  <a:lnTo>
                    <a:pt x="157" y="250"/>
                  </a:lnTo>
                  <a:lnTo>
                    <a:pt x="192" y="212"/>
                  </a:lnTo>
                  <a:lnTo>
                    <a:pt x="194" y="178"/>
                  </a:lnTo>
                  <a:lnTo>
                    <a:pt x="194" y="169"/>
                  </a:lnTo>
                  <a:lnTo>
                    <a:pt x="187" y="119"/>
                  </a:lnTo>
                  <a:lnTo>
                    <a:pt x="183" y="113"/>
                  </a:lnTo>
                  <a:lnTo>
                    <a:pt x="188" y="104"/>
                  </a:lnTo>
                  <a:lnTo>
                    <a:pt x="258" y="0"/>
                  </a:lnTo>
                  <a:lnTo>
                    <a:pt x="265" y="3"/>
                  </a:lnTo>
                  <a:lnTo>
                    <a:pt x="265" y="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2"/>
            <p:cNvSpPr>
              <a:spLocks noEditPoints="1"/>
            </p:cNvSpPr>
            <p:nvPr/>
          </p:nvSpPr>
          <p:spPr bwMode="auto">
            <a:xfrm>
              <a:off x="8264525" y="3765551"/>
              <a:ext cx="762000" cy="1104900"/>
            </a:xfrm>
            <a:custGeom>
              <a:avLst/>
              <a:gdLst>
                <a:gd name="T0" fmla="*/ 96 w 798"/>
                <a:gd name="T1" fmla="*/ 1111 h 1157"/>
                <a:gd name="T2" fmla="*/ 23 w 798"/>
                <a:gd name="T3" fmla="*/ 1055 h 1157"/>
                <a:gd name="T4" fmla="*/ 170 w 798"/>
                <a:gd name="T5" fmla="*/ 835 h 1157"/>
                <a:gd name="T6" fmla="*/ 171 w 798"/>
                <a:gd name="T7" fmla="*/ 718 h 1157"/>
                <a:gd name="T8" fmla="*/ 75 w 798"/>
                <a:gd name="T9" fmla="*/ 485 h 1157"/>
                <a:gd name="T10" fmla="*/ 104 w 798"/>
                <a:gd name="T11" fmla="*/ 411 h 1157"/>
                <a:gd name="T12" fmla="*/ 159 w 798"/>
                <a:gd name="T13" fmla="*/ 254 h 1157"/>
                <a:gd name="T14" fmla="*/ 195 w 798"/>
                <a:gd name="T15" fmla="*/ 173 h 1157"/>
                <a:gd name="T16" fmla="*/ 191 w 798"/>
                <a:gd name="T17" fmla="*/ 106 h 1157"/>
                <a:gd name="T18" fmla="*/ 361 w 798"/>
                <a:gd name="T19" fmla="*/ 95 h 1157"/>
                <a:gd name="T20" fmla="*/ 482 w 798"/>
                <a:gd name="T21" fmla="*/ 121 h 1157"/>
                <a:gd name="T22" fmla="*/ 652 w 798"/>
                <a:gd name="T23" fmla="*/ 168 h 1157"/>
                <a:gd name="T24" fmla="*/ 554 w 798"/>
                <a:gd name="T25" fmla="*/ 405 h 1157"/>
                <a:gd name="T26" fmla="*/ 672 w 798"/>
                <a:gd name="T27" fmla="*/ 405 h 1157"/>
                <a:gd name="T28" fmla="*/ 790 w 798"/>
                <a:gd name="T29" fmla="*/ 524 h 1157"/>
                <a:gd name="T30" fmla="*/ 798 w 798"/>
                <a:gd name="T31" fmla="*/ 741 h 1157"/>
                <a:gd name="T32" fmla="*/ 717 w 798"/>
                <a:gd name="T33" fmla="*/ 852 h 1157"/>
                <a:gd name="T34" fmla="*/ 585 w 798"/>
                <a:gd name="T35" fmla="*/ 903 h 1157"/>
                <a:gd name="T36" fmla="*/ 504 w 798"/>
                <a:gd name="T37" fmla="*/ 985 h 1157"/>
                <a:gd name="T38" fmla="*/ 385 w 798"/>
                <a:gd name="T39" fmla="*/ 921 h 1157"/>
                <a:gd name="T40" fmla="*/ 296 w 798"/>
                <a:gd name="T41" fmla="*/ 1108 h 1157"/>
                <a:gd name="T42" fmla="*/ 125 w 798"/>
                <a:gd name="T43" fmla="*/ 1157 h 1157"/>
                <a:gd name="T44" fmla="*/ 100 w 798"/>
                <a:gd name="T45" fmla="*/ 1105 h 1157"/>
                <a:gd name="T46" fmla="*/ 292 w 798"/>
                <a:gd name="T47" fmla="*/ 1101 h 1157"/>
                <a:gd name="T48" fmla="*/ 381 w 798"/>
                <a:gd name="T49" fmla="*/ 915 h 1157"/>
                <a:gd name="T50" fmla="*/ 506 w 798"/>
                <a:gd name="T51" fmla="*/ 976 h 1157"/>
                <a:gd name="T52" fmla="*/ 579 w 798"/>
                <a:gd name="T53" fmla="*/ 899 h 1157"/>
                <a:gd name="T54" fmla="*/ 712 w 798"/>
                <a:gd name="T55" fmla="*/ 848 h 1157"/>
                <a:gd name="T56" fmla="*/ 791 w 798"/>
                <a:gd name="T57" fmla="*/ 742 h 1157"/>
                <a:gd name="T58" fmla="*/ 783 w 798"/>
                <a:gd name="T59" fmla="*/ 524 h 1157"/>
                <a:gd name="T60" fmla="*/ 674 w 798"/>
                <a:gd name="T61" fmla="*/ 412 h 1157"/>
                <a:gd name="T62" fmla="*/ 543 w 798"/>
                <a:gd name="T63" fmla="*/ 406 h 1157"/>
                <a:gd name="T64" fmla="*/ 645 w 798"/>
                <a:gd name="T65" fmla="*/ 169 h 1157"/>
                <a:gd name="T66" fmla="*/ 482 w 798"/>
                <a:gd name="T67" fmla="*/ 128 h 1157"/>
                <a:gd name="T68" fmla="*/ 357 w 798"/>
                <a:gd name="T69" fmla="*/ 100 h 1157"/>
                <a:gd name="T70" fmla="*/ 192 w 798"/>
                <a:gd name="T71" fmla="*/ 117 h 1157"/>
                <a:gd name="T72" fmla="*/ 202 w 798"/>
                <a:gd name="T73" fmla="*/ 182 h 1157"/>
                <a:gd name="T74" fmla="*/ 166 w 798"/>
                <a:gd name="T75" fmla="*/ 255 h 1157"/>
                <a:gd name="T76" fmla="*/ 156 w 798"/>
                <a:gd name="T77" fmla="*/ 385 h 1157"/>
                <a:gd name="T78" fmla="*/ 48 w 798"/>
                <a:gd name="T79" fmla="*/ 469 h 1157"/>
                <a:gd name="T80" fmla="*/ 164 w 798"/>
                <a:gd name="T81" fmla="*/ 623 h 1157"/>
                <a:gd name="T82" fmla="*/ 197 w 798"/>
                <a:gd name="T83" fmla="*/ 752 h 1157"/>
                <a:gd name="T84" fmla="*/ 177 w 798"/>
                <a:gd name="T85" fmla="*/ 840 h 1157"/>
                <a:gd name="T86" fmla="*/ 9 w 798"/>
                <a:gd name="T87" fmla="*/ 1017 h 1157"/>
                <a:gd name="T88" fmla="*/ 63 w 798"/>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8" h="1157">
                  <a:moveTo>
                    <a:pt x="125" y="1157"/>
                  </a:moveTo>
                  <a:lnTo>
                    <a:pt x="125" y="1157"/>
                  </a:lnTo>
                  <a:lnTo>
                    <a:pt x="96" y="1111"/>
                  </a:lnTo>
                  <a:lnTo>
                    <a:pt x="63" y="1103"/>
                  </a:lnTo>
                  <a:lnTo>
                    <a:pt x="17" y="1103"/>
                  </a:lnTo>
                  <a:lnTo>
                    <a:pt x="23" y="1055"/>
                  </a:lnTo>
                  <a:lnTo>
                    <a:pt x="0" y="1015"/>
                  </a:lnTo>
                  <a:lnTo>
                    <a:pt x="176" y="910"/>
                  </a:lnTo>
                  <a:lnTo>
                    <a:pt x="170" y="835"/>
                  </a:lnTo>
                  <a:lnTo>
                    <a:pt x="129" y="776"/>
                  </a:lnTo>
                  <a:lnTo>
                    <a:pt x="187" y="749"/>
                  </a:lnTo>
                  <a:lnTo>
                    <a:pt x="171" y="718"/>
                  </a:lnTo>
                  <a:lnTo>
                    <a:pt x="203" y="655"/>
                  </a:lnTo>
                  <a:lnTo>
                    <a:pt x="158" y="627"/>
                  </a:lnTo>
                  <a:lnTo>
                    <a:pt x="75" y="485"/>
                  </a:lnTo>
                  <a:lnTo>
                    <a:pt x="40" y="473"/>
                  </a:lnTo>
                  <a:lnTo>
                    <a:pt x="53" y="429"/>
                  </a:lnTo>
                  <a:lnTo>
                    <a:pt x="104" y="411"/>
                  </a:lnTo>
                  <a:lnTo>
                    <a:pt x="150" y="381"/>
                  </a:lnTo>
                  <a:lnTo>
                    <a:pt x="174" y="301"/>
                  </a:lnTo>
                  <a:lnTo>
                    <a:pt x="159" y="254"/>
                  </a:lnTo>
                  <a:lnTo>
                    <a:pt x="193" y="215"/>
                  </a:lnTo>
                  <a:lnTo>
                    <a:pt x="196" y="182"/>
                  </a:lnTo>
                  <a:lnTo>
                    <a:pt x="195" y="173"/>
                  </a:lnTo>
                  <a:lnTo>
                    <a:pt x="189" y="124"/>
                  </a:lnTo>
                  <a:lnTo>
                    <a:pt x="184" y="117"/>
                  </a:lnTo>
                  <a:lnTo>
                    <a:pt x="191" y="106"/>
                  </a:lnTo>
                  <a:lnTo>
                    <a:pt x="262" y="0"/>
                  </a:lnTo>
                  <a:lnTo>
                    <a:pt x="272" y="5"/>
                  </a:lnTo>
                  <a:lnTo>
                    <a:pt x="361" y="95"/>
                  </a:lnTo>
                  <a:lnTo>
                    <a:pt x="434" y="128"/>
                  </a:lnTo>
                  <a:lnTo>
                    <a:pt x="460" y="118"/>
                  </a:lnTo>
                  <a:lnTo>
                    <a:pt x="482" y="121"/>
                  </a:lnTo>
                  <a:lnTo>
                    <a:pt x="553" y="123"/>
                  </a:lnTo>
                  <a:lnTo>
                    <a:pt x="651" y="141"/>
                  </a:lnTo>
                  <a:lnTo>
                    <a:pt x="652" y="168"/>
                  </a:lnTo>
                  <a:lnTo>
                    <a:pt x="664" y="320"/>
                  </a:lnTo>
                  <a:lnTo>
                    <a:pt x="638" y="338"/>
                  </a:lnTo>
                  <a:lnTo>
                    <a:pt x="554" y="405"/>
                  </a:lnTo>
                  <a:lnTo>
                    <a:pt x="588" y="429"/>
                  </a:lnTo>
                  <a:lnTo>
                    <a:pt x="637" y="440"/>
                  </a:lnTo>
                  <a:lnTo>
                    <a:pt x="672" y="405"/>
                  </a:lnTo>
                  <a:lnTo>
                    <a:pt x="720" y="417"/>
                  </a:lnTo>
                  <a:lnTo>
                    <a:pt x="753" y="427"/>
                  </a:lnTo>
                  <a:lnTo>
                    <a:pt x="790" y="524"/>
                  </a:lnTo>
                  <a:lnTo>
                    <a:pt x="768" y="643"/>
                  </a:lnTo>
                  <a:lnTo>
                    <a:pt x="761" y="674"/>
                  </a:lnTo>
                  <a:lnTo>
                    <a:pt x="798" y="741"/>
                  </a:lnTo>
                  <a:lnTo>
                    <a:pt x="790" y="776"/>
                  </a:lnTo>
                  <a:lnTo>
                    <a:pt x="746" y="805"/>
                  </a:lnTo>
                  <a:lnTo>
                    <a:pt x="717" y="852"/>
                  </a:lnTo>
                  <a:lnTo>
                    <a:pt x="681" y="886"/>
                  </a:lnTo>
                  <a:lnTo>
                    <a:pt x="598" y="886"/>
                  </a:lnTo>
                  <a:lnTo>
                    <a:pt x="585" y="903"/>
                  </a:lnTo>
                  <a:lnTo>
                    <a:pt x="565" y="938"/>
                  </a:lnTo>
                  <a:lnTo>
                    <a:pt x="554" y="952"/>
                  </a:lnTo>
                  <a:lnTo>
                    <a:pt x="504" y="985"/>
                  </a:lnTo>
                  <a:lnTo>
                    <a:pt x="467" y="922"/>
                  </a:lnTo>
                  <a:lnTo>
                    <a:pt x="407" y="911"/>
                  </a:lnTo>
                  <a:lnTo>
                    <a:pt x="385" y="921"/>
                  </a:lnTo>
                  <a:lnTo>
                    <a:pt x="370" y="940"/>
                  </a:lnTo>
                  <a:lnTo>
                    <a:pt x="349" y="1033"/>
                  </a:lnTo>
                  <a:lnTo>
                    <a:pt x="296" y="1108"/>
                  </a:lnTo>
                  <a:lnTo>
                    <a:pt x="295" y="1108"/>
                  </a:lnTo>
                  <a:lnTo>
                    <a:pt x="186" y="1126"/>
                  </a:lnTo>
                  <a:lnTo>
                    <a:pt x="125" y="1157"/>
                  </a:lnTo>
                  <a:close/>
                  <a:moveTo>
                    <a:pt x="63" y="1096"/>
                  </a:moveTo>
                  <a:lnTo>
                    <a:pt x="63" y="1096"/>
                  </a:lnTo>
                  <a:lnTo>
                    <a:pt x="100" y="1105"/>
                  </a:lnTo>
                  <a:lnTo>
                    <a:pt x="128" y="1148"/>
                  </a:lnTo>
                  <a:lnTo>
                    <a:pt x="185" y="1119"/>
                  </a:lnTo>
                  <a:lnTo>
                    <a:pt x="292" y="1101"/>
                  </a:lnTo>
                  <a:lnTo>
                    <a:pt x="343" y="1029"/>
                  </a:lnTo>
                  <a:lnTo>
                    <a:pt x="364" y="937"/>
                  </a:lnTo>
                  <a:lnTo>
                    <a:pt x="381" y="915"/>
                  </a:lnTo>
                  <a:lnTo>
                    <a:pt x="406" y="904"/>
                  </a:lnTo>
                  <a:lnTo>
                    <a:pt x="472" y="916"/>
                  </a:lnTo>
                  <a:lnTo>
                    <a:pt x="506" y="976"/>
                  </a:lnTo>
                  <a:lnTo>
                    <a:pt x="550" y="947"/>
                  </a:lnTo>
                  <a:lnTo>
                    <a:pt x="559" y="934"/>
                  </a:lnTo>
                  <a:lnTo>
                    <a:pt x="579" y="899"/>
                  </a:lnTo>
                  <a:lnTo>
                    <a:pt x="595" y="879"/>
                  </a:lnTo>
                  <a:lnTo>
                    <a:pt x="679" y="879"/>
                  </a:lnTo>
                  <a:lnTo>
                    <a:pt x="712" y="848"/>
                  </a:lnTo>
                  <a:lnTo>
                    <a:pt x="742" y="799"/>
                  </a:lnTo>
                  <a:lnTo>
                    <a:pt x="785" y="772"/>
                  </a:lnTo>
                  <a:lnTo>
                    <a:pt x="791" y="742"/>
                  </a:lnTo>
                  <a:lnTo>
                    <a:pt x="754" y="675"/>
                  </a:lnTo>
                  <a:lnTo>
                    <a:pt x="762" y="641"/>
                  </a:lnTo>
                  <a:lnTo>
                    <a:pt x="783" y="524"/>
                  </a:lnTo>
                  <a:lnTo>
                    <a:pt x="748" y="433"/>
                  </a:lnTo>
                  <a:lnTo>
                    <a:pt x="718" y="423"/>
                  </a:lnTo>
                  <a:lnTo>
                    <a:pt x="674" y="412"/>
                  </a:lnTo>
                  <a:lnTo>
                    <a:pt x="639" y="447"/>
                  </a:lnTo>
                  <a:lnTo>
                    <a:pt x="585" y="435"/>
                  </a:lnTo>
                  <a:lnTo>
                    <a:pt x="543" y="406"/>
                  </a:lnTo>
                  <a:lnTo>
                    <a:pt x="634" y="333"/>
                  </a:lnTo>
                  <a:lnTo>
                    <a:pt x="657" y="317"/>
                  </a:lnTo>
                  <a:lnTo>
                    <a:pt x="645" y="169"/>
                  </a:lnTo>
                  <a:lnTo>
                    <a:pt x="645" y="147"/>
                  </a:lnTo>
                  <a:lnTo>
                    <a:pt x="553" y="130"/>
                  </a:lnTo>
                  <a:lnTo>
                    <a:pt x="482" y="128"/>
                  </a:lnTo>
                  <a:lnTo>
                    <a:pt x="461" y="125"/>
                  </a:lnTo>
                  <a:lnTo>
                    <a:pt x="433" y="135"/>
                  </a:lnTo>
                  <a:lnTo>
                    <a:pt x="357" y="100"/>
                  </a:lnTo>
                  <a:lnTo>
                    <a:pt x="268" y="10"/>
                  </a:lnTo>
                  <a:lnTo>
                    <a:pt x="264" y="8"/>
                  </a:lnTo>
                  <a:lnTo>
                    <a:pt x="192" y="117"/>
                  </a:lnTo>
                  <a:lnTo>
                    <a:pt x="196" y="123"/>
                  </a:lnTo>
                  <a:lnTo>
                    <a:pt x="202" y="172"/>
                  </a:lnTo>
                  <a:lnTo>
                    <a:pt x="202" y="182"/>
                  </a:lnTo>
                  <a:lnTo>
                    <a:pt x="200" y="218"/>
                  </a:lnTo>
                  <a:lnTo>
                    <a:pt x="199" y="219"/>
                  </a:lnTo>
                  <a:lnTo>
                    <a:pt x="166" y="255"/>
                  </a:lnTo>
                  <a:lnTo>
                    <a:pt x="181" y="300"/>
                  </a:lnTo>
                  <a:lnTo>
                    <a:pt x="181" y="301"/>
                  </a:lnTo>
                  <a:lnTo>
                    <a:pt x="156" y="385"/>
                  </a:lnTo>
                  <a:lnTo>
                    <a:pt x="107" y="417"/>
                  </a:lnTo>
                  <a:lnTo>
                    <a:pt x="58" y="434"/>
                  </a:lnTo>
                  <a:lnTo>
                    <a:pt x="48" y="469"/>
                  </a:lnTo>
                  <a:lnTo>
                    <a:pt x="79" y="480"/>
                  </a:lnTo>
                  <a:lnTo>
                    <a:pt x="96" y="508"/>
                  </a:lnTo>
                  <a:lnTo>
                    <a:pt x="164" y="623"/>
                  </a:lnTo>
                  <a:lnTo>
                    <a:pt x="212" y="652"/>
                  </a:lnTo>
                  <a:lnTo>
                    <a:pt x="178" y="718"/>
                  </a:lnTo>
                  <a:lnTo>
                    <a:pt x="197" y="752"/>
                  </a:lnTo>
                  <a:lnTo>
                    <a:pt x="139" y="778"/>
                  </a:lnTo>
                  <a:lnTo>
                    <a:pt x="176" y="833"/>
                  </a:lnTo>
                  <a:lnTo>
                    <a:pt x="177" y="840"/>
                  </a:lnTo>
                  <a:lnTo>
                    <a:pt x="183" y="913"/>
                  </a:lnTo>
                  <a:lnTo>
                    <a:pt x="181" y="914"/>
                  </a:lnTo>
                  <a:lnTo>
                    <a:pt x="9" y="1017"/>
                  </a:lnTo>
                  <a:lnTo>
                    <a:pt x="30" y="1054"/>
                  </a:lnTo>
                  <a:lnTo>
                    <a:pt x="25" y="1096"/>
                  </a:lnTo>
                  <a:lnTo>
                    <a:pt x="63" y="10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3"/>
            <p:cNvSpPr>
              <a:spLocks/>
            </p:cNvSpPr>
            <p:nvPr/>
          </p:nvSpPr>
          <p:spPr bwMode="auto">
            <a:xfrm>
              <a:off x="7334250" y="4298951"/>
              <a:ext cx="1101725" cy="1362075"/>
            </a:xfrm>
            <a:custGeom>
              <a:avLst/>
              <a:gdLst>
                <a:gd name="T0" fmla="*/ 348 w 1156"/>
                <a:gd name="T1" fmla="*/ 7 h 1426"/>
                <a:gd name="T2" fmla="*/ 411 w 1156"/>
                <a:gd name="T3" fmla="*/ 30 h 1426"/>
                <a:gd name="T4" fmla="*/ 452 w 1156"/>
                <a:gd name="T5" fmla="*/ 131 h 1426"/>
                <a:gd name="T6" fmla="*/ 556 w 1156"/>
                <a:gd name="T7" fmla="*/ 155 h 1426"/>
                <a:gd name="T8" fmla="*/ 610 w 1156"/>
                <a:gd name="T9" fmla="*/ 163 h 1426"/>
                <a:gd name="T10" fmla="*/ 680 w 1156"/>
                <a:gd name="T11" fmla="*/ 202 h 1426"/>
                <a:gd name="T12" fmla="*/ 811 w 1156"/>
                <a:gd name="T13" fmla="*/ 190 h 1426"/>
                <a:gd name="T14" fmla="*/ 876 w 1156"/>
                <a:gd name="T15" fmla="*/ 171 h 1426"/>
                <a:gd name="T16" fmla="*/ 886 w 1156"/>
                <a:gd name="T17" fmla="*/ 214 h 1426"/>
                <a:gd name="T18" fmla="*/ 928 w 1156"/>
                <a:gd name="T19" fmla="*/ 308 h 1426"/>
                <a:gd name="T20" fmla="*/ 1008 w 1156"/>
                <a:gd name="T21" fmla="*/ 270 h 1426"/>
                <a:gd name="T22" fmla="*/ 1136 w 1156"/>
                <a:gd name="T23" fmla="*/ 256 h 1426"/>
                <a:gd name="T24" fmla="*/ 1149 w 1156"/>
                <a:gd name="T25" fmla="*/ 281 h 1426"/>
                <a:gd name="T26" fmla="*/ 981 w 1156"/>
                <a:gd name="T27" fmla="*/ 457 h 1426"/>
                <a:gd name="T28" fmla="*/ 997 w 1156"/>
                <a:gd name="T29" fmla="*/ 541 h 1426"/>
                <a:gd name="T30" fmla="*/ 895 w 1156"/>
                <a:gd name="T31" fmla="*/ 606 h 1426"/>
                <a:gd name="T32" fmla="*/ 907 w 1156"/>
                <a:gd name="T33" fmla="*/ 684 h 1426"/>
                <a:gd name="T34" fmla="*/ 852 w 1156"/>
                <a:gd name="T35" fmla="*/ 783 h 1426"/>
                <a:gd name="T36" fmla="*/ 759 w 1156"/>
                <a:gd name="T37" fmla="*/ 763 h 1426"/>
                <a:gd name="T38" fmla="*/ 720 w 1156"/>
                <a:gd name="T39" fmla="*/ 846 h 1426"/>
                <a:gd name="T40" fmla="*/ 612 w 1156"/>
                <a:gd name="T41" fmla="*/ 883 h 1426"/>
                <a:gd name="T42" fmla="*/ 577 w 1156"/>
                <a:gd name="T43" fmla="*/ 966 h 1426"/>
                <a:gd name="T44" fmla="*/ 538 w 1156"/>
                <a:gd name="T45" fmla="*/ 1049 h 1426"/>
                <a:gd name="T46" fmla="*/ 590 w 1156"/>
                <a:gd name="T47" fmla="*/ 1151 h 1426"/>
                <a:gd name="T48" fmla="*/ 562 w 1156"/>
                <a:gd name="T49" fmla="*/ 1271 h 1426"/>
                <a:gd name="T50" fmla="*/ 460 w 1156"/>
                <a:gd name="T51" fmla="*/ 1270 h 1426"/>
                <a:gd name="T52" fmla="*/ 372 w 1156"/>
                <a:gd name="T53" fmla="*/ 1253 h 1426"/>
                <a:gd name="T54" fmla="*/ 262 w 1156"/>
                <a:gd name="T55" fmla="*/ 1274 h 1426"/>
                <a:gd name="T56" fmla="*/ 260 w 1156"/>
                <a:gd name="T57" fmla="*/ 1390 h 1426"/>
                <a:gd name="T58" fmla="*/ 173 w 1156"/>
                <a:gd name="T59" fmla="*/ 1426 h 1426"/>
                <a:gd name="T60" fmla="*/ 18 w 1156"/>
                <a:gd name="T61" fmla="*/ 1220 h 1426"/>
                <a:gd name="T62" fmla="*/ 51 w 1156"/>
                <a:gd name="T63" fmla="*/ 1062 h 1426"/>
                <a:gd name="T64" fmla="*/ 3 w 1156"/>
                <a:gd name="T65" fmla="*/ 981 h 1426"/>
                <a:gd name="T66" fmla="*/ 27 w 1156"/>
                <a:gd name="T67" fmla="*/ 911 h 1426"/>
                <a:gd name="T68" fmla="*/ 112 w 1156"/>
                <a:gd name="T69" fmla="*/ 937 h 1426"/>
                <a:gd name="T70" fmla="*/ 83 w 1156"/>
                <a:gd name="T71" fmla="*/ 744 h 1426"/>
                <a:gd name="T72" fmla="*/ 191 w 1156"/>
                <a:gd name="T73" fmla="*/ 681 h 1426"/>
                <a:gd name="T74" fmla="*/ 170 w 1156"/>
                <a:gd name="T75" fmla="*/ 607 h 1426"/>
                <a:gd name="T76" fmla="*/ 178 w 1156"/>
                <a:gd name="T77" fmla="*/ 500 h 1426"/>
                <a:gd name="T78" fmla="*/ 201 w 1156"/>
                <a:gd name="T79" fmla="*/ 434 h 1426"/>
                <a:gd name="T80" fmla="*/ 137 w 1156"/>
                <a:gd name="T81" fmla="*/ 366 h 1426"/>
                <a:gd name="T82" fmla="*/ 150 w 1156"/>
                <a:gd name="T83" fmla="*/ 314 h 1426"/>
                <a:gd name="T84" fmla="*/ 130 w 1156"/>
                <a:gd name="T85" fmla="*/ 276 h 1426"/>
                <a:gd name="T86" fmla="*/ 185 w 1156"/>
                <a:gd name="T87" fmla="*/ 237 h 1426"/>
                <a:gd name="T88" fmla="*/ 295 w 1156"/>
                <a:gd name="T89" fmla="*/ 207 h 1426"/>
                <a:gd name="T90" fmla="*/ 321 w 1156"/>
                <a:gd name="T91" fmla="*/ 160 h 1426"/>
                <a:gd name="T92" fmla="*/ 316 w 1156"/>
                <a:gd name="T93" fmla="*/ 99 h 1426"/>
                <a:gd name="T94" fmla="*/ 355 w 1156"/>
                <a:gd name="T95" fmla="*/ 36 h 1426"/>
                <a:gd name="T96" fmla="*/ 348 w 1156"/>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1426">
                  <a:moveTo>
                    <a:pt x="348" y="7"/>
                  </a:moveTo>
                  <a:lnTo>
                    <a:pt x="348" y="7"/>
                  </a:lnTo>
                  <a:lnTo>
                    <a:pt x="370" y="0"/>
                  </a:lnTo>
                  <a:lnTo>
                    <a:pt x="411" y="30"/>
                  </a:lnTo>
                  <a:lnTo>
                    <a:pt x="422" y="128"/>
                  </a:lnTo>
                  <a:lnTo>
                    <a:pt x="452" y="131"/>
                  </a:lnTo>
                  <a:lnTo>
                    <a:pt x="486" y="138"/>
                  </a:lnTo>
                  <a:lnTo>
                    <a:pt x="556" y="155"/>
                  </a:lnTo>
                  <a:lnTo>
                    <a:pt x="604" y="145"/>
                  </a:lnTo>
                  <a:lnTo>
                    <a:pt x="610" y="163"/>
                  </a:lnTo>
                  <a:lnTo>
                    <a:pt x="639" y="239"/>
                  </a:lnTo>
                  <a:lnTo>
                    <a:pt x="680" y="202"/>
                  </a:lnTo>
                  <a:lnTo>
                    <a:pt x="767" y="158"/>
                  </a:lnTo>
                  <a:lnTo>
                    <a:pt x="811" y="190"/>
                  </a:lnTo>
                  <a:lnTo>
                    <a:pt x="849" y="157"/>
                  </a:lnTo>
                  <a:lnTo>
                    <a:pt x="876" y="171"/>
                  </a:lnTo>
                  <a:lnTo>
                    <a:pt x="883" y="174"/>
                  </a:lnTo>
                  <a:lnTo>
                    <a:pt x="886" y="214"/>
                  </a:lnTo>
                  <a:lnTo>
                    <a:pt x="930" y="243"/>
                  </a:lnTo>
                  <a:lnTo>
                    <a:pt x="928" y="308"/>
                  </a:lnTo>
                  <a:lnTo>
                    <a:pt x="934" y="323"/>
                  </a:lnTo>
                  <a:lnTo>
                    <a:pt x="1008" y="270"/>
                  </a:lnTo>
                  <a:lnTo>
                    <a:pt x="1110" y="218"/>
                  </a:lnTo>
                  <a:lnTo>
                    <a:pt x="1136" y="256"/>
                  </a:lnTo>
                  <a:lnTo>
                    <a:pt x="1149" y="275"/>
                  </a:lnTo>
                  <a:lnTo>
                    <a:pt x="1149" y="281"/>
                  </a:lnTo>
                  <a:lnTo>
                    <a:pt x="1156" y="352"/>
                  </a:lnTo>
                  <a:lnTo>
                    <a:pt x="981" y="457"/>
                  </a:lnTo>
                  <a:lnTo>
                    <a:pt x="1003" y="495"/>
                  </a:lnTo>
                  <a:lnTo>
                    <a:pt x="997" y="541"/>
                  </a:lnTo>
                  <a:lnTo>
                    <a:pt x="932" y="599"/>
                  </a:lnTo>
                  <a:lnTo>
                    <a:pt x="895" y="606"/>
                  </a:lnTo>
                  <a:lnTo>
                    <a:pt x="892" y="629"/>
                  </a:lnTo>
                  <a:lnTo>
                    <a:pt x="907" y="684"/>
                  </a:lnTo>
                  <a:lnTo>
                    <a:pt x="876" y="696"/>
                  </a:lnTo>
                  <a:lnTo>
                    <a:pt x="852" y="783"/>
                  </a:lnTo>
                  <a:lnTo>
                    <a:pt x="801" y="806"/>
                  </a:lnTo>
                  <a:lnTo>
                    <a:pt x="759" y="763"/>
                  </a:lnTo>
                  <a:lnTo>
                    <a:pt x="728" y="784"/>
                  </a:lnTo>
                  <a:lnTo>
                    <a:pt x="720" y="846"/>
                  </a:lnTo>
                  <a:lnTo>
                    <a:pt x="648" y="889"/>
                  </a:lnTo>
                  <a:lnTo>
                    <a:pt x="612" y="883"/>
                  </a:lnTo>
                  <a:lnTo>
                    <a:pt x="574" y="920"/>
                  </a:lnTo>
                  <a:lnTo>
                    <a:pt x="577" y="966"/>
                  </a:lnTo>
                  <a:lnTo>
                    <a:pt x="588" y="1004"/>
                  </a:lnTo>
                  <a:lnTo>
                    <a:pt x="538" y="1049"/>
                  </a:lnTo>
                  <a:lnTo>
                    <a:pt x="532" y="1093"/>
                  </a:lnTo>
                  <a:lnTo>
                    <a:pt x="590" y="1151"/>
                  </a:lnTo>
                  <a:lnTo>
                    <a:pt x="592" y="1260"/>
                  </a:lnTo>
                  <a:lnTo>
                    <a:pt x="562" y="1271"/>
                  </a:lnTo>
                  <a:lnTo>
                    <a:pt x="513" y="1310"/>
                  </a:lnTo>
                  <a:lnTo>
                    <a:pt x="460" y="1270"/>
                  </a:lnTo>
                  <a:lnTo>
                    <a:pt x="409" y="1286"/>
                  </a:lnTo>
                  <a:lnTo>
                    <a:pt x="372" y="1253"/>
                  </a:lnTo>
                  <a:lnTo>
                    <a:pt x="293" y="1239"/>
                  </a:lnTo>
                  <a:lnTo>
                    <a:pt x="262" y="1274"/>
                  </a:lnTo>
                  <a:lnTo>
                    <a:pt x="252" y="1348"/>
                  </a:lnTo>
                  <a:lnTo>
                    <a:pt x="260" y="1390"/>
                  </a:lnTo>
                  <a:lnTo>
                    <a:pt x="188" y="1407"/>
                  </a:lnTo>
                  <a:lnTo>
                    <a:pt x="173" y="1426"/>
                  </a:lnTo>
                  <a:lnTo>
                    <a:pt x="62" y="1367"/>
                  </a:lnTo>
                  <a:lnTo>
                    <a:pt x="18" y="1220"/>
                  </a:lnTo>
                  <a:lnTo>
                    <a:pt x="53" y="1124"/>
                  </a:lnTo>
                  <a:lnTo>
                    <a:pt x="51" y="1062"/>
                  </a:lnTo>
                  <a:lnTo>
                    <a:pt x="37" y="1036"/>
                  </a:lnTo>
                  <a:lnTo>
                    <a:pt x="3" y="981"/>
                  </a:lnTo>
                  <a:lnTo>
                    <a:pt x="0" y="940"/>
                  </a:lnTo>
                  <a:lnTo>
                    <a:pt x="27" y="911"/>
                  </a:lnTo>
                  <a:lnTo>
                    <a:pt x="62" y="946"/>
                  </a:lnTo>
                  <a:lnTo>
                    <a:pt x="112" y="937"/>
                  </a:lnTo>
                  <a:lnTo>
                    <a:pt x="118" y="861"/>
                  </a:lnTo>
                  <a:lnTo>
                    <a:pt x="83" y="744"/>
                  </a:lnTo>
                  <a:lnTo>
                    <a:pt x="102" y="710"/>
                  </a:lnTo>
                  <a:lnTo>
                    <a:pt x="191" y="681"/>
                  </a:lnTo>
                  <a:lnTo>
                    <a:pt x="173" y="618"/>
                  </a:lnTo>
                  <a:lnTo>
                    <a:pt x="170" y="607"/>
                  </a:lnTo>
                  <a:lnTo>
                    <a:pt x="169" y="602"/>
                  </a:lnTo>
                  <a:lnTo>
                    <a:pt x="178" y="500"/>
                  </a:lnTo>
                  <a:lnTo>
                    <a:pt x="221" y="459"/>
                  </a:lnTo>
                  <a:lnTo>
                    <a:pt x="201" y="434"/>
                  </a:lnTo>
                  <a:lnTo>
                    <a:pt x="145" y="431"/>
                  </a:lnTo>
                  <a:lnTo>
                    <a:pt x="137" y="366"/>
                  </a:lnTo>
                  <a:lnTo>
                    <a:pt x="161" y="347"/>
                  </a:lnTo>
                  <a:lnTo>
                    <a:pt x="150" y="314"/>
                  </a:lnTo>
                  <a:lnTo>
                    <a:pt x="118" y="299"/>
                  </a:lnTo>
                  <a:lnTo>
                    <a:pt x="130" y="276"/>
                  </a:lnTo>
                  <a:lnTo>
                    <a:pt x="158" y="249"/>
                  </a:lnTo>
                  <a:lnTo>
                    <a:pt x="185" y="237"/>
                  </a:lnTo>
                  <a:lnTo>
                    <a:pt x="218" y="240"/>
                  </a:lnTo>
                  <a:lnTo>
                    <a:pt x="295" y="207"/>
                  </a:lnTo>
                  <a:lnTo>
                    <a:pt x="293" y="172"/>
                  </a:lnTo>
                  <a:lnTo>
                    <a:pt x="321" y="160"/>
                  </a:lnTo>
                  <a:lnTo>
                    <a:pt x="319" y="134"/>
                  </a:lnTo>
                  <a:lnTo>
                    <a:pt x="316" y="99"/>
                  </a:lnTo>
                  <a:lnTo>
                    <a:pt x="355" y="49"/>
                  </a:lnTo>
                  <a:lnTo>
                    <a:pt x="355" y="36"/>
                  </a:lnTo>
                  <a:lnTo>
                    <a:pt x="348" y="7"/>
                  </a:lnTo>
                  <a:lnTo>
                    <a:pt x="348"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4"/>
            <p:cNvSpPr>
              <a:spLocks noEditPoints="1"/>
            </p:cNvSpPr>
            <p:nvPr/>
          </p:nvSpPr>
          <p:spPr bwMode="auto">
            <a:xfrm>
              <a:off x="7331075" y="4295776"/>
              <a:ext cx="1108075" cy="1368425"/>
            </a:xfrm>
            <a:custGeom>
              <a:avLst/>
              <a:gdLst>
                <a:gd name="T0" fmla="*/ 62 w 1162"/>
                <a:gd name="T1" fmla="*/ 1373 h 1434"/>
                <a:gd name="T2" fmla="*/ 52 w 1162"/>
                <a:gd name="T3" fmla="*/ 1128 h 1434"/>
                <a:gd name="T4" fmla="*/ 3 w 1162"/>
                <a:gd name="T5" fmla="*/ 985 h 1434"/>
                <a:gd name="T6" fmla="*/ 66 w 1162"/>
                <a:gd name="T7" fmla="*/ 946 h 1434"/>
                <a:gd name="T8" fmla="*/ 82 w 1162"/>
                <a:gd name="T9" fmla="*/ 747 h 1434"/>
                <a:gd name="T10" fmla="*/ 169 w 1162"/>
                <a:gd name="T11" fmla="*/ 606 h 1434"/>
                <a:gd name="T12" fmla="*/ 219 w 1162"/>
                <a:gd name="T13" fmla="*/ 462 h 1434"/>
                <a:gd name="T14" fmla="*/ 136 w 1162"/>
                <a:gd name="T15" fmla="*/ 368 h 1434"/>
                <a:gd name="T16" fmla="*/ 116 w 1162"/>
                <a:gd name="T17" fmla="*/ 305 h 1434"/>
                <a:gd name="T18" fmla="*/ 187 w 1162"/>
                <a:gd name="T19" fmla="*/ 238 h 1434"/>
                <a:gd name="T20" fmla="*/ 293 w 1162"/>
                <a:gd name="T21" fmla="*/ 174 h 1434"/>
                <a:gd name="T22" fmla="*/ 355 w 1162"/>
                <a:gd name="T23" fmla="*/ 52 h 1434"/>
                <a:gd name="T24" fmla="*/ 373 w 1162"/>
                <a:gd name="T25" fmla="*/ 0 h 1434"/>
                <a:gd name="T26" fmla="*/ 455 w 1162"/>
                <a:gd name="T27" fmla="*/ 131 h 1434"/>
                <a:gd name="T28" fmla="*/ 609 w 1162"/>
                <a:gd name="T29" fmla="*/ 145 h 1434"/>
                <a:gd name="T30" fmla="*/ 770 w 1162"/>
                <a:gd name="T31" fmla="*/ 159 h 1434"/>
                <a:gd name="T32" fmla="*/ 889 w 1162"/>
                <a:gd name="T33" fmla="*/ 176 h 1434"/>
                <a:gd name="T34" fmla="*/ 935 w 1162"/>
                <a:gd name="T35" fmla="*/ 311 h 1434"/>
                <a:gd name="T36" fmla="*/ 1114 w 1162"/>
                <a:gd name="T37" fmla="*/ 218 h 1434"/>
                <a:gd name="T38" fmla="*/ 1162 w 1162"/>
                <a:gd name="T39" fmla="*/ 358 h 1434"/>
                <a:gd name="T40" fmla="*/ 1009 w 1162"/>
                <a:gd name="T41" fmla="*/ 499 h 1434"/>
                <a:gd name="T42" fmla="*/ 901 w 1162"/>
                <a:gd name="T43" fmla="*/ 613 h 1434"/>
                <a:gd name="T44" fmla="*/ 882 w 1162"/>
                <a:gd name="T45" fmla="*/ 702 h 1434"/>
                <a:gd name="T46" fmla="*/ 761 w 1162"/>
                <a:gd name="T47" fmla="*/ 771 h 1434"/>
                <a:gd name="T48" fmla="*/ 651 w 1162"/>
                <a:gd name="T49" fmla="*/ 896 h 1434"/>
                <a:gd name="T50" fmla="*/ 583 w 1162"/>
                <a:gd name="T51" fmla="*/ 970 h 1434"/>
                <a:gd name="T52" fmla="*/ 539 w 1162"/>
                <a:gd name="T53" fmla="*/ 1095 h 1434"/>
                <a:gd name="T54" fmla="*/ 567 w 1162"/>
                <a:gd name="T55" fmla="*/ 1278 h 1434"/>
                <a:gd name="T56" fmla="*/ 411 w 1162"/>
                <a:gd name="T57" fmla="*/ 1294 h 1434"/>
                <a:gd name="T58" fmla="*/ 268 w 1162"/>
                <a:gd name="T59" fmla="*/ 1279 h 1434"/>
                <a:gd name="T60" fmla="*/ 192 w 1162"/>
                <a:gd name="T61" fmla="*/ 1414 h 1434"/>
                <a:gd name="T62" fmla="*/ 68 w 1162"/>
                <a:gd name="T63" fmla="*/ 1369 h 1434"/>
                <a:gd name="T64" fmla="*/ 190 w 1162"/>
                <a:gd name="T65" fmla="*/ 1408 h 1434"/>
                <a:gd name="T66" fmla="*/ 251 w 1162"/>
                <a:gd name="T67" fmla="*/ 1352 h 1434"/>
                <a:gd name="T68" fmla="*/ 376 w 1162"/>
                <a:gd name="T69" fmla="*/ 1254 h 1434"/>
                <a:gd name="T70" fmla="*/ 516 w 1162"/>
                <a:gd name="T71" fmla="*/ 1310 h 1434"/>
                <a:gd name="T72" fmla="*/ 590 w 1162"/>
                <a:gd name="T73" fmla="*/ 1157 h 1434"/>
                <a:gd name="T74" fmla="*/ 587 w 1162"/>
                <a:gd name="T75" fmla="*/ 1007 h 1434"/>
                <a:gd name="T76" fmla="*/ 613 w 1162"/>
                <a:gd name="T77" fmla="*/ 884 h 1434"/>
                <a:gd name="T78" fmla="*/ 728 w 1162"/>
                <a:gd name="T79" fmla="*/ 787 h 1434"/>
                <a:gd name="T80" fmla="*/ 852 w 1162"/>
                <a:gd name="T81" fmla="*/ 784 h 1434"/>
                <a:gd name="T82" fmla="*/ 891 w 1162"/>
                <a:gd name="T83" fmla="*/ 633 h 1434"/>
                <a:gd name="T84" fmla="*/ 997 w 1162"/>
                <a:gd name="T85" fmla="*/ 543 h 1434"/>
                <a:gd name="T86" fmla="*/ 1155 w 1162"/>
                <a:gd name="T87" fmla="*/ 355 h 1434"/>
                <a:gd name="T88" fmla="*/ 1013 w 1162"/>
                <a:gd name="T89" fmla="*/ 277 h 1434"/>
                <a:gd name="T90" fmla="*/ 930 w 1162"/>
                <a:gd name="T91" fmla="*/ 249 h 1434"/>
                <a:gd name="T92" fmla="*/ 878 w 1162"/>
                <a:gd name="T93" fmla="*/ 178 h 1434"/>
                <a:gd name="T94" fmla="*/ 769 w 1162"/>
                <a:gd name="T95" fmla="*/ 166 h 1434"/>
                <a:gd name="T96" fmla="*/ 605 w 1162"/>
                <a:gd name="T97" fmla="*/ 153 h 1434"/>
                <a:gd name="T98" fmla="*/ 489 w 1162"/>
                <a:gd name="T99" fmla="*/ 145 h 1434"/>
                <a:gd name="T100" fmla="*/ 411 w 1162"/>
                <a:gd name="T101" fmla="*/ 36 h 1434"/>
                <a:gd name="T102" fmla="*/ 361 w 1162"/>
                <a:gd name="T103" fmla="*/ 39 h 1434"/>
                <a:gd name="T104" fmla="*/ 328 w 1162"/>
                <a:gd name="T105" fmla="*/ 166 h 1434"/>
                <a:gd name="T106" fmla="*/ 221 w 1162"/>
                <a:gd name="T107" fmla="*/ 247 h 1434"/>
                <a:gd name="T108" fmla="*/ 135 w 1162"/>
                <a:gd name="T109" fmla="*/ 282 h 1434"/>
                <a:gd name="T110" fmla="*/ 168 w 1162"/>
                <a:gd name="T111" fmla="*/ 352 h 1434"/>
                <a:gd name="T112" fmla="*/ 206 w 1162"/>
                <a:gd name="T113" fmla="*/ 435 h 1434"/>
                <a:gd name="T114" fmla="*/ 175 w 1162"/>
                <a:gd name="T115" fmla="*/ 606 h 1434"/>
                <a:gd name="T116" fmla="*/ 89 w 1162"/>
                <a:gd name="T117" fmla="*/ 748 h 1434"/>
                <a:gd name="T118" fmla="*/ 118 w 1162"/>
                <a:gd name="T119" fmla="*/ 944 h 1434"/>
                <a:gd name="T120" fmla="*/ 7 w 1162"/>
                <a:gd name="T121" fmla="*/ 945 h 1434"/>
                <a:gd name="T122" fmla="*/ 57 w 1162"/>
                <a:gd name="T123" fmla="*/ 1066 h 1434"/>
                <a:gd name="T124" fmla="*/ 68 w 1162"/>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2" h="1434">
                  <a:moveTo>
                    <a:pt x="176" y="1434"/>
                  </a:moveTo>
                  <a:lnTo>
                    <a:pt x="176" y="1434"/>
                  </a:lnTo>
                  <a:lnTo>
                    <a:pt x="62" y="1373"/>
                  </a:lnTo>
                  <a:lnTo>
                    <a:pt x="18" y="1224"/>
                  </a:lnTo>
                  <a:lnTo>
                    <a:pt x="18" y="1223"/>
                  </a:lnTo>
                  <a:lnTo>
                    <a:pt x="52" y="1128"/>
                  </a:lnTo>
                  <a:lnTo>
                    <a:pt x="51" y="1067"/>
                  </a:lnTo>
                  <a:lnTo>
                    <a:pt x="37" y="1041"/>
                  </a:lnTo>
                  <a:lnTo>
                    <a:pt x="3" y="985"/>
                  </a:lnTo>
                  <a:lnTo>
                    <a:pt x="0" y="943"/>
                  </a:lnTo>
                  <a:lnTo>
                    <a:pt x="29" y="911"/>
                  </a:lnTo>
                  <a:lnTo>
                    <a:pt x="66" y="946"/>
                  </a:lnTo>
                  <a:lnTo>
                    <a:pt x="112" y="939"/>
                  </a:lnTo>
                  <a:lnTo>
                    <a:pt x="117" y="865"/>
                  </a:lnTo>
                  <a:lnTo>
                    <a:pt x="82" y="747"/>
                  </a:lnTo>
                  <a:lnTo>
                    <a:pt x="103" y="711"/>
                  </a:lnTo>
                  <a:lnTo>
                    <a:pt x="190" y="683"/>
                  </a:lnTo>
                  <a:lnTo>
                    <a:pt x="169" y="606"/>
                  </a:lnTo>
                  <a:lnTo>
                    <a:pt x="169" y="606"/>
                  </a:lnTo>
                  <a:lnTo>
                    <a:pt x="178" y="502"/>
                  </a:lnTo>
                  <a:lnTo>
                    <a:pt x="219" y="462"/>
                  </a:lnTo>
                  <a:lnTo>
                    <a:pt x="203" y="441"/>
                  </a:lnTo>
                  <a:lnTo>
                    <a:pt x="145" y="438"/>
                  </a:lnTo>
                  <a:lnTo>
                    <a:pt x="136" y="368"/>
                  </a:lnTo>
                  <a:lnTo>
                    <a:pt x="160" y="350"/>
                  </a:lnTo>
                  <a:lnTo>
                    <a:pt x="150" y="320"/>
                  </a:lnTo>
                  <a:lnTo>
                    <a:pt x="116" y="305"/>
                  </a:lnTo>
                  <a:lnTo>
                    <a:pt x="130" y="278"/>
                  </a:lnTo>
                  <a:lnTo>
                    <a:pt x="160" y="250"/>
                  </a:lnTo>
                  <a:lnTo>
                    <a:pt x="187" y="238"/>
                  </a:lnTo>
                  <a:lnTo>
                    <a:pt x="220" y="241"/>
                  </a:lnTo>
                  <a:lnTo>
                    <a:pt x="294" y="209"/>
                  </a:lnTo>
                  <a:lnTo>
                    <a:pt x="293" y="174"/>
                  </a:lnTo>
                  <a:lnTo>
                    <a:pt x="321" y="162"/>
                  </a:lnTo>
                  <a:lnTo>
                    <a:pt x="315" y="102"/>
                  </a:lnTo>
                  <a:lnTo>
                    <a:pt x="355" y="52"/>
                  </a:lnTo>
                  <a:lnTo>
                    <a:pt x="355" y="40"/>
                  </a:lnTo>
                  <a:lnTo>
                    <a:pt x="347" y="9"/>
                  </a:lnTo>
                  <a:lnTo>
                    <a:pt x="373" y="0"/>
                  </a:lnTo>
                  <a:lnTo>
                    <a:pt x="417" y="32"/>
                  </a:lnTo>
                  <a:lnTo>
                    <a:pt x="428" y="129"/>
                  </a:lnTo>
                  <a:lnTo>
                    <a:pt x="455" y="131"/>
                  </a:lnTo>
                  <a:lnTo>
                    <a:pt x="490" y="139"/>
                  </a:lnTo>
                  <a:lnTo>
                    <a:pt x="559" y="155"/>
                  </a:lnTo>
                  <a:lnTo>
                    <a:pt x="609" y="145"/>
                  </a:lnTo>
                  <a:lnTo>
                    <a:pt x="643" y="237"/>
                  </a:lnTo>
                  <a:lnTo>
                    <a:pt x="681" y="203"/>
                  </a:lnTo>
                  <a:lnTo>
                    <a:pt x="770" y="159"/>
                  </a:lnTo>
                  <a:lnTo>
                    <a:pt x="814" y="190"/>
                  </a:lnTo>
                  <a:lnTo>
                    <a:pt x="852" y="157"/>
                  </a:lnTo>
                  <a:lnTo>
                    <a:pt x="889" y="176"/>
                  </a:lnTo>
                  <a:lnTo>
                    <a:pt x="892" y="216"/>
                  </a:lnTo>
                  <a:lnTo>
                    <a:pt x="937" y="245"/>
                  </a:lnTo>
                  <a:lnTo>
                    <a:pt x="935" y="311"/>
                  </a:lnTo>
                  <a:lnTo>
                    <a:pt x="939" y="322"/>
                  </a:lnTo>
                  <a:lnTo>
                    <a:pt x="1009" y="272"/>
                  </a:lnTo>
                  <a:lnTo>
                    <a:pt x="1114" y="218"/>
                  </a:lnTo>
                  <a:lnTo>
                    <a:pt x="1155" y="278"/>
                  </a:lnTo>
                  <a:lnTo>
                    <a:pt x="1156" y="285"/>
                  </a:lnTo>
                  <a:lnTo>
                    <a:pt x="1162" y="358"/>
                  </a:lnTo>
                  <a:lnTo>
                    <a:pt x="1160" y="359"/>
                  </a:lnTo>
                  <a:lnTo>
                    <a:pt x="988" y="462"/>
                  </a:lnTo>
                  <a:lnTo>
                    <a:pt x="1009" y="499"/>
                  </a:lnTo>
                  <a:lnTo>
                    <a:pt x="1003" y="547"/>
                  </a:lnTo>
                  <a:lnTo>
                    <a:pt x="936" y="606"/>
                  </a:lnTo>
                  <a:lnTo>
                    <a:pt x="901" y="613"/>
                  </a:lnTo>
                  <a:lnTo>
                    <a:pt x="898" y="633"/>
                  </a:lnTo>
                  <a:lnTo>
                    <a:pt x="914" y="690"/>
                  </a:lnTo>
                  <a:lnTo>
                    <a:pt x="882" y="702"/>
                  </a:lnTo>
                  <a:lnTo>
                    <a:pt x="858" y="789"/>
                  </a:lnTo>
                  <a:lnTo>
                    <a:pt x="803" y="814"/>
                  </a:lnTo>
                  <a:lnTo>
                    <a:pt x="761" y="771"/>
                  </a:lnTo>
                  <a:lnTo>
                    <a:pt x="735" y="790"/>
                  </a:lnTo>
                  <a:lnTo>
                    <a:pt x="726" y="852"/>
                  </a:lnTo>
                  <a:lnTo>
                    <a:pt x="651" y="896"/>
                  </a:lnTo>
                  <a:lnTo>
                    <a:pt x="616" y="891"/>
                  </a:lnTo>
                  <a:lnTo>
                    <a:pt x="580" y="925"/>
                  </a:lnTo>
                  <a:lnTo>
                    <a:pt x="583" y="970"/>
                  </a:lnTo>
                  <a:lnTo>
                    <a:pt x="595" y="1009"/>
                  </a:lnTo>
                  <a:lnTo>
                    <a:pt x="545" y="1054"/>
                  </a:lnTo>
                  <a:lnTo>
                    <a:pt x="539" y="1095"/>
                  </a:lnTo>
                  <a:lnTo>
                    <a:pt x="597" y="1154"/>
                  </a:lnTo>
                  <a:lnTo>
                    <a:pt x="598" y="1266"/>
                  </a:lnTo>
                  <a:lnTo>
                    <a:pt x="567" y="1278"/>
                  </a:lnTo>
                  <a:lnTo>
                    <a:pt x="516" y="1318"/>
                  </a:lnTo>
                  <a:lnTo>
                    <a:pt x="463" y="1278"/>
                  </a:lnTo>
                  <a:lnTo>
                    <a:pt x="411" y="1294"/>
                  </a:lnTo>
                  <a:lnTo>
                    <a:pt x="373" y="1260"/>
                  </a:lnTo>
                  <a:lnTo>
                    <a:pt x="297" y="1247"/>
                  </a:lnTo>
                  <a:lnTo>
                    <a:pt x="268" y="1279"/>
                  </a:lnTo>
                  <a:lnTo>
                    <a:pt x="258" y="1352"/>
                  </a:lnTo>
                  <a:lnTo>
                    <a:pt x="267" y="1397"/>
                  </a:lnTo>
                  <a:lnTo>
                    <a:pt x="192" y="1414"/>
                  </a:lnTo>
                  <a:lnTo>
                    <a:pt x="176" y="1434"/>
                  </a:lnTo>
                  <a:close/>
                  <a:moveTo>
                    <a:pt x="68" y="1369"/>
                  </a:moveTo>
                  <a:lnTo>
                    <a:pt x="68" y="1369"/>
                  </a:lnTo>
                  <a:lnTo>
                    <a:pt x="175" y="1426"/>
                  </a:lnTo>
                  <a:lnTo>
                    <a:pt x="189" y="1408"/>
                  </a:lnTo>
                  <a:lnTo>
                    <a:pt x="190" y="1408"/>
                  </a:lnTo>
                  <a:lnTo>
                    <a:pt x="259" y="1392"/>
                  </a:lnTo>
                  <a:lnTo>
                    <a:pt x="251" y="1352"/>
                  </a:lnTo>
                  <a:lnTo>
                    <a:pt x="251" y="1352"/>
                  </a:lnTo>
                  <a:lnTo>
                    <a:pt x="261" y="1276"/>
                  </a:lnTo>
                  <a:lnTo>
                    <a:pt x="295" y="1239"/>
                  </a:lnTo>
                  <a:lnTo>
                    <a:pt x="376" y="1254"/>
                  </a:lnTo>
                  <a:lnTo>
                    <a:pt x="413" y="1287"/>
                  </a:lnTo>
                  <a:lnTo>
                    <a:pt x="464" y="1271"/>
                  </a:lnTo>
                  <a:lnTo>
                    <a:pt x="516" y="1310"/>
                  </a:lnTo>
                  <a:lnTo>
                    <a:pt x="564" y="1272"/>
                  </a:lnTo>
                  <a:lnTo>
                    <a:pt x="591" y="1261"/>
                  </a:lnTo>
                  <a:lnTo>
                    <a:pt x="590" y="1157"/>
                  </a:lnTo>
                  <a:lnTo>
                    <a:pt x="532" y="1098"/>
                  </a:lnTo>
                  <a:lnTo>
                    <a:pt x="538" y="1051"/>
                  </a:lnTo>
                  <a:lnTo>
                    <a:pt x="587" y="1007"/>
                  </a:lnTo>
                  <a:lnTo>
                    <a:pt x="576" y="971"/>
                  </a:lnTo>
                  <a:lnTo>
                    <a:pt x="573" y="923"/>
                  </a:lnTo>
                  <a:lnTo>
                    <a:pt x="613" y="884"/>
                  </a:lnTo>
                  <a:lnTo>
                    <a:pt x="650" y="889"/>
                  </a:lnTo>
                  <a:lnTo>
                    <a:pt x="720" y="848"/>
                  </a:lnTo>
                  <a:lnTo>
                    <a:pt x="728" y="787"/>
                  </a:lnTo>
                  <a:lnTo>
                    <a:pt x="762" y="763"/>
                  </a:lnTo>
                  <a:lnTo>
                    <a:pt x="804" y="806"/>
                  </a:lnTo>
                  <a:lnTo>
                    <a:pt x="852" y="784"/>
                  </a:lnTo>
                  <a:lnTo>
                    <a:pt x="877" y="697"/>
                  </a:lnTo>
                  <a:lnTo>
                    <a:pt x="906" y="686"/>
                  </a:lnTo>
                  <a:lnTo>
                    <a:pt x="891" y="633"/>
                  </a:lnTo>
                  <a:lnTo>
                    <a:pt x="895" y="607"/>
                  </a:lnTo>
                  <a:lnTo>
                    <a:pt x="933" y="600"/>
                  </a:lnTo>
                  <a:lnTo>
                    <a:pt x="997" y="543"/>
                  </a:lnTo>
                  <a:lnTo>
                    <a:pt x="1002" y="500"/>
                  </a:lnTo>
                  <a:lnTo>
                    <a:pt x="979" y="460"/>
                  </a:lnTo>
                  <a:lnTo>
                    <a:pt x="1155" y="355"/>
                  </a:lnTo>
                  <a:lnTo>
                    <a:pt x="1149" y="280"/>
                  </a:lnTo>
                  <a:lnTo>
                    <a:pt x="1112" y="226"/>
                  </a:lnTo>
                  <a:lnTo>
                    <a:pt x="1013" y="277"/>
                  </a:lnTo>
                  <a:lnTo>
                    <a:pt x="935" y="333"/>
                  </a:lnTo>
                  <a:lnTo>
                    <a:pt x="928" y="312"/>
                  </a:lnTo>
                  <a:lnTo>
                    <a:pt x="930" y="249"/>
                  </a:lnTo>
                  <a:lnTo>
                    <a:pt x="885" y="220"/>
                  </a:lnTo>
                  <a:lnTo>
                    <a:pt x="883" y="180"/>
                  </a:lnTo>
                  <a:lnTo>
                    <a:pt x="878" y="178"/>
                  </a:lnTo>
                  <a:lnTo>
                    <a:pt x="853" y="165"/>
                  </a:lnTo>
                  <a:lnTo>
                    <a:pt x="814" y="198"/>
                  </a:lnTo>
                  <a:lnTo>
                    <a:pt x="769" y="166"/>
                  </a:lnTo>
                  <a:lnTo>
                    <a:pt x="685" y="209"/>
                  </a:lnTo>
                  <a:lnTo>
                    <a:pt x="640" y="249"/>
                  </a:lnTo>
                  <a:lnTo>
                    <a:pt x="605" y="153"/>
                  </a:lnTo>
                  <a:lnTo>
                    <a:pt x="559" y="162"/>
                  </a:lnTo>
                  <a:lnTo>
                    <a:pt x="559" y="162"/>
                  </a:lnTo>
                  <a:lnTo>
                    <a:pt x="489" y="145"/>
                  </a:lnTo>
                  <a:lnTo>
                    <a:pt x="454" y="138"/>
                  </a:lnTo>
                  <a:lnTo>
                    <a:pt x="421" y="135"/>
                  </a:lnTo>
                  <a:lnTo>
                    <a:pt x="411" y="36"/>
                  </a:lnTo>
                  <a:lnTo>
                    <a:pt x="372" y="7"/>
                  </a:lnTo>
                  <a:lnTo>
                    <a:pt x="355" y="13"/>
                  </a:lnTo>
                  <a:lnTo>
                    <a:pt x="361" y="39"/>
                  </a:lnTo>
                  <a:lnTo>
                    <a:pt x="362" y="55"/>
                  </a:lnTo>
                  <a:lnTo>
                    <a:pt x="322" y="104"/>
                  </a:lnTo>
                  <a:lnTo>
                    <a:pt x="328" y="166"/>
                  </a:lnTo>
                  <a:lnTo>
                    <a:pt x="300" y="178"/>
                  </a:lnTo>
                  <a:lnTo>
                    <a:pt x="301" y="213"/>
                  </a:lnTo>
                  <a:lnTo>
                    <a:pt x="221" y="247"/>
                  </a:lnTo>
                  <a:lnTo>
                    <a:pt x="188" y="244"/>
                  </a:lnTo>
                  <a:lnTo>
                    <a:pt x="163" y="256"/>
                  </a:lnTo>
                  <a:lnTo>
                    <a:pt x="135" y="282"/>
                  </a:lnTo>
                  <a:lnTo>
                    <a:pt x="125" y="302"/>
                  </a:lnTo>
                  <a:lnTo>
                    <a:pt x="156" y="315"/>
                  </a:lnTo>
                  <a:lnTo>
                    <a:pt x="168" y="352"/>
                  </a:lnTo>
                  <a:lnTo>
                    <a:pt x="143" y="371"/>
                  </a:lnTo>
                  <a:lnTo>
                    <a:pt x="151" y="432"/>
                  </a:lnTo>
                  <a:lnTo>
                    <a:pt x="206" y="435"/>
                  </a:lnTo>
                  <a:lnTo>
                    <a:pt x="228" y="463"/>
                  </a:lnTo>
                  <a:lnTo>
                    <a:pt x="184" y="506"/>
                  </a:lnTo>
                  <a:lnTo>
                    <a:pt x="175" y="606"/>
                  </a:lnTo>
                  <a:lnTo>
                    <a:pt x="199" y="687"/>
                  </a:lnTo>
                  <a:lnTo>
                    <a:pt x="107" y="717"/>
                  </a:lnTo>
                  <a:lnTo>
                    <a:pt x="89" y="748"/>
                  </a:lnTo>
                  <a:lnTo>
                    <a:pt x="124" y="864"/>
                  </a:lnTo>
                  <a:lnTo>
                    <a:pt x="124" y="865"/>
                  </a:lnTo>
                  <a:lnTo>
                    <a:pt x="118" y="944"/>
                  </a:lnTo>
                  <a:lnTo>
                    <a:pt x="64" y="953"/>
                  </a:lnTo>
                  <a:lnTo>
                    <a:pt x="30" y="920"/>
                  </a:lnTo>
                  <a:lnTo>
                    <a:pt x="7" y="945"/>
                  </a:lnTo>
                  <a:lnTo>
                    <a:pt x="9" y="984"/>
                  </a:lnTo>
                  <a:lnTo>
                    <a:pt x="43" y="1038"/>
                  </a:lnTo>
                  <a:lnTo>
                    <a:pt x="57" y="1066"/>
                  </a:lnTo>
                  <a:lnTo>
                    <a:pt x="59" y="1129"/>
                  </a:lnTo>
                  <a:lnTo>
                    <a:pt x="25" y="1224"/>
                  </a:lnTo>
                  <a:lnTo>
                    <a:pt x="68" y="13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5"/>
            <p:cNvSpPr>
              <a:spLocks/>
            </p:cNvSpPr>
            <p:nvPr/>
          </p:nvSpPr>
          <p:spPr bwMode="auto">
            <a:xfrm>
              <a:off x="7254875" y="4656138"/>
              <a:ext cx="290513" cy="320675"/>
            </a:xfrm>
            <a:custGeom>
              <a:avLst/>
              <a:gdLst>
                <a:gd name="T0" fmla="*/ 59 w 303"/>
                <a:gd name="T1" fmla="*/ 295 h 336"/>
                <a:gd name="T2" fmla="*/ 59 w 303"/>
                <a:gd name="T3" fmla="*/ 295 h 336"/>
                <a:gd name="T4" fmla="*/ 75 w 303"/>
                <a:gd name="T5" fmla="*/ 331 h 336"/>
                <a:gd name="T6" fmla="*/ 118 w 303"/>
                <a:gd name="T7" fmla="*/ 307 h 336"/>
                <a:gd name="T8" fmla="*/ 180 w 303"/>
                <a:gd name="T9" fmla="*/ 315 h 336"/>
                <a:gd name="T10" fmla="*/ 184 w 303"/>
                <a:gd name="T11" fmla="*/ 336 h 336"/>
                <a:gd name="T12" fmla="*/ 273 w 303"/>
                <a:gd name="T13" fmla="*/ 307 h 336"/>
                <a:gd name="T14" fmla="*/ 255 w 303"/>
                <a:gd name="T15" fmla="*/ 244 h 336"/>
                <a:gd name="T16" fmla="*/ 252 w 303"/>
                <a:gd name="T17" fmla="*/ 233 h 336"/>
                <a:gd name="T18" fmla="*/ 251 w 303"/>
                <a:gd name="T19" fmla="*/ 228 h 336"/>
                <a:gd name="T20" fmla="*/ 260 w 303"/>
                <a:gd name="T21" fmla="*/ 126 h 336"/>
                <a:gd name="T22" fmla="*/ 303 w 303"/>
                <a:gd name="T23" fmla="*/ 85 h 336"/>
                <a:gd name="T24" fmla="*/ 283 w 303"/>
                <a:gd name="T25" fmla="*/ 60 h 336"/>
                <a:gd name="T26" fmla="*/ 227 w 303"/>
                <a:gd name="T27" fmla="*/ 57 h 336"/>
                <a:gd name="T28" fmla="*/ 121 w 303"/>
                <a:gd name="T29" fmla="*/ 67 h 336"/>
                <a:gd name="T30" fmla="*/ 115 w 303"/>
                <a:gd name="T31" fmla="*/ 15 h 336"/>
                <a:gd name="T32" fmla="*/ 89 w 303"/>
                <a:gd name="T33" fmla="*/ 15 h 336"/>
                <a:gd name="T34" fmla="*/ 62 w 303"/>
                <a:gd name="T35" fmla="*/ 47 h 336"/>
                <a:gd name="T36" fmla="*/ 49 w 303"/>
                <a:gd name="T37" fmla="*/ 62 h 336"/>
                <a:gd name="T38" fmla="*/ 31 w 303"/>
                <a:gd name="T39" fmla="*/ 62 h 336"/>
                <a:gd name="T40" fmla="*/ 42 w 303"/>
                <a:gd name="T41" fmla="*/ 7 h 336"/>
                <a:gd name="T42" fmla="*/ 22 w 303"/>
                <a:gd name="T43" fmla="*/ 0 h 336"/>
                <a:gd name="T44" fmla="*/ 0 w 303"/>
                <a:gd name="T45" fmla="*/ 31 h 336"/>
                <a:gd name="T46" fmla="*/ 5 w 303"/>
                <a:gd name="T47" fmla="*/ 51 h 336"/>
                <a:gd name="T48" fmla="*/ 17 w 303"/>
                <a:gd name="T49" fmla="*/ 94 h 336"/>
                <a:gd name="T50" fmla="*/ 31 w 303"/>
                <a:gd name="T51" fmla="*/ 144 h 336"/>
                <a:gd name="T52" fmla="*/ 42 w 303"/>
                <a:gd name="T53" fmla="*/ 186 h 336"/>
                <a:gd name="T54" fmla="*/ 50 w 303"/>
                <a:gd name="T55" fmla="*/ 215 h 336"/>
                <a:gd name="T56" fmla="*/ 123 w 303"/>
                <a:gd name="T57" fmla="*/ 259 h 336"/>
                <a:gd name="T58" fmla="*/ 59 w 303"/>
                <a:gd name="T59" fmla="*/ 295 h 336"/>
                <a:gd name="T60" fmla="*/ 59 w 303"/>
                <a:gd name="T61" fmla="*/ 29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336">
                  <a:moveTo>
                    <a:pt x="59" y="295"/>
                  </a:moveTo>
                  <a:lnTo>
                    <a:pt x="59" y="295"/>
                  </a:lnTo>
                  <a:lnTo>
                    <a:pt x="75" y="331"/>
                  </a:lnTo>
                  <a:lnTo>
                    <a:pt x="118" y="307"/>
                  </a:lnTo>
                  <a:lnTo>
                    <a:pt x="180" y="315"/>
                  </a:lnTo>
                  <a:lnTo>
                    <a:pt x="184" y="336"/>
                  </a:lnTo>
                  <a:lnTo>
                    <a:pt x="273" y="307"/>
                  </a:lnTo>
                  <a:lnTo>
                    <a:pt x="255" y="244"/>
                  </a:lnTo>
                  <a:lnTo>
                    <a:pt x="252" y="233"/>
                  </a:lnTo>
                  <a:lnTo>
                    <a:pt x="251" y="228"/>
                  </a:lnTo>
                  <a:lnTo>
                    <a:pt x="260" y="126"/>
                  </a:lnTo>
                  <a:lnTo>
                    <a:pt x="303" y="85"/>
                  </a:lnTo>
                  <a:lnTo>
                    <a:pt x="283" y="60"/>
                  </a:lnTo>
                  <a:lnTo>
                    <a:pt x="227" y="57"/>
                  </a:lnTo>
                  <a:lnTo>
                    <a:pt x="121" y="67"/>
                  </a:lnTo>
                  <a:lnTo>
                    <a:pt x="115" y="15"/>
                  </a:lnTo>
                  <a:lnTo>
                    <a:pt x="89" y="15"/>
                  </a:lnTo>
                  <a:lnTo>
                    <a:pt x="62" y="47"/>
                  </a:lnTo>
                  <a:lnTo>
                    <a:pt x="49" y="62"/>
                  </a:lnTo>
                  <a:lnTo>
                    <a:pt x="31" y="62"/>
                  </a:lnTo>
                  <a:lnTo>
                    <a:pt x="42" y="7"/>
                  </a:lnTo>
                  <a:lnTo>
                    <a:pt x="22" y="0"/>
                  </a:lnTo>
                  <a:lnTo>
                    <a:pt x="0" y="31"/>
                  </a:lnTo>
                  <a:lnTo>
                    <a:pt x="5" y="51"/>
                  </a:lnTo>
                  <a:lnTo>
                    <a:pt x="17" y="94"/>
                  </a:lnTo>
                  <a:lnTo>
                    <a:pt x="31" y="144"/>
                  </a:lnTo>
                  <a:lnTo>
                    <a:pt x="42" y="186"/>
                  </a:lnTo>
                  <a:lnTo>
                    <a:pt x="50" y="215"/>
                  </a:lnTo>
                  <a:lnTo>
                    <a:pt x="123" y="259"/>
                  </a:lnTo>
                  <a:lnTo>
                    <a:pt x="59" y="295"/>
                  </a:lnTo>
                  <a:lnTo>
                    <a:pt x="59" y="29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6"/>
            <p:cNvSpPr>
              <a:spLocks noEditPoints="1"/>
            </p:cNvSpPr>
            <p:nvPr/>
          </p:nvSpPr>
          <p:spPr bwMode="auto">
            <a:xfrm>
              <a:off x="7253288" y="4652963"/>
              <a:ext cx="295275" cy="328613"/>
            </a:xfrm>
            <a:custGeom>
              <a:avLst/>
              <a:gdLst>
                <a:gd name="T0" fmla="*/ 184 w 310"/>
                <a:gd name="T1" fmla="*/ 344 h 344"/>
                <a:gd name="T2" fmla="*/ 184 w 310"/>
                <a:gd name="T3" fmla="*/ 344 h 344"/>
                <a:gd name="T4" fmla="*/ 180 w 310"/>
                <a:gd name="T5" fmla="*/ 322 h 344"/>
                <a:gd name="T6" fmla="*/ 122 w 310"/>
                <a:gd name="T7" fmla="*/ 314 h 344"/>
                <a:gd name="T8" fmla="*/ 77 w 310"/>
                <a:gd name="T9" fmla="*/ 339 h 344"/>
                <a:gd name="T10" fmla="*/ 57 w 310"/>
                <a:gd name="T11" fmla="*/ 298 h 344"/>
                <a:gd name="T12" fmla="*/ 119 w 310"/>
                <a:gd name="T13" fmla="*/ 262 h 344"/>
                <a:gd name="T14" fmla="*/ 50 w 310"/>
                <a:gd name="T15" fmla="*/ 221 h 344"/>
                <a:gd name="T16" fmla="*/ 30 w 310"/>
                <a:gd name="T17" fmla="*/ 149 h 344"/>
                <a:gd name="T18" fmla="*/ 16 w 310"/>
                <a:gd name="T19" fmla="*/ 99 h 344"/>
                <a:gd name="T20" fmla="*/ 0 w 310"/>
                <a:gd name="T21" fmla="*/ 35 h 344"/>
                <a:gd name="T22" fmla="*/ 24 w 310"/>
                <a:gd name="T23" fmla="*/ 0 h 344"/>
                <a:gd name="T24" fmla="*/ 48 w 310"/>
                <a:gd name="T25" fmla="*/ 9 h 344"/>
                <a:gd name="T26" fmla="*/ 38 w 310"/>
                <a:gd name="T27" fmla="*/ 63 h 344"/>
                <a:gd name="T28" fmla="*/ 51 w 310"/>
                <a:gd name="T29" fmla="*/ 63 h 344"/>
                <a:gd name="T30" fmla="*/ 91 w 310"/>
                <a:gd name="T31" fmla="*/ 16 h 344"/>
                <a:gd name="T32" fmla="*/ 121 w 310"/>
                <a:gd name="T33" fmla="*/ 16 h 344"/>
                <a:gd name="T34" fmla="*/ 127 w 310"/>
                <a:gd name="T35" fmla="*/ 68 h 344"/>
                <a:gd name="T36" fmla="*/ 230 w 310"/>
                <a:gd name="T37" fmla="*/ 58 h 344"/>
                <a:gd name="T38" fmla="*/ 288 w 310"/>
                <a:gd name="T39" fmla="*/ 61 h 344"/>
                <a:gd name="T40" fmla="*/ 310 w 310"/>
                <a:gd name="T41" fmla="*/ 89 h 344"/>
                <a:gd name="T42" fmla="*/ 266 w 310"/>
                <a:gd name="T43" fmla="*/ 132 h 344"/>
                <a:gd name="T44" fmla="*/ 257 w 310"/>
                <a:gd name="T45" fmla="*/ 232 h 344"/>
                <a:gd name="T46" fmla="*/ 281 w 310"/>
                <a:gd name="T47" fmla="*/ 313 h 344"/>
                <a:gd name="T48" fmla="*/ 184 w 310"/>
                <a:gd name="T49" fmla="*/ 344 h 344"/>
                <a:gd name="T50" fmla="*/ 121 w 310"/>
                <a:gd name="T51" fmla="*/ 307 h 344"/>
                <a:gd name="T52" fmla="*/ 121 w 310"/>
                <a:gd name="T53" fmla="*/ 307 h 344"/>
                <a:gd name="T54" fmla="*/ 185 w 310"/>
                <a:gd name="T55" fmla="*/ 316 h 344"/>
                <a:gd name="T56" fmla="*/ 189 w 310"/>
                <a:gd name="T57" fmla="*/ 336 h 344"/>
                <a:gd name="T58" fmla="*/ 272 w 310"/>
                <a:gd name="T59" fmla="*/ 309 h 344"/>
                <a:gd name="T60" fmla="*/ 251 w 310"/>
                <a:gd name="T61" fmla="*/ 232 h 344"/>
                <a:gd name="T62" fmla="*/ 251 w 310"/>
                <a:gd name="T63" fmla="*/ 232 h 344"/>
                <a:gd name="T64" fmla="*/ 260 w 310"/>
                <a:gd name="T65" fmla="*/ 128 h 344"/>
                <a:gd name="T66" fmla="*/ 301 w 310"/>
                <a:gd name="T67" fmla="*/ 88 h 344"/>
                <a:gd name="T68" fmla="*/ 285 w 310"/>
                <a:gd name="T69" fmla="*/ 67 h 344"/>
                <a:gd name="T70" fmla="*/ 230 w 310"/>
                <a:gd name="T71" fmla="*/ 65 h 344"/>
                <a:gd name="T72" fmla="*/ 122 w 310"/>
                <a:gd name="T73" fmla="*/ 75 h 344"/>
                <a:gd name="T74" fmla="*/ 115 w 310"/>
                <a:gd name="T75" fmla="*/ 22 h 344"/>
                <a:gd name="T76" fmla="*/ 94 w 310"/>
                <a:gd name="T77" fmla="*/ 22 h 344"/>
                <a:gd name="T78" fmla="*/ 54 w 310"/>
                <a:gd name="T79" fmla="*/ 69 h 344"/>
                <a:gd name="T80" fmla="*/ 30 w 310"/>
                <a:gd name="T81" fmla="*/ 70 h 344"/>
                <a:gd name="T82" fmla="*/ 41 w 310"/>
                <a:gd name="T83" fmla="*/ 13 h 344"/>
                <a:gd name="T84" fmla="*/ 26 w 310"/>
                <a:gd name="T85" fmla="*/ 8 h 344"/>
                <a:gd name="T86" fmla="*/ 7 w 310"/>
                <a:gd name="T87" fmla="*/ 36 h 344"/>
                <a:gd name="T88" fmla="*/ 11 w 310"/>
                <a:gd name="T89" fmla="*/ 54 h 344"/>
                <a:gd name="T90" fmla="*/ 23 w 310"/>
                <a:gd name="T91" fmla="*/ 97 h 344"/>
                <a:gd name="T92" fmla="*/ 37 w 310"/>
                <a:gd name="T93" fmla="*/ 147 h 344"/>
                <a:gd name="T94" fmla="*/ 56 w 310"/>
                <a:gd name="T95" fmla="*/ 217 h 344"/>
                <a:gd name="T96" fmla="*/ 132 w 310"/>
                <a:gd name="T97" fmla="*/ 263 h 344"/>
                <a:gd name="T98" fmla="*/ 66 w 310"/>
                <a:gd name="T99" fmla="*/ 301 h 344"/>
                <a:gd name="T100" fmla="*/ 80 w 310"/>
                <a:gd name="T101" fmla="*/ 330 h 344"/>
                <a:gd name="T102" fmla="*/ 121 w 310"/>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344">
                  <a:moveTo>
                    <a:pt x="184" y="344"/>
                  </a:moveTo>
                  <a:lnTo>
                    <a:pt x="184" y="344"/>
                  </a:lnTo>
                  <a:lnTo>
                    <a:pt x="180" y="322"/>
                  </a:lnTo>
                  <a:lnTo>
                    <a:pt x="122" y="314"/>
                  </a:lnTo>
                  <a:lnTo>
                    <a:pt x="77" y="339"/>
                  </a:lnTo>
                  <a:lnTo>
                    <a:pt x="57" y="298"/>
                  </a:lnTo>
                  <a:lnTo>
                    <a:pt x="119" y="262"/>
                  </a:lnTo>
                  <a:lnTo>
                    <a:pt x="50" y="221"/>
                  </a:lnTo>
                  <a:lnTo>
                    <a:pt x="30" y="149"/>
                  </a:lnTo>
                  <a:lnTo>
                    <a:pt x="16" y="99"/>
                  </a:lnTo>
                  <a:lnTo>
                    <a:pt x="0" y="35"/>
                  </a:lnTo>
                  <a:lnTo>
                    <a:pt x="24" y="0"/>
                  </a:lnTo>
                  <a:lnTo>
                    <a:pt x="48" y="9"/>
                  </a:lnTo>
                  <a:lnTo>
                    <a:pt x="38" y="63"/>
                  </a:lnTo>
                  <a:lnTo>
                    <a:pt x="51" y="63"/>
                  </a:lnTo>
                  <a:lnTo>
                    <a:pt x="91" y="16"/>
                  </a:lnTo>
                  <a:lnTo>
                    <a:pt x="121" y="16"/>
                  </a:lnTo>
                  <a:lnTo>
                    <a:pt x="127" y="68"/>
                  </a:lnTo>
                  <a:lnTo>
                    <a:pt x="230" y="58"/>
                  </a:lnTo>
                  <a:lnTo>
                    <a:pt x="288" y="61"/>
                  </a:lnTo>
                  <a:lnTo>
                    <a:pt x="310" y="89"/>
                  </a:lnTo>
                  <a:lnTo>
                    <a:pt x="266" y="132"/>
                  </a:lnTo>
                  <a:lnTo>
                    <a:pt x="257" y="232"/>
                  </a:lnTo>
                  <a:lnTo>
                    <a:pt x="281" y="313"/>
                  </a:lnTo>
                  <a:lnTo>
                    <a:pt x="184" y="344"/>
                  </a:lnTo>
                  <a:close/>
                  <a:moveTo>
                    <a:pt x="121" y="307"/>
                  </a:moveTo>
                  <a:lnTo>
                    <a:pt x="121" y="307"/>
                  </a:lnTo>
                  <a:lnTo>
                    <a:pt x="185" y="316"/>
                  </a:lnTo>
                  <a:lnTo>
                    <a:pt x="189" y="336"/>
                  </a:lnTo>
                  <a:lnTo>
                    <a:pt x="272" y="309"/>
                  </a:lnTo>
                  <a:lnTo>
                    <a:pt x="251" y="232"/>
                  </a:lnTo>
                  <a:lnTo>
                    <a:pt x="251" y="232"/>
                  </a:lnTo>
                  <a:lnTo>
                    <a:pt x="260" y="128"/>
                  </a:lnTo>
                  <a:lnTo>
                    <a:pt x="301" y="88"/>
                  </a:lnTo>
                  <a:lnTo>
                    <a:pt x="285" y="67"/>
                  </a:lnTo>
                  <a:lnTo>
                    <a:pt x="230" y="65"/>
                  </a:lnTo>
                  <a:lnTo>
                    <a:pt x="122" y="75"/>
                  </a:lnTo>
                  <a:lnTo>
                    <a:pt x="115" y="22"/>
                  </a:lnTo>
                  <a:lnTo>
                    <a:pt x="94" y="22"/>
                  </a:lnTo>
                  <a:lnTo>
                    <a:pt x="54" y="69"/>
                  </a:lnTo>
                  <a:lnTo>
                    <a:pt x="30" y="70"/>
                  </a:lnTo>
                  <a:lnTo>
                    <a:pt x="41" y="13"/>
                  </a:lnTo>
                  <a:lnTo>
                    <a:pt x="26" y="8"/>
                  </a:lnTo>
                  <a:lnTo>
                    <a:pt x="7" y="36"/>
                  </a:lnTo>
                  <a:lnTo>
                    <a:pt x="11" y="54"/>
                  </a:lnTo>
                  <a:lnTo>
                    <a:pt x="23" y="97"/>
                  </a:lnTo>
                  <a:lnTo>
                    <a:pt x="37" y="147"/>
                  </a:lnTo>
                  <a:lnTo>
                    <a:pt x="56" y="217"/>
                  </a:lnTo>
                  <a:lnTo>
                    <a:pt x="132" y="263"/>
                  </a:lnTo>
                  <a:lnTo>
                    <a:pt x="66" y="301"/>
                  </a:lnTo>
                  <a:lnTo>
                    <a:pt x="80" y="330"/>
                  </a:lnTo>
                  <a:lnTo>
                    <a:pt x="121" y="30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7"/>
            <p:cNvSpPr>
              <a:spLocks/>
            </p:cNvSpPr>
            <p:nvPr/>
          </p:nvSpPr>
          <p:spPr bwMode="auto">
            <a:xfrm>
              <a:off x="6619875" y="4351338"/>
              <a:ext cx="652463" cy="658813"/>
            </a:xfrm>
            <a:custGeom>
              <a:avLst/>
              <a:gdLst>
                <a:gd name="T0" fmla="*/ 683 w 683"/>
                <a:gd name="T1" fmla="*/ 582 h 689"/>
                <a:gd name="T2" fmla="*/ 683 w 683"/>
                <a:gd name="T3" fmla="*/ 582 h 689"/>
                <a:gd name="T4" fmla="*/ 584 w 683"/>
                <a:gd name="T5" fmla="*/ 484 h 689"/>
                <a:gd name="T6" fmla="*/ 611 w 683"/>
                <a:gd name="T7" fmla="*/ 460 h 689"/>
                <a:gd name="T8" fmla="*/ 599 w 683"/>
                <a:gd name="T9" fmla="*/ 405 h 689"/>
                <a:gd name="T10" fmla="*/ 595 w 683"/>
                <a:gd name="T11" fmla="*/ 310 h 689"/>
                <a:gd name="T12" fmla="*/ 614 w 683"/>
                <a:gd name="T13" fmla="*/ 273 h 689"/>
                <a:gd name="T14" fmla="*/ 614 w 683"/>
                <a:gd name="T15" fmla="*/ 243 h 689"/>
                <a:gd name="T16" fmla="*/ 614 w 683"/>
                <a:gd name="T17" fmla="*/ 227 h 689"/>
                <a:gd name="T18" fmla="*/ 614 w 683"/>
                <a:gd name="T19" fmla="*/ 153 h 689"/>
                <a:gd name="T20" fmla="*/ 602 w 683"/>
                <a:gd name="T21" fmla="*/ 156 h 689"/>
                <a:gd name="T22" fmla="*/ 554 w 683"/>
                <a:gd name="T23" fmla="*/ 169 h 689"/>
                <a:gd name="T24" fmla="*/ 510 w 683"/>
                <a:gd name="T25" fmla="*/ 140 h 689"/>
                <a:gd name="T26" fmla="*/ 547 w 683"/>
                <a:gd name="T27" fmla="*/ 74 h 689"/>
                <a:gd name="T28" fmla="*/ 551 w 683"/>
                <a:gd name="T29" fmla="*/ 33 h 689"/>
                <a:gd name="T30" fmla="*/ 548 w 683"/>
                <a:gd name="T31" fmla="*/ 12 h 689"/>
                <a:gd name="T32" fmla="*/ 470 w 683"/>
                <a:gd name="T33" fmla="*/ 4 h 689"/>
                <a:gd name="T34" fmla="*/ 438 w 683"/>
                <a:gd name="T35" fmla="*/ 0 h 689"/>
                <a:gd name="T36" fmla="*/ 390 w 683"/>
                <a:gd name="T37" fmla="*/ 28 h 689"/>
                <a:gd name="T38" fmla="*/ 331 w 683"/>
                <a:gd name="T39" fmla="*/ 42 h 689"/>
                <a:gd name="T40" fmla="*/ 298 w 683"/>
                <a:gd name="T41" fmla="*/ 27 h 689"/>
                <a:gd name="T42" fmla="*/ 246 w 683"/>
                <a:gd name="T43" fmla="*/ 53 h 689"/>
                <a:gd name="T44" fmla="*/ 221 w 683"/>
                <a:gd name="T45" fmla="*/ 71 h 689"/>
                <a:gd name="T46" fmla="*/ 253 w 683"/>
                <a:gd name="T47" fmla="*/ 126 h 689"/>
                <a:gd name="T48" fmla="*/ 237 w 683"/>
                <a:gd name="T49" fmla="*/ 145 h 689"/>
                <a:gd name="T50" fmla="*/ 190 w 683"/>
                <a:gd name="T51" fmla="*/ 179 h 689"/>
                <a:gd name="T52" fmla="*/ 142 w 683"/>
                <a:gd name="T53" fmla="*/ 269 h 689"/>
                <a:gd name="T54" fmla="*/ 124 w 683"/>
                <a:gd name="T55" fmla="*/ 262 h 689"/>
                <a:gd name="T56" fmla="*/ 136 w 683"/>
                <a:gd name="T57" fmla="*/ 222 h 689"/>
                <a:gd name="T58" fmla="*/ 107 w 683"/>
                <a:gd name="T59" fmla="*/ 211 h 689"/>
                <a:gd name="T60" fmla="*/ 89 w 683"/>
                <a:gd name="T61" fmla="*/ 229 h 689"/>
                <a:gd name="T62" fmla="*/ 56 w 683"/>
                <a:gd name="T63" fmla="*/ 261 h 689"/>
                <a:gd name="T64" fmla="*/ 58 w 683"/>
                <a:gd name="T65" fmla="*/ 316 h 689"/>
                <a:gd name="T66" fmla="*/ 49 w 683"/>
                <a:gd name="T67" fmla="*/ 362 h 689"/>
                <a:gd name="T68" fmla="*/ 48 w 683"/>
                <a:gd name="T69" fmla="*/ 371 h 689"/>
                <a:gd name="T70" fmla="*/ 5 w 683"/>
                <a:gd name="T71" fmla="*/ 433 h 689"/>
                <a:gd name="T72" fmla="*/ 0 w 683"/>
                <a:gd name="T73" fmla="*/ 441 h 689"/>
                <a:gd name="T74" fmla="*/ 29 w 683"/>
                <a:gd name="T75" fmla="*/ 494 h 689"/>
                <a:gd name="T76" fmla="*/ 47 w 683"/>
                <a:gd name="T77" fmla="*/ 527 h 689"/>
                <a:gd name="T78" fmla="*/ 43 w 683"/>
                <a:gd name="T79" fmla="*/ 535 h 689"/>
                <a:gd name="T80" fmla="*/ 12 w 683"/>
                <a:gd name="T81" fmla="*/ 591 h 689"/>
                <a:gd name="T82" fmla="*/ 11 w 683"/>
                <a:gd name="T83" fmla="*/ 591 h 689"/>
                <a:gd name="T84" fmla="*/ 55 w 683"/>
                <a:gd name="T85" fmla="*/ 593 h 689"/>
                <a:gd name="T86" fmla="*/ 99 w 683"/>
                <a:gd name="T87" fmla="*/ 593 h 689"/>
                <a:gd name="T88" fmla="*/ 126 w 683"/>
                <a:gd name="T89" fmla="*/ 631 h 689"/>
                <a:gd name="T90" fmla="*/ 168 w 683"/>
                <a:gd name="T91" fmla="*/ 641 h 689"/>
                <a:gd name="T92" fmla="*/ 173 w 683"/>
                <a:gd name="T93" fmla="*/ 645 h 689"/>
                <a:gd name="T94" fmla="*/ 227 w 683"/>
                <a:gd name="T95" fmla="*/ 689 h 689"/>
                <a:gd name="T96" fmla="*/ 268 w 683"/>
                <a:gd name="T97" fmla="*/ 668 h 689"/>
                <a:gd name="T98" fmla="*/ 330 w 683"/>
                <a:gd name="T99" fmla="*/ 635 h 689"/>
                <a:gd name="T100" fmla="*/ 394 w 683"/>
                <a:gd name="T101" fmla="*/ 667 h 689"/>
                <a:gd name="T102" fmla="*/ 428 w 683"/>
                <a:gd name="T103" fmla="*/ 645 h 689"/>
                <a:gd name="T104" fmla="*/ 501 w 683"/>
                <a:gd name="T105" fmla="*/ 684 h 689"/>
                <a:gd name="T106" fmla="*/ 583 w 683"/>
                <a:gd name="T107" fmla="*/ 622 h 689"/>
                <a:gd name="T108" fmla="*/ 683 w 683"/>
                <a:gd name="T109" fmla="*/ 582 h 689"/>
                <a:gd name="T110" fmla="*/ 683 w 683"/>
                <a:gd name="T111" fmla="*/ 582 h 689"/>
                <a:gd name="T112" fmla="*/ 683 w 683"/>
                <a:gd name="T113" fmla="*/ 58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3" h="689">
                  <a:moveTo>
                    <a:pt x="683" y="582"/>
                  </a:moveTo>
                  <a:lnTo>
                    <a:pt x="683" y="582"/>
                  </a:lnTo>
                  <a:lnTo>
                    <a:pt x="584" y="484"/>
                  </a:lnTo>
                  <a:lnTo>
                    <a:pt x="611" y="460"/>
                  </a:lnTo>
                  <a:lnTo>
                    <a:pt x="599" y="405"/>
                  </a:lnTo>
                  <a:lnTo>
                    <a:pt x="595" y="310"/>
                  </a:lnTo>
                  <a:lnTo>
                    <a:pt x="614" y="273"/>
                  </a:lnTo>
                  <a:lnTo>
                    <a:pt x="614" y="243"/>
                  </a:lnTo>
                  <a:lnTo>
                    <a:pt x="614" y="227"/>
                  </a:lnTo>
                  <a:lnTo>
                    <a:pt x="614" y="153"/>
                  </a:lnTo>
                  <a:lnTo>
                    <a:pt x="602" y="156"/>
                  </a:lnTo>
                  <a:lnTo>
                    <a:pt x="554" y="169"/>
                  </a:lnTo>
                  <a:lnTo>
                    <a:pt x="510" y="140"/>
                  </a:lnTo>
                  <a:lnTo>
                    <a:pt x="547" y="74"/>
                  </a:lnTo>
                  <a:lnTo>
                    <a:pt x="551" y="33"/>
                  </a:lnTo>
                  <a:lnTo>
                    <a:pt x="548" y="12"/>
                  </a:lnTo>
                  <a:lnTo>
                    <a:pt x="470" y="4"/>
                  </a:lnTo>
                  <a:lnTo>
                    <a:pt x="438" y="0"/>
                  </a:lnTo>
                  <a:lnTo>
                    <a:pt x="390" y="28"/>
                  </a:lnTo>
                  <a:lnTo>
                    <a:pt x="331" y="42"/>
                  </a:lnTo>
                  <a:lnTo>
                    <a:pt x="298" y="27"/>
                  </a:lnTo>
                  <a:lnTo>
                    <a:pt x="246" y="53"/>
                  </a:lnTo>
                  <a:lnTo>
                    <a:pt x="221" y="71"/>
                  </a:lnTo>
                  <a:lnTo>
                    <a:pt x="253" y="126"/>
                  </a:lnTo>
                  <a:lnTo>
                    <a:pt x="237" y="145"/>
                  </a:lnTo>
                  <a:lnTo>
                    <a:pt x="190" y="179"/>
                  </a:lnTo>
                  <a:lnTo>
                    <a:pt x="142" y="269"/>
                  </a:lnTo>
                  <a:lnTo>
                    <a:pt x="124" y="262"/>
                  </a:lnTo>
                  <a:lnTo>
                    <a:pt x="136" y="222"/>
                  </a:lnTo>
                  <a:lnTo>
                    <a:pt x="107" y="211"/>
                  </a:lnTo>
                  <a:lnTo>
                    <a:pt x="89" y="229"/>
                  </a:lnTo>
                  <a:lnTo>
                    <a:pt x="56" y="261"/>
                  </a:lnTo>
                  <a:lnTo>
                    <a:pt x="58" y="316"/>
                  </a:lnTo>
                  <a:lnTo>
                    <a:pt x="49" y="362"/>
                  </a:lnTo>
                  <a:lnTo>
                    <a:pt x="48" y="371"/>
                  </a:lnTo>
                  <a:lnTo>
                    <a:pt x="5" y="433"/>
                  </a:lnTo>
                  <a:lnTo>
                    <a:pt x="0" y="441"/>
                  </a:lnTo>
                  <a:lnTo>
                    <a:pt x="29" y="494"/>
                  </a:lnTo>
                  <a:lnTo>
                    <a:pt x="47" y="527"/>
                  </a:lnTo>
                  <a:lnTo>
                    <a:pt x="43" y="535"/>
                  </a:lnTo>
                  <a:lnTo>
                    <a:pt x="12" y="591"/>
                  </a:lnTo>
                  <a:lnTo>
                    <a:pt x="11" y="591"/>
                  </a:lnTo>
                  <a:lnTo>
                    <a:pt x="55" y="593"/>
                  </a:lnTo>
                  <a:lnTo>
                    <a:pt x="99" y="593"/>
                  </a:lnTo>
                  <a:lnTo>
                    <a:pt x="126" y="631"/>
                  </a:lnTo>
                  <a:lnTo>
                    <a:pt x="168" y="641"/>
                  </a:lnTo>
                  <a:lnTo>
                    <a:pt x="173" y="645"/>
                  </a:lnTo>
                  <a:lnTo>
                    <a:pt x="227" y="689"/>
                  </a:lnTo>
                  <a:lnTo>
                    <a:pt x="268" y="668"/>
                  </a:lnTo>
                  <a:lnTo>
                    <a:pt x="330" y="635"/>
                  </a:lnTo>
                  <a:lnTo>
                    <a:pt x="394" y="667"/>
                  </a:lnTo>
                  <a:lnTo>
                    <a:pt x="428" y="645"/>
                  </a:lnTo>
                  <a:lnTo>
                    <a:pt x="501" y="684"/>
                  </a:lnTo>
                  <a:lnTo>
                    <a:pt x="583" y="622"/>
                  </a:lnTo>
                  <a:lnTo>
                    <a:pt x="683" y="582"/>
                  </a:lnTo>
                  <a:lnTo>
                    <a:pt x="683" y="582"/>
                  </a:lnTo>
                  <a:lnTo>
                    <a:pt x="683" y="58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8"/>
            <p:cNvSpPr>
              <a:spLocks noEditPoints="1"/>
            </p:cNvSpPr>
            <p:nvPr/>
          </p:nvSpPr>
          <p:spPr bwMode="auto">
            <a:xfrm>
              <a:off x="6615113" y="4349751"/>
              <a:ext cx="668338" cy="663575"/>
            </a:xfrm>
            <a:custGeom>
              <a:avLst/>
              <a:gdLst>
                <a:gd name="T0" fmla="*/ 232 w 700"/>
                <a:gd name="T1" fmla="*/ 696 h 696"/>
                <a:gd name="T2" fmla="*/ 171 w 700"/>
                <a:gd name="T3" fmla="*/ 647 h 696"/>
                <a:gd name="T4" fmla="*/ 102 w 700"/>
                <a:gd name="T5" fmla="*/ 599 h 696"/>
                <a:gd name="T6" fmla="*/ 0 w 700"/>
                <a:gd name="T7" fmla="*/ 597 h 696"/>
                <a:gd name="T8" fmla="*/ 48 w 700"/>
                <a:gd name="T9" fmla="*/ 530 h 696"/>
                <a:gd name="T10" fmla="*/ 50 w 700"/>
                <a:gd name="T11" fmla="*/ 372 h 696"/>
                <a:gd name="T12" fmla="*/ 57 w 700"/>
                <a:gd name="T13" fmla="*/ 262 h 696"/>
                <a:gd name="T14" fmla="*/ 145 w 700"/>
                <a:gd name="T15" fmla="*/ 223 h 696"/>
                <a:gd name="T16" fmla="*/ 146 w 700"/>
                <a:gd name="T17" fmla="*/ 268 h 696"/>
                <a:gd name="T18" fmla="*/ 240 w 700"/>
                <a:gd name="T19" fmla="*/ 145 h 696"/>
                <a:gd name="T20" fmla="*/ 222 w 700"/>
                <a:gd name="T21" fmla="*/ 73 h 696"/>
                <a:gd name="T22" fmla="*/ 303 w 700"/>
                <a:gd name="T23" fmla="*/ 27 h 696"/>
                <a:gd name="T24" fmla="*/ 394 w 700"/>
                <a:gd name="T25" fmla="*/ 28 h 696"/>
                <a:gd name="T26" fmla="*/ 556 w 700"/>
                <a:gd name="T27" fmla="*/ 12 h 696"/>
                <a:gd name="T28" fmla="*/ 560 w 700"/>
                <a:gd name="T29" fmla="*/ 36 h 696"/>
                <a:gd name="T30" fmla="*/ 519 w 700"/>
                <a:gd name="T31" fmla="*/ 142 h 696"/>
                <a:gd name="T32" fmla="*/ 622 w 700"/>
                <a:gd name="T33" fmla="*/ 152 h 696"/>
                <a:gd name="T34" fmla="*/ 622 w 700"/>
                <a:gd name="T35" fmla="*/ 277 h 696"/>
                <a:gd name="T36" fmla="*/ 607 w 700"/>
                <a:gd name="T37" fmla="*/ 407 h 696"/>
                <a:gd name="T38" fmla="*/ 594 w 700"/>
                <a:gd name="T39" fmla="*/ 487 h 696"/>
                <a:gd name="T40" fmla="*/ 689 w 700"/>
                <a:gd name="T41" fmla="*/ 581 h 696"/>
                <a:gd name="T42" fmla="*/ 687 w 700"/>
                <a:gd name="T43" fmla="*/ 589 h 696"/>
                <a:gd name="T44" fmla="*/ 507 w 700"/>
                <a:gd name="T45" fmla="*/ 691 h 696"/>
                <a:gd name="T46" fmla="*/ 399 w 700"/>
                <a:gd name="T47" fmla="*/ 674 h 696"/>
                <a:gd name="T48" fmla="*/ 232 w 700"/>
                <a:gd name="T49" fmla="*/ 696 h 696"/>
                <a:gd name="T50" fmla="*/ 133 w 700"/>
                <a:gd name="T51" fmla="*/ 631 h 696"/>
                <a:gd name="T52" fmla="*/ 232 w 700"/>
                <a:gd name="T53" fmla="*/ 688 h 696"/>
                <a:gd name="T54" fmla="*/ 398 w 700"/>
                <a:gd name="T55" fmla="*/ 666 h 696"/>
                <a:gd name="T56" fmla="*/ 506 w 700"/>
                <a:gd name="T57" fmla="*/ 683 h 696"/>
                <a:gd name="T58" fmla="*/ 682 w 700"/>
                <a:gd name="T59" fmla="*/ 584 h 696"/>
                <a:gd name="T60" fmla="*/ 612 w 700"/>
                <a:gd name="T61" fmla="*/ 462 h 696"/>
                <a:gd name="T62" fmla="*/ 597 w 700"/>
                <a:gd name="T63" fmla="*/ 312 h 696"/>
                <a:gd name="T64" fmla="*/ 615 w 700"/>
                <a:gd name="T65" fmla="*/ 160 h 696"/>
                <a:gd name="T66" fmla="*/ 559 w 700"/>
                <a:gd name="T67" fmla="*/ 176 h 696"/>
                <a:gd name="T68" fmla="*/ 549 w 700"/>
                <a:gd name="T69" fmla="*/ 76 h 696"/>
                <a:gd name="T70" fmla="*/ 550 w 700"/>
                <a:gd name="T71" fmla="*/ 18 h 696"/>
                <a:gd name="T72" fmla="*/ 396 w 700"/>
                <a:gd name="T73" fmla="*/ 34 h 696"/>
                <a:gd name="T74" fmla="*/ 303 w 700"/>
                <a:gd name="T75" fmla="*/ 34 h 696"/>
                <a:gd name="T76" fmla="*/ 231 w 700"/>
                <a:gd name="T77" fmla="*/ 75 h 696"/>
                <a:gd name="T78" fmla="*/ 244 w 700"/>
                <a:gd name="T79" fmla="*/ 150 h 696"/>
                <a:gd name="T80" fmla="*/ 149 w 700"/>
                <a:gd name="T81" fmla="*/ 276 h 696"/>
                <a:gd name="T82" fmla="*/ 137 w 700"/>
                <a:gd name="T83" fmla="*/ 227 h 696"/>
                <a:gd name="T84" fmla="*/ 64 w 700"/>
                <a:gd name="T85" fmla="*/ 265 h 696"/>
                <a:gd name="T86" fmla="*/ 56 w 700"/>
                <a:gd name="T87" fmla="*/ 376 h 696"/>
                <a:gd name="T88" fmla="*/ 55 w 700"/>
                <a:gd name="T89" fmla="*/ 530 h 696"/>
                <a:gd name="T90" fmla="*/ 60 w 700"/>
                <a:gd name="T91" fmla="*/ 593 h 696"/>
                <a:gd name="T92" fmla="*/ 133 w 700"/>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0" h="696">
                  <a:moveTo>
                    <a:pt x="232" y="696"/>
                  </a:moveTo>
                  <a:lnTo>
                    <a:pt x="232" y="696"/>
                  </a:lnTo>
                  <a:lnTo>
                    <a:pt x="230" y="695"/>
                  </a:lnTo>
                  <a:lnTo>
                    <a:pt x="171" y="647"/>
                  </a:lnTo>
                  <a:lnTo>
                    <a:pt x="129" y="637"/>
                  </a:lnTo>
                  <a:lnTo>
                    <a:pt x="102" y="599"/>
                  </a:lnTo>
                  <a:lnTo>
                    <a:pt x="60" y="599"/>
                  </a:lnTo>
                  <a:lnTo>
                    <a:pt x="0" y="597"/>
                  </a:lnTo>
                  <a:lnTo>
                    <a:pt x="14" y="591"/>
                  </a:lnTo>
                  <a:lnTo>
                    <a:pt x="48" y="530"/>
                  </a:lnTo>
                  <a:lnTo>
                    <a:pt x="1" y="444"/>
                  </a:lnTo>
                  <a:lnTo>
                    <a:pt x="50" y="372"/>
                  </a:lnTo>
                  <a:lnTo>
                    <a:pt x="59" y="318"/>
                  </a:lnTo>
                  <a:lnTo>
                    <a:pt x="57" y="262"/>
                  </a:lnTo>
                  <a:lnTo>
                    <a:pt x="112" y="210"/>
                  </a:lnTo>
                  <a:lnTo>
                    <a:pt x="145" y="223"/>
                  </a:lnTo>
                  <a:lnTo>
                    <a:pt x="133" y="263"/>
                  </a:lnTo>
                  <a:lnTo>
                    <a:pt x="146" y="268"/>
                  </a:lnTo>
                  <a:lnTo>
                    <a:pt x="193" y="179"/>
                  </a:lnTo>
                  <a:lnTo>
                    <a:pt x="240" y="145"/>
                  </a:lnTo>
                  <a:lnTo>
                    <a:pt x="254" y="129"/>
                  </a:lnTo>
                  <a:lnTo>
                    <a:pt x="222" y="73"/>
                  </a:lnTo>
                  <a:lnTo>
                    <a:pt x="249" y="53"/>
                  </a:lnTo>
                  <a:lnTo>
                    <a:pt x="303" y="27"/>
                  </a:lnTo>
                  <a:lnTo>
                    <a:pt x="336" y="41"/>
                  </a:lnTo>
                  <a:lnTo>
                    <a:pt x="394" y="28"/>
                  </a:lnTo>
                  <a:lnTo>
                    <a:pt x="442" y="0"/>
                  </a:lnTo>
                  <a:lnTo>
                    <a:pt x="556" y="12"/>
                  </a:lnTo>
                  <a:lnTo>
                    <a:pt x="560" y="36"/>
                  </a:lnTo>
                  <a:lnTo>
                    <a:pt x="560" y="36"/>
                  </a:lnTo>
                  <a:lnTo>
                    <a:pt x="555" y="78"/>
                  </a:lnTo>
                  <a:lnTo>
                    <a:pt x="519" y="142"/>
                  </a:lnTo>
                  <a:lnTo>
                    <a:pt x="560" y="168"/>
                  </a:lnTo>
                  <a:lnTo>
                    <a:pt x="622" y="152"/>
                  </a:lnTo>
                  <a:lnTo>
                    <a:pt x="623" y="276"/>
                  </a:lnTo>
                  <a:lnTo>
                    <a:pt x="622" y="277"/>
                  </a:lnTo>
                  <a:lnTo>
                    <a:pt x="604" y="313"/>
                  </a:lnTo>
                  <a:lnTo>
                    <a:pt x="607" y="407"/>
                  </a:lnTo>
                  <a:lnTo>
                    <a:pt x="620" y="464"/>
                  </a:lnTo>
                  <a:lnTo>
                    <a:pt x="594" y="487"/>
                  </a:lnTo>
                  <a:lnTo>
                    <a:pt x="689" y="581"/>
                  </a:lnTo>
                  <a:lnTo>
                    <a:pt x="689" y="581"/>
                  </a:lnTo>
                  <a:lnTo>
                    <a:pt x="700" y="602"/>
                  </a:lnTo>
                  <a:lnTo>
                    <a:pt x="687" y="589"/>
                  </a:lnTo>
                  <a:lnTo>
                    <a:pt x="590" y="628"/>
                  </a:lnTo>
                  <a:lnTo>
                    <a:pt x="507" y="691"/>
                  </a:lnTo>
                  <a:lnTo>
                    <a:pt x="433" y="652"/>
                  </a:lnTo>
                  <a:lnTo>
                    <a:pt x="399" y="674"/>
                  </a:lnTo>
                  <a:lnTo>
                    <a:pt x="335" y="641"/>
                  </a:lnTo>
                  <a:lnTo>
                    <a:pt x="232" y="696"/>
                  </a:lnTo>
                  <a:close/>
                  <a:moveTo>
                    <a:pt x="133" y="631"/>
                  </a:moveTo>
                  <a:lnTo>
                    <a:pt x="133" y="631"/>
                  </a:lnTo>
                  <a:lnTo>
                    <a:pt x="175" y="642"/>
                  </a:lnTo>
                  <a:lnTo>
                    <a:pt x="232" y="688"/>
                  </a:lnTo>
                  <a:lnTo>
                    <a:pt x="335" y="634"/>
                  </a:lnTo>
                  <a:lnTo>
                    <a:pt x="398" y="666"/>
                  </a:lnTo>
                  <a:lnTo>
                    <a:pt x="433" y="645"/>
                  </a:lnTo>
                  <a:lnTo>
                    <a:pt x="506" y="683"/>
                  </a:lnTo>
                  <a:lnTo>
                    <a:pt x="587" y="622"/>
                  </a:lnTo>
                  <a:lnTo>
                    <a:pt x="682" y="584"/>
                  </a:lnTo>
                  <a:lnTo>
                    <a:pt x="584" y="487"/>
                  </a:lnTo>
                  <a:lnTo>
                    <a:pt x="612" y="462"/>
                  </a:lnTo>
                  <a:lnTo>
                    <a:pt x="601" y="408"/>
                  </a:lnTo>
                  <a:lnTo>
                    <a:pt x="597" y="312"/>
                  </a:lnTo>
                  <a:lnTo>
                    <a:pt x="616" y="275"/>
                  </a:lnTo>
                  <a:lnTo>
                    <a:pt x="615" y="160"/>
                  </a:lnTo>
                  <a:lnTo>
                    <a:pt x="608" y="162"/>
                  </a:lnTo>
                  <a:lnTo>
                    <a:pt x="559" y="176"/>
                  </a:lnTo>
                  <a:lnTo>
                    <a:pt x="510" y="144"/>
                  </a:lnTo>
                  <a:lnTo>
                    <a:pt x="549" y="76"/>
                  </a:lnTo>
                  <a:lnTo>
                    <a:pt x="553" y="36"/>
                  </a:lnTo>
                  <a:lnTo>
                    <a:pt x="550" y="18"/>
                  </a:lnTo>
                  <a:lnTo>
                    <a:pt x="443" y="7"/>
                  </a:lnTo>
                  <a:lnTo>
                    <a:pt x="396" y="34"/>
                  </a:lnTo>
                  <a:lnTo>
                    <a:pt x="335" y="48"/>
                  </a:lnTo>
                  <a:lnTo>
                    <a:pt x="303" y="34"/>
                  </a:lnTo>
                  <a:lnTo>
                    <a:pt x="253" y="59"/>
                  </a:lnTo>
                  <a:lnTo>
                    <a:pt x="231" y="75"/>
                  </a:lnTo>
                  <a:lnTo>
                    <a:pt x="262" y="130"/>
                  </a:lnTo>
                  <a:lnTo>
                    <a:pt x="244" y="150"/>
                  </a:lnTo>
                  <a:lnTo>
                    <a:pt x="198" y="184"/>
                  </a:lnTo>
                  <a:lnTo>
                    <a:pt x="149" y="276"/>
                  </a:lnTo>
                  <a:lnTo>
                    <a:pt x="125" y="266"/>
                  </a:lnTo>
                  <a:lnTo>
                    <a:pt x="137" y="227"/>
                  </a:lnTo>
                  <a:lnTo>
                    <a:pt x="113" y="218"/>
                  </a:lnTo>
                  <a:lnTo>
                    <a:pt x="64" y="265"/>
                  </a:lnTo>
                  <a:lnTo>
                    <a:pt x="66" y="319"/>
                  </a:lnTo>
                  <a:lnTo>
                    <a:pt x="56" y="376"/>
                  </a:lnTo>
                  <a:lnTo>
                    <a:pt x="9" y="444"/>
                  </a:lnTo>
                  <a:lnTo>
                    <a:pt x="55" y="530"/>
                  </a:lnTo>
                  <a:lnTo>
                    <a:pt x="22" y="591"/>
                  </a:lnTo>
                  <a:lnTo>
                    <a:pt x="60" y="593"/>
                  </a:lnTo>
                  <a:lnTo>
                    <a:pt x="105" y="593"/>
                  </a:lnTo>
                  <a:lnTo>
                    <a:pt x="133" y="6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9"/>
            <p:cNvSpPr>
              <a:spLocks/>
            </p:cNvSpPr>
            <p:nvPr/>
          </p:nvSpPr>
          <p:spPr bwMode="auto">
            <a:xfrm>
              <a:off x="4130675" y="4289426"/>
              <a:ext cx="1171575" cy="1643063"/>
            </a:xfrm>
            <a:custGeom>
              <a:avLst/>
              <a:gdLst>
                <a:gd name="T0" fmla="*/ 742 w 1228"/>
                <a:gd name="T1" fmla="*/ 59 h 1720"/>
                <a:gd name="T2" fmla="*/ 809 w 1228"/>
                <a:gd name="T3" fmla="*/ 31 h 1720"/>
                <a:gd name="T4" fmla="*/ 901 w 1228"/>
                <a:gd name="T5" fmla="*/ 32 h 1720"/>
                <a:gd name="T6" fmla="*/ 841 w 1228"/>
                <a:gd name="T7" fmla="*/ 123 h 1720"/>
                <a:gd name="T8" fmla="*/ 861 w 1228"/>
                <a:gd name="T9" fmla="*/ 200 h 1720"/>
                <a:gd name="T10" fmla="*/ 827 w 1228"/>
                <a:gd name="T11" fmla="*/ 316 h 1720"/>
                <a:gd name="T12" fmla="*/ 936 w 1228"/>
                <a:gd name="T13" fmla="*/ 323 h 1720"/>
                <a:gd name="T14" fmla="*/ 1148 w 1228"/>
                <a:gd name="T15" fmla="*/ 355 h 1720"/>
                <a:gd name="T16" fmla="*/ 1095 w 1228"/>
                <a:gd name="T17" fmla="*/ 432 h 1720"/>
                <a:gd name="T18" fmla="*/ 1102 w 1228"/>
                <a:gd name="T19" fmla="*/ 576 h 1720"/>
                <a:gd name="T20" fmla="*/ 1051 w 1228"/>
                <a:gd name="T21" fmla="*/ 727 h 1720"/>
                <a:gd name="T22" fmla="*/ 1156 w 1228"/>
                <a:gd name="T23" fmla="*/ 929 h 1720"/>
                <a:gd name="T24" fmla="*/ 1222 w 1228"/>
                <a:gd name="T25" fmla="*/ 1060 h 1720"/>
                <a:gd name="T26" fmla="*/ 1122 w 1228"/>
                <a:gd name="T27" fmla="*/ 1103 h 1720"/>
                <a:gd name="T28" fmla="*/ 1087 w 1228"/>
                <a:gd name="T29" fmla="*/ 1269 h 1720"/>
                <a:gd name="T30" fmla="*/ 928 w 1228"/>
                <a:gd name="T31" fmla="*/ 1374 h 1720"/>
                <a:gd name="T32" fmla="*/ 833 w 1228"/>
                <a:gd name="T33" fmla="*/ 1392 h 1720"/>
                <a:gd name="T34" fmla="*/ 661 w 1228"/>
                <a:gd name="T35" fmla="*/ 1549 h 1720"/>
                <a:gd name="T36" fmla="*/ 511 w 1228"/>
                <a:gd name="T37" fmla="*/ 1609 h 1720"/>
                <a:gd name="T38" fmla="*/ 394 w 1228"/>
                <a:gd name="T39" fmla="*/ 1720 h 1720"/>
                <a:gd name="T40" fmla="*/ 349 w 1228"/>
                <a:gd name="T41" fmla="*/ 1544 h 1720"/>
                <a:gd name="T42" fmla="*/ 297 w 1228"/>
                <a:gd name="T43" fmla="*/ 1510 h 1720"/>
                <a:gd name="T44" fmla="*/ 215 w 1228"/>
                <a:gd name="T45" fmla="*/ 1470 h 1720"/>
                <a:gd name="T46" fmla="*/ 110 w 1228"/>
                <a:gd name="T47" fmla="*/ 1549 h 1720"/>
                <a:gd name="T48" fmla="*/ 61 w 1228"/>
                <a:gd name="T49" fmla="*/ 1492 h 1720"/>
                <a:gd name="T50" fmla="*/ 117 w 1228"/>
                <a:gd name="T51" fmla="*/ 1404 h 1720"/>
                <a:gd name="T52" fmla="*/ 185 w 1228"/>
                <a:gd name="T53" fmla="*/ 1372 h 1720"/>
                <a:gd name="T54" fmla="*/ 216 w 1228"/>
                <a:gd name="T55" fmla="*/ 1316 h 1720"/>
                <a:gd name="T56" fmla="*/ 145 w 1228"/>
                <a:gd name="T57" fmla="*/ 1292 h 1720"/>
                <a:gd name="T58" fmla="*/ 84 w 1228"/>
                <a:gd name="T59" fmla="*/ 1300 h 1720"/>
                <a:gd name="T60" fmla="*/ 41 w 1228"/>
                <a:gd name="T61" fmla="*/ 1269 h 1720"/>
                <a:gd name="T62" fmla="*/ 9 w 1228"/>
                <a:gd name="T63" fmla="*/ 1275 h 1720"/>
                <a:gd name="T64" fmla="*/ 7 w 1228"/>
                <a:gd name="T65" fmla="*/ 1108 h 1720"/>
                <a:gd name="T66" fmla="*/ 87 w 1228"/>
                <a:gd name="T67" fmla="*/ 1037 h 1720"/>
                <a:gd name="T68" fmla="*/ 156 w 1228"/>
                <a:gd name="T69" fmla="*/ 1041 h 1720"/>
                <a:gd name="T70" fmla="*/ 191 w 1228"/>
                <a:gd name="T71" fmla="*/ 949 h 1720"/>
                <a:gd name="T72" fmla="*/ 264 w 1228"/>
                <a:gd name="T73" fmla="*/ 850 h 1720"/>
                <a:gd name="T74" fmla="*/ 311 w 1228"/>
                <a:gd name="T75" fmla="*/ 785 h 1720"/>
                <a:gd name="T76" fmla="*/ 255 w 1228"/>
                <a:gd name="T77" fmla="*/ 732 h 1720"/>
                <a:gd name="T78" fmla="*/ 361 w 1228"/>
                <a:gd name="T79" fmla="*/ 603 h 1720"/>
                <a:gd name="T80" fmla="*/ 419 w 1228"/>
                <a:gd name="T81" fmla="*/ 527 h 1720"/>
                <a:gd name="T82" fmla="*/ 412 w 1228"/>
                <a:gd name="T83" fmla="*/ 396 h 1720"/>
                <a:gd name="T84" fmla="*/ 370 w 1228"/>
                <a:gd name="T85" fmla="*/ 412 h 1720"/>
                <a:gd name="T86" fmla="*/ 275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5 w 1228"/>
                <a:gd name="T101" fmla="*/ 245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4" y="63"/>
                  </a:lnTo>
                  <a:lnTo>
                    <a:pt x="742" y="59"/>
                  </a:lnTo>
                  <a:lnTo>
                    <a:pt x="757" y="55"/>
                  </a:lnTo>
                  <a:lnTo>
                    <a:pt x="770" y="51"/>
                  </a:lnTo>
                  <a:lnTo>
                    <a:pt x="793" y="39"/>
                  </a:lnTo>
                  <a:lnTo>
                    <a:pt x="809" y="31"/>
                  </a:lnTo>
                  <a:lnTo>
                    <a:pt x="827" y="22"/>
                  </a:lnTo>
                  <a:lnTo>
                    <a:pt x="853" y="8"/>
                  </a:lnTo>
                  <a:lnTo>
                    <a:pt x="886" y="0"/>
                  </a:lnTo>
                  <a:lnTo>
                    <a:pt x="901" y="32"/>
                  </a:lnTo>
                  <a:lnTo>
                    <a:pt x="914" y="42"/>
                  </a:lnTo>
                  <a:lnTo>
                    <a:pt x="917" y="72"/>
                  </a:lnTo>
                  <a:lnTo>
                    <a:pt x="900" y="91"/>
                  </a:lnTo>
                  <a:lnTo>
                    <a:pt x="841" y="123"/>
                  </a:lnTo>
                  <a:lnTo>
                    <a:pt x="840" y="131"/>
                  </a:lnTo>
                  <a:lnTo>
                    <a:pt x="858" y="131"/>
                  </a:lnTo>
                  <a:lnTo>
                    <a:pt x="869" y="168"/>
                  </a:lnTo>
                  <a:lnTo>
                    <a:pt x="861" y="200"/>
                  </a:lnTo>
                  <a:lnTo>
                    <a:pt x="876" y="235"/>
                  </a:lnTo>
                  <a:lnTo>
                    <a:pt x="864" y="251"/>
                  </a:lnTo>
                  <a:lnTo>
                    <a:pt x="860" y="279"/>
                  </a:lnTo>
                  <a:lnTo>
                    <a:pt x="827" y="316"/>
                  </a:lnTo>
                  <a:lnTo>
                    <a:pt x="842" y="323"/>
                  </a:lnTo>
                  <a:lnTo>
                    <a:pt x="889" y="325"/>
                  </a:lnTo>
                  <a:lnTo>
                    <a:pt x="916" y="306"/>
                  </a:lnTo>
                  <a:lnTo>
                    <a:pt x="936" y="323"/>
                  </a:lnTo>
                  <a:lnTo>
                    <a:pt x="971" y="323"/>
                  </a:lnTo>
                  <a:lnTo>
                    <a:pt x="1022" y="350"/>
                  </a:lnTo>
                  <a:lnTo>
                    <a:pt x="1134" y="334"/>
                  </a:lnTo>
                  <a:lnTo>
                    <a:pt x="1148" y="355"/>
                  </a:lnTo>
                  <a:lnTo>
                    <a:pt x="1172" y="351"/>
                  </a:lnTo>
                  <a:lnTo>
                    <a:pt x="1185" y="430"/>
                  </a:lnTo>
                  <a:lnTo>
                    <a:pt x="1140" y="471"/>
                  </a:lnTo>
                  <a:lnTo>
                    <a:pt x="1095" y="432"/>
                  </a:lnTo>
                  <a:lnTo>
                    <a:pt x="1065" y="464"/>
                  </a:lnTo>
                  <a:lnTo>
                    <a:pt x="1123" y="515"/>
                  </a:lnTo>
                  <a:lnTo>
                    <a:pt x="1102" y="545"/>
                  </a:lnTo>
                  <a:lnTo>
                    <a:pt x="1102" y="576"/>
                  </a:lnTo>
                  <a:lnTo>
                    <a:pt x="1065" y="641"/>
                  </a:lnTo>
                  <a:lnTo>
                    <a:pt x="1068" y="656"/>
                  </a:lnTo>
                  <a:lnTo>
                    <a:pt x="1041" y="707"/>
                  </a:lnTo>
                  <a:lnTo>
                    <a:pt x="1051" y="727"/>
                  </a:lnTo>
                  <a:lnTo>
                    <a:pt x="1069" y="777"/>
                  </a:lnTo>
                  <a:lnTo>
                    <a:pt x="1060" y="858"/>
                  </a:lnTo>
                  <a:lnTo>
                    <a:pt x="1164" y="889"/>
                  </a:lnTo>
                  <a:lnTo>
                    <a:pt x="1156" y="929"/>
                  </a:lnTo>
                  <a:lnTo>
                    <a:pt x="1166" y="933"/>
                  </a:lnTo>
                  <a:lnTo>
                    <a:pt x="1228" y="956"/>
                  </a:lnTo>
                  <a:lnTo>
                    <a:pt x="1220" y="1002"/>
                  </a:lnTo>
                  <a:lnTo>
                    <a:pt x="1222" y="1060"/>
                  </a:lnTo>
                  <a:lnTo>
                    <a:pt x="1170" y="1088"/>
                  </a:lnTo>
                  <a:lnTo>
                    <a:pt x="1155" y="1062"/>
                  </a:lnTo>
                  <a:lnTo>
                    <a:pt x="1123" y="1062"/>
                  </a:lnTo>
                  <a:lnTo>
                    <a:pt x="1122" y="1103"/>
                  </a:lnTo>
                  <a:lnTo>
                    <a:pt x="1088" y="1119"/>
                  </a:lnTo>
                  <a:lnTo>
                    <a:pt x="1102" y="1245"/>
                  </a:lnTo>
                  <a:lnTo>
                    <a:pt x="1103" y="1255"/>
                  </a:lnTo>
                  <a:lnTo>
                    <a:pt x="1087" y="1269"/>
                  </a:lnTo>
                  <a:lnTo>
                    <a:pt x="1058" y="1293"/>
                  </a:lnTo>
                  <a:lnTo>
                    <a:pt x="1020" y="1278"/>
                  </a:lnTo>
                  <a:lnTo>
                    <a:pt x="977" y="1345"/>
                  </a:lnTo>
                  <a:lnTo>
                    <a:pt x="928" y="1374"/>
                  </a:lnTo>
                  <a:lnTo>
                    <a:pt x="893" y="1397"/>
                  </a:lnTo>
                  <a:lnTo>
                    <a:pt x="874" y="1428"/>
                  </a:lnTo>
                  <a:lnTo>
                    <a:pt x="840" y="1441"/>
                  </a:lnTo>
                  <a:lnTo>
                    <a:pt x="833" y="1392"/>
                  </a:lnTo>
                  <a:lnTo>
                    <a:pt x="789" y="1434"/>
                  </a:lnTo>
                  <a:lnTo>
                    <a:pt x="733" y="1470"/>
                  </a:lnTo>
                  <a:lnTo>
                    <a:pt x="718" y="1516"/>
                  </a:lnTo>
                  <a:lnTo>
                    <a:pt x="661" y="1549"/>
                  </a:lnTo>
                  <a:lnTo>
                    <a:pt x="647" y="1574"/>
                  </a:lnTo>
                  <a:lnTo>
                    <a:pt x="586" y="1574"/>
                  </a:lnTo>
                  <a:lnTo>
                    <a:pt x="561" y="1574"/>
                  </a:lnTo>
                  <a:lnTo>
                    <a:pt x="511" y="1609"/>
                  </a:lnTo>
                  <a:lnTo>
                    <a:pt x="493" y="1641"/>
                  </a:lnTo>
                  <a:lnTo>
                    <a:pt x="476" y="1672"/>
                  </a:lnTo>
                  <a:lnTo>
                    <a:pt x="465" y="1692"/>
                  </a:lnTo>
                  <a:lnTo>
                    <a:pt x="394" y="1720"/>
                  </a:lnTo>
                  <a:lnTo>
                    <a:pt x="386" y="1641"/>
                  </a:lnTo>
                  <a:lnTo>
                    <a:pt x="397" y="1609"/>
                  </a:lnTo>
                  <a:lnTo>
                    <a:pt x="357" y="1555"/>
                  </a:lnTo>
                  <a:lnTo>
                    <a:pt x="349" y="1544"/>
                  </a:lnTo>
                  <a:lnTo>
                    <a:pt x="355" y="1531"/>
                  </a:lnTo>
                  <a:lnTo>
                    <a:pt x="343" y="1527"/>
                  </a:lnTo>
                  <a:lnTo>
                    <a:pt x="330" y="1522"/>
                  </a:lnTo>
                  <a:lnTo>
                    <a:pt x="297" y="1510"/>
                  </a:lnTo>
                  <a:lnTo>
                    <a:pt x="244" y="1491"/>
                  </a:lnTo>
                  <a:lnTo>
                    <a:pt x="228" y="1512"/>
                  </a:lnTo>
                  <a:lnTo>
                    <a:pt x="210" y="1507"/>
                  </a:lnTo>
                  <a:lnTo>
                    <a:pt x="215" y="1470"/>
                  </a:lnTo>
                  <a:lnTo>
                    <a:pt x="195" y="1462"/>
                  </a:lnTo>
                  <a:lnTo>
                    <a:pt x="181" y="1492"/>
                  </a:lnTo>
                  <a:lnTo>
                    <a:pt x="131" y="1550"/>
                  </a:lnTo>
                  <a:lnTo>
                    <a:pt x="110" y="1549"/>
                  </a:lnTo>
                  <a:lnTo>
                    <a:pt x="93" y="1512"/>
                  </a:lnTo>
                  <a:lnTo>
                    <a:pt x="78" y="1514"/>
                  </a:lnTo>
                  <a:lnTo>
                    <a:pt x="73" y="1491"/>
                  </a:lnTo>
                  <a:lnTo>
                    <a:pt x="61" y="1492"/>
                  </a:lnTo>
                  <a:lnTo>
                    <a:pt x="36" y="1450"/>
                  </a:lnTo>
                  <a:lnTo>
                    <a:pt x="60" y="1404"/>
                  </a:lnTo>
                  <a:lnTo>
                    <a:pt x="78" y="1415"/>
                  </a:lnTo>
                  <a:lnTo>
                    <a:pt x="117" y="1404"/>
                  </a:lnTo>
                  <a:lnTo>
                    <a:pt x="137" y="1436"/>
                  </a:lnTo>
                  <a:lnTo>
                    <a:pt x="150" y="1407"/>
                  </a:lnTo>
                  <a:lnTo>
                    <a:pt x="153" y="1403"/>
                  </a:lnTo>
                  <a:lnTo>
                    <a:pt x="185" y="1372"/>
                  </a:lnTo>
                  <a:lnTo>
                    <a:pt x="203" y="1355"/>
                  </a:lnTo>
                  <a:lnTo>
                    <a:pt x="208" y="1352"/>
                  </a:lnTo>
                  <a:lnTo>
                    <a:pt x="226" y="1344"/>
                  </a:lnTo>
                  <a:lnTo>
                    <a:pt x="216" y="1316"/>
                  </a:lnTo>
                  <a:lnTo>
                    <a:pt x="192" y="1339"/>
                  </a:lnTo>
                  <a:lnTo>
                    <a:pt x="161" y="1318"/>
                  </a:lnTo>
                  <a:lnTo>
                    <a:pt x="148" y="1298"/>
                  </a:lnTo>
                  <a:lnTo>
                    <a:pt x="145" y="1292"/>
                  </a:lnTo>
                  <a:lnTo>
                    <a:pt x="122" y="1280"/>
                  </a:lnTo>
                  <a:lnTo>
                    <a:pt x="100" y="1280"/>
                  </a:lnTo>
                  <a:lnTo>
                    <a:pt x="96" y="1286"/>
                  </a:lnTo>
                  <a:lnTo>
                    <a:pt x="84" y="1300"/>
                  </a:lnTo>
                  <a:lnTo>
                    <a:pt x="75" y="1297"/>
                  </a:lnTo>
                  <a:lnTo>
                    <a:pt x="65" y="1295"/>
                  </a:lnTo>
                  <a:lnTo>
                    <a:pt x="55" y="1274"/>
                  </a:lnTo>
                  <a:lnTo>
                    <a:pt x="41" y="1269"/>
                  </a:lnTo>
                  <a:lnTo>
                    <a:pt x="39" y="1291"/>
                  </a:lnTo>
                  <a:lnTo>
                    <a:pt x="10" y="1304"/>
                  </a:lnTo>
                  <a:lnTo>
                    <a:pt x="0" y="1300"/>
                  </a:lnTo>
                  <a:lnTo>
                    <a:pt x="9" y="1275"/>
                  </a:lnTo>
                  <a:lnTo>
                    <a:pt x="14" y="1247"/>
                  </a:lnTo>
                  <a:lnTo>
                    <a:pt x="8" y="1225"/>
                  </a:lnTo>
                  <a:lnTo>
                    <a:pt x="19" y="1201"/>
                  </a:lnTo>
                  <a:lnTo>
                    <a:pt x="7" y="1108"/>
                  </a:lnTo>
                  <a:lnTo>
                    <a:pt x="20" y="1089"/>
                  </a:lnTo>
                  <a:lnTo>
                    <a:pt x="11" y="1075"/>
                  </a:lnTo>
                  <a:lnTo>
                    <a:pt x="51" y="1078"/>
                  </a:lnTo>
                  <a:lnTo>
                    <a:pt x="87" y="1037"/>
                  </a:lnTo>
                  <a:lnTo>
                    <a:pt x="105" y="1041"/>
                  </a:lnTo>
                  <a:lnTo>
                    <a:pt x="118" y="1053"/>
                  </a:lnTo>
                  <a:lnTo>
                    <a:pt x="125" y="1057"/>
                  </a:lnTo>
                  <a:lnTo>
                    <a:pt x="156" y="1041"/>
                  </a:lnTo>
                  <a:lnTo>
                    <a:pt x="164" y="1003"/>
                  </a:lnTo>
                  <a:lnTo>
                    <a:pt x="149" y="993"/>
                  </a:lnTo>
                  <a:lnTo>
                    <a:pt x="175" y="962"/>
                  </a:lnTo>
                  <a:lnTo>
                    <a:pt x="191" y="949"/>
                  </a:lnTo>
                  <a:lnTo>
                    <a:pt x="210" y="923"/>
                  </a:lnTo>
                  <a:lnTo>
                    <a:pt x="207" y="915"/>
                  </a:lnTo>
                  <a:lnTo>
                    <a:pt x="219" y="897"/>
                  </a:lnTo>
                  <a:lnTo>
                    <a:pt x="264" y="850"/>
                  </a:lnTo>
                  <a:lnTo>
                    <a:pt x="273" y="856"/>
                  </a:lnTo>
                  <a:lnTo>
                    <a:pt x="298" y="829"/>
                  </a:lnTo>
                  <a:lnTo>
                    <a:pt x="300" y="818"/>
                  </a:lnTo>
                  <a:lnTo>
                    <a:pt x="311" y="785"/>
                  </a:lnTo>
                  <a:lnTo>
                    <a:pt x="288" y="759"/>
                  </a:lnTo>
                  <a:lnTo>
                    <a:pt x="270" y="765"/>
                  </a:lnTo>
                  <a:lnTo>
                    <a:pt x="246" y="761"/>
                  </a:lnTo>
                  <a:lnTo>
                    <a:pt x="255" y="732"/>
                  </a:lnTo>
                  <a:lnTo>
                    <a:pt x="285" y="718"/>
                  </a:lnTo>
                  <a:lnTo>
                    <a:pt x="306" y="675"/>
                  </a:lnTo>
                  <a:lnTo>
                    <a:pt x="347" y="649"/>
                  </a:lnTo>
                  <a:lnTo>
                    <a:pt x="361" y="603"/>
                  </a:lnTo>
                  <a:lnTo>
                    <a:pt x="347" y="560"/>
                  </a:lnTo>
                  <a:lnTo>
                    <a:pt x="362" y="533"/>
                  </a:lnTo>
                  <a:lnTo>
                    <a:pt x="391" y="550"/>
                  </a:lnTo>
                  <a:lnTo>
                    <a:pt x="419" y="527"/>
                  </a:lnTo>
                  <a:lnTo>
                    <a:pt x="404" y="496"/>
                  </a:lnTo>
                  <a:lnTo>
                    <a:pt x="378" y="461"/>
                  </a:lnTo>
                  <a:lnTo>
                    <a:pt x="397" y="415"/>
                  </a:lnTo>
                  <a:lnTo>
                    <a:pt x="412" y="396"/>
                  </a:lnTo>
                  <a:lnTo>
                    <a:pt x="409" y="391"/>
                  </a:lnTo>
                  <a:lnTo>
                    <a:pt x="381" y="354"/>
                  </a:lnTo>
                  <a:lnTo>
                    <a:pt x="357" y="363"/>
                  </a:lnTo>
                  <a:lnTo>
                    <a:pt x="370" y="412"/>
                  </a:lnTo>
                  <a:lnTo>
                    <a:pt x="350" y="418"/>
                  </a:lnTo>
                  <a:lnTo>
                    <a:pt x="308" y="346"/>
                  </a:lnTo>
                  <a:lnTo>
                    <a:pt x="281" y="337"/>
                  </a:lnTo>
                  <a:lnTo>
                    <a:pt x="275" y="297"/>
                  </a:lnTo>
                  <a:lnTo>
                    <a:pt x="301" y="277"/>
                  </a:lnTo>
                  <a:lnTo>
                    <a:pt x="332" y="253"/>
                  </a:lnTo>
                  <a:lnTo>
                    <a:pt x="357" y="231"/>
                  </a:lnTo>
                  <a:lnTo>
                    <a:pt x="410" y="260"/>
                  </a:lnTo>
                  <a:lnTo>
                    <a:pt x="403" y="291"/>
                  </a:lnTo>
                  <a:lnTo>
                    <a:pt x="455" y="349"/>
                  </a:lnTo>
                  <a:lnTo>
                    <a:pt x="451" y="355"/>
                  </a:lnTo>
                  <a:lnTo>
                    <a:pt x="423" y="379"/>
                  </a:lnTo>
                  <a:lnTo>
                    <a:pt x="450" y="397"/>
                  </a:lnTo>
                  <a:lnTo>
                    <a:pt x="469" y="374"/>
                  </a:lnTo>
                  <a:lnTo>
                    <a:pt x="503" y="389"/>
                  </a:lnTo>
                  <a:lnTo>
                    <a:pt x="517" y="440"/>
                  </a:lnTo>
                  <a:lnTo>
                    <a:pt x="497" y="460"/>
                  </a:lnTo>
                  <a:lnTo>
                    <a:pt x="508" y="478"/>
                  </a:lnTo>
                  <a:lnTo>
                    <a:pt x="540" y="454"/>
                  </a:lnTo>
                  <a:lnTo>
                    <a:pt x="555" y="435"/>
                  </a:lnTo>
                  <a:lnTo>
                    <a:pt x="557" y="430"/>
                  </a:lnTo>
                  <a:lnTo>
                    <a:pt x="561" y="427"/>
                  </a:lnTo>
                  <a:lnTo>
                    <a:pt x="575" y="412"/>
                  </a:lnTo>
                  <a:lnTo>
                    <a:pt x="565" y="378"/>
                  </a:lnTo>
                  <a:lnTo>
                    <a:pt x="591" y="331"/>
                  </a:lnTo>
                  <a:lnTo>
                    <a:pt x="609" y="328"/>
                  </a:lnTo>
                  <a:lnTo>
                    <a:pt x="623" y="340"/>
                  </a:lnTo>
                  <a:lnTo>
                    <a:pt x="647" y="316"/>
                  </a:lnTo>
                  <a:lnTo>
                    <a:pt x="626" y="305"/>
                  </a:lnTo>
                  <a:lnTo>
                    <a:pt x="624" y="293"/>
                  </a:lnTo>
                  <a:lnTo>
                    <a:pt x="612" y="277"/>
                  </a:lnTo>
                  <a:lnTo>
                    <a:pt x="595" y="245"/>
                  </a:lnTo>
                  <a:lnTo>
                    <a:pt x="574" y="199"/>
                  </a:lnTo>
                  <a:lnTo>
                    <a:pt x="569" y="191"/>
                  </a:lnTo>
                  <a:lnTo>
                    <a:pt x="561" y="159"/>
                  </a:lnTo>
                  <a:lnTo>
                    <a:pt x="564" y="106"/>
                  </a:lnTo>
                  <a:lnTo>
                    <a:pt x="518" y="86"/>
                  </a:lnTo>
                  <a:lnTo>
                    <a:pt x="521" y="73"/>
                  </a:lnTo>
                  <a:lnTo>
                    <a:pt x="606" y="83"/>
                  </a:lnTo>
                  <a:lnTo>
                    <a:pt x="624" y="80"/>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0"/>
            <p:cNvSpPr>
              <a:spLocks noEditPoints="1"/>
            </p:cNvSpPr>
            <p:nvPr/>
          </p:nvSpPr>
          <p:spPr bwMode="auto">
            <a:xfrm>
              <a:off x="4125913" y="4286251"/>
              <a:ext cx="1179513" cy="1651000"/>
            </a:xfrm>
            <a:custGeom>
              <a:avLst/>
              <a:gdLst>
                <a:gd name="T0" fmla="*/ 249 w 1236"/>
                <a:gd name="T1" fmla="*/ 1499 h 1729"/>
                <a:gd name="T2" fmla="*/ 112 w 1236"/>
                <a:gd name="T3" fmla="*/ 1556 h 1729"/>
                <a:gd name="T4" fmla="*/ 82 w 1236"/>
                <a:gd name="T5" fmla="*/ 1415 h 1729"/>
                <a:gd name="T6" fmla="*/ 226 w 1236"/>
                <a:gd name="T7" fmla="*/ 1346 h 1729"/>
                <a:gd name="T8" fmla="*/ 106 w 1236"/>
                <a:gd name="T9" fmla="*/ 1287 h 1729"/>
                <a:gd name="T10" fmla="*/ 14 w 1236"/>
                <a:gd name="T11" fmla="*/ 1311 h 1729"/>
                <a:gd name="T12" fmla="*/ 20 w 1236"/>
                <a:gd name="T13" fmla="*/ 1093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299 h 1729"/>
                <a:gd name="T26" fmla="*/ 458 w 1236"/>
                <a:gd name="T27" fmla="*/ 361 h 1729"/>
                <a:gd name="T28" fmla="*/ 513 w 1236"/>
                <a:gd name="T29" fmla="*/ 477 h 1729"/>
                <a:gd name="T30" fmla="*/ 593 w 1236"/>
                <a:gd name="T31" fmla="*/ 332 h 1729"/>
                <a:gd name="T32" fmla="*/ 596 w 1236"/>
                <a:gd name="T33" fmla="*/ 251 h 1729"/>
                <a:gd name="T34" fmla="*/ 610 w 1236"/>
                <a:gd name="T35" fmla="*/ 84 h 1729"/>
                <a:gd name="T36" fmla="*/ 925 w 1236"/>
                <a:gd name="T37" fmla="*/ 78 h 1729"/>
                <a:gd name="T38" fmla="*/ 884 w 1236"/>
                <a:gd name="T39" fmla="*/ 240 h 1729"/>
                <a:gd name="T40" fmla="*/ 920 w 1236"/>
                <a:gd name="T41" fmla="*/ 305 h 1729"/>
                <a:gd name="T42" fmla="*/ 1192 w 1236"/>
                <a:gd name="T43" fmla="*/ 435 h 1729"/>
                <a:gd name="T44" fmla="*/ 1073 w 1236"/>
                <a:gd name="T45" fmla="*/ 646 h 1729"/>
                <a:gd name="T46" fmla="*/ 1172 w 1236"/>
                <a:gd name="T47" fmla="*/ 891 h 1729"/>
                <a:gd name="T48" fmla="*/ 1130 w 1236"/>
                <a:gd name="T49" fmla="*/ 1069 h 1729"/>
                <a:gd name="T50" fmla="*/ 934 w 1236"/>
                <a:gd name="T51" fmla="*/ 1381 h 1729"/>
                <a:gd name="T52" fmla="*/ 725 w 1236"/>
                <a:gd name="T53" fmla="*/ 1522 h 1729"/>
                <a:gd name="T54" fmla="*/ 394 w 1236"/>
                <a:gd name="T55" fmla="*/ 1645 h 1729"/>
                <a:gd name="T56" fmla="*/ 662 w 1236"/>
                <a:gd name="T57" fmla="*/ 1550 h 1729"/>
                <a:gd name="T58" fmla="*/ 895 w 1236"/>
                <a:gd name="T59" fmla="*/ 1398 h 1729"/>
                <a:gd name="T60" fmla="*/ 1088 w 1236"/>
                <a:gd name="T61" fmla="*/ 1121 h 1729"/>
                <a:gd name="T62" fmla="*/ 1228 w 1236"/>
                <a:gd name="T63" fmla="*/ 962 h 1729"/>
                <a:gd name="T64" fmla="*/ 1068 w 1236"/>
                <a:gd name="T65" fmla="*/ 659 h 1729"/>
                <a:gd name="T66" fmla="*/ 1144 w 1236"/>
                <a:gd name="T67" fmla="*/ 471 h 1729"/>
                <a:gd name="T68" fmla="*/ 938 w 1236"/>
                <a:gd name="T69" fmla="*/ 331 h 1729"/>
                <a:gd name="T70" fmla="*/ 876 w 1236"/>
                <a:gd name="T71" fmla="*/ 239 h 1729"/>
                <a:gd name="T72" fmla="*/ 918 w 1236"/>
                <a:gd name="T73" fmla="*/ 75 h 1729"/>
                <a:gd name="T74" fmla="*/ 729 w 1236"/>
                <a:gd name="T75" fmla="*/ 70 h 1729"/>
                <a:gd name="T76" fmla="*/ 576 w 1236"/>
                <a:gd name="T77" fmla="*/ 194 h 1729"/>
                <a:gd name="T78" fmla="*/ 627 w 1236"/>
                <a:gd name="T79" fmla="*/ 348 h 1729"/>
                <a:gd name="T80" fmla="*/ 546 w 1236"/>
                <a:gd name="T81" fmla="*/ 461 h 1729"/>
                <a:gd name="T82" fmla="*/ 421 w 1236"/>
                <a:gd name="T83" fmla="*/ 384 h 1729"/>
                <a:gd name="T84" fmla="*/ 307 w 1236"/>
                <a:gd name="T85" fmla="*/ 283 h 1729"/>
                <a:gd name="T86" fmla="*/ 357 w 1236"/>
                <a:gd name="T87" fmla="*/ 365 h 1729"/>
                <a:gd name="T88" fmla="*/ 395 w 1236"/>
                <a:gd name="T89" fmla="*/ 558 h 1729"/>
                <a:gd name="T90" fmla="*/ 261 w 1236"/>
                <a:gd name="T91" fmla="*/ 738 h 1729"/>
                <a:gd name="T92" fmla="*/ 278 w 1236"/>
                <a:gd name="T93" fmla="*/ 865 h 1729"/>
                <a:gd name="T94" fmla="*/ 158 w 1236"/>
                <a:gd name="T95" fmla="*/ 996 h 1729"/>
                <a:gd name="T96" fmla="*/ 57 w 1236"/>
                <a:gd name="T97" fmla="*/ 1085 h 1729"/>
                <a:gd name="T98" fmla="*/ 17 w 1236"/>
                <a:gd name="T99" fmla="*/ 1280 h 1729"/>
                <a:gd name="T100" fmla="*/ 87 w 1236"/>
                <a:gd name="T101" fmla="*/ 1300 h 1729"/>
                <a:gd name="T102" fmla="*/ 195 w 1236"/>
                <a:gd name="T103" fmla="*/ 1339 h 1729"/>
                <a:gd name="T104" fmla="*/ 142 w 1236"/>
                <a:gd name="T105" fmla="*/ 1447 h 1729"/>
                <a:gd name="T106" fmla="*/ 85 w 1236"/>
                <a:gd name="T107" fmla="*/ 1514 h 1729"/>
                <a:gd name="T108" fmla="*/ 218 w 1236"/>
                <a:gd name="T109" fmla="*/ 1508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5" y="1729"/>
                  </a:moveTo>
                  <a:lnTo>
                    <a:pt x="395" y="1729"/>
                  </a:lnTo>
                  <a:lnTo>
                    <a:pt x="387" y="1644"/>
                  </a:lnTo>
                  <a:lnTo>
                    <a:pt x="397" y="1613"/>
                  </a:lnTo>
                  <a:lnTo>
                    <a:pt x="349" y="1548"/>
                  </a:lnTo>
                  <a:lnTo>
                    <a:pt x="354" y="1537"/>
                  </a:lnTo>
                  <a:lnTo>
                    <a:pt x="249" y="1499"/>
                  </a:lnTo>
                  <a:lnTo>
                    <a:pt x="233" y="1519"/>
                  </a:lnTo>
                  <a:lnTo>
                    <a:pt x="211" y="1513"/>
                  </a:lnTo>
                  <a:lnTo>
                    <a:pt x="215" y="1476"/>
                  </a:lnTo>
                  <a:lnTo>
                    <a:pt x="201" y="1470"/>
                  </a:lnTo>
                  <a:lnTo>
                    <a:pt x="187" y="1498"/>
                  </a:lnTo>
                  <a:lnTo>
                    <a:pt x="137" y="1558"/>
                  </a:lnTo>
                  <a:lnTo>
                    <a:pt x="112" y="1556"/>
                  </a:lnTo>
                  <a:lnTo>
                    <a:pt x="95" y="1519"/>
                  </a:lnTo>
                  <a:lnTo>
                    <a:pt x="79" y="1522"/>
                  </a:lnTo>
                  <a:lnTo>
                    <a:pt x="74" y="1499"/>
                  </a:lnTo>
                  <a:lnTo>
                    <a:pt x="63" y="1500"/>
                  </a:lnTo>
                  <a:lnTo>
                    <a:pt x="36" y="1454"/>
                  </a:lnTo>
                  <a:lnTo>
                    <a:pt x="63" y="1403"/>
                  </a:lnTo>
                  <a:lnTo>
                    <a:pt x="82" y="1415"/>
                  </a:lnTo>
                  <a:lnTo>
                    <a:pt x="122" y="1405"/>
                  </a:lnTo>
                  <a:lnTo>
                    <a:pt x="141" y="1433"/>
                  </a:lnTo>
                  <a:lnTo>
                    <a:pt x="152" y="1408"/>
                  </a:lnTo>
                  <a:lnTo>
                    <a:pt x="155" y="1405"/>
                  </a:lnTo>
                  <a:lnTo>
                    <a:pt x="205" y="1357"/>
                  </a:lnTo>
                  <a:lnTo>
                    <a:pt x="210" y="1353"/>
                  </a:lnTo>
                  <a:lnTo>
                    <a:pt x="226" y="1346"/>
                  </a:lnTo>
                  <a:lnTo>
                    <a:pt x="219" y="1326"/>
                  </a:lnTo>
                  <a:lnTo>
                    <a:pt x="196" y="1347"/>
                  </a:lnTo>
                  <a:lnTo>
                    <a:pt x="163" y="1324"/>
                  </a:lnTo>
                  <a:lnTo>
                    <a:pt x="149" y="1304"/>
                  </a:lnTo>
                  <a:lnTo>
                    <a:pt x="146" y="1299"/>
                  </a:lnTo>
                  <a:lnTo>
                    <a:pt x="125" y="1288"/>
                  </a:lnTo>
                  <a:lnTo>
                    <a:pt x="106" y="1287"/>
                  </a:lnTo>
                  <a:lnTo>
                    <a:pt x="103" y="1292"/>
                  </a:lnTo>
                  <a:lnTo>
                    <a:pt x="89" y="1308"/>
                  </a:lnTo>
                  <a:lnTo>
                    <a:pt x="66" y="1301"/>
                  </a:lnTo>
                  <a:lnTo>
                    <a:pt x="57" y="1281"/>
                  </a:lnTo>
                  <a:lnTo>
                    <a:pt x="48" y="1277"/>
                  </a:lnTo>
                  <a:lnTo>
                    <a:pt x="46" y="1297"/>
                  </a:lnTo>
                  <a:lnTo>
                    <a:pt x="14" y="1311"/>
                  </a:lnTo>
                  <a:lnTo>
                    <a:pt x="0" y="1306"/>
                  </a:lnTo>
                  <a:lnTo>
                    <a:pt x="10" y="1278"/>
                  </a:lnTo>
                  <a:lnTo>
                    <a:pt x="14" y="1251"/>
                  </a:lnTo>
                  <a:lnTo>
                    <a:pt x="9" y="1229"/>
                  </a:lnTo>
                  <a:lnTo>
                    <a:pt x="20" y="1205"/>
                  </a:lnTo>
                  <a:lnTo>
                    <a:pt x="7" y="1112"/>
                  </a:lnTo>
                  <a:lnTo>
                    <a:pt x="20" y="1093"/>
                  </a:lnTo>
                  <a:lnTo>
                    <a:pt x="9" y="1075"/>
                  </a:lnTo>
                  <a:lnTo>
                    <a:pt x="54" y="1078"/>
                  </a:lnTo>
                  <a:lnTo>
                    <a:pt x="89" y="1038"/>
                  </a:lnTo>
                  <a:lnTo>
                    <a:pt x="111" y="1041"/>
                  </a:lnTo>
                  <a:lnTo>
                    <a:pt x="124" y="1054"/>
                  </a:lnTo>
                  <a:lnTo>
                    <a:pt x="129" y="1057"/>
                  </a:lnTo>
                  <a:lnTo>
                    <a:pt x="157" y="1043"/>
                  </a:lnTo>
                  <a:lnTo>
                    <a:pt x="164" y="1008"/>
                  </a:lnTo>
                  <a:lnTo>
                    <a:pt x="148" y="998"/>
                  </a:lnTo>
                  <a:lnTo>
                    <a:pt x="177" y="963"/>
                  </a:lnTo>
                  <a:lnTo>
                    <a:pt x="193" y="951"/>
                  </a:lnTo>
                  <a:lnTo>
                    <a:pt x="210" y="926"/>
                  </a:lnTo>
                  <a:lnTo>
                    <a:pt x="208" y="918"/>
                  </a:lnTo>
                  <a:lnTo>
                    <a:pt x="221" y="899"/>
                  </a:lnTo>
                  <a:lnTo>
                    <a:pt x="268" y="850"/>
                  </a:lnTo>
                  <a:lnTo>
                    <a:pt x="277" y="856"/>
                  </a:lnTo>
                  <a:lnTo>
                    <a:pt x="299" y="831"/>
                  </a:lnTo>
                  <a:lnTo>
                    <a:pt x="301" y="821"/>
                  </a:lnTo>
                  <a:lnTo>
                    <a:pt x="311" y="790"/>
                  </a:lnTo>
                  <a:lnTo>
                    <a:pt x="291" y="767"/>
                  </a:lnTo>
                  <a:lnTo>
                    <a:pt x="274" y="773"/>
                  </a:lnTo>
                  <a:lnTo>
                    <a:pt x="246" y="767"/>
                  </a:lnTo>
                  <a:lnTo>
                    <a:pt x="256" y="733"/>
                  </a:lnTo>
                  <a:lnTo>
                    <a:pt x="287" y="719"/>
                  </a:lnTo>
                  <a:lnTo>
                    <a:pt x="308" y="677"/>
                  </a:lnTo>
                  <a:lnTo>
                    <a:pt x="348" y="651"/>
                  </a:lnTo>
                  <a:lnTo>
                    <a:pt x="361" y="607"/>
                  </a:lnTo>
                  <a:lnTo>
                    <a:pt x="348" y="564"/>
                  </a:lnTo>
                  <a:lnTo>
                    <a:pt x="365" y="533"/>
                  </a:lnTo>
                  <a:lnTo>
                    <a:pt x="394" y="550"/>
                  </a:lnTo>
                  <a:lnTo>
                    <a:pt x="419" y="530"/>
                  </a:lnTo>
                  <a:lnTo>
                    <a:pt x="405" y="501"/>
                  </a:lnTo>
                  <a:lnTo>
                    <a:pt x="378" y="465"/>
                  </a:lnTo>
                  <a:lnTo>
                    <a:pt x="398" y="417"/>
                  </a:lnTo>
                  <a:lnTo>
                    <a:pt x="412" y="400"/>
                  </a:lnTo>
                  <a:lnTo>
                    <a:pt x="384" y="362"/>
                  </a:lnTo>
                  <a:lnTo>
                    <a:pt x="365" y="369"/>
                  </a:lnTo>
                  <a:lnTo>
                    <a:pt x="378" y="419"/>
                  </a:lnTo>
                  <a:lnTo>
                    <a:pt x="352" y="426"/>
                  </a:lnTo>
                  <a:lnTo>
                    <a:pt x="310" y="353"/>
                  </a:lnTo>
                  <a:lnTo>
                    <a:pt x="282" y="343"/>
                  </a:lnTo>
                  <a:lnTo>
                    <a:pt x="276" y="299"/>
                  </a:lnTo>
                  <a:lnTo>
                    <a:pt x="303" y="278"/>
                  </a:lnTo>
                  <a:lnTo>
                    <a:pt x="334" y="254"/>
                  </a:lnTo>
                  <a:lnTo>
                    <a:pt x="360" y="231"/>
                  </a:lnTo>
                  <a:lnTo>
                    <a:pt x="418" y="262"/>
                  </a:lnTo>
                  <a:lnTo>
                    <a:pt x="411" y="294"/>
                  </a:lnTo>
                  <a:lnTo>
                    <a:pt x="464" y="353"/>
                  </a:lnTo>
                  <a:lnTo>
                    <a:pt x="458" y="361"/>
                  </a:lnTo>
                  <a:lnTo>
                    <a:pt x="432" y="383"/>
                  </a:lnTo>
                  <a:lnTo>
                    <a:pt x="453" y="397"/>
                  </a:lnTo>
                  <a:lnTo>
                    <a:pt x="472" y="374"/>
                  </a:lnTo>
                  <a:lnTo>
                    <a:pt x="509" y="391"/>
                  </a:lnTo>
                  <a:lnTo>
                    <a:pt x="525" y="444"/>
                  </a:lnTo>
                  <a:lnTo>
                    <a:pt x="505" y="464"/>
                  </a:lnTo>
                  <a:lnTo>
                    <a:pt x="513" y="477"/>
                  </a:lnTo>
                  <a:lnTo>
                    <a:pt x="541" y="456"/>
                  </a:lnTo>
                  <a:lnTo>
                    <a:pt x="556" y="437"/>
                  </a:lnTo>
                  <a:lnTo>
                    <a:pt x="559" y="432"/>
                  </a:lnTo>
                  <a:lnTo>
                    <a:pt x="563" y="428"/>
                  </a:lnTo>
                  <a:lnTo>
                    <a:pt x="575" y="415"/>
                  </a:lnTo>
                  <a:lnTo>
                    <a:pt x="565" y="382"/>
                  </a:lnTo>
                  <a:lnTo>
                    <a:pt x="593" y="332"/>
                  </a:lnTo>
                  <a:lnTo>
                    <a:pt x="614" y="329"/>
                  </a:lnTo>
                  <a:lnTo>
                    <a:pt x="627" y="339"/>
                  </a:lnTo>
                  <a:lnTo>
                    <a:pt x="645" y="321"/>
                  </a:lnTo>
                  <a:lnTo>
                    <a:pt x="627" y="311"/>
                  </a:lnTo>
                  <a:lnTo>
                    <a:pt x="625" y="298"/>
                  </a:lnTo>
                  <a:lnTo>
                    <a:pt x="613" y="283"/>
                  </a:lnTo>
                  <a:lnTo>
                    <a:pt x="596" y="251"/>
                  </a:lnTo>
                  <a:lnTo>
                    <a:pt x="575" y="205"/>
                  </a:lnTo>
                  <a:lnTo>
                    <a:pt x="570" y="196"/>
                  </a:lnTo>
                  <a:lnTo>
                    <a:pt x="562" y="163"/>
                  </a:lnTo>
                  <a:lnTo>
                    <a:pt x="564" y="112"/>
                  </a:lnTo>
                  <a:lnTo>
                    <a:pt x="518" y="92"/>
                  </a:lnTo>
                  <a:lnTo>
                    <a:pt x="523" y="74"/>
                  </a:lnTo>
                  <a:lnTo>
                    <a:pt x="610" y="84"/>
                  </a:lnTo>
                  <a:lnTo>
                    <a:pt x="728" y="64"/>
                  </a:lnTo>
                  <a:lnTo>
                    <a:pt x="773" y="52"/>
                  </a:lnTo>
                  <a:lnTo>
                    <a:pt x="856" y="9"/>
                  </a:lnTo>
                  <a:lnTo>
                    <a:pt x="891" y="0"/>
                  </a:lnTo>
                  <a:lnTo>
                    <a:pt x="908" y="34"/>
                  </a:lnTo>
                  <a:lnTo>
                    <a:pt x="922" y="44"/>
                  </a:lnTo>
                  <a:lnTo>
                    <a:pt x="925" y="78"/>
                  </a:lnTo>
                  <a:lnTo>
                    <a:pt x="906" y="98"/>
                  </a:lnTo>
                  <a:lnTo>
                    <a:pt x="848" y="129"/>
                  </a:lnTo>
                  <a:lnTo>
                    <a:pt x="848" y="132"/>
                  </a:lnTo>
                  <a:lnTo>
                    <a:pt x="864" y="131"/>
                  </a:lnTo>
                  <a:lnTo>
                    <a:pt x="877" y="172"/>
                  </a:lnTo>
                  <a:lnTo>
                    <a:pt x="869" y="204"/>
                  </a:lnTo>
                  <a:lnTo>
                    <a:pt x="884" y="240"/>
                  </a:lnTo>
                  <a:lnTo>
                    <a:pt x="871" y="257"/>
                  </a:lnTo>
                  <a:lnTo>
                    <a:pt x="867" y="284"/>
                  </a:lnTo>
                  <a:lnTo>
                    <a:pt x="866" y="285"/>
                  </a:lnTo>
                  <a:lnTo>
                    <a:pt x="837" y="319"/>
                  </a:lnTo>
                  <a:lnTo>
                    <a:pt x="846" y="324"/>
                  </a:lnTo>
                  <a:lnTo>
                    <a:pt x="892" y="326"/>
                  </a:lnTo>
                  <a:lnTo>
                    <a:pt x="920" y="305"/>
                  </a:lnTo>
                  <a:lnTo>
                    <a:pt x="941" y="324"/>
                  </a:lnTo>
                  <a:lnTo>
                    <a:pt x="976" y="323"/>
                  </a:lnTo>
                  <a:lnTo>
                    <a:pt x="1026" y="350"/>
                  </a:lnTo>
                  <a:lnTo>
                    <a:pt x="1139" y="334"/>
                  </a:lnTo>
                  <a:lnTo>
                    <a:pt x="1154" y="355"/>
                  </a:lnTo>
                  <a:lnTo>
                    <a:pt x="1179" y="351"/>
                  </a:lnTo>
                  <a:lnTo>
                    <a:pt x="1192" y="435"/>
                  </a:lnTo>
                  <a:lnTo>
                    <a:pt x="1145" y="480"/>
                  </a:lnTo>
                  <a:lnTo>
                    <a:pt x="1099" y="440"/>
                  </a:lnTo>
                  <a:lnTo>
                    <a:pt x="1074" y="467"/>
                  </a:lnTo>
                  <a:lnTo>
                    <a:pt x="1131" y="519"/>
                  </a:lnTo>
                  <a:lnTo>
                    <a:pt x="1110" y="551"/>
                  </a:lnTo>
                  <a:lnTo>
                    <a:pt x="1109" y="581"/>
                  </a:lnTo>
                  <a:lnTo>
                    <a:pt x="1073" y="646"/>
                  </a:lnTo>
                  <a:lnTo>
                    <a:pt x="1075" y="661"/>
                  </a:lnTo>
                  <a:lnTo>
                    <a:pt x="1075" y="662"/>
                  </a:lnTo>
                  <a:lnTo>
                    <a:pt x="1049" y="711"/>
                  </a:lnTo>
                  <a:lnTo>
                    <a:pt x="1058" y="729"/>
                  </a:lnTo>
                  <a:lnTo>
                    <a:pt x="1076" y="780"/>
                  </a:lnTo>
                  <a:lnTo>
                    <a:pt x="1068" y="859"/>
                  </a:lnTo>
                  <a:lnTo>
                    <a:pt x="1172" y="891"/>
                  </a:lnTo>
                  <a:lnTo>
                    <a:pt x="1164" y="931"/>
                  </a:lnTo>
                  <a:lnTo>
                    <a:pt x="1236" y="958"/>
                  </a:lnTo>
                  <a:lnTo>
                    <a:pt x="1227" y="1007"/>
                  </a:lnTo>
                  <a:lnTo>
                    <a:pt x="1229" y="1066"/>
                  </a:lnTo>
                  <a:lnTo>
                    <a:pt x="1173" y="1096"/>
                  </a:lnTo>
                  <a:lnTo>
                    <a:pt x="1157" y="1069"/>
                  </a:lnTo>
                  <a:lnTo>
                    <a:pt x="1130" y="1069"/>
                  </a:lnTo>
                  <a:lnTo>
                    <a:pt x="1129" y="1109"/>
                  </a:lnTo>
                  <a:lnTo>
                    <a:pt x="1095" y="1125"/>
                  </a:lnTo>
                  <a:lnTo>
                    <a:pt x="1110" y="1260"/>
                  </a:lnTo>
                  <a:lnTo>
                    <a:pt x="1063" y="1300"/>
                  </a:lnTo>
                  <a:lnTo>
                    <a:pt x="1026" y="1286"/>
                  </a:lnTo>
                  <a:lnTo>
                    <a:pt x="983" y="1352"/>
                  </a:lnTo>
                  <a:lnTo>
                    <a:pt x="934" y="1381"/>
                  </a:lnTo>
                  <a:lnTo>
                    <a:pt x="899" y="1403"/>
                  </a:lnTo>
                  <a:lnTo>
                    <a:pt x="880" y="1435"/>
                  </a:lnTo>
                  <a:lnTo>
                    <a:pt x="841" y="1449"/>
                  </a:lnTo>
                  <a:lnTo>
                    <a:pt x="834" y="1403"/>
                  </a:lnTo>
                  <a:lnTo>
                    <a:pt x="795" y="1440"/>
                  </a:lnTo>
                  <a:lnTo>
                    <a:pt x="740" y="1477"/>
                  </a:lnTo>
                  <a:lnTo>
                    <a:pt x="725" y="1522"/>
                  </a:lnTo>
                  <a:lnTo>
                    <a:pt x="667" y="1555"/>
                  </a:lnTo>
                  <a:lnTo>
                    <a:pt x="653" y="1581"/>
                  </a:lnTo>
                  <a:lnTo>
                    <a:pt x="566" y="1581"/>
                  </a:lnTo>
                  <a:lnTo>
                    <a:pt x="518" y="1615"/>
                  </a:lnTo>
                  <a:lnTo>
                    <a:pt x="472" y="1699"/>
                  </a:lnTo>
                  <a:lnTo>
                    <a:pt x="395" y="1729"/>
                  </a:lnTo>
                  <a:close/>
                  <a:moveTo>
                    <a:pt x="394" y="1645"/>
                  </a:moveTo>
                  <a:lnTo>
                    <a:pt x="394" y="1645"/>
                  </a:lnTo>
                  <a:lnTo>
                    <a:pt x="401" y="1719"/>
                  </a:lnTo>
                  <a:lnTo>
                    <a:pt x="467" y="1693"/>
                  </a:lnTo>
                  <a:lnTo>
                    <a:pt x="513" y="1610"/>
                  </a:lnTo>
                  <a:lnTo>
                    <a:pt x="564" y="1575"/>
                  </a:lnTo>
                  <a:lnTo>
                    <a:pt x="649" y="1575"/>
                  </a:lnTo>
                  <a:lnTo>
                    <a:pt x="662" y="1550"/>
                  </a:lnTo>
                  <a:lnTo>
                    <a:pt x="719" y="1518"/>
                  </a:lnTo>
                  <a:lnTo>
                    <a:pt x="734" y="1472"/>
                  </a:lnTo>
                  <a:lnTo>
                    <a:pt x="791" y="1435"/>
                  </a:lnTo>
                  <a:lnTo>
                    <a:pt x="839" y="1389"/>
                  </a:lnTo>
                  <a:lnTo>
                    <a:pt x="847" y="1440"/>
                  </a:lnTo>
                  <a:lnTo>
                    <a:pt x="876" y="1429"/>
                  </a:lnTo>
                  <a:lnTo>
                    <a:pt x="895" y="1398"/>
                  </a:lnTo>
                  <a:lnTo>
                    <a:pt x="930" y="1376"/>
                  </a:lnTo>
                  <a:lnTo>
                    <a:pt x="979" y="1347"/>
                  </a:lnTo>
                  <a:lnTo>
                    <a:pt x="1023" y="1278"/>
                  </a:lnTo>
                  <a:lnTo>
                    <a:pt x="1061" y="1293"/>
                  </a:lnTo>
                  <a:lnTo>
                    <a:pt x="1103" y="1257"/>
                  </a:lnTo>
                  <a:lnTo>
                    <a:pt x="1102" y="1249"/>
                  </a:lnTo>
                  <a:lnTo>
                    <a:pt x="1088" y="1121"/>
                  </a:lnTo>
                  <a:lnTo>
                    <a:pt x="1123" y="1105"/>
                  </a:lnTo>
                  <a:lnTo>
                    <a:pt x="1124" y="1063"/>
                  </a:lnTo>
                  <a:lnTo>
                    <a:pt x="1161" y="1063"/>
                  </a:lnTo>
                  <a:lnTo>
                    <a:pt x="1176" y="1087"/>
                  </a:lnTo>
                  <a:lnTo>
                    <a:pt x="1222" y="1062"/>
                  </a:lnTo>
                  <a:lnTo>
                    <a:pt x="1221" y="1006"/>
                  </a:lnTo>
                  <a:lnTo>
                    <a:pt x="1228" y="962"/>
                  </a:lnTo>
                  <a:lnTo>
                    <a:pt x="1156" y="935"/>
                  </a:lnTo>
                  <a:lnTo>
                    <a:pt x="1164" y="895"/>
                  </a:lnTo>
                  <a:lnTo>
                    <a:pt x="1061" y="864"/>
                  </a:lnTo>
                  <a:lnTo>
                    <a:pt x="1070" y="781"/>
                  </a:lnTo>
                  <a:lnTo>
                    <a:pt x="1052" y="732"/>
                  </a:lnTo>
                  <a:lnTo>
                    <a:pt x="1041" y="711"/>
                  </a:lnTo>
                  <a:lnTo>
                    <a:pt x="1068" y="659"/>
                  </a:lnTo>
                  <a:lnTo>
                    <a:pt x="1066" y="644"/>
                  </a:lnTo>
                  <a:lnTo>
                    <a:pt x="1103" y="579"/>
                  </a:lnTo>
                  <a:lnTo>
                    <a:pt x="1103" y="548"/>
                  </a:lnTo>
                  <a:lnTo>
                    <a:pt x="1122" y="520"/>
                  </a:lnTo>
                  <a:lnTo>
                    <a:pt x="1065" y="468"/>
                  </a:lnTo>
                  <a:lnTo>
                    <a:pt x="1099" y="431"/>
                  </a:lnTo>
                  <a:lnTo>
                    <a:pt x="1144" y="471"/>
                  </a:lnTo>
                  <a:lnTo>
                    <a:pt x="1185" y="433"/>
                  </a:lnTo>
                  <a:lnTo>
                    <a:pt x="1174" y="359"/>
                  </a:lnTo>
                  <a:lnTo>
                    <a:pt x="1151" y="363"/>
                  </a:lnTo>
                  <a:lnTo>
                    <a:pt x="1136" y="341"/>
                  </a:lnTo>
                  <a:lnTo>
                    <a:pt x="1025" y="357"/>
                  </a:lnTo>
                  <a:lnTo>
                    <a:pt x="974" y="330"/>
                  </a:lnTo>
                  <a:lnTo>
                    <a:pt x="938" y="331"/>
                  </a:lnTo>
                  <a:lnTo>
                    <a:pt x="920" y="314"/>
                  </a:lnTo>
                  <a:lnTo>
                    <a:pt x="894" y="333"/>
                  </a:lnTo>
                  <a:lnTo>
                    <a:pt x="844" y="330"/>
                  </a:lnTo>
                  <a:lnTo>
                    <a:pt x="826" y="321"/>
                  </a:lnTo>
                  <a:lnTo>
                    <a:pt x="860" y="281"/>
                  </a:lnTo>
                  <a:lnTo>
                    <a:pt x="864" y="254"/>
                  </a:lnTo>
                  <a:lnTo>
                    <a:pt x="876" y="239"/>
                  </a:lnTo>
                  <a:lnTo>
                    <a:pt x="862" y="205"/>
                  </a:lnTo>
                  <a:lnTo>
                    <a:pt x="870" y="172"/>
                  </a:lnTo>
                  <a:lnTo>
                    <a:pt x="859" y="138"/>
                  </a:lnTo>
                  <a:lnTo>
                    <a:pt x="841" y="139"/>
                  </a:lnTo>
                  <a:lnTo>
                    <a:pt x="842" y="125"/>
                  </a:lnTo>
                  <a:lnTo>
                    <a:pt x="902" y="92"/>
                  </a:lnTo>
                  <a:lnTo>
                    <a:pt x="918" y="75"/>
                  </a:lnTo>
                  <a:lnTo>
                    <a:pt x="915" y="48"/>
                  </a:lnTo>
                  <a:lnTo>
                    <a:pt x="902" y="37"/>
                  </a:lnTo>
                  <a:lnTo>
                    <a:pt x="888" y="8"/>
                  </a:lnTo>
                  <a:lnTo>
                    <a:pt x="858" y="15"/>
                  </a:lnTo>
                  <a:lnTo>
                    <a:pt x="776" y="58"/>
                  </a:lnTo>
                  <a:lnTo>
                    <a:pt x="747" y="66"/>
                  </a:lnTo>
                  <a:lnTo>
                    <a:pt x="729" y="70"/>
                  </a:lnTo>
                  <a:lnTo>
                    <a:pt x="610" y="91"/>
                  </a:lnTo>
                  <a:lnTo>
                    <a:pt x="610" y="91"/>
                  </a:lnTo>
                  <a:lnTo>
                    <a:pt x="528" y="81"/>
                  </a:lnTo>
                  <a:lnTo>
                    <a:pt x="526" y="88"/>
                  </a:lnTo>
                  <a:lnTo>
                    <a:pt x="571" y="108"/>
                  </a:lnTo>
                  <a:lnTo>
                    <a:pt x="568" y="162"/>
                  </a:lnTo>
                  <a:lnTo>
                    <a:pt x="576" y="194"/>
                  </a:lnTo>
                  <a:lnTo>
                    <a:pt x="581" y="202"/>
                  </a:lnTo>
                  <a:lnTo>
                    <a:pt x="602" y="248"/>
                  </a:lnTo>
                  <a:lnTo>
                    <a:pt x="619" y="280"/>
                  </a:lnTo>
                  <a:lnTo>
                    <a:pt x="631" y="296"/>
                  </a:lnTo>
                  <a:lnTo>
                    <a:pt x="633" y="307"/>
                  </a:lnTo>
                  <a:lnTo>
                    <a:pt x="656" y="319"/>
                  </a:lnTo>
                  <a:lnTo>
                    <a:pt x="627" y="348"/>
                  </a:lnTo>
                  <a:lnTo>
                    <a:pt x="612" y="336"/>
                  </a:lnTo>
                  <a:lnTo>
                    <a:pt x="597" y="338"/>
                  </a:lnTo>
                  <a:lnTo>
                    <a:pt x="572" y="382"/>
                  </a:lnTo>
                  <a:lnTo>
                    <a:pt x="582" y="416"/>
                  </a:lnTo>
                  <a:lnTo>
                    <a:pt x="564" y="436"/>
                  </a:lnTo>
                  <a:lnTo>
                    <a:pt x="561" y="440"/>
                  </a:lnTo>
                  <a:lnTo>
                    <a:pt x="546" y="461"/>
                  </a:lnTo>
                  <a:lnTo>
                    <a:pt x="511" y="486"/>
                  </a:lnTo>
                  <a:lnTo>
                    <a:pt x="497" y="463"/>
                  </a:lnTo>
                  <a:lnTo>
                    <a:pt x="517" y="443"/>
                  </a:lnTo>
                  <a:lnTo>
                    <a:pt x="504" y="396"/>
                  </a:lnTo>
                  <a:lnTo>
                    <a:pt x="474" y="382"/>
                  </a:lnTo>
                  <a:lnTo>
                    <a:pt x="455" y="406"/>
                  </a:lnTo>
                  <a:lnTo>
                    <a:pt x="421" y="384"/>
                  </a:lnTo>
                  <a:lnTo>
                    <a:pt x="453" y="357"/>
                  </a:lnTo>
                  <a:lnTo>
                    <a:pt x="455" y="353"/>
                  </a:lnTo>
                  <a:lnTo>
                    <a:pt x="403" y="296"/>
                  </a:lnTo>
                  <a:lnTo>
                    <a:pt x="410" y="266"/>
                  </a:lnTo>
                  <a:lnTo>
                    <a:pt x="361" y="239"/>
                  </a:lnTo>
                  <a:lnTo>
                    <a:pt x="338" y="259"/>
                  </a:lnTo>
                  <a:lnTo>
                    <a:pt x="307" y="283"/>
                  </a:lnTo>
                  <a:lnTo>
                    <a:pt x="283" y="302"/>
                  </a:lnTo>
                  <a:lnTo>
                    <a:pt x="288" y="338"/>
                  </a:lnTo>
                  <a:lnTo>
                    <a:pt x="314" y="348"/>
                  </a:lnTo>
                  <a:lnTo>
                    <a:pt x="315" y="349"/>
                  </a:lnTo>
                  <a:lnTo>
                    <a:pt x="356" y="418"/>
                  </a:lnTo>
                  <a:lnTo>
                    <a:pt x="370" y="414"/>
                  </a:lnTo>
                  <a:lnTo>
                    <a:pt x="357" y="365"/>
                  </a:lnTo>
                  <a:lnTo>
                    <a:pt x="386" y="354"/>
                  </a:lnTo>
                  <a:lnTo>
                    <a:pt x="421" y="400"/>
                  </a:lnTo>
                  <a:lnTo>
                    <a:pt x="404" y="421"/>
                  </a:lnTo>
                  <a:lnTo>
                    <a:pt x="386" y="465"/>
                  </a:lnTo>
                  <a:lnTo>
                    <a:pt x="410" y="498"/>
                  </a:lnTo>
                  <a:lnTo>
                    <a:pt x="427" y="532"/>
                  </a:lnTo>
                  <a:lnTo>
                    <a:pt x="395" y="558"/>
                  </a:lnTo>
                  <a:lnTo>
                    <a:pt x="367" y="542"/>
                  </a:lnTo>
                  <a:lnTo>
                    <a:pt x="355" y="565"/>
                  </a:lnTo>
                  <a:lnTo>
                    <a:pt x="368" y="607"/>
                  </a:lnTo>
                  <a:lnTo>
                    <a:pt x="354" y="655"/>
                  </a:lnTo>
                  <a:lnTo>
                    <a:pt x="313" y="681"/>
                  </a:lnTo>
                  <a:lnTo>
                    <a:pt x="292" y="724"/>
                  </a:lnTo>
                  <a:lnTo>
                    <a:pt x="261" y="738"/>
                  </a:lnTo>
                  <a:lnTo>
                    <a:pt x="255" y="762"/>
                  </a:lnTo>
                  <a:lnTo>
                    <a:pt x="273" y="766"/>
                  </a:lnTo>
                  <a:lnTo>
                    <a:pt x="294" y="759"/>
                  </a:lnTo>
                  <a:lnTo>
                    <a:pt x="318" y="788"/>
                  </a:lnTo>
                  <a:lnTo>
                    <a:pt x="307" y="823"/>
                  </a:lnTo>
                  <a:lnTo>
                    <a:pt x="305" y="834"/>
                  </a:lnTo>
                  <a:lnTo>
                    <a:pt x="278" y="865"/>
                  </a:lnTo>
                  <a:lnTo>
                    <a:pt x="269" y="858"/>
                  </a:lnTo>
                  <a:lnTo>
                    <a:pt x="226" y="903"/>
                  </a:lnTo>
                  <a:lnTo>
                    <a:pt x="215" y="919"/>
                  </a:lnTo>
                  <a:lnTo>
                    <a:pt x="217" y="927"/>
                  </a:lnTo>
                  <a:lnTo>
                    <a:pt x="197" y="956"/>
                  </a:lnTo>
                  <a:lnTo>
                    <a:pt x="181" y="968"/>
                  </a:lnTo>
                  <a:lnTo>
                    <a:pt x="158" y="996"/>
                  </a:lnTo>
                  <a:lnTo>
                    <a:pt x="172" y="1005"/>
                  </a:lnTo>
                  <a:lnTo>
                    <a:pt x="163" y="1047"/>
                  </a:lnTo>
                  <a:lnTo>
                    <a:pt x="129" y="1065"/>
                  </a:lnTo>
                  <a:lnTo>
                    <a:pt x="119" y="1059"/>
                  </a:lnTo>
                  <a:lnTo>
                    <a:pt x="108" y="1048"/>
                  </a:lnTo>
                  <a:lnTo>
                    <a:pt x="92" y="1045"/>
                  </a:lnTo>
                  <a:lnTo>
                    <a:pt x="57" y="1085"/>
                  </a:lnTo>
                  <a:lnTo>
                    <a:pt x="21" y="1083"/>
                  </a:lnTo>
                  <a:lnTo>
                    <a:pt x="28" y="1093"/>
                  </a:lnTo>
                  <a:lnTo>
                    <a:pt x="14" y="1113"/>
                  </a:lnTo>
                  <a:lnTo>
                    <a:pt x="26" y="1206"/>
                  </a:lnTo>
                  <a:lnTo>
                    <a:pt x="16" y="1230"/>
                  </a:lnTo>
                  <a:lnTo>
                    <a:pt x="21" y="1251"/>
                  </a:lnTo>
                  <a:lnTo>
                    <a:pt x="17" y="1280"/>
                  </a:lnTo>
                  <a:lnTo>
                    <a:pt x="8" y="1302"/>
                  </a:lnTo>
                  <a:lnTo>
                    <a:pt x="14" y="1304"/>
                  </a:lnTo>
                  <a:lnTo>
                    <a:pt x="40" y="1293"/>
                  </a:lnTo>
                  <a:lnTo>
                    <a:pt x="42" y="1268"/>
                  </a:lnTo>
                  <a:lnTo>
                    <a:pt x="61" y="1276"/>
                  </a:lnTo>
                  <a:lnTo>
                    <a:pt x="71" y="1296"/>
                  </a:lnTo>
                  <a:lnTo>
                    <a:pt x="87" y="1300"/>
                  </a:lnTo>
                  <a:lnTo>
                    <a:pt x="98" y="1288"/>
                  </a:lnTo>
                  <a:lnTo>
                    <a:pt x="102" y="1281"/>
                  </a:lnTo>
                  <a:lnTo>
                    <a:pt x="127" y="1281"/>
                  </a:lnTo>
                  <a:lnTo>
                    <a:pt x="152" y="1294"/>
                  </a:lnTo>
                  <a:lnTo>
                    <a:pt x="155" y="1301"/>
                  </a:lnTo>
                  <a:lnTo>
                    <a:pt x="168" y="1320"/>
                  </a:lnTo>
                  <a:lnTo>
                    <a:pt x="195" y="1339"/>
                  </a:lnTo>
                  <a:lnTo>
                    <a:pt x="222" y="1314"/>
                  </a:lnTo>
                  <a:lnTo>
                    <a:pt x="234" y="1350"/>
                  </a:lnTo>
                  <a:lnTo>
                    <a:pt x="213" y="1359"/>
                  </a:lnTo>
                  <a:lnTo>
                    <a:pt x="209" y="1362"/>
                  </a:lnTo>
                  <a:lnTo>
                    <a:pt x="192" y="1378"/>
                  </a:lnTo>
                  <a:lnTo>
                    <a:pt x="157" y="1412"/>
                  </a:lnTo>
                  <a:lnTo>
                    <a:pt x="142" y="1447"/>
                  </a:lnTo>
                  <a:lnTo>
                    <a:pt x="119" y="1412"/>
                  </a:lnTo>
                  <a:lnTo>
                    <a:pt x="81" y="1422"/>
                  </a:lnTo>
                  <a:lnTo>
                    <a:pt x="66" y="1413"/>
                  </a:lnTo>
                  <a:lnTo>
                    <a:pt x="44" y="1454"/>
                  </a:lnTo>
                  <a:lnTo>
                    <a:pt x="67" y="1493"/>
                  </a:lnTo>
                  <a:lnTo>
                    <a:pt x="79" y="1492"/>
                  </a:lnTo>
                  <a:lnTo>
                    <a:pt x="85" y="1514"/>
                  </a:lnTo>
                  <a:lnTo>
                    <a:pt x="99" y="1512"/>
                  </a:lnTo>
                  <a:lnTo>
                    <a:pt x="116" y="1550"/>
                  </a:lnTo>
                  <a:lnTo>
                    <a:pt x="134" y="1551"/>
                  </a:lnTo>
                  <a:lnTo>
                    <a:pt x="182" y="1494"/>
                  </a:lnTo>
                  <a:lnTo>
                    <a:pt x="198" y="1461"/>
                  </a:lnTo>
                  <a:lnTo>
                    <a:pt x="223" y="1472"/>
                  </a:lnTo>
                  <a:lnTo>
                    <a:pt x="218" y="1508"/>
                  </a:lnTo>
                  <a:lnTo>
                    <a:pt x="230" y="1512"/>
                  </a:lnTo>
                  <a:lnTo>
                    <a:pt x="247" y="1491"/>
                  </a:lnTo>
                  <a:lnTo>
                    <a:pt x="364" y="1533"/>
                  </a:lnTo>
                  <a:lnTo>
                    <a:pt x="357" y="1547"/>
                  </a:lnTo>
                  <a:lnTo>
                    <a:pt x="405" y="1612"/>
                  </a:lnTo>
                  <a:lnTo>
                    <a:pt x="394" y="164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1"/>
            <p:cNvSpPr>
              <a:spLocks/>
            </p:cNvSpPr>
            <p:nvPr/>
          </p:nvSpPr>
          <p:spPr bwMode="auto">
            <a:xfrm>
              <a:off x="4773613" y="4543426"/>
              <a:ext cx="47625" cy="44450"/>
            </a:xfrm>
            <a:custGeom>
              <a:avLst/>
              <a:gdLst>
                <a:gd name="T0" fmla="*/ 45 w 49"/>
                <a:gd name="T1" fmla="*/ 0 h 48"/>
                <a:gd name="T2" fmla="*/ 45 w 49"/>
                <a:gd name="T3" fmla="*/ 0 h 48"/>
                <a:gd name="T4" fmla="*/ 49 w 49"/>
                <a:gd name="T5" fmla="*/ 26 h 48"/>
                <a:gd name="T6" fmla="*/ 19 w 49"/>
                <a:gd name="T7" fmla="*/ 48 h 48"/>
                <a:gd name="T8" fmla="*/ 8 w 49"/>
                <a:gd name="T9" fmla="*/ 44 h 48"/>
                <a:gd name="T10" fmla="*/ 0 w 49"/>
                <a:gd name="T11" fmla="*/ 9 h 48"/>
                <a:gd name="T12" fmla="*/ 45 w 49"/>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45" y="0"/>
                  </a:moveTo>
                  <a:lnTo>
                    <a:pt x="45" y="0"/>
                  </a:lnTo>
                  <a:lnTo>
                    <a:pt x="49" y="26"/>
                  </a:lnTo>
                  <a:lnTo>
                    <a:pt x="19" y="48"/>
                  </a:lnTo>
                  <a:lnTo>
                    <a:pt x="8"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2"/>
            <p:cNvSpPr>
              <a:spLocks noEditPoints="1"/>
            </p:cNvSpPr>
            <p:nvPr/>
          </p:nvSpPr>
          <p:spPr bwMode="auto">
            <a:xfrm>
              <a:off x="4770438" y="4538663"/>
              <a:ext cx="53975" cy="53975"/>
            </a:xfrm>
            <a:custGeom>
              <a:avLst/>
              <a:gdLst>
                <a:gd name="T0" fmla="*/ 23 w 57"/>
                <a:gd name="T1" fmla="*/ 56 h 56"/>
                <a:gd name="T2" fmla="*/ 23 w 57"/>
                <a:gd name="T3" fmla="*/ 56 h 56"/>
                <a:gd name="T4" fmla="*/ 9 w 57"/>
                <a:gd name="T5" fmla="*/ 51 h 56"/>
                <a:gd name="T6" fmla="*/ 0 w 57"/>
                <a:gd name="T7" fmla="*/ 11 h 56"/>
                <a:gd name="T8" fmla="*/ 51 w 57"/>
                <a:gd name="T9" fmla="*/ 0 h 56"/>
                <a:gd name="T10" fmla="*/ 57 w 57"/>
                <a:gd name="T11" fmla="*/ 32 h 56"/>
                <a:gd name="T12" fmla="*/ 23 w 57"/>
                <a:gd name="T13" fmla="*/ 56 h 56"/>
                <a:gd name="T14" fmla="*/ 15 w 57"/>
                <a:gd name="T15" fmla="*/ 46 h 56"/>
                <a:gd name="T16" fmla="*/ 15 w 57"/>
                <a:gd name="T17" fmla="*/ 46 h 56"/>
                <a:gd name="T18" fmla="*/ 22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3" y="56"/>
                  </a:moveTo>
                  <a:lnTo>
                    <a:pt x="23" y="56"/>
                  </a:lnTo>
                  <a:lnTo>
                    <a:pt x="9" y="51"/>
                  </a:lnTo>
                  <a:lnTo>
                    <a:pt x="0" y="11"/>
                  </a:lnTo>
                  <a:lnTo>
                    <a:pt x="51" y="0"/>
                  </a:lnTo>
                  <a:lnTo>
                    <a:pt x="57" y="32"/>
                  </a:lnTo>
                  <a:lnTo>
                    <a:pt x="23" y="56"/>
                  </a:lnTo>
                  <a:close/>
                  <a:moveTo>
                    <a:pt x="15" y="46"/>
                  </a:moveTo>
                  <a:lnTo>
                    <a:pt x="15" y="46"/>
                  </a:lnTo>
                  <a:lnTo>
                    <a:pt x="22" y="48"/>
                  </a:lnTo>
                  <a:lnTo>
                    <a:pt x="50" y="29"/>
                  </a:lnTo>
                  <a:lnTo>
                    <a:pt x="46" y="8"/>
                  </a:lnTo>
                  <a:lnTo>
                    <a:pt x="8" y="16"/>
                  </a:lnTo>
                  <a:lnTo>
                    <a:pt x="15" y="4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3"/>
            <p:cNvSpPr>
              <a:spLocks/>
            </p:cNvSpPr>
            <p:nvPr/>
          </p:nvSpPr>
          <p:spPr bwMode="auto">
            <a:xfrm>
              <a:off x="4273550" y="3367088"/>
              <a:ext cx="3173413" cy="2887663"/>
            </a:xfrm>
            <a:custGeom>
              <a:avLst/>
              <a:gdLst>
                <a:gd name="T0" fmla="*/ 753 w 3326"/>
                <a:gd name="T1" fmla="*/ 2559 h 3026"/>
                <a:gd name="T2" fmla="*/ 715 w 3326"/>
                <a:gd name="T3" fmla="*/ 2904 h 3026"/>
                <a:gd name="T4" fmla="*/ 936 w 3326"/>
                <a:gd name="T5" fmla="*/ 2880 h 3026"/>
                <a:gd name="T6" fmla="*/ 1241 w 3326"/>
                <a:gd name="T7" fmla="*/ 2876 h 3026"/>
                <a:gd name="T8" fmla="*/ 1389 w 3326"/>
                <a:gd name="T9" fmla="*/ 2804 h 3026"/>
                <a:gd name="T10" fmla="*/ 1760 w 3326"/>
                <a:gd name="T11" fmla="*/ 2756 h 3026"/>
                <a:gd name="T12" fmla="*/ 2256 w 3326"/>
                <a:gd name="T13" fmla="*/ 2477 h 3026"/>
                <a:gd name="T14" fmla="*/ 2441 w 3326"/>
                <a:gd name="T15" fmla="*/ 2307 h 3026"/>
                <a:gd name="T16" fmla="*/ 2876 w 3326"/>
                <a:gd name="T17" fmla="*/ 2409 h 3026"/>
                <a:gd name="T18" fmla="*/ 3244 w 3326"/>
                <a:gd name="T19" fmla="*/ 2013 h 3026"/>
                <a:gd name="T20" fmla="*/ 3326 w 3326"/>
                <a:gd name="T21" fmla="*/ 1838 h 3026"/>
                <a:gd name="T22" fmla="*/ 3143 w 3326"/>
                <a:gd name="T23" fmla="*/ 1614 h 3026"/>
                <a:gd name="T24" fmla="*/ 2687 w 3326"/>
                <a:gd name="T25" fmla="*/ 1721 h 3026"/>
                <a:gd name="T26" fmla="*/ 2471 w 3326"/>
                <a:gd name="T27" fmla="*/ 1623 h 3026"/>
                <a:gd name="T28" fmla="*/ 2210 w 3326"/>
                <a:gd name="T29" fmla="*/ 1536 h 3026"/>
                <a:gd name="T30" fmla="*/ 2126 w 3326"/>
                <a:gd name="T31" fmla="*/ 1262 h 3026"/>
                <a:gd name="T32" fmla="*/ 2167 w 3326"/>
                <a:gd name="T33" fmla="*/ 959 h 3026"/>
                <a:gd name="T34" fmla="*/ 2107 w 3326"/>
                <a:gd name="T35" fmla="*/ 704 h 3026"/>
                <a:gd name="T36" fmla="*/ 2072 w 3326"/>
                <a:gd name="T37" fmla="*/ 373 h 3026"/>
                <a:gd name="T38" fmla="*/ 1978 w 3326"/>
                <a:gd name="T39" fmla="*/ 185 h 3026"/>
                <a:gd name="T40" fmla="*/ 1689 w 3326"/>
                <a:gd name="T41" fmla="*/ 95 h 3026"/>
                <a:gd name="T42" fmla="*/ 1493 w 3326"/>
                <a:gd name="T43" fmla="*/ 140 h 3026"/>
                <a:gd name="T44" fmla="*/ 1577 w 3326"/>
                <a:gd name="T45" fmla="*/ 284 h 3026"/>
                <a:gd name="T46" fmla="*/ 1689 w 3326"/>
                <a:gd name="T47" fmla="*/ 400 h 3026"/>
                <a:gd name="T48" fmla="*/ 1644 w 3326"/>
                <a:gd name="T49" fmla="*/ 519 h 3026"/>
                <a:gd name="T50" fmla="*/ 1506 w 3326"/>
                <a:gd name="T51" fmla="*/ 532 h 3026"/>
                <a:gd name="T52" fmla="*/ 1389 w 3326"/>
                <a:gd name="T53" fmla="*/ 522 h 3026"/>
                <a:gd name="T54" fmla="*/ 1259 w 3326"/>
                <a:gd name="T55" fmla="*/ 691 h 3026"/>
                <a:gd name="T56" fmla="*/ 1209 w 3326"/>
                <a:gd name="T57" fmla="*/ 754 h 3026"/>
                <a:gd name="T58" fmla="*/ 1092 w 3326"/>
                <a:gd name="T59" fmla="*/ 598 h 3026"/>
                <a:gd name="T60" fmla="*/ 1203 w 3326"/>
                <a:gd name="T61" fmla="*/ 523 h 3026"/>
                <a:gd name="T62" fmla="*/ 1223 w 3326"/>
                <a:gd name="T63" fmla="*/ 418 h 3026"/>
                <a:gd name="T64" fmla="*/ 1080 w 3326"/>
                <a:gd name="T65" fmla="*/ 423 h 3026"/>
                <a:gd name="T66" fmla="*/ 1144 w 3326"/>
                <a:gd name="T67" fmla="*/ 249 h 3026"/>
                <a:gd name="T68" fmla="*/ 1269 w 3326"/>
                <a:gd name="T69" fmla="*/ 155 h 3026"/>
                <a:gd name="T70" fmla="*/ 1448 w 3326"/>
                <a:gd name="T71" fmla="*/ 0 h 3026"/>
                <a:gd name="T72" fmla="*/ 1101 w 3326"/>
                <a:gd name="T73" fmla="*/ 29 h 3026"/>
                <a:gd name="T74" fmla="*/ 847 w 3326"/>
                <a:gd name="T75" fmla="*/ 113 h 3026"/>
                <a:gd name="T76" fmla="*/ 631 w 3326"/>
                <a:gd name="T77" fmla="*/ 89 h 3026"/>
                <a:gd name="T78" fmla="*/ 412 w 3326"/>
                <a:gd name="T79" fmla="*/ 244 h 3026"/>
                <a:gd name="T80" fmla="*/ 361 w 3326"/>
                <a:gd name="T81" fmla="*/ 347 h 3026"/>
                <a:gd name="T82" fmla="*/ 177 w 3326"/>
                <a:gd name="T83" fmla="*/ 414 h 3026"/>
                <a:gd name="T84" fmla="*/ 54 w 3326"/>
                <a:gd name="T85" fmla="*/ 600 h 3026"/>
                <a:gd name="T86" fmla="*/ 190 w 3326"/>
                <a:gd name="T87" fmla="*/ 635 h 3026"/>
                <a:gd name="T88" fmla="*/ 338 w 3326"/>
                <a:gd name="T89" fmla="*/ 637 h 3026"/>
                <a:gd name="T90" fmla="*/ 445 w 3326"/>
                <a:gd name="T91" fmla="*/ 824 h 3026"/>
                <a:gd name="T92" fmla="*/ 349 w 3326"/>
                <a:gd name="T93" fmla="*/ 980 h 3026"/>
                <a:gd name="T94" fmla="*/ 607 w 3326"/>
                <a:gd name="T95" fmla="*/ 1022 h 3026"/>
                <a:gd name="T96" fmla="*/ 751 w 3326"/>
                <a:gd name="T97" fmla="*/ 999 h 3026"/>
                <a:gd name="T98" fmla="*/ 719 w 3326"/>
                <a:gd name="T99" fmla="*/ 1135 h 3026"/>
                <a:gd name="T100" fmla="*/ 739 w 3326"/>
                <a:gd name="T101" fmla="*/ 1292 h 3026"/>
                <a:gd name="T102" fmla="*/ 1022 w 3326"/>
                <a:gd name="T103" fmla="*/ 1318 h 3026"/>
                <a:gd name="T104" fmla="*/ 952 w 3326"/>
                <a:gd name="T105" fmla="*/ 1543 h 3026"/>
                <a:gd name="T106" fmla="*/ 1014 w 3326"/>
                <a:gd name="T107" fmla="*/ 1856 h 3026"/>
                <a:gd name="T108" fmla="*/ 1005 w 3326"/>
                <a:gd name="T109" fmla="*/ 2029 h 3026"/>
                <a:gd name="T110" fmla="*/ 908 w 3326"/>
                <a:gd name="T111" fmla="*/ 2260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6" h="3026">
                  <a:moveTo>
                    <a:pt x="777" y="2341"/>
                  </a:moveTo>
                  <a:lnTo>
                    <a:pt x="777" y="2341"/>
                  </a:lnTo>
                  <a:lnTo>
                    <a:pt x="796" y="2413"/>
                  </a:lnTo>
                  <a:lnTo>
                    <a:pt x="802" y="2437"/>
                  </a:lnTo>
                  <a:lnTo>
                    <a:pt x="783" y="2474"/>
                  </a:lnTo>
                  <a:lnTo>
                    <a:pt x="750" y="2541"/>
                  </a:lnTo>
                  <a:lnTo>
                    <a:pt x="753" y="2559"/>
                  </a:lnTo>
                  <a:lnTo>
                    <a:pt x="767" y="2641"/>
                  </a:lnTo>
                  <a:lnTo>
                    <a:pt x="749" y="2672"/>
                  </a:lnTo>
                  <a:lnTo>
                    <a:pt x="746" y="2677"/>
                  </a:lnTo>
                  <a:lnTo>
                    <a:pt x="688" y="2684"/>
                  </a:lnTo>
                  <a:lnTo>
                    <a:pt x="722" y="2763"/>
                  </a:lnTo>
                  <a:lnTo>
                    <a:pt x="685" y="2869"/>
                  </a:lnTo>
                  <a:lnTo>
                    <a:pt x="715" y="2904"/>
                  </a:lnTo>
                  <a:lnTo>
                    <a:pt x="720" y="2928"/>
                  </a:lnTo>
                  <a:lnTo>
                    <a:pt x="726" y="2960"/>
                  </a:lnTo>
                  <a:lnTo>
                    <a:pt x="739" y="3026"/>
                  </a:lnTo>
                  <a:lnTo>
                    <a:pt x="810" y="3016"/>
                  </a:lnTo>
                  <a:lnTo>
                    <a:pt x="830" y="2992"/>
                  </a:lnTo>
                  <a:lnTo>
                    <a:pt x="829" y="2932"/>
                  </a:lnTo>
                  <a:lnTo>
                    <a:pt x="936" y="2880"/>
                  </a:lnTo>
                  <a:lnTo>
                    <a:pt x="928" y="2966"/>
                  </a:lnTo>
                  <a:lnTo>
                    <a:pt x="948" y="2978"/>
                  </a:lnTo>
                  <a:lnTo>
                    <a:pt x="1034" y="2949"/>
                  </a:lnTo>
                  <a:lnTo>
                    <a:pt x="1082" y="2911"/>
                  </a:lnTo>
                  <a:lnTo>
                    <a:pt x="1119" y="2884"/>
                  </a:lnTo>
                  <a:lnTo>
                    <a:pt x="1200" y="2848"/>
                  </a:lnTo>
                  <a:lnTo>
                    <a:pt x="1241" y="2876"/>
                  </a:lnTo>
                  <a:lnTo>
                    <a:pt x="1286" y="2850"/>
                  </a:lnTo>
                  <a:lnTo>
                    <a:pt x="1302" y="2894"/>
                  </a:lnTo>
                  <a:lnTo>
                    <a:pt x="1328" y="2897"/>
                  </a:lnTo>
                  <a:lnTo>
                    <a:pt x="1345" y="2878"/>
                  </a:lnTo>
                  <a:lnTo>
                    <a:pt x="1421" y="2874"/>
                  </a:lnTo>
                  <a:lnTo>
                    <a:pt x="1446" y="2839"/>
                  </a:lnTo>
                  <a:lnTo>
                    <a:pt x="1389" y="2804"/>
                  </a:lnTo>
                  <a:lnTo>
                    <a:pt x="1401" y="2776"/>
                  </a:lnTo>
                  <a:lnTo>
                    <a:pt x="1444" y="2764"/>
                  </a:lnTo>
                  <a:lnTo>
                    <a:pt x="1505" y="2763"/>
                  </a:lnTo>
                  <a:lnTo>
                    <a:pt x="1531" y="2770"/>
                  </a:lnTo>
                  <a:lnTo>
                    <a:pt x="1562" y="2696"/>
                  </a:lnTo>
                  <a:lnTo>
                    <a:pt x="1594" y="2668"/>
                  </a:lnTo>
                  <a:lnTo>
                    <a:pt x="1760" y="2756"/>
                  </a:lnTo>
                  <a:lnTo>
                    <a:pt x="1828" y="2734"/>
                  </a:lnTo>
                  <a:lnTo>
                    <a:pt x="1846" y="2721"/>
                  </a:lnTo>
                  <a:lnTo>
                    <a:pt x="1894" y="2684"/>
                  </a:lnTo>
                  <a:lnTo>
                    <a:pt x="2050" y="2567"/>
                  </a:lnTo>
                  <a:lnTo>
                    <a:pt x="2125" y="2565"/>
                  </a:lnTo>
                  <a:lnTo>
                    <a:pt x="2231" y="2514"/>
                  </a:lnTo>
                  <a:lnTo>
                    <a:pt x="2256" y="2477"/>
                  </a:lnTo>
                  <a:lnTo>
                    <a:pt x="2311" y="2458"/>
                  </a:lnTo>
                  <a:lnTo>
                    <a:pt x="2326" y="2426"/>
                  </a:lnTo>
                  <a:lnTo>
                    <a:pt x="2300" y="2378"/>
                  </a:lnTo>
                  <a:lnTo>
                    <a:pt x="2318" y="2359"/>
                  </a:lnTo>
                  <a:lnTo>
                    <a:pt x="2352" y="2347"/>
                  </a:lnTo>
                  <a:lnTo>
                    <a:pt x="2372" y="2319"/>
                  </a:lnTo>
                  <a:lnTo>
                    <a:pt x="2441" y="2307"/>
                  </a:lnTo>
                  <a:lnTo>
                    <a:pt x="2506" y="2338"/>
                  </a:lnTo>
                  <a:lnTo>
                    <a:pt x="2530" y="2329"/>
                  </a:lnTo>
                  <a:lnTo>
                    <a:pt x="2623" y="2354"/>
                  </a:lnTo>
                  <a:lnTo>
                    <a:pt x="2646" y="2384"/>
                  </a:lnTo>
                  <a:lnTo>
                    <a:pt x="2744" y="2399"/>
                  </a:lnTo>
                  <a:lnTo>
                    <a:pt x="2765" y="2426"/>
                  </a:lnTo>
                  <a:lnTo>
                    <a:pt x="2876" y="2409"/>
                  </a:lnTo>
                  <a:lnTo>
                    <a:pt x="2918" y="2399"/>
                  </a:lnTo>
                  <a:lnTo>
                    <a:pt x="2970" y="2372"/>
                  </a:lnTo>
                  <a:lnTo>
                    <a:pt x="3034" y="2331"/>
                  </a:lnTo>
                  <a:lnTo>
                    <a:pt x="3119" y="2240"/>
                  </a:lnTo>
                  <a:lnTo>
                    <a:pt x="3143" y="2161"/>
                  </a:lnTo>
                  <a:lnTo>
                    <a:pt x="3154" y="2083"/>
                  </a:lnTo>
                  <a:lnTo>
                    <a:pt x="3244" y="2013"/>
                  </a:lnTo>
                  <a:lnTo>
                    <a:pt x="3244" y="2012"/>
                  </a:lnTo>
                  <a:lnTo>
                    <a:pt x="3211" y="1958"/>
                  </a:lnTo>
                  <a:lnTo>
                    <a:pt x="3208" y="1917"/>
                  </a:lnTo>
                  <a:lnTo>
                    <a:pt x="3235" y="1888"/>
                  </a:lnTo>
                  <a:lnTo>
                    <a:pt x="3270" y="1923"/>
                  </a:lnTo>
                  <a:lnTo>
                    <a:pt x="3320" y="1914"/>
                  </a:lnTo>
                  <a:lnTo>
                    <a:pt x="3326" y="1838"/>
                  </a:lnTo>
                  <a:lnTo>
                    <a:pt x="3291" y="1721"/>
                  </a:lnTo>
                  <a:lnTo>
                    <a:pt x="3310" y="1687"/>
                  </a:lnTo>
                  <a:lnTo>
                    <a:pt x="3306" y="1666"/>
                  </a:lnTo>
                  <a:lnTo>
                    <a:pt x="3244" y="1658"/>
                  </a:lnTo>
                  <a:lnTo>
                    <a:pt x="3201" y="1682"/>
                  </a:lnTo>
                  <a:lnTo>
                    <a:pt x="3184" y="1646"/>
                  </a:lnTo>
                  <a:lnTo>
                    <a:pt x="3143" y="1614"/>
                  </a:lnTo>
                  <a:lnTo>
                    <a:pt x="3043" y="1654"/>
                  </a:lnTo>
                  <a:lnTo>
                    <a:pt x="2961" y="1716"/>
                  </a:lnTo>
                  <a:lnTo>
                    <a:pt x="2888" y="1677"/>
                  </a:lnTo>
                  <a:lnTo>
                    <a:pt x="2854" y="1699"/>
                  </a:lnTo>
                  <a:lnTo>
                    <a:pt x="2790" y="1667"/>
                  </a:lnTo>
                  <a:lnTo>
                    <a:pt x="2728" y="1700"/>
                  </a:lnTo>
                  <a:lnTo>
                    <a:pt x="2687" y="1721"/>
                  </a:lnTo>
                  <a:lnTo>
                    <a:pt x="2633" y="1677"/>
                  </a:lnTo>
                  <a:lnTo>
                    <a:pt x="2628" y="1673"/>
                  </a:lnTo>
                  <a:lnTo>
                    <a:pt x="2586" y="1663"/>
                  </a:lnTo>
                  <a:lnTo>
                    <a:pt x="2559" y="1625"/>
                  </a:lnTo>
                  <a:lnTo>
                    <a:pt x="2515" y="1625"/>
                  </a:lnTo>
                  <a:lnTo>
                    <a:pt x="2472" y="1623"/>
                  </a:lnTo>
                  <a:lnTo>
                    <a:pt x="2471" y="1623"/>
                  </a:lnTo>
                  <a:lnTo>
                    <a:pt x="2416" y="1618"/>
                  </a:lnTo>
                  <a:lnTo>
                    <a:pt x="2341" y="1661"/>
                  </a:lnTo>
                  <a:lnTo>
                    <a:pt x="2293" y="1624"/>
                  </a:lnTo>
                  <a:lnTo>
                    <a:pt x="2276" y="1611"/>
                  </a:lnTo>
                  <a:lnTo>
                    <a:pt x="2275" y="1603"/>
                  </a:lnTo>
                  <a:lnTo>
                    <a:pt x="2270" y="1587"/>
                  </a:lnTo>
                  <a:lnTo>
                    <a:pt x="2210" y="1536"/>
                  </a:lnTo>
                  <a:lnTo>
                    <a:pt x="2160" y="1494"/>
                  </a:lnTo>
                  <a:lnTo>
                    <a:pt x="2108" y="1450"/>
                  </a:lnTo>
                  <a:lnTo>
                    <a:pt x="2100" y="1443"/>
                  </a:lnTo>
                  <a:lnTo>
                    <a:pt x="2076" y="1328"/>
                  </a:lnTo>
                  <a:lnTo>
                    <a:pt x="2106" y="1314"/>
                  </a:lnTo>
                  <a:lnTo>
                    <a:pt x="2108" y="1307"/>
                  </a:lnTo>
                  <a:lnTo>
                    <a:pt x="2126" y="1262"/>
                  </a:lnTo>
                  <a:lnTo>
                    <a:pt x="2093" y="1238"/>
                  </a:lnTo>
                  <a:lnTo>
                    <a:pt x="2105" y="1209"/>
                  </a:lnTo>
                  <a:lnTo>
                    <a:pt x="2193" y="1177"/>
                  </a:lnTo>
                  <a:lnTo>
                    <a:pt x="2269" y="1034"/>
                  </a:lnTo>
                  <a:lnTo>
                    <a:pt x="2270" y="957"/>
                  </a:lnTo>
                  <a:lnTo>
                    <a:pt x="2237" y="960"/>
                  </a:lnTo>
                  <a:lnTo>
                    <a:pt x="2167" y="959"/>
                  </a:lnTo>
                  <a:lnTo>
                    <a:pt x="2163" y="959"/>
                  </a:lnTo>
                  <a:lnTo>
                    <a:pt x="2143" y="886"/>
                  </a:lnTo>
                  <a:lnTo>
                    <a:pt x="2093" y="826"/>
                  </a:lnTo>
                  <a:lnTo>
                    <a:pt x="2093" y="824"/>
                  </a:lnTo>
                  <a:lnTo>
                    <a:pt x="2115" y="739"/>
                  </a:lnTo>
                  <a:lnTo>
                    <a:pt x="2101" y="733"/>
                  </a:lnTo>
                  <a:lnTo>
                    <a:pt x="2107" y="704"/>
                  </a:lnTo>
                  <a:lnTo>
                    <a:pt x="2090" y="624"/>
                  </a:lnTo>
                  <a:lnTo>
                    <a:pt x="2103" y="601"/>
                  </a:lnTo>
                  <a:lnTo>
                    <a:pt x="2129" y="588"/>
                  </a:lnTo>
                  <a:lnTo>
                    <a:pt x="2120" y="530"/>
                  </a:lnTo>
                  <a:lnTo>
                    <a:pt x="2109" y="475"/>
                  </a:lnTo>
                  <a:lnTo>
                    <a:pt x="2117" y="443"/>
                  </a:lnTo>
                  <a:lnTo>
                    <a:pt x="2072" y="373"/>
                  </a:lnTo>
                  <a:lnTo>
                    <a:pt x="2068" y="376"/>
                  </a:lnTo>
                  <a:lnTo>
                    <a:pt x="2045" y="317"/>
                  </a:lnTo>
                  <a:lnTo>
                    <a:pt x="2028" y="301"/>
                  </a:lnTo>
                  <a:lnTo>
                    <a:pt x="2029" y="265"/>
                  </a:lnTo>
                  <a:lnTo>
                    <a:pt x="2006" y="208"/>
                  </a:lnTo>
                  <a:lnTo>
                    <a:pt x="2001" y="171"/>
                  </a:lnTo>
                  <a:lnTo>
                    <a:pt x="1978" y="185"/>
                  </a:lnTo>
                  <a:lnTo>
                    <a:pt x="1952" y="164"/>
                  </a:lnTo>
                  <a:lnTo>
                    <a:pt x="1920" y="201"/>
                  </a:lnTo>
                  <a:lnTo>
                    <a:pt x="1881" y="158"/>
                  </a:lnTo>
                  <a:lnTo>
                    <a:pt x="1859" y="195"/>
                  </a:lnTo>
                  <a:lnTo>
                    <a:pt x="1820" y="189"/>
                  </a:lnTo>
                  <a:lnTo>
                    <a:pt x="1710" y="86"/>
                  </a:lnTo>
                  <a:lnTo>
                    <a:pt x="1689" y="95"/>
                  </a:lnTo>
                  <a:lnTo>
                    <a:pt x="1660" y="108"/>
                  </a:lnTo>
                  <a:lnTo>
                    <a:pt x="1640" y="120"/>
                  </a:lnTo>
                  <a:lnTo>
                    <a:pt x="1637" y="122"/>
                  </a:lnTo>
                  <a:lnTo>
                    <a:pt x="1618" y="123"/>
                  </a:lnTo>
                  <a:lnTo>
                    <a:pt x="1561" y="126"/>
                  </a:lnTo>
                  <a:lnTo>
                    <a:pt x="1549" y="128"/>
                  </a:lnTo>
                  <a:lnTo>
                    <a:pt x="1493" y="140"/>
                  </a:lnTo>
                  <a:lnTo>
                    <a:pt x="1502" y="153"/>
                  </a:lnTo>
                  <a:lnTo>
                    <a:pt x="1515" y="169"/>
                  </a:lnTo>
                  <a:lnTo>
                    <a:pt x="1524" y="179"/>
                  </a:lnTo>
                  <a:lnTo>
                    <a:pt x="1528" y="218"/>
                  </a:lnTo>
                  <a:lnTo>
                    <a:pt x="1528" y="236"/>
                  </a:lnTo>
                  <a:lnTo>
                    <a:pt x="1570" y="269"/>
                  </a:lnTo>
                  <a:lnTo>
                    <a:pt x="1577" y="284"/>
                  </a:lnTo>
                  <a:lnTo>
                    <a:pt x="1618" y="282"/>
                  </a:lnTo>
                  <a:lnTo>
                    <a:pt x="1618" y="306"/>
                  </a:lnTo>
                  <a:lnTo>
                    <a:pt x="1635" y="339"/>
                  </a:lnTo>
                  <a:lnTo>
                    <a:pt x="1637" y="342"/>
                  </a:lnTo>
                  <a:lnTo>
                    <a:pt x="1633" y="367"/>
                  </a:lnTo>
                  <a:lnTo>
                    <a:pt x="1664" y="369"/>
                  </a:lnTo>
                  <a:lnTo>
                    <a:pt x="1689" y="400"/>
                  </a:lnTo>
                  <a:lnTo>
                    <a:pt x="1682" y="419"/>
                  </a:lnTo>
                  <a:lnTo>
                    <a:pt x="1693" y="440"/>
                  </a:lnTo>
                  <a:lnTo>
                    <a:pt x="1687" y="457"/>
                  </a:lnTo>
                  <a:lnTo>
                    <a:pt x="1682" y="468"/>
                  </a:lnTo>
                  <a:lnTo>
                    <a:pt x="1672" y="468"/>
                  </a:lnTo>
                  <a:lnTo>
                    <a:pt x="1644" y="486"/>
                  </a:lnTo>
                  <a:lnTo>
                    <a:pt x="1644" y="519"/>
                  </a:lnTo>
                  <a:lnTo>
                    <a:pt x="1628" y="527"/>
                  </a:lnTo>
                  <a:lnTo>
                    <a:pt x="1618" y="513"/>
                  </a:lnTo>
                  <a:lnTo>
                    <a:pt x="1580" y="515"/>
                  </a:lnTo>
                  <a:lnTo>
                    <a:pt x="1575" y="511"/>
                  </a:lnTo>
                  <a:lnTo>
                    <a:pt x="1545" y="516"/>
                  </a:lnTo>
                  <a:lnTo>
                    <a:pt x="1514" y="520"/>
                  </a:lnTo>
                  <a:lnTo>
                    <a:pt x="1506" y="532"/>
                  </a:lnTo>
                  <a:lnTo>
                    <a:pt x="1483" y="481"/>
                  </a:lnTo>
                  <a:lnTo>
                    <a:pt x="1450" y="466"/>
                  </a:lnTo>
                  <a:lnTo>
                    <a:pt x="1416" y="488"/>
                  </a:lnTo>
                  <a:lnTo>
                    <a:pt x="1403" y="480"/>
                  </a:lnTo>
                  <a:lnTo>
                    <a:pt x="1375" y="492"/>
                  </a:lnTo>
                  <a:lnTo>
                    <a:pt x="1373" y="499"/>
                  </a:lnTo>
                  <a:lnTo>
                    <a:pt x="1389" y="522"/>
                  </a:lnTo>
                  <a:lnTo>
                    <a:pt x="1358" y="569"/>
                  </a:lnTo>
                  <a:lnTo>
                    <a:pt x="1337" y="608"/>
                  </a:lnTo>
                  <a:lnTo>
                    <a:pt x="1311" y="625"/>
                  </a:lnTo>
                  <a:lnTo>
                    <a:pt x="1285" y="636"/>
                  </a:lnTo>
                  <a:lnTo>
                    <a:pt x="1275" y="640"/>
                  </a:lnTo>
                  <a:lnTo>
                    <a:pt x="1247" y="652"/>
                  </a:lnTo>
                  <a:lnTo>
                    <a:pt x="1259" y="691"/>
                  </a:lnTo>
                  <a:lnTo>
                    <a:pt x="1260" y="692"/>
                  </a:lnTo>
                  <a:lnTo>
                    <a:pt x="1272" y="709"/>
                  </a:lnTo>
                  <a:lnTo>
                    <a:pt x="1266" y="729"/>
                  </a:lnTo>
                  <a:lnTo>
                    <a:pt x="1258" y="742"/>
                  </a:lnTo>
                  <a:lnTo>
                    <a:pt x="1233" y="750"/>
                  </a:lnTo>
                  <a:lnTo>
                    <a:pt x="1232" y="750"/>
                  </a:lnTo>
                  <a:lnTo>
                    <a:pt x="1209" y="754"/>
                  </a:lnTo>
                  <a:lnTo>
                    <a:pt x="1193" y="733"/>
                  </a:lnTo>
                  <a:lnTo>
                    <a:pt x="1190" y="675"/>
                  </a:lnTo>
                  <a:lnTo>
                    <a:pt x="1151" y="688"/>
                  </a:lnTo>
                  <a:lnTo>
                    <a:pt x="1145" y="690"/>
                  </a:lnTo>
                  <a:lnTo>
                    <a:pt x="1083" y="690"/>
                  </a:lnTo>
                  <a:lnTo>
                    <a:pt x="1060" y="608"/>
                  </a:lnTo>
                  <a:lnTo>
                    <a:pt x="1092" y="598"/>
                  </a:lnTo>
                  <a:lnTo>
                    <a:pt x="1131" y="621"/>
                  </a:lnTo>
                  <a:lnTo>
                    <a:pt x="1177" y="606"/>
                  </a:lnTo>
                  <a:lnTo>
                    <a:pt x="1194" y="589"/>
                  </a:lnTo>
                  <a:lnTo>
                    <a:pt x="1165" y="568"/>
                  </a:lnTo>
                  <a:lnTo>
                    <a:pt x="1175" y="552"/>
                  </a:lnTo>
                  <a:lnTo>
                    <a:pt x="1205" y="537"/>
                  </a:lnTo>
                  <a:lnTo>
                    <a:pt x="1203" y="523"/>
                  </a:lnTo>
                  <a:lnTo>
                    <a:pt x="1233" y="506"/>
                  </a:lnTo>
                  <a:lnTo>
                    <a:pt x="1269" y="518"/>
                  </a:lnTo>
                  <a:lnTo>
                    <a:pt x="1286" y="509"/>
                  </a:lnTo>
                  <a:lnTo>
                    <a:pt x="1318" y="459"/>
                  </a:lnTo>
                  <a:lnTo>
                    <a:pt x="1285" y="453"/>
                  </a:lnTo>
                  <a:lnTo>
                    <a:pt x="1277" y="401"/>
                  </a:lnTo>
                  <a:lnTo>
                    <a:pt x="1223" y="418"/>
                  </a:lnTo>
                  <a:lnTo>
                    <a:pt x="1201" y="426"/>
                  </a:lnTo>
                  <a:lnTo>
                    <a:pt x="1184" y="430"/>
                  </a:lnTo>
                  <a:lnTo>
                    <a:pt x="1141" y="488"/>
                  </a:lnTo>
                  <a:lnTo>
                    <a:pt x="1105" y="493"/>
                  </a:lnTo>
                  <a:lnTo>
                    <a:pt x="1084" y="490"/>
                  </a:lnTo>
                  <a:lnTo>
                    <a:pt x="1100" y="468"/>
                  </a:lnTo>
                  <a:lnTo>
                    <a:pt x="1080" y="423"/>
                  </a:lnTo>
                  <a:lnTo>
                    <a:pt x="1049" y="390"/>
                  </a:lnTo>
                  <a:lnTo>
                    <a:pt x="1026" y="398"/>
                  </a:lnTo>
                  <a:lnTo>
                    <a:pt x="1005" y="351"/>
                  </a:lnTo>
                  <a:lnTo>
                    <a:pt x="1001" y="335"/>
                  </a:lnTo>
                  <a:lnTo>
                    <a:pt x="997" y="319"/>
                  </a:lnTo>
                  <a:lnTo>
                    <a:pt x="1118" y="262"/>
                  </a:lnTo>
                  <a:lnTo>
                    <a:pt x="1144" y="249"/>
                  </a:lnTo>
                  <a:lnTo>
                    <a:pt x="1147" y="248"/>
                  </a:lnTo>
                  <a:lnTo>
                    <a:pt x="1163" y="242"/>
                  </a:lnTo>
                  <a:lnTo>
                    <a:pt x="1154" y="214"/>
                  </a:lnTo>
                  <a:lnTo>
                    <a:pt x="1181" y="198"/>
                  </a:lnTo>
                  <a:lnTo>
                    <a:pt x="1215" y="181"/>
                  </a:lnTo>
                  <a:lnTo>
                    <a:pt x="1257" y="176"/>
                  </a:lnTo>
                  <a:lnTo>
                    <a:pt x="1269" y="155"/>
                  </a:lnTo>
                  <a:lnTo>
                    <a:pt x="1282" y="134"/>
                  </a:lnTo>
                  <a:lnTo>
                    <a:pt x="1291" y="114"/>
                  </a:lnTo>
                  <a:lnTo>
                    <a:pt x="1316" y="105"/>
                  </a:lnTo>
                  <a:lnTo>
                    <a:pt x="1357" y="91"/>
                  </a:lnTo>
                  <a:lnTo>
                    <a:pt x="1408" y="75"/>
                  </a:lnTo>
                  <a:lnTo>
                    <a:pt x="1458" y="13"/>
                  </a:lnTo>
                  <a:lnTo>
                    <a:pt x="1448" y="0"/>
                  </a:lnTo>
                  <a:lnTo>
                    <a:pt x="1360" y="39"/>
                  </a:lnTo>
                  <a:lnTo>
                    <a:pt x="1308" y="62"/>
                  </a:lnTo>
                  <a:lnTo>
                    <a:pt x="1274" y="47"/>
                  </a:lnTo>
                  <a:lnTo>
                    <a:pt x="1208" y="42"/>
                  </a:lnTo>
                  <a:lnTo>
                    <a:pt x="1204" y="43"/>
                  </a:lnTo>
                  <a:lnTo>
                    <a:pt x="1164" y="48"/>
                  </a:lnTo>
                  <a:lnTo>
                    <a:pt x="1101" y="29"/>
                  </a:lnTo>
                  <a:lnTo>
                    <a:pt x="1076" y="23"/>
                  </a:lnTo>
                  <a:lnTo>
                    <a:pt x="1015" y="51"/>
                  </a:lnTo>
                  <a:lnTo>
                    <a:pt x="1013" y="51"/>
                  </a:lnTo>
                  <a:lnTo>
                    <a:pt x="991" y="51"/>
                  </a:lnTo>
                  <a:lnTo>
                    <a:pt x="929" y="105"/>
                  </a:lnTo>
                  <a:lnTo>
                    <a:pt x="872" y="116"/>
                  </a:lnTo>
                  <a:lnTo>
                    <a:pt x="847" y="113"/>
                  </a:lnTo>
                  <a:lnTo>
                    <a:pt x="819" y="112"/>
                  </a:lnTo>
                  <a:lnTo>
                    <a:pt x="773" y="104"/>
                  </a:lnTo>
                  <a:lnTo>
                    <a:pt x="732" y="102"/>
                  </a:lnTo>
                  <a:lnTo>
                    <a:pt x="727" y="102"/>
                  </a:lnTo>
                  <a:lnTo>
                    <a:pt x="718" y="82"/>
                  </a:lnTo>
                  <a:lnTo>
                    <a:pt x="654" y="85"/>
                  </a:lnTo>
                  <a:lnTo>
                    <a:pt x="631" y="89"/>
                  </a:lnTo>
                  <a:lnTo>
                    <a:pt x="645" y="119"/>
                  </a:lnTo>
                  <a:lnTo>
                    <a:pt x="642" y="145"/>
                  </a:lnTo>
                  <a:lnTo>
                    <a:pt x="600" y="161"/>
                  </a:lnTo>
                  <a:lnTo>
                    <a:pt x="603" y="231"/>
                  </a:lnTo>
                  <a:lnTo>
                    <a:pt x="475" y="259"/>
                  </a:lnTo>
                  <a:lnTo>
                    <a:pt x="456" y="226"/>
                  </a:lnTo>
                  <a:lnTo>
                    <a:pt x="412" y="244"/>
                  </a:lnTo>
                  <a:lnTo>
                    <a:pt x="410" y="248"/>
                  </a:lnTo>
                  <a:lnTo>
                    <a:pt x="413" y="276"/>
                  </a:lnTo>
                  <a:lnTo>
                    <a:pt x="389" y="289"/>
                  </a:lnTo>
                  <a:lnTo>
                    <a:pt x="383" y="304"/>
                  </a:lnTo>
                  <a:lnTo>
                    <a:pt x="382" y="306"/>
                  </a:lnTo>
                  <a:lnTo>
                    <a:pt x="364" y="341"/>
                  </a:lnTo>
                  <a:lnTo>
                    <a:pt x="361" y="347"/>
                  </a:lnTo>
                  <a:lnTo>
                    <a:pt x="344" y="377"/>
                  </a:lnTo>
                  <a:lnTo>
                    <a:pt x="324" y="386"/>
                  </a:lnTo>
                  <a:lnTo>
                    <a:pt x="281" y="403"/>
                  </a:lnTo>
                  <a:lnTo>
                    <a:pt x="259" y="443"/>
                  </a:lnTo>
                  <a:lnTo>
                    <a:pt x="200" y="428"/>
                  </a:lnTo>
                  <a:lnTo>
                    <a:pt x="191" y="408"/>
                  </a:lnTo>
                  <a:lnTo>
                    <a:pt x="177" y="414"/>
                  </a:lnTo>
                  <a:lnTo>
                    <a:pt x="167" y="429"/>
                  </a:lnTo>
                  <a:lnTo>
                    <a:pt x="116" y="480"/>
                  </a:lnTo>
                  <a:lnTo>
                    <a:pt x="49" y="519"/>
                  </a:lnTo>
                  <a:lnTo>
                    <a:pt x="25" y="447"/>
                  </a:lnTo>
                  <a:lnTo>
                    <a:pt x="3" y="473"/>
                  </a:lnTo>
                  <a:lnTo>
                    <a:pt x="48" y="585"/>
                  </a:lnTo>
                  <a:lnTo>
                    <a:pt x="54" y="600"/>
                  </a:lnTo>
                  <a:lnTo>
                    <a:pt x="0" y="702"/>
                  </a:lnTo>
                  <a:lnTo>
                    <a:pt x="13" y="718"/>
                  </a:lnTo>
                  <a:lnTo>
                    <a:pt x="53" y="697"/>
                  </a:lnTo>
                  <a:lnTo>
                    <a:pt x="99" y="670"/>
                  </a:lnTo>
                  <a:lnTo>
                    <a:pt x="119" y="658"/>
                  </a:lnTo>
                  <a:lnTo>
                    <a:pt x="164" y="644"/>
                  </a:lnTo>
                  <a:lnTo>
                    <a:pt x="190" y="635"/>
                  </a:lnTo>
                  <a:lnTo>
                    <a:pt x="231" y="628"/>
                  </a:lnTo>
                  <a:lnTo>
                    <a:pt x="257" y="623"/>
                  </a:lnTo>
                  <a:lnTo>
                    <a:pt x="306" y="600"/>
                  </a:lnTo>
                  <a:lnTo>
                    <a:pt x="332" y="602"/>
                  </a:lnTo>
                  <a:lnTo>
                    <a:pt x="359" y="584"/>
                  </a:lnTo>
                  <a:lnTo>
                    <a:pt x="373" y="600"/>
                  </a:lnTo>
                  <a:lnTo>
                    <a:pt x="338" y="637"/>
                  </a:lnTo>
                  <a:lnTo>
                    <a:pt x="366" y="645"/>
                  </a:lnTo>
                  <a:lnTo>
                    <a:pt x="374" y="647"/>
                  </a:lnTo>
                  <a:lnTo>
                    <a:pt x="464" y="711"/>
                  </a:lnTo>
                  <a:lnTo>
                    <a:pt x="470" y="731"/>
                  </a:lnTo>
                  <a:lnTo>
                    <a:pt x="449" y="748"/>
                  </a:lnTo>
                  <a:lnTo>
                    <a:pt x="471" y="803"/>
                  </a:lnTo>
                  <a:lnTo>
                    <a:pt x="445" y="824"/>
                  </a:lnTo>
                  <a:lnTo>
                    <a:pt x="399" y="847"/>
                  </a:lnTo>
                  <a:lnTo>
                    <a:pt x="365" y="874"/>
                  </a:lnTo>
                  <a:lnTo>
                    <a:pt x="357" y="906"/>
                  </a:lnTo>
                  <a:lnTo>
                    <a:pt x="358" y="917"/>
                  </a:lnTo>
                  <a:lnTo>
                    <a:pt x="354" y="939"/>
                  </a:lnTo>
                  <a:lnTo>
                    <a:pt x="350" y="959"/>
                  </a:lnTo>
                  <a:lnTo>
                    <a:pt x="349" y="980"/>
                  </a:lnTo>
                  <a:cubicBezTo>
                    <a:pt x="349" y="980"/>
                    <a:pt x="351" y="1013"/>
                    <a:pt x="351" y="1018"/>
                  </a:cubicBezTo>
                  <a:cubicBezTo>
                    <a:pt x="351" y="1024"/>
                    <a:pt x="371" y="1040"/>
                    <a:pt x="371" y="1040"/>
                  </a:cubicBezTo>
                  <a:lnTo>
                    <a:pt x="456" y="1050"/>
                  </a:lnTo>
                  <a:lnTo>
                    <a:pt x="474" y="1047"/>
                  </a:lnTo>
                  <a:lnTo>
                    <a:pt x="574" y="1030"/>
                  </a:lnTo>
                  <a:lnTo>
                    <a:pt x="592" y="1026"/>
                  </a:lnTo>
                  <a:lnTo>
                    <a:pt x="607" y="1022"/>
                  </a:lnTo>
                  <a:lnTo>
                    <a:pt x="620" y="1018"/>
                  </a:lnTo>
                  <a:lnTo>
                    <a:pt x="643" y="1006"/>
                  </a:lnTo>
                  <a:lnTo>
                    <a:pt x="659" y="998"/>
                  </a:lnTo>
                  <a:lnTo>
                    <a:pt x="677" y="989"/>
                  </a:lnTo>
                  <a:lnTo>
                    <a:pt x="703" y="975"/>
                  </a:lnTo>
                  <a:lnTo>
                    <a:pt x="736" y="967"/>
                  </a:lnTo>
                  <a:lnTo>
                    <a:pt x="751" y="999"/>
                  </a:lnTo>
                  <a:lnTo>
                    <a:pt x="764" y="1009"/>
                  </a:lnTo>
                  <a:lnTo>
                    <a:pt x="767" y="1039"/>
                  </a:lnTo>
                  <a:lnTo>
                    <a:pt x="750" y="1058"/>
                  </a:lnTo>
                  <a:lnTo>
                    <a:pt x="691" y="1090"/>
                  </a:lnTo>
                  <a:lnTo>
                    <a:pt x="690" y="1098"/>
                  </a:lnTo>
                  <a:lnTo>
                    <a:pt x="708" y="1098"/>
                  </a:lnTo>
                  <a:lnTo>
                    <a:pt x="719" y="1135"/>
                  </a:lnTo>
                  <a:lnTo>
                    <a:pt x="711" y="1167"/>
                  </a:lnTo>
                  <a:lnTo>
                    <a:pt x="726" y="1202"/>
                  </a:lnTo>
                  <a:lnTo>
                    <a:pt x="714" y="1218"/>
                  </a:lnTo>
                  <a:lnTo>
                    <a:pt x="710" y="1246"/>
                  </a:lnTo>
                  <a:lnTo>
                    <a:pt x="677" y="1283"/>
                  </a:lnTo>
                  <a:lnTo>
                    <a:pt x="692" y="1290"/>
                  </a:lnTo>
                  <a:lnTo>
                    <a:pt x="739" y="1292"/>
                  </a:lnTo>
                  <a:lnTo>
                    <a:pt x="766" y="1273"/>
                  </a:lnTo>
                  <a:lnTo>
                    <a:pt x="786" y="1290"/>
                  </a:lnTo>
                  <a:lnTo>
                    <a:pt x="821" y="1290"/>
                  </a:lnTo>
                  <a:lnTo>
                    <a:pt x="872" y="1317"/>
                  </a:lnTo>
                  <a:lnTo>
                    <a:pt x="984" y="1301"/>
                  </a:lnTo>
                  <a:lnTo>
                    <a:pt x="998" y="1322"/>
                  </a:lnTo>
                  <a:lnTo>
                    <a:pt x="1022" y="1318"/>
                  </a:lnTo>
                  <a:lnTo>
                    <a:pt x="1035" y="1397"/>
                  </a:lnTo>
                  <a:lnTo>
                    <a:pt x="991" y="1438"/>
                  </a:lnTo>
                  <a:lnTo>
                    <a:pt x="945" y="1399"/>
                  </a:lnTo>
                  <a:lnTo>
                    <a:pt x="915" y="1431"/>
                  </a:lnTo>
                  <a:lnTo>
                    <a:pt x="973" y="1482"/>
                  </a:lnTo>
                  <a:lnTo>
                    <a:pt x="952" y="1512"/>
                  </a:lnTo>
                  <a:lnTo>
                    <a:pt x="952" y="1543"/>
                  </a:lnTo>
                  <a:lnTo>
                    <a:pt x="915" y="1608"/>
                  </a:lnTo>
                  <a:lnTo>
                    <a:pt x="918" y="1623"/>
                  </a:lnTo>
                  <a:lnTo>
                    <a:pt x="891" y="1674"/>
                  </a:lnTo>
                  <a:lnTo>
                    <a:pt x="902" y="1694"/>
                  </a:lnTo>
                  <a:lnTo>
                    <a:pt x="919" y="1744"/>
                  </a:lnTo>
                  <a:lnTo>
                    <a:pt x="910" y="1825"/>
                  </a:lnTo>
                  <a:lnTo>
                    <a:pt x="1014" y="1856"/>
                  </a:lnTo>
                  <a:lnTo>
                    <a:pt x="1006" y="1896"/>
                  </a:lnTo>
                  <a:lnTo>
                    <a:pt x="1016" y="1900"/>
                  </a:lnTo>
                  <a:lnTo>
                    <a:pt x="1078" y="1923"/>
                  </a:lnTo>
                  <a:lnTo>
                    <a:pt x="1070" y="1969"/>
                  </a:lnTo>
                  <a:lnTo>
                    <a:pt x="1072" y="2027"/>
                  </a:lnTo>
                  <a:lnTo>
                    <a:pt x="1020" y="2055"/>
                  </a:lnTo>
                  <a:lnTo>
                    <a:pt x="1005" y="2029"/>
                  </a:lnTo>
                  <a:lnTo>
                    <a:pt x="973" y="2029"/>
                  </a:lnTo>
                  <a:lnTo>
                    <a:pt x="972" y="2070"/>
                  </a:lnTo>
                  <a:lnTo>
                    <a:pt x="938" y="2086"/>
                  </a:lnTo>
                  <a:lnTo>
                    <a:pt x="952" y="2211"/>
                  </a:lnTo>
                  <a:lnTo>
                    <a:pt x="953" y="2222"/>
                  </a:lnTo>
                  <a:lnTo>
                    <a:pt x="937" y="2236"/>
                  </a:lnTo>
                  <a:lnTo>
                    <a:pt x="908" y="2260"/>
                  </a:lnTo>
                  <a:lnTo>
                    <a:pt x="870" y="2245"/>
                  </a:lnTo>
                  <a:lnTo>
                    <a:pt x="827" y="2312"/>
                  </a:lnTo>
                  <a:lnTo>
                    <a:pt x="777" y="2341"/>
                  </a:lnTo>
                  <a:lnTo>
                    <a:pt x="777"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4"/>
            <p:cNvSpPr>
              <a:spLocks noEditPoints="1"/>
            </p:cNvSpPr>
            <p:nvPr/>
          </p:nvSpPr>
          <p:spPr bwMode="auto">
            <a:xfrm>
              <a:off x="4268788" y="3362326"/>
              <a:ext cx="3179763" cy="2897188"/>
            </a:xfrm>
            <a:custGeom>
              <a:avLst/>
              <a:gdLst>
                <a:gd name="T0" fmla="*/ 829 w 3333"/>
                <a:gd name="T1" fmla="*/ 2314 h 3034"/>
                <a:gd name="T2" fmla="*/ 1078 w 3333"/>
                <a:gd name="T3" fmla="*/ 1929 h 3034"/>
                <a:gd name="T4" fmla="*/ 915 w 3333"/>
                <a:gd name="T5" fmla="*/ 1435 h 3034"/>
                <a:gd name="T6" fmla="*/ 694 w 3333"/>
                <a:gd name="T7" fmla="*/ 1297 h 3034"/>
                <a:gd name="T8" fmla="*/ 765 w 3333"/>
                <a:gd name="T9" fmla="*/ 1015 h 3034"/>
                <a:gd name="T10" fmla="*/ 349 w 3333"/>
                <a:gd name="T11" fmla="*/ 984 h 3034"/>
                <a:gd name="T12" fmla="*/ 376 w 3333"/>
                <a:gd name="T13" fmla="*/ 654 h 3034"/>
                <a:gd name="T14" fmla="*/ 16 w 3333"/>
                <a:gd name="T15" fmla="*/ 726 h 3034"/>
                <a:gd name="T16" fmla="*/ 282 w 3333"/>
                <a:gd name="T17" fmla="*/ 404 h 3034"/>
                <a:gd name="T18" fmla="*/ 601 w 3333"/>
                <a:gd name="T19" fmla="*/ 163 h 3034"/>
                <a:gd name="T20" fmla="*/ 931 w 3333"/>
                <a:gd name="T21" fmla="*/ 106 h 3034"/>
                <a:gd name="T22" fmla="*/ 1414 w 3333"/>
                <a:gd name="T23" fmla="*/ 82 h 3034"/>
                <a:gd name="T24" fmla="*/ 1013 w 3333"/>
                <a:gd name="T25" fmla="*/ 354 h 3034"/>
                <a:gd name="T26" fmla="*/ 1292 w 3333"/>
                <a:gd name="T27" fmla="*/ 454 h 3034"/>
                <a:gd name="T28" fmla="*/ 1096 w 3333"/>
                <a:gd name="T29" fmla="*/ 605 h 3034"/>
                <a:gd name="T30" fmla="*/ 1260 w 3333"/>
                <a:gd name="T31" fmla="*/ 696 h 3034"/>
                <a:gd name="T32" fmla="*/ 1511 w 3333"/>
                <a:gd name="T33" fmla="*/ 529 h 3034"/>
                <a:gd name="T34" fmla="*/ 1682 w 3333"/>
                <a:gd name="T35" fmla="*/ 423 h 3034"/>
                <a:gd name="T36" fmla="*/ 1503 w 3333"/>
                <a:gd name="T37" fmla="*/ 159 h 3034"/>
                <a:gd name="T38" fmla="*/ 1982 w 3333"/>
                <a:gd name="T39" fmla="*/ 185 h 3034"/>
                <a:gd name="T40" fmla="*/ 2110 w 3333"/>
                <a:gd name="T41" fmla="*/ 607 h 3034"/>
                <a:gd name="T42" fmla="*/ 2199 w 3333"/>
                <a:gd name="T43" fmla="*/ 1183 h 3034"/>
                <a:gd name="T44" fmla="*/ 2474 w 3333"/>
                <a:gd name="T45" fmla="*/ 1624 h 3034"/>
                <a:gd name="T46" fmla="*/ 3147 w 3333"/>
                <a:gd name="T47" fmla="*/ 1614 h 3034"/>
                <a:gd name="T48" fmla="*/ 3216 w 3333"/>
                <a:gd name="T49" fmla="*/ 1922 h 3034"/>
                <a:gd name="T50" fmla="*/ 2649 w 3333"/>
                <a:gd name="T51" fmla="*/ 2392 h 3034"/>
                <a:gd name="T52" fmla="*/ 2238 w 3333"/>
                <a:gd name="T53" fmla="*/ 2520 h 3034"/>
                <a:gd name="T54" fmla="*/ 1407 w 3333"/>
                <a:gd name="T55" fmla="*/ 2782 h 3034"/>
                <a:gd name="T56" fmla="*/ 1039 w 3333"/>
                <a:gd name="T57" fmla="*/ 2956 h 3034"/>
                <a:gd name="T58" fmla="*/ 746 w 3333"/>
                <a:gd name="T59" fmla="*/ 3027 h 3034"/>
                <a:gd name="T60" fmla="*/ 1292 w 3333"/>
                <a:gd name="T61" fmla="*/ 2849 h 3034"/>
                <a:gd name="T62" fmla="*/ 1598 w 3333"/>
                <a:gd name="T63" fmla="*/ 2668 h 3034"/>
                <a:gd name="T64" fmla="*/ 2321 w 3333"/>
                <a:gd name="T65" fmla="*/ 2360 h 3034"/>
                <a:gd name="T66" fmla="*/ 2921 w 3333"/>
                <a:gd name="T67" fmla="*/ 2400 h 3034"/>
                <a:gd name="T68" fmla="*/ 3321 w 3333"/>
                <a:gd name="T69" fmla="*/ 1916 h 3034"/>
                <a:gd name="T70" fmla="*/ 2858 w 3333"/>
                <a:gd name="T71" fmla="*/ 1707 h 3034"/>
                <a:gd name="T72" fmla="*/ 2344 w 3333"/>
                <a:gd name="T73" fmla="*/ 1669 h 3034"/>
                <a:gd name="T74" fmla="*/ 2270 w 3333"/>
                <a:gd name="T75" fmla="*/ 1037 h 3034"/>
                <a:gd name="T76" fmla="*/ 2129 w 3333"/>
                <a:gd name="T77" fmla="*/ 590 h 3034"/>
                <a:gd name="T78" fmla="*/ 1956 w 3333"/>
                <a:gd name="T79" fmla="*/ 172 h 3034"/>
                <a:gd name="T80" fmla="*/ 1531 w 3333"/>
                <a:gd name="T81" fmla="*/ 181 h 3034"/>
                <a:gd name="T82" fmla="*/ 1701 w 3333"/>
                <a:gd name="T83" fmla="*/ 443 h 3034"/>
                <a:gd name="T84" fmla="*/ 1484 w 3333"/>
                <a:gd name="T85" fmla="*/ 487 h 3034"/>
                <a:gd name="T86" fmla="*/ 1280 w 3333"/>
                <a:gd name="T87" fmla="*/ 712 h 3034"/>
                <a:gd name="T88" fmla="*/ 1179 w 3333"/>
                <a:gd name="T89" fmla="*/ 607 h 3034"/>
                <a:gd name="T90" fmla="*/ 1228 w 3333"/>
                <a:gd name="T91" fmla="*/ 425 h 3034"/>
                <a:gd name="T92" fmla="*/ 1150 w 3333"/>
                <a:gd name="T93" fmla="*/ 249 h 3034"/>
                <a:gd name="T94" fmla="*/ 1312 w 3333"/>
                <a:gd name="T95" fmla="*/ 70 h 3034"/>
                <a:gd name="T96" fmla="*/ 823 w 3333"/>
                <a:gd name="T97" fmla="*/ 120 h 3034"/>
                <a:gd name="T98" fmla="*/ 459 w 3333"/>
                <a:gd name="T99" fmla="*/ 234 h 3034"/>
                <a:gd name="T100" fmla="*/ 194 w 3333"/>
                <a:gd name="T101" fmla="*/ 416 h 3034"/>
                <a:gd name="T102" fmla="*/ 167 w 3333"/>
                <a:gd name="T103" fmla="*/ 645 h 3034"/>
                <a:gd name="T104" fmla="*/ 457 w 3333"/>
                <a:gd name="T105" fmla="*/ 753 h 3034"/>
                <a:gd name="T106" fmla="*/ 460 w 3333"/>
                <a:gd name="T107" fmla="*/ 1051 h 3034"/>
                <a:gd name="T108" fmla="*/ 727 w 3333"/>
                <a:gd name="T109" fmla="*/ 1139 h 3034"/>
                <a:gd name="T110" fmla="*/ 989 w 3333"/>
                <a:gd name="T111" fmla="*/ 1301 h 3034"/>
                <a:gd name="T112" fmla="*/ 925 w 3333"/>
                <a:gd name="T113" fmla="*/ 1629 h 3034"/>
                <a:gd name="T114" fmla="*/ 980 w 3333"/>
                <a:gd name="T115" fmla="*/ 2036 h 3034"/>
                <a:gd name="T116" fmla="*/ 697 w 3333"/>
                <a:gd name="T117" fmla="*/ 2691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3" h="3034">
                  <a:moveTo>
                    <a:pt x="740" y="3034"/>
                  </a:moveTo>
                  <a:lnTo>
                    <a:pt x="740" y="3034"/>
                  </a:lnTo>
                  <a:lnTo>
                    <a:pt x="716" y="2909"/>
                  </a:lnTo>
                  <a:lnTo>
                    <a:pt x="685" y="2873"/>
                  </a:lnTo>
                  <a:lnTo>
                    <a:pt x="722" y="2767"/>
                  </a:lnTo>
                  <a:lnTo>
                    <a:pt x="688" y="2686"/>
                  </a:lnTo>
                  <a:lnTo>
                    <a:pt x="748" y="2678"/>
                  </a:lnTo>
                  <a:lnTo>
                    <a:pt x="767" y="2644"/>
                  </a:lnTo>
                  <a:lnTo>
                    <a:pt x="750" y="2544"/>
                  </a:lnTo>
                  <a:lnTo>
                    <a:pt x="803" y="2441"/>
                  </a:lnTo>
                  <a:lnTo>
                    <a:pt x="777" y="2344"/>
                  </a:lnTo>
                  <a:lnTo>
                    <a:pt x="829" y="2314"/>
                  </a:lnTo>
                  <a:lnTo>
                    <a:pt x="873" y="2245"/>
                  </a:lnTo>
                  <a:lnTo>
                    <a:pt x="911" y="2260"/>
                  </a:lnTo>
                  <a:lnTo>
                    <a:pt x="953" y="2224"/>
                  </a:lnTo>
                  <a:lnTo>
                    <a:pt x="952" y="2216"/>
                  </a:lnTo>
                  <a:lnTo>
                    <a:pt x="938" y="2088"/>
                  </a:lnTo>
                  <a:lnTo>
                    <a:pt x="973" y="2072"/>
                  </a:lnTo>
                  <a:lnTo>
                    <a:pt x="974" y="2030"/>
                  </a:lnTo>
                  <a:lnTo>
                    <a:pt x="1011" y="2030"/>
                  </a:lnTo>
                  <a:lnTo>
                    <a:pt x="1026" y="2054"/>
                  </a:lnTo>
                  <a:lnTo>
                    <a:pt x="1072" y="2029"/>
                  </a:lnTo>
                  <a:lnTo>
                    <a:pt x="1071" y="1973"/>
                  </a:lnTo>
                  <a:lnTo>
                    <a:pt x="1078" y="1929"/>
                  </a:lnTo>
                  <a:lnTo>
                    <a:pt x="1006" y="1902"/>
                  </a:lnTo>
                  <a:lnTo>
                    <a:pt x="1014" y="1862"/>
                  </a:lnTo>
                  <a:lnTo>
                    <a:pt x="911" y="1831"/>
                  </a:lnTo>
                  <a:lnTo>
                    <a:pt x="920" y="1748"/>
                  </a:lnTo>
                  <a:lnTo>
                    <a:pt x="902" y="1699"/>
                  </a:lnTo>
                  <a:lnTo>
                    <a:pt x="891" y="1678"/>
                  </a:lnTo>
                  <a:lnTo>
                    <a:pt x="918" y="1626"/>
                  </a:lnTo>
                  <a:lnTo>
                    <a:pt x="916" y="1611"/>
                  </a:lnTo>
                  <a:lnTo>
                    <a:pt x="953" y="1546"/>
                  </a:lnTo>
                  <a:lnTo>
                    <a:pt x="953" y="1515"/>
                  </a:lnTo>
                  <a:lnTo>
                    <a:pt x="972" y="1487"/>
                  </a:lnTo>
                  <a:lnTo>
                    <a:pt x="915" y="1435"/>
                  </a:lnTo>
                  <a:lnTo>
                    <a:pt x="949" y="1398"/>
                  </a:lnTo>
                  <a:lnTo>
                    <a:pt x="994" y="1438"/>
                  </a:lnTo>
                  <a:lnTo>
                    <a:pt x="1035" y="1400"/>
                  </a:lnTo>
                  <a:lnTo>
                    <a:pt x="1024" y="1326"/>
                  </a:lnTo>
                  <a:lnTo>
                    <a:pt x="1001" y="1330"/>
                  </a:lnTo>
                  <a:lnTo>
                    <a:pt x="986" y="1308"/>
                  </a:lnTo>
                  <a:lnTo>
                    <a:pt x="875" y="1324"/>
                  </a:lnTo>
                  <a:lnTo>
                    <a:pt x="824" y="1297"/>
                  </a:lnTo>
                  <a:lnTo>
                    <a:pt x="788" y="1298"/>
                  </a:lnTo>
                  <a:lnTo>
                    <a:pt x="770" y="1281"/>
                  </a:lnTo>
                  <a:lnTo>
                    <a:pt x="744" y="1300"/>
                  </a:lnTo>
                  <a:lnTo>
                    <a:pt x="694" y="1297"/>
                  </a:lnTo>
                  <a:lnTo>
                    <a:pt x="676" y="1288"/>
                  </a:lnTo>
                  <a:lnTo>
                    <a:pt x="711" y="1248"/>
                  </a:lnTo>
                  <a:lnTo>
                    <a:pt x="714" y="1221"/>
                  </a:lnTo>
                  <a:lnTo>
                    <a:pt x="726" y="1206"/>
                  </a:lnTo>
                  <a:lnTo>
                    <a:pt x="712" y="1172"/>
                  </a:lnTo>
                  <a:lnTo>
                    <a:pt x="720" y="1139"/>
                  </a:lnTo>
                  <a:lnTo>
                    <a:pt x="709" y="1105"/>
                  </a:lnTo>
                  <a:lnTo>
                    <a:pt x="691" y="1106"/>
                  </a:lnTo>
                  <a:lnTo>
                    <a:pt x="692" y="1092"/>
                  </a:lnTo>
                  <a:lnTo>
                    <a:pt x="752" y="1059"/>
                  </a:lnTo>
                  <a:lnTo>
                    <a:pt x="768" y="1042"/>
                  </a:lnTo>
                  <a:lnTo>
                    <a:pt x="765" y="1015"/>
                  </a:lnTo>
                  <a:lnTo>
                    <a:pt x="752" y="1004"/>
                  </a:lnTo>
                  <a:lnTo>
                    <a:pt x="738" y="975"/>
                  </a:lnTo>
                  <a:lnTo>
                    <a:pt x="708" y="982"/>
                  </a:lnTo>
                  <a:lnTo>
                    <a:pt x="626" y="1025"/>
                  </a:lnTo>
                  <a:lnTo>
                    <a:pt x="597" y="1033"/>
                  </a:lnTo>
                  <a:lnTo>
                    <a:pt x="579" y="1037"/>
                  </a:lnTo>
                  <a:lnTo>
                    <a:pt x="460" y="1058"/>
                  </a:lnTo>
                  <a:lnTo>
                    <a:pt x="460" y="1058"/>
                  </a:lnTo>
                  <a:lnTo>
                    <a:pt x="374" y="1048"/>
                  </a:lnTo>
                  <a:lnTo>
                    <a:pt x="373" y="1047"/>
                  </a:lnTo>
                  <a:cubicBezTo>
                    <a:pt x="365" y="1040"/>
                    <a:pt x="352" y="1028"/>
                    <a:pt x="352" y="1022"/>
                  </a:cubicBezTo>
                  <a:cubicBezTo>
                    <a:pt x="352" y="1018"/>
                    <a:pt x="350" y="995"/>
                    <a:pt x="349" y="984"/>
                  </a:cubicBezTo>
                  <a:lnTo>
                    <a:pt x="350" y="963"/>
                  </a:lnTo>
                  <a:lnTo>
                    <a:pt x="355" y="942"/>
                  </a:lnTo>
                  <a:lnTo>
                    <a:pt x="358" y="921"/>
                  </a:lnTo>
                  <a:lnTo>
                    <a:pt x="357" y="910"/>
                  </a:lnTo>
                  <a:lnTo>
                    <a:pt x="366" y="876"/>
                  </a:lnTo>
                  <a:lnTo>
                    <a:pt x="401" y="848"/>
                  </a:lnTo>
                  <a:lnTo>
                    <a:pt x="447" y="825"/>
                  </a:lnTo>
                  <a:lnTo>
                    <a:pt x="471" y="806"/>
                  </a:lnTo>
                  <a:lnTo>
                    <a:pt x="449" y="751"/>
                  </a:lnTo>
                  <a:lnTo>
                    <a:pt x="470" y="734"/>
                  </a:lnTo>
                  <a:lnTo>
                    <a:pt x="465" y="717"/>
                  </a:lnTo>
                  <a:lnTo>
                    <a:pt x="376" y="654"/>
                  </a:lnTo>
                  <a:lnTo>
                    <a:pt x="336" y="643"/>
                  </a:lnTo>
                  <a:lnTo>
                    <a:pt x="372" y="604"/>
                  </a:lnTo>
                  <a:lnTo>
                    <a:pt x="362" y="593"/>
                  </a:lnTo>
                  <a:lnTo>
                    <a:pt x="337" y="609"/>
                  </a:lnTo>
                  <a:lnTo>
                    <a:pt x="311" y="608"/>
                  </a:lnTo>
                  <a:lnTo>
                    <a:pt x="262" y="631"/>
                  </a:lnTo>
                  <a:lnTo>
                    <a:pt x="236" y="636"/>
                  </a:lnTo>
                  <a:lnTo>
                    <a:pt x="194" y="642"/>
                  </a:lnTo>
                  <a:lnTo>
                    <a:pt x="169" y="651"/>
                  </a:lnTo>
                  <a:lnTo>
                    <a:pt x="124" y="665"/>
                  </a:lnTo>
                  <a:lnTo>
                    <a:pt x="58" y="704"/>
                  </a:lnTo>
                  <a:lnTo>
                    <a:pt x="16" y="726"/>
                  </a:lnTo>
                  <a:lnTo>
                    <a:pt x="0" y="706"/>
                  </a:lnTo>
                  <a:lnTo>
                    <a:pt x="54" y="604"/>
                  </a:lnTo>
                  <a:lnTo>
                    <a:pt x="3" y="476"/>
                  </a:lnTo>
                  <a:lnTo>
                    <a:pt x="31" y="445"/>
                  </a:lnTo>
                  <a:lnTo>
                    <a:pt x="55" y="519"/>
                  </a:lnTo>
                  <a:lnTo>
                    <a:pt x="118" y="482"/>
                  </a:lnTo>
                  <a:lnTo>
                    <a:pt x="169" y="431"/>
                  </a:lnTo>
                  <a:lnTo>
                    <a:pt x="179" y="415"/>
                  </a:lnTo>
                  <a:lnTo>
                    <a:pt x="197" y="408"/>
                  </a:lnTo>
                  <a:lnTo>
                    <a:pt x="206" y="429"/>
                  </a:lnTo>
                  <a:lnTo>
                    <a:pt x="261" y="443"/>
                  </a:lnTo>
                  <a:lnTo>
                    <a:pt x="282" y="404"/>
                  </a:lnTo>
                  <a:lnTo>
                    <a:pt x="327" y="387"/>
                  </a:lnTo>
                  <a:lnTo>
                    <a:pt x="346" y="379"/>
                  </a:lnTo>
                  <a:lnTo>
                    <a:pt x="365" y="344"/>
                  </a:lnTo>
                  <a:lnTo>
                    <a:pt x="384" y="307"/>
                  </a:lnTo>
                  <a:lnTo>
                    <a:pt x="390" y="291"/>
                  </a:lnTo>
                  <a:lnTo>
                    <a:pt x="414" y="278"/>
                  </a:lnTo>
                  <a:lnTo>
                    <a:pt x="410" y="251"/>
                  </a:lnTo>
                  <a:lnTo>
                    <a:pt x="414" y="245"/>
                  </a:lnTo>
                  <a:lnTo>
                    <a:pt x="462" y="225"/>
                  </a:lnTo>
                  <a:lnTo>
                    <a:pt x="481" y="259"/>
                  </a:lnTo>
                  <a:lnTo>
                    <a:pt x="604" y="232"/>
                  </a:lnTo>
                  <a:lnTo>
                    <a:pt x="601" y="163"/>
                  </a:lnTo>
                  <a:lnTo>
                    <a:pt x="642" y="146"/>
                  </a:lnTo>
                  <a:lnTo>
                    <a:pt x="645" y="123"/>
                  </a:lnTo>
                  <a:lnTo>
                    <a:pt x="630" y="90"/>
                  </a:lnTo>
                  <a:lnTo>
                    <a:pt x="657" y="86"/>
                  </a:lnTo>
                  <a:lnTo>
                    <a:pt x="725" y="82"/>
                  </a:lnTo>
                  <a:lnTo>
                    <a:pt x="734" y="103"/>
                  </a:lnTo>
                  <a:lnTo>
                    <a:pt x="736" y="102"/>
                  </a:lnTo>
                  <a:lnTo>
                    <a:pt x="777" y="105"/>
                  </a:lnTo>
                  <a:lnTo>
                    <a:pt x="824" y="113"/>
                  </a:lnTo>
                  <a:lnTo>
                    <a:pt x="851" y="114"/>
                  </a:lnTo>
                  <a:lnTo>
                    <a:pt x="876" y="116"/>
                  </a:lnTo>
                  <a:lnTo>
                    <a:pt x="931" y="106"/>
                  </a:lnTo>
                  <a:lnTo>
                    <a:pt x="994" y="51"/>
                  </a:lnTo>
                  <a:lnTo>
                    <a:pt x="1017" y="52"/>
                  </a:lnTo>
                  <a:lnTo>
                    <a:pt x="1018" y="52"/>
                  </a:lnTo>
                  <a:lnTo>
                    <a:pt x="1079" y="24"/>
                  </a:lnTo>
                  <a:lnTo>
                    <a:pt x="1106" y="30"/>
                  </a:lnTo>
                  <a:lnTo>
                    <a:pt x="1169" y="49"/>
                  </a:lnTo>
                  <a:lnTo>
                    <a:pt x="1211" y="43"/>
                  </a:lnTo>
                  <a:lnTo>
                    <a:pt x="1279" y="48"/>
                  </a:lnTo>
                  <a:lnTo>
                    <a:pt x="1312" y="63"/>
                  </a:lnTo>
                  <a:lnTo>
                    <a:pt x="1453" y="0"/>
                  </a:lnTo>
                  <a:lnTo>
                    <a:pt x="1466" y="17"/>
                  </a:lnTo>
                  <a:lnTo>
                    <a:pt x="1414" y="82"/>
                  </a:lnTo>
                  <a:lnTo>
                    <a:pt x="1321" y="112"/>
                  </a:lnTo>
                  <a:lnTo>
                    <a:pt x="1298" y="121"/>
                  </a:lnTo>
                  <a:lnTo>
                    <a:pt x="1289" y="140"/>
                  </a:lnTo>
                  <a:lnTo>
                    <a:pt x="1263" y="183"/>
                  </a:lnTo>
                  <a:lnTo>
                    <a:pt x="1220" y="188"/>
                  </a:lnTo>
                  <a:lnTo>
                    <a:pt x="1187" y="205"/>
                  </a:lnTo>
                  <a:lnTo>
                    <a:pt x="1162" y="220"/>
                  </a:lnTo>
                  <a:lnTo>
                    <a:pt x="1172" y="248"/>
                  </a:lnTo>
                  <a:lnTo>
                    <a:pt x="1150" y="257"/>
                  </a:lnTo>
                  <a:lnTo>
                    <a:pt x="1123" y="269"/>
                  </a:lnTo>
                  <a:lnTo>
                    <a:pt x="1005" y="325"/>
                  </a:lnTo>
                  <a:lnTo>
                    <a:pt x="1013" y="354"/>
                  </a:lnTo>
                  <a:lnTo>
                    <a:pt x="1031" y="398"/>
                  </a:lnTo>
                  <a:lnTo>
                    <a:pt x="1053" y="390"/>
                  </a:lnTo>
                  <a:lnTo>
                    <a:pt x="1087" y="425"/>
                  </a:lnTo>
                  <a:lnTo>
                    <a:pt x="1108" y="473"/>
                  </a:lnTo>
                  <a:lnTo>
                    <a:pt x="1094" y="492"/>
                  </a:lnTo>
                  <a:lnTo>
                    <a:pt x="1109" y="494"/>
                  </a:lnTo>
                  <a:lnTo>
                    <a:pt x="1143" y="489"/>
                  </a:lnTo>
                  <a:lnTo>
                    <a:pt x="1186" y="431"/>
                  </a:lnTo>
                  <a:lnTo>
                    <a:pt x="1204" y="427"/>
                  </a:lnTo>
                  <a:lnTo>
                    <a:pt x="1226" y="419"/>
                  </a:lnTo>
                  <a:lnTo>
                    <a:pt x="1284" y="401"/>
                  </a:lnTo>
                  <a:lnTo>
                    <a:pt x="1292" y="454"/>
                  </a:lnTo>
                  <a:lnTo>
                    <a:pt x="1328" y="461"/>
                  </a:lnTo>
                  <a:lnTo>
                    <a:pt x="1291" y="516"/>
                  </a:lnTo>
                  <a:lnTo>
                    <a:pt x="1273" y="525"/>
                  </a:lnTo>
                  <a:lnTo>
                    <a:pt x="1238" y="513"/>
                  </a:lnTo>
                  <a:lnTo>
                    <a:pt x="1210" y="529"/>
                  </a:lnTo>
                  <a:lnTo>
                    <a:pt x="1213" y="543"/>
                  </a:lnTo>
                  <a:lnTo>
                    <a:pt x="1181" y="558"/>
                  </a:lnTo>
                  <a:lnTo>
                    <a:pt x="1174" y="571"/>
                  </a:lnTo>
                  <a:lnTo>
                    <a:pt x="1203" y="593"/>
                  </a:lnTo>
                  <a:lnTo>
                    <a:pt x="1182" y="613"/>
                  </a:lnTo>
                  <a:lnTo>
                    <a:pt x="1135" y="629"/>
                  </a:lnTo>
                  <a:lnTo>
                    <a:pt x="1096" y="605"/>
                  </a:lnTo>
                  <a:lnTo>
                    <a:pt x="1068" y="614"/>
                  </a:lnTo>
                  <a:lnTo>
                    <a:pt x="1089" y="691"/>
                  </a:lnTo>
                  <a:lnTo>
                    <a:pt x="1148" y="691"/>
                  </a:lnTo>
                  <a:lnTo>
                    <a:pt x="1154" y="689"/>
                  </a:lnTo>
                  <a:lnTo>
                    <a:pt x="1197" y="675"/>
                  </a:lnTo>
                  <a:lnTo>
                    <a:pt x="1200" y="736"/>
                  </a:lnTo>
                  <a:lnTo>
                    <a:pt x="1215" y="755"/>
                  </a:lnTo>
                  <a:lnTo>
                    <a:pt x="1236" y="750"/>
                  </a:lnTo>
                  <a:lnTo>
                    <a:pt x="1260" y="743"/>
                  </a:lnTo>
                  <a:lnTo>
                    <a:pt x="1267" y="732"/>
                  </a:lnTo>
                  <a:lnTo>
                    <a:pt x="1273" y="713"/>
                  </a:lnTo>
                  <a:lnTo>
                    <a:pt x="1260" y="696"/>
                  </a:lnTo>
                  <a:lnTo>
                    <a:pt x="1247" y="654"/>
                  </a:lnTo>
                  <a:lnTo>
                    <a:pt x="1314" y="626"/>
                  </a:lnTo>
                  <a:lnTo>
                    <a:pt x="1339" y="609"/>
                  </a:lnTo>
                  <a:lnTo>
                    <a:pt x="1359" y="572"/>
                  </a:lnTo>
                  <a:lnTo>
                    <a:pt x="1389" y="526"/>
                  </a:lnTo>
                  <a:lnTo>
                    <a:pt x="1373" y="503"/>
                  </a:lnTo>
                  <a:lnTo>
                    <a:pt x="1376" y="493"/>
                  </a:lnTo>
                  <a:lnTo>
                    <a:pt x="1407" y="480"/>
                  </a:lnTo>
                  <a:lnTo>
                    <a:pt x="1420" y="488"/>
                  </a:lnTo>
                  <a:lnTo>
                    <a:pt x="1454" y="466"/>
                  </a:lnTo>
                  <a:lnTo>
                    <a:pt x="1489" y="482"/>
                  </a:lnTo>
                  <a:lnTo>
                    <a:pt x="1511" y="529"/>
                  </a:lnTo>
                  <a:lnTo>
                    <a:pt x="1516" y="520"/>
                  </a:lnTo>
                  <a:lnTo>
                    <a:pt x="1548" y="517"/>
                  </a:lnTo>
                  <a:lnTo>
                    <a:pt x="1580" y="511"/>
                  </a:lnTo>
                  <a:lnTo>
                    <a:pt x="1585" y="515"/>
                  </a:lnTo>
                  <a:lnTo>
                    <a:pt x="1624" y="514"/>
                  </a:lnTo>
                  <a:lnTo>
                    <a:pt x="1633" y="527"/>
                  </a:lnTo>
                  <a:lnTo>
                    <a:pt x="1645" y="521"/>
                  </a:lnTo>
                  <a:lnTo>
                    <a:pt x="1645" y="489"/>
                  </a:lnTo>
                  <a:lnTo>
                    <a:pt x="1675" y="469"/>
                  </a:lnTo>
                  <a:lnTo>
                    <a:pt x="1684" y="469"/>
                  </a:lnTo>
                  <a:lnTo>
                    <a:pt x="1694" y="444"/>
                  </a:lnTo>
                  <a:lnTo>
                    <a:pt x="1682" y="423"/>
                  </a:lnTo>
                  <a:lnTo>
                    <a:pt x="1689" y="404"/>
                  </a:lnTo>
                  <a:lnTo>
                    <a:pt x="1666" y="376"/>
                  </a:lnTo>
                  <a:lnTo>
                    <a:pt x="1633" y="374"/>
                  </a:lnTo>
                  <a:lnTo>
                    <a:pt x="1637" y="346"/>
                  </a:lnTo>
                  <a:lnTo>
                    <a:pt x="1618" y="311"/>
                  </a:lnTo>
                  <a:lnTo>
                    <a:pt x="1619" y="289"/>
                  </a:lnTo>
                  <a:lnTo>
                    <a:pt x="1579" y="292"/>
                  </a:lnTo>
                  <a:lnTo>
                    <a:pt x="1571" y="275"/>
                  </a:lnTo>
                  <a:lnTo>
                    <a:pt x="1529" y="241"/>
                  </a:lnTo>
                  <a:lnTo>
                    <a:pt x="1529" y="222"/>
                  </a:lnTo>
                  <a:lnTo>
                    <a:pt x="1524" y="184"/>
                  </a:lnTo>
                  <a:lnTo>
                    <a:pt x="1503" y="159"/>
                  </a:lnTo>
                  <a:lnTo>
                    <a:pt x="1491" y="142"/>
                  </a:lnTo>
                  <a:lnTo>
                    <a:pt x="1564" y="127"/>
                  </a:lnTo>
                  <a:lnTo>
                    <a:pt x="1640" y="122"/>
                  </a:lnTo>
                  <a:lnTo>
                    <a:pt x="1642" y="121"/>
                  </a:lnTo>
                  <a:lnTo>
                    <a:pt x="1662" y="109"/>
                  </a:lnTo>
                  <a:lnTo>
                    <a:pt x="1714" y="86"/>
                  </a:lnTo>
                  <a:lnTo>
                    <a:pt x="1826" y="190"/>
                  </a:lnTo>
                  <a:lnTo>
                    <a:pt x="1861" y="195"/>
                  </a:lnTo>
                  <a:lnTo>
                    <a:pt x="1885" y="157"/>
                  </a:lnTo>
                  <a:lnTo>
                    <a:pt x="1923" y="200"/>
                  </a:lnTo>
                  <a:lnTo>
                    <a:pt x="1956" y="163"/>
                  </a:lnTo>
                  <a:lnTo>
                    <a:pt x="1982" y="185"/>
                  </a:lnTo>
                  <a:lnTo>
                    <a:pt x="2007" y="170"/>
                  </a:lnTo>
                  <a:lnTo>
                    <a:pt x="2013" y="211"/>
                  </a:lnTo>
                  <a:lnTo>
                    <a:pt x="2036" y="269"/>
                  </a:lnTo>
                  <a:lnTo>
                    <a:pt x="2036" y="303"/>
                  </a:lnTo>
                  <a:lnTo>
                    <a:pt x="2052" y="320"/>
                  </a:lnTo>
                  <a:lnTo>
                    <a:pt x="2073" y="375"/>
                  </a:lnTo>
                  <a:lnTo>
                    <a:pt x="2077" y="372"/>
                  </a:lnTo>
                  <a:lnTo>
                    <a:pt x="2125" y="446"/>
                  </a:lnTo>
                  <a:lnTo>
                    <a:pt x="2117" y="479"/>
                  </a:lnTo>
                  <a:lnTo>
                    <a:pt x="2128" y="533"/>
                  </a:lnTo>
                  <a:lnTo>
                    <a:pt x="2137" y="594"/>
                  </a:lnTo>
                  <a:lnTo>
                    <a:pt x="2110" y="607"/>
                  </a:lnTo>
                  <a:lnTo>
                    <a:pt x="2097" y="628"/>
                  </a:lnTo>
                  <a:lnTo>
                    <a:pt x="2114" y="708"/>
                  </a:lnTo>
                  <a:lnTo>
                    <a:pt x="2109" y="735"/>
                  </a:lnTo>
                  <a:lnTo>
                    <a:pt x="2123" y="741"/>
                  </a:lnTo>
                  <a:lnTo>
                    <a:pt x="2100" y="830"/>
                  </a:lnTo>
                  <a:lnTo>
                    <a:pt x="2150" y="890"/>
                  </a:lnTo>
                  <a:lnTo>
                    <a:pt x="2170" y="960"/>
                  </a:lnTo>
                  <a:lnTo>
                    <a:pt x="2171" y="960"/>
                  </a:lnTo>
                  <a:lnTo>
                    <a:pt x="2241" y="961"/>
                  </a:lnTo>
                  <a:lnTo>
                    <a:pt x="2277" y="957"/>
                  </a:lnTo>
                  <a:lnTo>
                    <a:pt x="2276" y="1040"/>
                  </a:lnTo>
                  <a:lnTo>
                    <a:pt x="2199" y="1183"/>
                  </a:lnTo>
                  <a:lnTo>
                    <a:pt x="2111" y="1216"/>
                  </a:lnTo>
                  <a:lnTo>
                    <a:pt x="2101" y="1240"/>
                  </a:lnTo>
                  <a:lnTo>
                    <a:pt x="2134" y="1265"/>
                  </a:lnTo>
                  <a:lnTo>
                    <a:pt x="2112" y="1320"/>
                  </a:lnTo>
                  <a:lnTo>
                    <a:pt x="2083" y="1333"/>
                  </a:lnTo>
                  <a:lnTo>
                    <a:pt x="2107" y="1445"/>
                  </a:lnTo>
                  <a:lnTo>
                    <a:pt x="2276" y="1589"/>
                  </a:lnTo>
                  <a:lnTo>
                    <a:pt x="2282" y="1606"/>
                  </a:lnTo>
                  <a:lnTo>
                    <a:pt x="2283" y="1613"/>
                  </a:lnTo>
                  <a:lnTo>
                    <a:pt x="2345" y="1661"/>
                  </a:lnTo>
                  <a:lnTo>
                    <a:pt x="2419" y="1618"/>
                  </a:lnTo>
                  <a:lnTo>
                    <a:pt x="2474" y="1624"/>
                  </a:lnTo>
                  <a:lnTo>
                    <a:pt x="2475" y="1624"/>
                  </a:lnTo>
                  <a:lnTo>
                    <a:pt x="2519" y="1626"/>
                  </a:lnTo>
                  <a:lnTo>
                    <a:pt x="2564" y="1626"/>
                  </a:lnTo>
                  <a:lnTo>
                    <a:pt x="2592" y="1664"/>
                  </a:lnTo>
                  <a:lnTo>
                    <a:pt x="2634" y="1675"/>
                  </a:lnTo>
                  <a:lnTo>
                    <a:pt x="2691" y="1721"/>
                  </a:lnTo>
                  <a:lnTo>
                    <a:pt x="2794" y="1667"/>
                  </a:lnTo>
                  <a:lnTo>
                    <a:pt x="2857" y="1699"/>
                  </a:lnTo>
                  <a:lnTo>
                    <a:pt x="2892" y="1678"/>
                  </a:lnTo>
                  <a:lnTo>
                    <a:pt x="2965" y="1716"/>
                  </a:lnTo>
                  <a:lnTo>
                    <a:pt x="3046" y="1655"/>
                  </a:lnTo>
                  <a:lnTo>
                    <a:pt x="3147" y="1614"/>
                  </a:lnTo>
                  <a:lnTo>
                    <a:pt x="3191" y="1649"/>
                  </a:lnTo>
                  <a:lnTo>
                    <a:pt x="3207" y="1681"/>
                  </a:lnTo>
                  <a:lnTo>
                    <a:pt x="3248" y="1658"/>
                  </a:lnTo>
                  <a:lnTo>
                    <a:pt x="3312" y="1667"/>
                  </a:lnTo>
                  <a:lnTo>
                    <a:pt x="3317" y="1691"/>
                  </a:lnTo>
                  <a:lnTo>
                    <a:pt x="3298" y="1725"/>
                  </a:lnTo>
                  <a:lnTo>
                    <a:pt x="3333" y="1841"/>
                  </a:lnTo>
                  <a:lnTo>
                    <a:pt x="3333" y="1842"/>
                  </a:lnTo>
                  <a:lnTo>
                    <a:pt x="3327" y="1921"/>
                  </a:lnTo>
                  <a:lnTo>
                    <a:pt x="3273" y="1930"/>
                  </a:lnTo>
                  <a:lnTo>
                    <a:pt x="3239" y="1897"/>
                  </a:lnTo>
                  <a:lnTo>
                    <a:pt x="3216" y="1922"/>
                  </a:lnTo>
                  <a:lnTo>
                    <a:pt x="3218" y="1961"/>
                  </a:lnTo>
                  <a:lnTo>
                    <a:pt x="3253" y="2018"/>
                  </a:lnTo>
                  <a:lnTo>
                    <a:pt x="3161" y="2088"/>
                  </a:lnTo>
                  <a:lnTo>
                    <a:pt x="3150" y="2165"/>
                  </a:lnTo>
                  <a:lnTo>
                    <a:pt x="3126" y="2246"/>
                  </a:lnTo>
                  <a:lnTo>
                    <a:pt x="3039" y="2338"/>
                  </a:lnTo>
                  <a:lnTo>
                    <a:pt x="2976" y="2379"/>
                  </a:lnTo>
                  <a:lnTo>
                    <a:pt x="2923" y="2406"/>
                  </a:lnTo>
                  <a:lnTo>
                    <a:pt x="2881" y="2416"/>
                  </a:lnTo>
                  <a:lnTo>
                    <a:pt x="2768" y="2434"/>
                  </a:lnTo>
                  <a:lnTo>
                    <a:pt x="2746" y="2406"/>
                  </a:lnTo>
                  <a:lnTo>
                    <a:pt x="2649" y="2392"/>
                  </a:lnTo>
                  <a:lnTo>
                    <a:pt x="2625" y="2361"/>
                  </a:lnTo>
                  <a:lnTo>
                    <a:pt x="2535" y="2336"/>
                  </a:lnTo>
                  <a:lnTo>
                    <a:pt x="2509" y="2345"/>
                  </a:lnTo>
                  <a:lnTo>
                    <a:pt x="2445" y="2314"/>
                  </a:lnTo>
                  <a:lnTo>
                    <a:pt x="2378" y="2326"/>
                  </a:lnTo>
                  <a:lnTo>
                    <a:pt x="2358" y="2354"/>
                  </a:lnTo>
                  <a:lnTo>
                    <a:pt x="2324" y="2366"/>
                  </a:lnTo>
                  <a:lnTo>
                    <a:pt x="2308" y="2383"/>
                  </a:lnTo>
                  <a:lnTo>
                    <a:pt x="2334" y="2430"/>
                  </a:lnTo>
                  <a:lnTo>
                    <a:pt x="2317" y="2465"/>
                  </a:lnTo>
                  <a:lnTo>
                    <a:pt x="2262" y="2484"/>
                  </a:lnTo>
                  <a:lnTo>
                    <a:pt x="2238" y="2520"/>
                  </a:lnTo>
                  <a:lnTo>
                    <a:pt x="2129" y="2573"/>
                  </a:lnTo>
                  <a:lnTo>
                    <a:pt x="2055" y="2574"/>
                  </a:lnTo>
                  <a:lnTo>
                    <a:pt x="1900" y="2691"/>
                  </a:lnTo>
                  <a:lnTo>
                    <a:pt x="1852" y="2727"/>
                  </a:lnTo>
                  <a:lnTo>
                    <a:pt x="1833" y="2741"/>
                  </a:lnTo>
                  <a:lnTo>
                    <a:pt x="1764" y="2763"/>
                  </a:lnTo>
                  <a:lnTo>
                    <a:pt x="1598" y="2676"/>
                  </a:lnTo>
                  <a:lnTo>
                    <a:pt x="1568" y="2702"/>
                  </a:lnTo>
                  <a:lnTo>
                    <a:pt x="1537" y="2778"/>
                  </a:lnTo>
                  <a:lnTo>
                    <a:pt x="1508" y="2770"/>
                  </a:lnTo>
                  <a:lnTo>
                    <a:pt x="1448" y="2771"/>
                  </a:lnTo>
                  <a:lnTo>
                    <a:pt x="1407" y="2782"/>
                  </a:lnTo>
                  <a:lnTo>
                    <a:pt x="1397" y="2806"/>
                  </a:lnTo>
                  <a:lnTo>
                    <a:pt x="1454" y="2842"/>
                  </a:lnTo>
                  <a:lnTo>
                    <a:pt x="1427" y="2881"/>
                  </a:lnTo>
                  <a:lnTo>
                    <a:pt x="1350" y="2886"/>
                  </a:lnTo>
                  <a:lnTo>
                    <a:pt x="1333" y="2904"/>
                  </a:lnTo>
                  <a:lnTo>
                    <a:pt x="1303" y="2902"/>
                  </a:lnTo>
                  <a:lnTo>
                    <a:pt x="1288" y="2859"/>
                  </a:lnTo>
                  <a:lnTo>
                    <a:pt x="1245" y="2884"/>
                  </a:lnTo>
                  <a:lnTo>
                    <a:pt x="1204" y="2855"/>
                  </a:lnTo>
                  <a:lnTo>
                    <a:pt x="1124" y="2891"/>
                  </a:lnTo>
                  <a:lnTo>
                    <a:pt x="1088" y="2918"/>
                  </a:lnTo>
                  <a:lnTo>
                    <a:pt x="1039" y="2956"/>
                  </a:lnTo>
                  <a:lnTo>
                    <a:pt x="951" y="2986"/>
                  </a:lnTo>
                  <a:lnTo>
                    <a:pt x="929" y="2972"/>
                  </a:lnTo>
                  <a:lnTo>
                    <a:pt x="936" y="2890"/>
                  </a:lnTo>
                  <a:lnTo>
                    <a:pt x="836" y="2938"/>
                  </a:lnTo>
                  <a:lnTo>
                    <a:pt x="837" y="2997"/>
                  </a:lnTo>
                  <a:lnTo>
                    <a:pt x="815" y="3023"/>
                  </a:lnTo>
                  <a:lnTo>
                    <a:pt x="740" y="3034"/>
                  </a:lnTo>
                  <a:close/>
                  <a:moveTo>
                    <a:pt x="692" y="2872"/>
                  </a:moveTo>
                  <a:lnTo>
                    <a:pt x="692" y="2872"/>
                  </a:lnTo>
                  <a:lnTo>
                    <a:pt x="722" y="2906"/>
                  </a:lnTo>
                  <a:lnTo>
                    <a:pt x="733" y="2963"/>
                  </a:lnTo>
                  <a:lnTo>
                    <a:pt x="746" y="3027"/>
                  </a:lnTo>
                  <a:lnTo>
                    <a:pt x="812" y="3017"/>
                  </a:lnTo>
                  <a:lnTo>
                    <a:pt x="830" y="2995"/>
                  </a:lnTo>
                  <a:lnTo>
                    <a:pt x="830" y="2934"/>
                  </a:lnTo>
                  <a:lnTo>
                    <a:pt x="944" y="2879"/>
                  </a:lnTo>
                  <a:lnTo>
                    <a:pt x="936" y="2968"/>
                  </a:lnTo>
                  <a:lnTo>
                    <a:pt x="952" y="2978"/>
                  </a:lnTo>
                  <a:lnTo>
                    <a:pt x="1036" y="2950"/>
                  </a:lnTo>
                  <a:lnTo>
                    <a:pt x="1084" y="2912"/>
                  </a:lnTo>
                  <a:lnTo>
                    <a:pt x="1121" y="2886"/>
                  </a:lnTo>
                  <a:lnTo>
                    <a:pt x="1204" y="2848"/>
                  </a:lnTo>
                  <a:lnTo>
                    <a:pt x="1245" y="2876"/>
                  </a:lnTo>
                  <a:lnTo>
                    <a:pt x="1292" y="2849"/>
                  </a:lnTo>
                  <a:lnTo>
                    <a:pt x="1308" y="2895"/>
                  </a:lnTo>
                  <a:lnTo>
                    <a:pt x="1331" y="2897"/>
                  </a:lnTo>
                  <a:lnTo>
                    <a:pt x="1347" y="2879"/>
                  </a:lnTo>
                  <a:lnTo>
                    <a:pt x="1423" y="2875"/>
                  </a:lnTo>
                  <a:lnTo>
                    <a:pt x="1445" y="2844"/>
                  </a:lnTo>
                  <a:lnTo>
                    <a:pt x="1389" y="2809"/>
                  </a:lnTo>
                  <a:lnTo>
                    <a:pt x="1402" y="2777"/>
                  </a:lnTo>
                  <a:lnTo>
                    <a:pt x="1447" y="2765"/>
                  </a:lnTo>
                  <a:lnTo>
                    <a:pt x="1509" y="2763"/>
                  </a:lnTo>
                  <a:lnTo>
                    <a:pt x="1533" y="2770"/>
                  </a:lnTo>
                  <a:lnTo>
                    <a:pt x="1563" y="2697"/>
                  </a:lnTo>
                  <a:lnTo>
                    <a:pt x="1598" y="2668"/>
                  </a:lnTo>
                  <a:lnTo>
                    <a:pt x="1765" y="2756"/>
                  </a:lnTo>
                  <a:lnTo>
                    <a:pt x="1830" y="2735"/>
                  </a:lnTo>
                  <a:lnTo>
                    <a:pt x="1848" y="2722"/>
                  </a:lnTo>
                  <a:lnTo>
                    <a:pt x="1895" y="2686"/>
                  </a:lnTo>
                  <a:lnTo>
                    <a:pt x="2053" y="2567"/>
                  </a:lnTo>
                  <a:lnTo>
                    <a:pt x="2128" y="2566"/>
                  </a:lnTo>
                  <a:lnTo>
                    <a:pt x="2233" y="2515"/>
                  </a:lnTo>
                  <a:lnTo>
                    <a:pt x="2258" y="2479"/>
                  </a:lnTo>
                  <a:lnTo>
                    <a:pt x="2312" y="2460"/>
                  </a:lnTo>
                  <a:lnTo>
                    <a:pt x="2326" y="2430"/>
                  </a:lnTo>
                  <a:lnTo>
                    <a:pt x="2300" y="2382"/>
                  </a:lnTo>
                  <a:lnTo>
                    <a:pt x="2321" y="2360"/>
                  </a:lnTo>
                  <a:lnTo>
                    <a:pt x="2354" y="2348"/>
                  </a:lnTo>
                  <a:lnTo>
                    <a:pt x="2374" y="2320"/>
                  </a:lnTo>
                  <a:lnTo>
                    <a:pt x="2446" y="2307"/>
                  </a:lnTo>
                  <a:lnTo>
                    <a:pt x="2510" y="2338"/>
                  </a:lnTo>
                  <a:lnTo>
                    <a:pt x="2534" y="2329"/>
                  </a:lnTo>
                  <a:lnTo>
                    <a:pt x="2535" y="2330"/>
                  </a:lnTo>
                  <a:lnTo>
                    <a:pt x="2629" y="2355"/>
                  </a:lnTo>
                  <a:lnTo>
                    <a:pt x="2652" y="2385"/>
                  </a:lnTo>
                  <a:lnTo>
                    <a:pt x="2750" y="2400"/>
                  </a:lnTo>
                  <a:lnTo>
                    <a:pt x="2771" y="2427"/>
                  </a:lnTo>
                  <a:lnTo>
                    <a:pt x="2880" y="2410"/>
                  </a:lnTo>
                  <a:lnTo>
                    <a:pt x="2921" y="2400"/>
                  </a:lnTo>
                  <a:lnTo>
                    <a:pt x="2972" y="2373"/>
                  </a:lnTo>
                  <a:lnTo>
                    <a:pt x="3035" y="2333"/>
                  </a:lnTo>
                  <a:lnTo>
                    <a:pt x="3120" y="2242"/>
                  </a:lnTo>
                  <a:lnTo>
                    <a:pt x="3144" y="2164"/>
                  </a:lnTo>
                  <a:lnTo>
                    <a:pt x="3155" y="2085"/>
                  </a:lnTo>
                  <a:lnTo>
                    <a:pt x="3156" y="2084"/>
                  </a:lnTo>
                  <a:lnTo>
                    <a:pt x="3244" y="2016"/>
                  </a:lnTo>
                  <a:lnTo>
                    <a:pt x="3212" y="1962"/>
                  </a:lnTo>
                  <a:lnTo>
                    <a:pt x="3209" y="1920"/>
                  </a:lnTo>
                  <a:lnTo>
                    <a:pt x="3238" y="1888"/>
                  </a:lnTo>
                  <a:lnTo>
                    <a:pt x="3275" y="1923"/>
                  </a:lnTo>
                  <a:lnTo>
                    <a:pt x="3321" y="1916"/>
                  </a:lnTo>
                  <a:lnTo>
                    <a:pt x="3326" y="1842"/>
                  </a:lnTo>
                  <a:lnTo>
                    <a:pt x="3291" y="1724"/>
                  </a:lnTo>
                  <a:lnTo>
                    <a:pt x="3310" y="1690"/>
                  </a:lnTo>
                  <a:lnTo>
                    <a:pt x="3307" y="1673"/>
                  </a:lnTo>
                  <a:lnTo>
                    <a:pt x="3249" y="1665"/>
                  </a:lnTo>
                  <a:lnTo>
                    <a:pt x="3204" y="1690"/>
                  </a:lnTo>
                  <a:lnTo>
                    <a:pt x="3185" y="1652"/>
                  </a:lnTo>
                  <a:lnTo>
                    <a:pt x="3146" y="1622"/>
                  </a:lnTo>
                  <a:lnTo>
                    <a:pt x="3049" y="1661"/>
                  </a:lnTo>
                  <a:lnTo>
                    <a:pt x="2966" y="1724"/>
                  </a:lnTo>
                  <a:lnTo>
                    <a:pt x="2892" y="1685"/>
                  </a:lnTo>
                  <a:lnTo>
                    <a:pt x="2858" y="1707"/>
                  </a:lnTo>
                  <a:lnTo>
                    <a:pt x="2794" y="1674"/>
                  </a:lnTo>
                  <a:lnTo>
                    <a:pt x="2691" y="1729"/>
                  </a:lnTo>
                  <a:lnTo>
                    <a:pt x="2689" y="1728"/>
                  </a:lnTo>
                  <a:lnTo>
                    <a:pt x="2630" y="1680"/>
                  </a:lnTo>
                  <a:lnTo>
                    <a:pt x="2588" y="1670"/>
                  </a:lnTo>
                  <a:lnTo>
                    <a:pt x="2561" y="1632"/>
                  </a:lnTo>
                  <a:lnTo>
                    <a:pt x="2519" y="1632"/>
                  </a:lnTo>
                  <a:lnTo>
                    <a:pt x="2476" y="1630"/>
                  </a:lnTo>
                  <a:lnTo>
                    <a:pt x="2475" y="1631"/>
                  </a:lnTo>
                  <a:lnTo>
                    <a:pt x="2474" y="1631"/>
                  </a:lnTo>
                  <a:lnTo>
                    <a:pt x="2420" y="1625"/>
                  </a:lnTo>
                  <a:lnTo>
                    <a:pt x="2344" y="1669"/>
                  </a:lnTo>
                  <a:lnTo>
                    <a:pt x="2277" y="1617"/>
                  </a:lnTo>
                  <a:lnTo>
                    <a:pt x="2276" y="1608"/>
                  </a:lnTo>
                  <a:lnTo>
                    <a:pt x="2271" y="1593"/>
                  </a:lnTo>
                  <a:lnTo>
                    <a:pt x="2101" y="1449"/>
                  </a:lnTo>
                  <a:lnTo>
                    <a:pt x="2076" y="1330"/>
                  </a:lnTo>
                  <a:lnTo>
                    <a:pt x="2107" y="1315"/>
                  </a:lnTo>
                  <a:lnTo>
                    <a:pt x="2109" y="1310"/>
                  </a:lnTo>
                  <a:lnTo>
                    <a:pt x="2126" y="1268"/>
                  </a:lnTo>
                  <a:lnTo>
                    <a:pt x="2093" y="1243"/>
                  </a:lnTo>
                  <a:lnTo>
                    <a:pt x="2106" y="1210"/>
                  </a:lnTo>
                  <a:lnTo>
                    <a:pt x="2194" y="1178"/>
                  </a:lnTo>
                  <a:lnTo>
                    <a:pt x="2270" y="1037"/>
                  </a:lnTo>
                  <a:lnTo>
                    <a:pt x="2271" y="964"/>
                  </a:lnTo>
                  <a:lnTo>
                    <a:pt x="2241" y="968"/>
                  </a:lnTo>
                  <a:lnTo>
                    <a:pt x="2165" y="966"/>
                  </a:lnTo>
                  <a:lnTo>
                    <a:pt x="2144" y="892"/>
                  </a:lnTo>
                  <a:lnTo>
                    <a:pt x="2093" y="831"/>
                  </a:lnTo>
                  <a:lnTo>
                    <a:pt x="2094" y="827"/>
                  </a:lnTo>
                  <a:lnTo>
                    <a:pt x="2115" y="745"/>
                  </a:lnTo>
                  <a:lnTo>
                    <a:pt x="2102" y="739"/>
                  </a:lnTo>
                  <a:lnTo>
                    <a:pt x="2107" y="708"/>
                  </a:lnTo>
                  <a:lnTo>
                    <a:pt x="2090" y="627"/>
                  </a:lnTo>
                  <a:lnTo>
                    <a:pt x="2105" y="602"/>
                  </a:lnTo>
                  <a:lnTo>
                    <a:pt x="2129" y="590"/>
                  </a:lnTo>
                  <a:lnTo>
                    <a:pt x="2121" y="535"/>
                  </a:lnTo>
                  <a:lnTo>
                    <a:pt x="2110" y="478"/>
                  </a:lnTo>
                  <a:lnTo>
                    <a:pt x="2118" y="447"/>
                  </a:lnTo>
                  <a:lnTo>
                    <a:pt x="2076" y="381"/>
                  </a:lnTo>
                  <a:lnTo>
                    <a:pt x="2070" y="385"/>
                  </a:lnTo>
                  <a:lnTo>
                    <a:pt x="2046" y="323"/>
                  </a:lnTo>
                  <a:lnTo>
                    <a:pt x="2029" y="306"/>
                  </a:lnTo>
                  <a:lnTo>
                    <a:pt x="2029" y="270"/>
                  </a:lnTo>
                  <a:lnTo>
                    <a:pt x="2007" y="213"/>
                  </a:lnTo>
                  <a:lnTo>
                    <a:pt x="2002" y="181"/>
                  </a:lnTo>
                  <a:lnTo>
                    <a:pt x="1982" y="193"/>
                  </a:lnTo>
                  <a:lnTo>
                    <a:pt x="1956" y="172"/>
                  </a:lnTo>
                  <a:lnTo>
                    <a:pt x="1924" y="210"/>
                  </a:lnTo>
                  <a:lnTo>
                    <a:pt x="1886" y="168"/>
                  </a:lnTo>
                  <a:lnTo>
                    <a:pt x="1865" y="202"/>
                  </a:lnTo>
                  <a:lnTo>
                    <a:pt x="1823" y="196"/>
                  </a:lnTo>
                  <a:lnTo>
                    <a:pt x="1713" y="94"/>
                  </a:lnTo>
                  <a:lnTo>
                    <a:pt x="1694" y="102"/>
                  </a:lnTo>
                  <a:lnTo>
                    <a:pt x="1665" y="115"/>
                  </a:lnTo>
                  <a:lnTo>
                    <a:pt x="1641" y="129"/>
                  </a:lnTo>
                  <a:lnTo>
                    <a:pt x="1565" y="133"/>
                  </a:lnTo>
                  <a:lnTo>
                    <a:pt x="1502" y="147"/>
                  </a:lnTo>
                  <a:lnTo>
                    <a:pt x="1508" y="155"/>
                  </a:lnTo>
                  <a:lnTo>
                    <a:pt x="1531" y="181"/>
                  </a:lnTo>
                  <a:lnTo>
                    <a:pt x="1535" y="222"/>
                  </a:lnTo>
                  <a:lnTo>
                    <a:pt x="1536" y="238"/>
                  </a:lnTo>
                  <a:lnTo>
                    <a:pt x="1577" y="272"/>
                  </a:lnTo>
                  <a:lnTo>
                    <a:pt x="1583" y="285"/>
                  </a:lnTo>
                  <a:lnTo>
                    <a:pt x="1626" y="282"/>
                  </a:lnTo>
                  <a:lnTo>
                    <a:pt x="1625" y="309"/>
                  </a:lnTo>
                  <a:lnTo>
                    <a:pt x="1644" y="345"/>
                  </a:lnTo>
                  <a:lnTo>
                    <a:pt x="1641" y="368"/>
                  </a:lnTo>
                  <a:lnTo>
                    <a:pt x="1669" y="370"/>
                  </a:lnTo>
                  <a:lnTo>
                    <a:pt x="1697" y="403"/>
                  </a:lnTo>
                  <a:lnTo>
                    <a:pt x="1690" y="423"/>
                  </a:lnTo>
                  <a:lnTo>
                    <a:pt x="1701" y="443"/>
                  </a:lnTo>
                  <a:lnTo>
                    <a:pt x="1689" y="476"/>
                  </a:lnTo>
                  <a:lnTo>
                    <a:pt x="1677" y="476"/>
                  </a:lnTo>
                  <a:lnTo>
                    <a:pt x="1652" y="492"/>
                  </a:lnTo>
                  <a:lnTo>
                    <a:pt x="1651" y="526"/>
                  </a:lnTo>
                  <a:lnTo>
                    <a:pt x="1631" y="535"/>
                  </a:lnTo>
                  <a:lnTo>
                    <a:pt x="1620" y="521"/>
                  </a:lnTo>
                  <a:lnTo>
                    <a:pt x="1583" y="522"/>
                  </a:lnTo>
                  <a:lnTo>
                    <a:pt x="1578" y="518"/>
                  </a:lnTo>
                  <a:lnTo>
                    <a:pt x="1549" y="523"/>
                  </a:lnTo>
                  <a:lnTo>
                    <a:pt x="1520" y="527"/>
                  </a:lnTo>
                  <a:lnTo>
                    <a:pt x="1509" y="543"/>
                  </a:lnTo>
                  <a:lnTo>
                    <a:pt x="1484" y="487"/>
                  </a:lnTo>
                  <a:lnTo>
                    <a:pt x="1455" y="474"/>
                  </a:lnTo>
                  <a:lnTo>
                    <a:pt x="1420" y="496"/>
                  </a:lnTo>
                  <a:lnTo>
                    <a:pt x="1407" y="488"/>
                  </a:lnTo>
                  <a:lnTo>
                    <a:pt x="1382" y="498"/>
                  </a:lnTo>
                  <a:lnTo>
                    <a:pt x="1380" y="502"/>
                  </a:lnTo>
                  <a:lnTo>
                    <a:pt x="1397" y="526"/>
                  </a:lnTo>
                  <a:lnTo>
                    <a:pt x="1365" y="575"/>
                  </a:lnTo>
                  <a:lnTo>
                    <a:pt x="1343" y="614"/>
                  </a:lnTo>
                  <a:lnTo>
                    <a:pt x="1317" y="632"/>
                  </a:lnTo>
                  <a:lnTo>
                    <a:pt x="1255" y="658"/>
                  </a:lnTo>
                  <a:lnTo>
                    <a:pt x="1267" y="694"/>
                  </a:lnTo>
                  <a:lnTo>
                    <a:pt x="1280" y="712"/>
                  </a:lnTo>
                  <a:lnTo>
                    <a:pt x="1273" y="735"/>
                  </a:lnTo>
                  <a:lnTo>
                    <a:pt x="1264" y="749"/>
                  </a:lnTo>
                  <a:lnTo>
                    <a:pt x="1237" y="757"/>
                  </a:lnTo>
                  <a:lnTo>
                    <a:pt x="1212" y="762"/>
                  </a:lnTo>
                  <a:lnTo>
                    <a:pt x="1193" y="739"/>
                  </a:lnTo>
                  <a:lnTo>
                    <a:pt x="1191" y="684"/>
                  </a:lnTo>
                  <a:lnTo>
                    <a:pt x="1150" y="698"/>
                  </a:lnTo>
                  <a:lnTo>
                    <a:pt x="1084" y="697"/>
                  </a:lnTo>
                  <a:lnTo>
                    <a:pt x="1060" y="610"/>
                  </a:lnTo>
                  <a:lnTo>
                    <a:pt x="1097" y="598"/>
                  </a:lnTo>
                  <a:lnTo>
                    <a:pt x="1136" y="621"/>
                  </a:lnTo>
                  <a:lnTo>
                    <a:pt x="1179" y="607"/>
                  </a:lnTo>
                  <a:lnTo>
                    <a:pt x="1193" y="594"/>
                  </a:lnTo>
                  <a:lnTo>
                    <a:pt x="1165" y="573"/>
                  </a:lnTo>
                  <a:lnTo>
                    <a:pt x="1177" y="553"/>
                  </a:lnTo>
                  <a:lnTo>
                    <a:pt x="1206" y="539"/>
                  </a:lnTo>
                  <a:lnTo>
                    <a:pt x="1203" y="526"/>
                  </a:lnTo>
                  <a:lnTo>
                    <a:pt x="1237" y="506"/>
                  </a:lnTo>
                  <a:lnTo>
                    <a:pt x="1272" y="518"/>
                  </a:lnTo>
                  <a:lnTo>
                    <a:pt x="1287" y="510"/>
                  </a:lnTo>
                  <a:lnTo>
                    <a:pt x="1317" y="466"/>
                  </a:lnTo>
                  <a:lnTo>
                    <a:pt x="1286" y="460"/>
                  </a:lnTo>
                  <a:lnTo>
                    <a:pt x="1279" y="409"/>
                  </a:lnTo>
                  <a:lnTo>
                    <a:pt x="1228" y="425"/>
                  </a:lnTo>
                  <a:lnTo>
                    <a:pt x="1206" y="433"/>
                  </a:lnTo>
                  <a:lnTo>
                    <a:pt x="1190" y="437"/>
                  </a:lnTo>
                  <a:lnTo>
                    <a:pt x="1147" y="495"/>
                  </a:lnTo>
                  <a:lnTo>
                    <a:pt x="1109" y="501"/>
                  </a:lnTo>
                  <a:lnTo>
                    <a:pt x="1082" y="497"/>
                  </a:lnTo>
                  <a:lnTo>
                    <a:pt x="1100" y="472"/>
                  </a:lnTo>
                  <a:lnTo>
                    <a:pt x="1081" y="428"/>
                  </a:lnTo>
                  <a:lnTo>
                    <a:pt x="1052" y="398"/>
                  </a:lnTo>
                  <a:lnTo>
                    <a:pt x="1028" y="407"/>
                  </a:lnTo>
                  <a:lnTo>
                    <a:pt x="1006" y="356"/>
                  </a:lnTo>
                  <a:lnTo>
                    <a:pt x="997" y="322"/>
                  </a:lnTo>
                  <a:lnTo>
                    <a:pt x="1150" y="249"/>
                  </a:lnTo>
                  <a:lnTo>
                    <a:pt x="1163" y="244"/>
                  </a:lnTo>
                  <a:lnTo>
                    <a:pt x="1154" y="217"/>
                  </a:lnTo>
                  <a:lnTo>
                    <a:pt x="1183" y="199"/>
                  </a:lnTo>
                  <a:lnTo>
                    <a:pt x="1218" y="182"/>
                  </a:lnTo>
                  <a:lnTo>
                    <a:pt x="1259" y="177"/>
                  </a:lnTo>
                  <a:lnTo>
                    <a:pt x="1283" y="136"/>
                  </a:lnTo>
                  <a:lnTo>
                    <a:pt x="1293" y="116"/>
                  </a:lnTo>
                  <a:lnTo>
                    <a:pt x="1319" y="106"/>
                  </a:lnTo>
                  <a:lnTo>
                    <a:pt x="1410" y="76"/>
                  </a:lnTo>
                  <a:lnTo>
                    <a:pt x="1457" y="17"/>
                  </a:lnTo>
                  <a:lnTo>
                    <a:pt x="1451" y="9"/>
                  </a:lnTo>
                  <a:lnTo>
                    <a:pt x="1312" y="70"/>
                  </a:lnTo>
                  <a:lnTo>
                    <a:pt x="1277" y="55"/>
                  </a:lnTo>
                  <a:lnTo>
                    <a:pt x="1212" y="50"/>
                  </a:lnTo>
                  <a:lnTo>
                    <a:pt x="1208" y="50"/>
                  </a:lnTo>
                  <a:lnTo>
                    <a:pt x="1168" y="55"/>
                  </a:lnTo>
                  <a:lnTo>
                    <a:pt x="1104" y="36"/>
                  </a:lnTo>
                  <a:lnTo>
                    <a:pt x="1080" y="31"/>
                  </a:lnTo>
                  <a:lnTo>
                    <a:pt x="1018" y="59"/>
                  </a:lnTo>
                  <a:lnTo>
                    <a:pt x="996" y="58"/>
                  </a:lnTo>
                  <a:lnTo>
                    <a:pt x="934" y="112"/>
                  </a:lnTo>
                  <a:lnTo>
                    <a:pt x="876" y="123"/>
                  </a:lnTo>
                  <a:lnTo>
                    <a:pt x="851" y="120"/>
                  </a:lnTo>
                  <a:lnTo>
                    <a:pt x="823" y="120"/>
                  </a:lnTo>
                  <a:lnTo>
                    <a:pt x="777" y="111"/>
                  </a:lnTo>
                  <a:lnTo>
                    <a:pt x="736" y="109"/>
                  </a:lnTo>
                  <a:lnTo>
                    <a:pt x="729" y="110"/>
                  </a:lnTo>
                  <a:lnTo>
                    <a:pt x="720" y="89"/>
                  </a:lnTo>
                  <a:lnTo>
                    <a:pt x="658" y="93"/>
                  </a:lnTo>
                  <a:lnTo>
                    <a:pt x="639" y="95"/>
                  </a:lnTo>
                  <a:lnTo>
                    <a:pt x="652" y="122"/>
                  </a:lnTo>
                  <a:lnTo>
                    <a:pt x="649" y="151"/>
                  </a:lnTo>
                  <a:lnTo>
                    <a:pt x="607" y="168"/>
                  </a:lnTo>
                  <a:lnTo>
                    <a:pt x="611" y="237"/>
                  </a:lnTo>
                  <a:lnTo>
                    <a:pt x="477" y="267"/>
                  </a:lnTo>
                  <a:lnTo>
                    <a:pt x="459" y="234"/>
                  </a:lnTo>
                  <a:lnTo>
                    <a:pt x="418" y="250"/>
                  </a:lnTo>
                  <a:lnTo>
                    <a:pt x="417" y="252"/>
                  </a:lnTo>
                  <a:lnTo>
                    <a:pt x="421" y="282"/>
                  </a:lnTo>
                  <a:lnTo>
                    <a:pt x="395" y="296"/>
                  </a:lnTo>
                  <a:lnTo>
                    <a:pt x="389" y="311"/>
                  </a:lnTo>
                  <a:lnTo>
                    <a:pt x="368" y="353"/>
                  </a:lnTo>
                  <a:lnTo>
                    <a:pt x="350" y="384"/>
                  </a:lnTo>
                  <a:lnTo>
                    <a:pt x="330" y="393"/>
                  </a:lnTo>
                  <a:lnTo>
                    <a:pt x="287" y="410"/>
                  </a:lnTo>
                  <a:lnTo>
                    <a:pt x="264" y="450"/>
                  </a:lnTo>
                  <a:lnTo>
                    <a:pt x="201" y="435"/>
                  </a:lnTo>
                  <a:lnTo>
                    <a:pt x="194" y="416"/>
                  </a:lnTo>
                  <a:lnTo>
                    <a:pt x="184" y="421"/>
                  </a:lnTo>
                  <a:lnTo>
                    <a:pt x="174" y="435"/>
                  </a:lnTo>
                  <a:lnTo>
                    <a:pt x="122" y="487"/>
                  </a:lnTo>
                  <a:lnTo>
                    <a:pt x="51" y="528"/>
                  </a:lnTo>
                  <a:lnTo>
                    <a:pt x="28" y="458"/>
                  </a:lnTo>
                  <a:lnTo>
                    <a:pt x="11" y="477"/>
                  </a:lnTo>
                  <a:lnTo>
                    <a:pt x="61" y="604"/>
                  </a:lnTo>
                  <a:lnTo>
                    <a:pt x="8" y="706"/>
                  </a:lnTo>
                  <a:lnTo>
                    <a:pt x="18" y="718"/>
                  </a:lnTo>
                  <a:lnTo>
                    <a:pt x="55" y="698"/>
                  </a:lnTo>
                  <a:lnTo>
                    <a:pt x="122" y="659"/>
                  </a:lnTo>
                  <a:lnTo>
                    <a:pt x="167" y="645"/>
                  </a:lnTo>
                  <a:lnTo>
                    <a:pt x="193" y="636"/>
                  </a:lnTo>
                  <a:lnTo>
                    <a:pt x="235" y="629"/>
                  </a:lnTo>
                  <a:lnTo>
                    <a:pt x="260" y="624"/>
                  </a:lnTo>
                  <a:lnTo>
                    <a:pt x="310" y="601"/>
                  </a:lnTo>
                  <a:lnTo>
                    <a:pt x="335" y="603"/>
                  </a:lnTo>
                  <a:lnTo>
                    <a:pt x="363" y="584"/>
                  </a:lnTo>
                  <a:lnTo>
                    <a:pt x="381" y="604"/>
                  </a:lnTo>
                  <a:lnTo>
                    <a:pt x="348" y="640"/>
                  </a:lnTo>
                  <a:lnTo>
                    <a:pt x="380" y="649"/>
                  </a:lnTo>
                  <a:lnTo>
                    <a:pt x="471" y="713"/>
                  </a:lnTo>
                  <a:lnTo>
                    <a:pt x="478" y="736"/>
                  </a:lnTo>
                  <a:lnTo>
                    <a:pt x="457" y="753"/>
                  </a:lnTo>
                  <a:lnTo>
                    <a:pt x="479" y="808"/>
                  </a:lnTo>
                  <a:lnTo>
                    <a:pt x="451" y="830"/>
                  </a:lnTo>
                  <a:lnTo>
                    <a:pt x="405" y="854"/>
                  </a:lnTo>
                  <a:lnTo>
                    <a:pt x="372" y="880"/>
                  </a:lnTo>
                  <a:lnTo>
                    <a:pt x="364" y="910"/>
                  </a:lnTo>
                  <a:lnTo>
                    <a:pt x="365" y="921"/>
                  </a:lnTo>
                  <a:lnTo>
                    <a:pt x="361" y="944"/>
                  </a:lnTo>
                  <a:lnTo>
                    <a:pt x="357" y="964"/>
                  </a:lnTo>
                  <a:lnTo>
                    <a:pt x="356" y="984"/>
                  </a:lnTo>
                  <a:cubicBezTo>
                    <a:pt x="356" y="985"/>
                    <a:pt x="359" y="1017"/>
                    <a:pt x="359" y="1022"/>
                  </a:cubicBezTo>
                  <a:cubicBezTo>
                    <a:pt x="359" y="1025"/>
                    <a:pt x="368" y="1034"/>
                    <a:pt x="377" y="1041"/>
                  </a:cubicBezTo>
                  <a:lnTo>
                    <a:pt x="460" y="1051"/>
                  </a:lnTo>
                  <a:lnTo>
                    <a:pt x="578" y="1031"/>
                  </a:lnTo>
                  <a:lnTo>
                    <a:pt x="623" y="1019"/>
                  </a:lnTo>
                  <a:lnTo>
                    <a:pt x="706" y="976"/>
                  </a:lnTo>
                  <a:lnTo>
                    <a:pt x="741" y="967"/>
                  </a:lnTo>
                  <a:lnTo>
                    <a:pt x="758" y="1001"/>
                  </a:lnTo>
                  <a:lnTo>
                    <a:pt x="772" y="1011"/>
                  </a:lnTo>
                  <a:lnTo>
                    <a:pt x="775" y="1045"/>
                  </a:lnTo>
                  <a:lnTo>
                    <a:pt x="756" y="1065"/>
                  </a:lnTo>
                  <a:lnTo>
                    <a:pt x="698" y="1096"/>
                  </a:lnTo>
                  <a:lnTo>
                    <a:pt x="698" y="1099"/>
                  </a:lnTo>
                  <a:lnTo>
                    <a:pt x="714" y="1098"/>
                  </a:lnTo>
                  <a:lnTo>
                    <a:pt x="727" y="1139"/>
                  </a:lnTo>
                  <a:lnTo>
                    <a:pt x="719" y="1171"/>
                  </a:lnTo>
                  <a:lnTo>
                    <a:pt x="734" y="1207"/>
                  </a:lnTo>
                  <a:lnTo>
                    <a:pt x="721" y="1224"/>
                  </a:lnTo>
                  <a:lnTo>
                    <a:pt x="717" y="1251"/>
                  </a:lnTo>
                  <a:lnTo>
                    <a:pt x="687" y="1286"/>
                  </a:lnTo>
                  <a:lnTo>
                    <a:pt x="696" y="1291"/>
                  </a:lnTo>
                  <a:lnTo>
                    <a:pt x="742" y="1293"/>
                  </a:lnTo>
                  <a:lnTo>
                    <a:pt x="770" y="1272"/>
                  </a:lnTo>
                  <a:lnTo>
                    <a:pt x="791" y="1291"/>
                  </a:lnTo>
                  <a:lnTo>
                    <a:pt x="826" y="1290"/>
                  </a:lnTo>
                  <a:lnTo>
                    <a:pt x="876" y="1317"/>
                  </a:lnTo>
                  <a:lnTo>
                    <a:pt x="989" y="1301"/>
                  </a:lnTo>
                  <a:lnTo>
                    <a:pt x="1004" y="1322"/>
                  </a:lnTo>
                  <a:lnTo>
                    <a:pt x="1029" y="1318"/>
                  </a:lnTo>
                  <a:lnTo>
                    <a:pt x="1042" y="1402"/>
                  </a:lnTo>
                  <a:lnTo>
                    <a:pt x="995" y="1447"/>
                  </a:lnTo>
                  <a:lnTo>
                    <a:pt x="949" y="1407"/>
                  </a:lnTo>
                  <a:lnTo>
                    <a:pt x="924" y="1434"/>
                  </a:lnTo>
                  <a:lnTo>
                    <a:pt x="981" y="1486"/>
                  </a:lnTo>
                  <a:lnTo>
                    <a:pt x="960" y="1518"/>
                  </a:lnTo>
                  <a:lnTo>
                    <a:pt x="959" y="1548"/>
                  </a:lnTo>
                  <a:lnTo>
                    <a:pt x="923" y="1613"/>
                  </a:lnTo>
                  <a:lnTo>
                    <a:pt x="925" y="1628"/>
                  </a:lnTo>
                  <a:lnTo>
                    <a:pt x="925" y="1629"/>
                  </a:lnTo>
                  <a:lnTo>
                    <a:pt x="899" y="1678"/>
                  </a:lnTo>
                  <a:lnTo>
                    <a:pt x="908" y="1696"/>
                  </a:lnTo>
                  <a:lnTo>
                    <a:pt x="926" y="1747"/>
                  </a:lnTo>
                  <a:lnTo>
                    <a:pt x="918" y="1826"/>
                  </a:lnTo>
                  <a:lnTo>
                    <a:pt x="1022" y="1858"/>
                  </a:lnTo>
                  <a:lnTo>
                    <a:pt x="1014" y="1898"/>
                  </a:lnTo>
                  <a:lnTo>
                    <a:pt x="1086" y="1925"/>
                  </a:lnTo>
                  <a:lnTo>
                    <a:pt x="1077" y="1974"/>
                  </a:lnTo>
                  <a:lnTo>
                    <a:pt x="1079" y="2033"/>
                  </a:lnTo>
                  <a:lnTo>
                    <a:pt x="1023" y="2063"/>
                  </a:lnTo>
                  <a:lnTo>
                    <a:pt x="1007" y="2036"/>
                  </a:lnTo>
                  <a:lnTo>
                    <a:pt x="980" y="2036"/>
                  </a:lnTo>
                  <a:lnTo>
                    <a:pt x="979" y="2076"/>
                  </a:lnTo>
                  <a:lnTo>
                    <a:pt x="945" y="2092"/>
                  </a:lnTo>
                  <a:lnTo>
                    <a:pt x="960" y="2227"/>
                  </a:lnTo>
                  <a:lnTo>
                    <a:pt x="913" y="2267"/>
                  </a:lnTo>
                  <a:lnTo>
                    <a:pt x="876" y="2253"/>
                  </a:lnTo>
                  <a:lnTo>
                    <a:pt x="833" y="2319"/>
                  </a:lnTo>
                  <a:lnTo>
                    <a:pt x="785" y="2347"/>
                  </a:lnTo>
                  <a:lnTo>
                    <a:pt x="810" y="2441"/>
                  </a:lnTo>
                  <a:lnTo>
                    <a:pt x="757" y="2545"/>
                  </a:lnTo>
                  <a:lnTo>
                    <a:pt x="774" y="2645"/>
                  </a:lnTo>
                  <a:lnTo>
                    <a:pt x="752" y="2684"/>
                  </a:lnTo>
                  <a:lnTo>
                    <a:pt x="697" y="2691"/>
                  </a:lnTo>
                  <a:lnTo>
                    <a:pt x="729" y="2766"/>
                  </a:lnTo>
                  <a:lnTo>
                    <a:pt x="729" y="2768"/>
                  </a:lnTo>
                  <a:lnTo>
                    <a:pt x="692" y="287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5"/>
            <p:cNvSpPr>
              <a:spLocks/>
            </p:cNvSpPr>
            <p:nvPr/>
          </p:nvSpPr>
          <p:spPr bwMode="auto">
            <a:xfrm>
              <a:off x="4976813" y="4476751"/>
              <a:ext cx="36513" cy="44450"/>
            </a:xfrm>
            <a:custGeom>
              <a:avLst/>
              <a:gdLst>
                <a:gd name="T0" fmla="*/ 36 w 38"/>
                <a:gd name="T1" fmla="*/ 25 h 47"/>
                <a:gd name="T2" fmla="*/ 36 w 38"/>
                <a:gd name="T3" fmla="*/ 25 h 47"/>
                <a:gd name="T4" fmla="*/ 38 w 38"/>
                <a:gd name="T5" fmla="*/ 6 h 47"/>
                <a:gd name="T6" fmla="*/ 28 w 38"/>
                <a:gd name="T7" fmla="*/ 0 h 47"/>
                <a:gd name="T8" fmla="*/ 1 w 38"/>
                <a:gd name="T9" fmla="*/ 23 h 47"/>
                <a:gd name="T10" fmla="*/ 0 w 38"/>
                <a:gd name="T11" fmla="*/ 37 h 47"/>
                <a:gd name="T12" fmla="*/ 4 w 38"/>
                <a:gd name="T13" fmla="*/ 47 h 47"/>
                <a:gd name="T14" fmla="*/ 36 w 38"/>
                <a:gd name="T15" fmla="*/ 32 h 47"/>
                <a:gd name="T16" fmla="*/ 36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6" y="25"/>
                  </a:moveTo>
                  <a:lnTo>
                    <a:pt x="36" y="25"/>
                  </a:lnTo>
                  <a:lnTo>
                    <a:pt x="38" y="6"/>
                  </a:lnTo>
                  <a:lnTo>
                    <a:pt x="28" y="0"/>
                  </a:lnTo>
                  <a:lnTo>
                    <a:pt x="1" y="23"/>
                  </a:lnTo>
                  <a:lnTo>
                    <a:pt x="0" y="37"/>
                  </a:lnTo>
                  <a:lnTo>
                    <a:pt x="4" y="47"/>
                  </a:lnTo>
                  <a:lnTo>
                    <a:pt x="36" y="32"/>
                  </a:lnTo>
                  <a:lnTo>
                    <a:pt x="36"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6"/>
            <p:cNvSpPr>
              <a:spLocks noEditPoints="1"/>
            </p:cNvSpPr>
            <p:nvPr/>
          </p:nvSpPr>
          <p:spPr bwMode="auto">
            <a:xfrm>
              <a:off x="4973638" y="4473576"/>
              <a:ext cx="42863" cy="52388"/>
            </a:xfrm>
            <a:custGeom>
              <a:avLst/>
              <a:gdLst>
                <a:gd name="T0" fmla="*/ 6 w 46"/>
                <a:gd name="T1" fmla="*/ 56 h 56"/>
                <a:gd name="T2" fmla="*/ 6 w 46"/>
                <a:gd name="T3" fmla="*/ 56 h 56"/>
                <a:gd name="T4" fmla="*/ 0 w 46"/>
                <a:gd name="T5" fmla="*/ 42 h 56"/>
                <a:gd name="T6" fmla="*/ 2 w 46"/>
                <a:gd name="T7" fmla="*/ 25 h 56"/>
                <a:gd name="T8" fmla="*/ 32 w 46"/>
                <a:gd name="T9" fmla="*/ 0 h 56"/>
                <a:gd name="T10" fmla="*/ 46 w 46"/>
                <a:gd name="T11" fmla="*/ 8 h 56"/>
                <a:gd name="T12" fmla="*/ 44 w 46"/>
                <a:gd name="T13" fmla="*/ 38 h 56"/>
                <a:gd name="T14" fmla="*/ 6 w 46"/>
                <a:gd name="T15" fmla="*/ 56 h 56"/>
                <a:gd name="T16" fmla="*/ 7 w 46"/>
                <a:gd name="T17" fmla="*/ 41 h 56"/>
                <a:gd name="T18" fmla="*/ 7 w 46"/>
                <a:gd name="T19" fmla="*/ 41 h 56"/>
                <a:gd name="T20" fmla="*/ 10 w 46"/>
                <a:gd name="T21" fmla="*/ 47 h 56"/>
                <a:gd name="T22" fmla="*/ 37 w 46"/>
                <a:gd name="T23" fmla="*/ 34 h 56"/>
                <a:gd name="T24" fmla="*/ 37 w 46"/>
                <a:gd name="T25" fmla="*/ 29 h 56"/>
                <a:gd name="T26" fmla="*/ 39 w 46"/>
                <a:gd name="T27" fmla="*/ 12 h 56"/>
                <a:gd name="T28" fmla="*/ 32 w 46"/>
                <a:gd name="T29" fmla="*/ 8 h 56"/>
                <a:gd name="T30" fmla="*/ 9 w 46"/>
                <a:gd name="T31" fmla="*/ 29 h 56"/>
                <a:gd name="T32" fmla="*/ 7 w 46"/>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6">
                  <a:moveTo>
                    <a:pt x="6" y="56"/>
                  </a:moveTo>
                  <a:lnTo>
                    <a:pt x="6" y="56"/>
                  </a:lnTo>
                  <a:lnTo>
                    <a:pt x="0" y="42"/>
                  </a:lnTo>
                  <a:lnTo>
                    <a:pt x="2" y="25"/>
                  </a:lnTo>
                  <a:lnTo>
                    <a:pt x="32" y="0"/>
                  </a:lnTo>
                  <a:lnTo>
                    <a:pt x="46" y="8"/>
                  </a:lnTo>
                  <a:lnTo>
                    <a:pt x="44" y="38"/>
                  </a:lnTo>
                  <a:lnTo>
                    <a:pt x="6" y="56"/>
                  </a:lnTo>
                  <a:close/>
                  <a:moveTo>
                    <a:pt x="7" y="41"/>
                  </a:moveTo>
                  <a:lnTo>
                    <a:pt x="7" y="41"/>
                  </a:lnTo>
                  <a:lnTo>
                    <a:pt x="10" y="47"/>
                  </a:lnTo>
                  <a:lnTo>
                    <a:pt x="37" y="34"/>
                  </a:lnTo>
                  <a:lnTo>
                    <a:pt x="37" y="29"/>
                  </a:lnTo>
                  <a:lnTo>
                    <a:pt x="39" y="12"/>
                  </a:lnTo>
                  <a:lnTo>
                    <a:pt x="32" y="8"/>
                  </a:lnTo>
                  <a:lnTo>
                    <a:pt x="9" y="29"/>
                  </a:lnTo>
                  <a:lnTo>
                    <a:pt x="7" y="4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7"/>
            <p:cNvSpPr>
              <a:spLocks/>
            </p:cNvSpPr>
            <p:nvPr/>
          </p:nvSpPr>
          <p:spPr bwMode="auto">
            <a:xfrm>
              <a:off x="3417888" y="3817938"/>
              <a:ext cx="1304925" cy="919163"/>
            </a:xfrm>
            <a:custGeom>
              <a:avLst/>
              <a:gdLst>
                <a:gd name="T0" fmla="*/ 670 w 1367"/>
                <a:gd name="T1" fmla="*/ 896 h 962"/>
                <a:gd name="T2" fmla="*/ 704 w 1367"/>
                <a:gd name="T3" fmla="*/ 837 h 962"/>
                <a:gd name="T4" fmla="*/ 777 w 1367"/>
                <a:gd name="T5" fmla="*/ 761 h 962"/>
                <a:gd name="T6" fmla="*/ 843 w 1367"/>
                <a:gd name="T7" fmla="*/ 729 h 962"/>
                <a:gd name="T8" fmla="*/ 847 w 1367"/>
                <a:gd name="T9" fmla="*/ 709 h 962"/>
                <a:gd name="T10" fmla="*/ 892 w 1367"/>
                <a:gd name="T11" fmla="*/ 683 h 962"/>
                <a:gd name="T12" fmla="*/ 922 w 1367"/>
                <a:gd name="T13" fmla="*/ 636 h 962"/>
                <a:gd name="T14" fmla="*/ 964 w 1367"/>
                <a:gd name="T15" fmla="*/ 567 h 962"/>
                <a:gd name="T16" fmla="*/ 1119 w 1367"/>
                <a:gd name="T17" fmla="*/ 485 h 962"/>
                <a:gd name="T18" fmla="*/ 1169 w 1367"/>
                <a:gd name="T19" fmla="*/ 480 h 962"/>
                <a:gd name="T20" fmla="*/ 1206 w 1367"/>
                <a:gd name="T21" fmla="*/ 498 h 962"/>
                <a:gd name="T22" fmla="*/ 1246 w 1367"/>
                <a:gd name="T23" fmla="*/ 486 h 962"/>
                <a:gd name="T24" fmla="*/ 1254 w 1367"/>
                <a:gd name="T25" fmla="*/ 444 h 962"/>
                <a:gd name="T26" fmla="*/ 1261 w 1367"/>
                <a:gd name="T27" fmla="*/ 401 h 962"/>
                <a:gd name="T28" fmla="*/ 1341 w 1367"/>
                <a:gd name="T29" fmla="*/ 351 h 962"/>
                <a:gd name="T30" fmla="*/ 1345 w 1367"/>
                <a:gd name="T31" fmla="*/ 275 h 962"/>
                <a:gd name="T32" fmla="*/ 1360 w 1367"/>
                <a:gd name="T33" fmla="*/ 238 h 962"/>
                <a:gd name="T34" fmla="*/ 1262 w 1367"/>
                <a:gd name="T35" fmla="*/ 172 h 962"/>
                <a:gd name="T36" fmla="*/ 1269 w 1367"/>
                <a:gd name="T37" fmla="*/ 127 h 962"/>
                <a:gd name="T38" fmla="*/ 1228 w 1367"/>
                <a:gd name="T39" fmla="*/ 129 h 962"/>
                <a:gd name="T40" fmla="*/ 1153 w 1367"/>
                <a:gd name="T41" fmla="*/ 150 h 962"/>
                <a:gd name="T42" fmla="*/ 1086 w 1367"/>
                <a:gd name="T43" fmla="*/ 162 h 962"/>
                <a:gd name="T44" fmla="*/ 1015 w 1367"/>
                <a:gd name="T45" fmla="*/ 185 h 962"/>
                <a:gd name="T46" fmla="*/ 949 w 1367"/>
                <a:gd name="T47" fmla="*/ 224 h 962"/>
                <a:gd name="T48" fmla="*/ 896 w 1367"/>
                <a:gd name="T49" fmla="*/ 229 h 962"/>
                <a:gd name="T50" fmla="*/ 944 w 1367"/>
                <a:gd name="T51" fmla="*/ 112 h 962"/>
                <a:gd name="T52" fmla="*/ 892 w 1367"/>
                <a:gd name="T53" fmla="*/ 0 h 962"/>
                <a:gd name="T54" fmla="*/ 646 w 1367"/>
                <a:gd name="T55" fmla="*/ 169 h 962"/>
                <a:gd name="T56" fmla="*/ 592 w 1367"/>
                <a:gd name="T57" fmla="*/ 233 h 962"/>
                <a:gd name="T58" fmla="*/ 601 w 1367"/>
                <a:gd name="T59" fmla="*/ 343 h 962"/>
                <a:gd name="T60" fmla="*/ 475 w 1367"/>
                <a:gd name="T61" fmla="*/ 417 h 962"/>
                <a:gd name="T62" fmla="*/ 333 w 1367"/>
                <a:gd name="T63" fmla="*/ 526 h 962"/>
                <a:gd name="T64" fmla="*/ 152 w 1367"/>
                <a:gd name="T65" fmla="*/ 601 h 962"/>
                <a:gd name="T66" fmla="*/ 112 w 1367"/>
                <a:gd name="T67" fmla="*/ 595 h 962"/>
                <a:gd name="T68" fmla="*/ 0 w 1367"/>
                <a:gd name="T69" fmla="*/ 711 h 962"/>
                <a:gd name="T70" fmla="*/ 61 w 1367"/>
                <a:gd name="T71" fmla="*/ 874 h 962"/>
                <a:gd name="T72" fmla="*/ 101 w 1367"/>
                <a:gd name="T73" fmla="*/ 962 h 962"/>
                <a:gd name="T74" fmla="*/ 217 w 1367"/>
                <a:gd name="T75" fmla="*/ 911 h 962"/>
                <a:gd name="T76" fmla="*/ 286 w 1367"/>
                <a:gd name="T77" fmla="*/ 866 h 962"/>
                <a:gd name="T78" fmla="*/ 320 w 1367"/>
                <a:gd name="T79" fmla="*/ 851 h 962"/>
                <a:gd name="T80" fmla="*/ 393 w 1367"/>
                <a:gd name="T81" fmla="*/ 838 h 962"/>
                <a:gd name="T82" fmla="*/ 443 w 1367"/>
                <a:gd name="T83" fmla="*/ 785 h 962"/>
                <a:gd name="T84" fmla="*/ 491 w 1367"/>
                <a:gd name="T85" fmla="*/ 745 h 962"/>
                <a:gd name="T86" fmla="*/ 601 w 1367"/>
                <a:gd name="T87" fmla="*/ 695 h 962"/>
                <a:gd name="T88" fmla="*/ 595 w 1367"/>
                <a:gd name="T89" fmla="*/ 767 h 962"/>
                <a:gd name="T90" fmla="*/ 639 w 1367"/>
                <a:gd name="T91" fmla="*/ 829 h 962"/>
                <a:gd name="T92" fmla="*/ 640 w 1367"/>
                <a:gd name="T93" fmla="*/ 854 h 962"/>
                <a:gd name="T94" fmla="*/ 632 w 1367"/>
                <a:gd name="T95" fmla="*/ 89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7" h="962">
                  <a:moveTo>
                    <a:pt x="670" y="896"/>
                  </a:moveTo>
                  <a:lnTo>
                    <a:pt x="670" y="896"/>
                  </a:lnTo>
                  <a:lnTo>
                    <a:pt x="683" y="872"/>
                  </a:lnTo>
                  <a:lnTo>
                    <a:pt x="704" y="837"/>
                  </a:lnTo>
                  <a:lnTo>
                    <a:pt x="730" y="817"/>
                  </a:lnTo>
                  <a:lnTo>
                    <a:pt x="777" y="761"/>
                  </a:lnTo>
                  <a:lnTo>
                    <a:pt x="830" y="726"/>
                  </a:lnTo>
                  <a:lnTo>
                    <a:pt x="843" y="729"/>
                  </a:lnTo>
                  <a:lnTo>
                    <a:pt x="848" y="724"/>
                  </a:lnTo>
                  <a:lnTo>
                    <a:pt x="847" y="709"/>
                  </a:lnTo>
                  <a:lnTo>
                    <a:pt x="863" y="690"/>
                  </a:lnTo>
                  <a:lnTo>
                    <a:pt x="892" y="683"/>
                  </a:lnTo>
                  <a:lnTo>
                    <a:pt x="914" y="669"/>
                  </a:lnTo>
                  <a:lnTo>
                    <a:pt x="922" y="636"/>
                  </a:lnTo>
                  <a:lnTo>
                    <a:pt x="920" y="595"/>
                  </a:lnTo>
                  <a:lnTo>
                    <a:pt x="964" y="567"/>
                  </a:lnTo>
                  <a:lnTo>
                    <a:pt x="1091" y="517"/>
                  </a:lnTo>
                  <a:lnTo>
                    <a:pt x="1119" y="485"/>
                  </a:lnTo>
                  <a:lnTo>
                    <a:pt x="1142" y="469"/>
                  </a:lnTo>
                  <a:lnTo>
                    <a:pt x="1169" y="480"/>
                  </a:lnTo>
                  <a:lnTo>
                    <a:pt x="1177" y="491"/>
                  </a:lnTo>
                  <a:lnTo>
                    <a:pt x="1206" y="498"/>
                  </a:lnTo>
                  <a:lnTo>
                    <a:pt x="1216" y="492"/>
                  </a:lnTo>
                  <a:lnTo>
                    <a:pt x="1246" y="486"/>
                  </a:lnTo>
                  <a:lnTo>
                    <a:pt x="1250" y="466"/>
                  </a:lnTo>
                  <a:lnTo>
                    <a:pt x="1254" y="444"/>
                  </a:lnTo>
                  <a:lnTo>
                    <a:pt x="1253" y="433"/>
                  </a:lnTo>
                  <a:lnTo>
                    <a:pt x="1261" y="401"/>
                  </a:lnTo>
                  <a:lnTo>
                    <a:pt x="1295" y="374"/>
                  </a:lnTo>
                  <a:lnTo>
                    <a:pt x="1341" y="351"/>
                  </a:lnTo>
                  <a:lnTo>
                    <a:pt x="1367" y="330"/>
                  </a:lnTo>
                  <a:lnTo>
                    <a:pt x="1345" y="275"/>
                  </a:lnTo>
                  <a:lnTo>
                    <a:pt x="1366" y="258"/>
                  </a:lnTo>
                  <a:lnTo>
                    <a:pt x="1360" y="238"/>
                  </a:lnTo>
                  <a:lnTo>
                    <a:pt x="1270" y="174"/>
                  </a:lnTo>
                  <a:lnTo>
                    <a:pt x="1262" y="172"/>
                  </a:lnTo>
                  <a:lnTo>
                    <a:pt x="1234" y="164"/>
                  </a:lnTo>
                  <a:lnTo>
                    <a:pt x="1269" y="127"/>
                  </a:lnTo>
                  <a:lnTo>
                    <a:pt x="1255" y="111"/>
                  </a:lnTo>
                  <a:lnTo>
                    <a:pt x="1228" y="129"/>
                  </a:lnTo>
                  <a:lnTo>
                    <a:pt x="1202" y="127"/>
                  </a:lnTo>
                  <a:lnTo>
                    <a:pt x="1153" y="150"/>
                  </a:lnTo>
                  <a:lnTo>
                    <a:pt x="1127" y="155"/>
                  </a:lnTo>
                  <a:lnTo>
                    <a:pt x="1086" y="162"/>
                  </a:lnTo>
                  <a:lnTo>
                    <a:pt x="1060" y="171"/>
                  </a:lnTo>
                  <a:lnTo>
                    <a:pt x="1015" y="185"/>
                  </a:lnTo>
                  <a:lnTo>
                    <a:pt x="995" y="197"/>
                  </a:lnTo>
                  <a:lnTo>
                    <a:pt x="949" y="224"/>
                  </a:lnTo>
                  <a:lnTo>
                    <a:pt x="909" y="245"/>
                  </a:lnTo>
                  <a:lnTo>
                    <a:pt x="896" y="229"/>
                  </a:lnTo>
                  <a:lnTo>
                    <a:pt x="950" y="127"/>
                  </a:lnTo>
                  <a:lnTo>
                    <a:pt x="944" y="112"/>
                  </a:lnTo>
                  <a:lnTo>
                    <a:pt x="899" y="0"/>
                  </a:lnTo>
                  <a:lnTo>
                    <a:pt x="892" y="0"/>
                  </a:lnTo>
                  <a:lnTo>
                    <a:pt x="755" y="116"/>
                  </a:lnTo>
                  <a:lnTo>
                    <a:pt x="646" y="169"/>
                  </a:lnTo>
                  <a:lnTo>
                    <a:pt x="636" y="229"/>
                  </a:lnTo>
                  <a:lnTo>
                    <a:pt x="592" y="233"/>
                  </a:lnTo>
                  <a:lnTo>
                    <a:pt x="544" y="295"/>
                  </a:lnTo>
                  <a:lnTo>
                    <a:pt x="601" y="343"/>
                  </a:lnTo>
                  <a:lnTo>
                    <a:pt x="558" y="383"/>
                  </a:lnTo>
                  <a:lnTo>
                    <a:pt x="475" y="417"/>
                  </a:lnTo>
                  <a:lnTo>
                    <a:pt x="414" y="490"/>
                  </a:lnTo>
                  <a:lnTo>
                    <a:pt x="333" y="526"/>
                  </a:lnTo>
                  <a:lnTo>
                    <a:pt x="289" y="551"/>
                  </a:lnTo>
                  <a:lnTo>
                    <a:pt x="152" y="601"/>
                  </a:lnTo>
                  <a:lnTo>
                    <a:pt x="135" y="575"/>
                  </a:lnTo>
                  <a:lnTo>
                    <a:pt x="112" y="595"/>
                  </a:lnTo>
                  <a:lnTo>
                    <a:pt x="78" y="638"/>
                  </a:lnTo>
                  <a:lnTo>
                    <a:pt x="0" y="711"/>
                  </a:lnTo>
                  <a:lnTo>
                    <a:pt x="62" y="821"/>
                  </a:lnTo>
                  <a:lnTo>
                    <a:pt x="61" y="874"/>
                  </a:lnTo>
                  <a:lnTo>
                    <a:pt x="54" y="947"/>
                  </a:lnTo>
                  <a:lnTo>
                    <a:pt x="101" y="962"/>
                  </a:lnTo>
                  <a:lnTo>
                    <a:pt x="195" y="926"/>
                  </a:lnTo>
                  <a:lnTo>
                    <a:pt x="217" y="911"/>
                  </a:lnTo>
                  <a:lnTo>
                    <a:pt x="270" y="876"/>
                  </a:lnTo>
                  <a:lnTo>
                    <a:pt x="286" y="866"/>
                  </a:lnTo>
                  <a:lnTo>
                    <a:pt x="305" y="858"/>
                  </a:lnTo>
                  <a:lnTo>
                    <a:pt x="320" y="851"/>
                  </a:lnTo>
                  <a:lnTo>
                    <a:pt x="354" y="844"/>
                  </a:lnTo>
                  <a:lnTo>
                    <a:pt x="393" y="838"/>
                  </a:lnTo>
                  <a:lnTo>
                    <a:pt x="411" y="829"/>
                  </a:lnTo>
                  <a:lnTo>
                    <a:pt x="443" y="785"/>
                  </a:lnTo>
                  <a:lnTo>
                    <a:pt x="479" y="750"/>
                  </a:lnTo>
                  <a:lnTo>
                    <a:pt x="491" y="745"/>
                  </a:lnTo>
                  <a:lnTo>
                    <a:pt x="570" y="709"/>
                  </a:lnTo>
                  <a:lnTo>
                    <a:pt x="601" y="695"/>
                  </a:lnTo>
                  <a:lnTo>
                    <a:pt x="607" y="711"/>
                  </a:lnTo>
                  <a:lnTo>
                    <a:pt x="595" y="767"/>
                  </a:lnTo>
                  <a:lnTo>
                    <a:pt x="592" y="786"/>
                  </a:lnTo>
                  <a:lnTo>
                    <a:pt x="639" y="829"/>
                  </a:lnTo>
                  <a:lnTo>
                    <a:pt x="635" y="853"/>
                  </a:lnTo>
                  <a:lnTo>
                    <a:pt x="640" y="854"/>
                  </a:lnTo>
                  <a:lnTo>
                    <a:pt x="638" y="869"/>
                  </a:lnTo>
                  <a:lnTo>
                    <a:pt x="632" y="892"/>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8"/>
            <p:cNvSpPr>
              <a:spLocks noEditPoints="1"/>
            </p:cNvSpPr>
            <p:nvPr/>
          </p:nvSpPr>
          <p:spPr bwMode="auto">
            <a:xfrm>
              <a:off x="3414713" y="3814763"/>
              <a:ext cx="1311275" cy="925513"/>
            </a:xfrm>
            <a:custGeom>
              <a:avLst/>
              <a:gdLst>
                <a:gd name="T0" fmla="*/ 55 w 1375"/>
                <a:gd name="T1" fmla="*/ 954 h 970"/>
                <a:gd name="T2" fmla="*/ 0 w 1375"/>
                <a:gd name="T3" fmla="*/ 715 h 970"/>
                <a:gd name="T4" fmla="*/ 139 w 1375"/>
                <a:gd name="T5" fmla="*/ 574 h 970"/>
                <a:gd name="T6" fmla="*/ 335 w 1375"/>
                <a:gd name="T7" fmla="*/ 527 h 970"/>
                <a:gd name="T8" fmla="*/ 560 w 1375"/>
                <a:gd name="T9" fmla="*/ 384 h 970"/>
                <a:gd name="T10" fmla="*/ 595 w 1375"/>
                <a:gd name="T11" fmla="*/ 233 h 970"/>
                <a:gd name="T12" fmla="*/ 757 w 1375"/>
                <a:gd name="T13" fmla="*/ 117 h 970"/>
                <a:gd name="T14" fmla="*/ 957 w 1375"/>
                <a:gd name="T15" fmla="*/ 131 h 970"/>
                <a:gd name="T16" fmla="*/ 951 w 1375"/>
                <a:gd name="T17" fmla="*/ 225 h 970"/>
                <a:gd name="T18" fmla="*/ 1089 w 1375"/>
                <a:gd name="T19" fmla="*/ 163 h 970"/>
                <a:gd name="T20" fmla="*/ 1206 w 1375"/>
                <a:gd name="T21" fmla="*/ 128 h 970"/>
                <a:gd name="T22" fmla="*/ 1277 w 1375"/>
                <a:gd name="T23" fmla="*/ 131 h 970"/>
                <a:gd name="T24" fmla="*/ 1367 w 1375"/>
                <a:gd name="T25" fmla="*/ 240 h 970"/>
                <a:gd name="T26" fmla="*/ 1375 w 1375"/>
                <a:gd name="T27" fmla="*/ 335 h 970"/>
                <a:gd name="T28" fmla="*/ 1268 w 1375"/>
                <a:gd name="T29" fmla="*/ 407 h 970"/>
                <a:gd name="T30" fmla="*/ 1257 w 1375"/>
                <a:gd name="T31" fmla="*/ 471 h 970"/>
                <a:gd name="T32" fmla="*/ 1211 w 1375"/>
                <a:gd name="T33" fmla="*/ 505 h 970"/>
                <a:gd name="T34" fmla="*/ 1147 w 1375"/>
                <a:gd name="T35" fmla="*/ 477 h 970"/>
                <a:gd name="T36" fmla="*/ 969 w 1375"/>
                <a:gd name="T37" fmla="*/ 574 h 970"/>
                <a:gd name="T38" fmla="*/ 921 w 1375"/>
                <a:gd name="T39" fmla="*/ 675 h 970"/>
                <a:gd name="T40" fmla="*/ 855 w 1375"/>
                <a:gd name="T41" fmla="*/ 714 h 970"/>
                <a:gd name="T42" fmla="*/ 835 w 1375"/>
                <a:gd name="T43" fmla="*/ 734 h 970"/>
                <a:gd name="T44" fmla="*/ 711 w 1375"/>
                <a:gd name="T45" fmla="*/ 843 h 970"/>
                <a:gd name="T46" fmla="*/ 631 w 1375"/>
                <a:gd name="T47" fmla="*/ 899 h 970"/>
                <a:gd name="T48" fmla="*/ 636 w 1375"/>
                <a:gd name="T49" fmla="*/ 859 h 970"/>
                <a:gd name="T50" fmla="*/ 607 w 1375"/>
                <a:gd name="T51" fmla="*/ 715 h 970"/>
                <a:gd name="T52" fmla="*/ 450 w 1375"/>
                <a:gd name="T53" fmla="*/ 791 h 970"/>
                <a:gd name="T54" fmla="*/ 359 w 1375"/>
                <a:gd name="T55" fmla="*/ 851 h 970"/>
                <a:gd name="T56" fmla="*/ 276 w 1375"/>
                <a:gd name="T57" fmla="*/ 883 h 970"/>
                <a:gd name="T58" fmla="*/ 62 w 1375"/>
                <a:gd name="T59" fmla="*/ 949 h 970"/>
                <a:gd name="T60" fmla="*/ 198 w 1375"/>
                <a:gd name="T61" fmla="*/ 927 h 970"/>
                <a:gd name="T62" fmla="*/ 323 w 1375"/>
                <a:gd name="T63" fmla="*/ 852 h 970"/>
                <a:gd name="T64" fmla="*/ 413 w 1375"/>
                <a:gd name="T65" fmla="*/ 830 h 970"/>
                <a:gd name="T66" fmla="*/ 607 w 1375"/>
                <a:gd name="T67" fmla="*/ 695 h 970"/>
                <a:gd name="T68" fmla="*/ 647 w 1375"/>
                <a:gd name="T69" fmla="*/ 831 h 970"/>
                <a:gd name="T70" fmla="*/ 646 w 1375"/>
                <a:gd name="T71" fmla="*/ 873 h 970"/>
                <a:gd name="T72" fmla="*/ 684 w 1375"/>
                <a:gd name="T73" fmla="*/ 874 h 970"/>
                <a:gd name="T74" fmla="*/ 779 w 1375"/>
                <a:gd name="T75" fmla="*/ 762 h 970"/>
                <a:gd name="T76" fmla="*/ 849 w 1375"/>
                <a:gd name="T77" fmla="*/ 727 h 970"/>
                <a:gd name="T78" fmla="*/ 894 w 1375"/>
                <a:gd name="T79" fmla="*/ 684 h 970"/>
                <a:gd name="T80" fmla="*/ 921 w 1375"/>
                <a:gd name="T81" fmla="*/ 597 h 970"/>
                <a:gd name="T82" fmla="*/ 1121 w 1375"/>
                <a:gd name="T83" fmla="*/ 486 h 970"/>
                <a:gd name="T84" fmla="*/ 1183 w 1375"/>
                <a:gd name="T85" fmla="*/ 492 h 970"/>
                <a:gd name="T86" fmla="*/ 1247 w 1375"/>
                <a:gd name="T87" fmla="*/ 487 h 970"/>
                <a:gd name="T88" fmla="*/ 1253 w 1375"/>
                <a:gd name="T89" fmla="*/ 437 h 970"/>
                <a:gd name="T90" fmla="*/ 1343 w 1375"/>
                <a:gd name="T91" fmla="*/ 352 h 970"/>
                <a:gd name="T92" fmla="*/ 1366 w 1375"/>
                <a:gd name="T93" fmla="*/ 261 h 970"/>
                <a:gd name="T94" fmla="*/ 1232 w 1375"/>
                <a:gd name="T95" fmla="*/ 170 h 970"/>
                <a:gd name="T96" fmla="*/ 1233 w 1375"/>
                <a:gd name="T97" fmla="*/ 136 h 970"/>
                <a:gd name="T98" fmla="*/ 1132 w 1375"/>
                <a:gd name="T99" fmla="*/ 163 h 970"/>
                <a:gd name="T100" fmla="*/ 1020 w 1375"/>
                <a:gd name="T101" fmla="*/ 192 h 970"/>
                <a:gd name="T102" fmla="*/ 896 w 1375"/>
                <a:gd name="T103" fmla="*/ 233 h 970"/>
                <a:gd name="T104" fmla="*/ 897 w 1375"/>
                <a:gd name="T105" fmla="*/ 7 h 970"/>
                <a:gd name="T106" fmla="*/ 642 w 1375"/>
                <a:gd name="T107" fmla="*/ 236 h 970"/>
                <a:gd name="T108" fmla="*/ 610 w 1375"/>
                <a:gd name="T109" fmla="*/ 347 h 970"/>
                <a:gd name="T110" fmla="*/ 420 w 1375"/>
                <a:gd name="T111" fmla="*/ 497 h 970"/>
                <a:gd name="T112" fmla="*/ 155 w 1375"/>
                <a:gd name="T113" fmla="*/ 609 h 970"/>
                <a:gd name="T114" fmla="*/ 84 w 1375"/>
                <a:gd name="T115" fmla="*/ 644 h 970"/>
                <a:gd name="T116" fmla="*/ 69 w 1375"/>
                <a:gd name="T117" fmla="*/ 878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5" h="970">
                  <a:moveTo>
                    <a:pt x="105" y="970"/>
                  </a:moveTo>
                  <a:lnTo>
                    <a:pt x="105" y="970"/>
                  </a:lnTo>
                  <a:lnTo>
                    <a:pt x="55" y="954"/>
                  </a:lnTo>
                  <a:lnTo>
                    <a:pt x="62" y="877"/>
                  </a:lnTo>
                  <a:lnTo>
                    <a:pt x="63" y="826"/>
                  </a:lnTo>
                  <a:lnTo>
                    <a:pt x="0" y="715"/>
                  </a:lnTo>
                  <a:lnTo>
                    <a:pt x="80" y="639"/>
                  </a:lnTo>
                  <a:lnTo>
                    <a:pt x="114" y="597"/>
                  </a:lnTo>
                  <a:lnTo>
                    <a:pt x="139" y="574"/>
                  </a:lnTo>
                  <a:lnTo>
                    <a:pt x="157" y="601"/>
                  </a:lnTo>
                  <a:lnTo>
                    <a:pt x="292" y="552"/>
                  </a:lnTo>
                  <a:lnTo>
                    <a:pt x="335" y="527"/>
                  </a:lnTo>
                  <a:lnTo>
                    <a:pt x="416" y="491"/>
                  </a:lnTo>
                  <a:lnTo>
                    <a:pt x="478" y="418"/>
                  </a:lnTo>
                  <a:lnTo>
                    <a:pt x="560" y="384"/>
                  </a:lnTo>
                  <a:lnTo>
                    <a:pt x="600" y="347"/>
                  </a:lnTo>
                  <a:lnTo>
                    <a:pt x="544" y="300"/>
                  </a:lnTo>
                  <a:lnTo>
                    <a:pt x="595" y="233"/>
                  </a:lnTo>
                  <a:lnTo>
                    <a:pt x="637" y="230"/>
                  </a:lnTo>
                  <a:lnTo>
                    <a:pt x="647" y="170"/>
                  </a:lnTo>
                  <a:lnTo>
                    <a:pt x="757" y="117"/>
                  </a:lnTo>
                  <a:lnTo>
                    <a:pt x="895" y="1"/>
                  </a:lnTo>
                  <a:lnTo>
                    <a:pt x="905" y="0"/>
                  </a:lnTo>
                  <a:lnTo>
                    <a:pt x="957" y="131"/>
                  </a:lnTo>
                  <a:lnTo>
                    <a:pt x="904" y="233"/>
                  </a:lnTo>
                  <a:lnTo>
                    <a:pt x="914" y="245"/>
                  </a:lnTo>
                  <a:lnTo>
                    <a:pt x="951" y="225"/>
                  </a:lnTo>
                  <a:lnTo>
                    <a:pt x="1018" y="186"/>
                  </a:lnTo>
                  <a:lnTo>
                    <a:pt x="1063" y="172"/>
                  </a:lnTo>
                  <a:lnTo>
                    <a:pt x="1089" y="163"/>
                  </a:lnTo>
                  <a:lnTo>
                    <a:pt x="1131" y="156"/>
                  </a:lnTo>
                  <a:lnTo>
                    <a:pt x="1156" y="151"/>
                  </a:lnTo>
                  <a:lnTo>
                    <a:pt x="1206" y="128"/>
                  </a:lnTo>
                  <a:lnTo>
                    <a:pt x="1231" y="130"/>
                  </a:lnTo>
                  <a:lnTo>
                    <a:pt x="1259" y="111"/>
                  </a:lnTo>
                  <a:lnTo>
                    <a:pt x="1277" y="131"/>
                  </a:lnTo>
                  <a:lnTo>
                    <a:pt x="1244" y="167"/>
                  </a:lnTo>
                  <a:lnTo>
                    <a:pt x="1276" y="176"/>
                  </a:lnTo>
                  <a:lnTo>
                    <a:pt x="1367" y="240"/>
                  </a:lnTo>
                  <a:lnTo>
                    <a:pt x="1374" y="263"/>
                  </a:lnTo>
                  <a:lnTo>
                    <a:pt x="1353" y="280"/>
                  </a:lnTo>
                  <a:lnTo>
                    <a:pt x="1375" y="335"/>
                  </a:lnTo>
                  <a:lnTo>
                    <a:pt x="1347" y="357"/>
                  </a:lnTo>
                  <a:lnTo>
                    <a:pt x="1301" y="381"/>
                  </a:lnTo>
                  <a:lnTo>
                    <a:pt x="1268" y="407"/>
                  </a:lnTo>
                  <a:lnTo>
                    <a:pt x="1260" y="437"/>
                  </a:lnTo>
                  <a:lnTo>
                    <a:pt x="1261" y="448"/>
                  </a:lnTo>
                  <a:lnTo>
                    <a:pt x="1257" y="471"/>
                  </a:lnTo>
                  <a:lnTo>
                    <a:pt x="1252" y="493"/>
                  </a:lnTo>
                  <a:lnTo>
                    <a:pt x="1221" y="499"/>
                  </a:lnTo>
                  <a:lnTo>
                    <a:pt x="1211" y="505"/>
                  </a:lnTo>
                  <a:lnTo>
                    <a:pt x="1179" y="498"/>
                  </a:lnTo>
                  <a:lnTo>
                    <a:pt x="1171" y="486"/>
                  </a:lnTo>
                  <a:lnTo>
                    <a:pt x="1147" y="477"/>
                  </a:lnTo>
                  <a:lnTo>
                    <a:pt x="1125" y="491"/>
                  </a:lnTo>
                  <a:lnTo>
                    <a:pt x="1096" y="524"/>
                  </a:lnTo>
                  <a:lnTo>
                    <a:pt x="969" y="574"/>
                  </a:lnTo>
                  <a:lnTo>
                    <a:pt x="928" y="601"/>
                  </a:lnTo>
                  <a:lnTo>
                    <a:pt x="930" y="641"/>
                  </a:lnTo>
                  <a:lnTo>
                    <a:pt x="921" y="675"/>
                  </a:lnTo>
                  <a:lnTo>
                    <a:pt x="897" y="690"/>
                  </a:lnTo>
                  <a:lnTo>
                    <a:pt x="869" y="697"/>
                  </a:lnTo>
                  <a:lnTo>
                    <a:pt x="855" y="714"/>
                  </a:lnTo>
                  <a:lnTo>
                    <a:pt x="855" y="730"/>
                  </a:lnTo>
                  <a:lnTo>
                    <a:pt x="848" y="737"/>
                  </a:lnTo>
                  <a:lnTo>
                    <a:pt x="835" y="734"/>
                  </a:lnTo>
                  <a:lnTo>
                    <a:pt x="783" y="767"/>
                  </a:lnTo>
                  <a:lnTo>
                    <a:pt x="737" y="824"/>
                  </a:lnTo>
                  <a:lnTo>
                    <a:pt x="711" y="843"/>
                  </a:lnTo>
                  <a:lnTo>
                    <a:pt x="690" y="877"/>
                  </a:lnTo>
                  <a:lnTo>
                    <a:pt x="676" y="903"/>
                  </a:lnTo>
                  <a:lnTo>
                    <a:pt x="631" y="899"/>
                  </a:lnTo>
                  <a:lnTo>
                    <a:pt x="639" y="872"/>
                  </a:lnTo>
                  <a:lnTo>
                    <a:pt x="640" y="860"/>
                  </a:lnTo>
                  <a:lnTo>
                    <a:pt x="636" y="859"/>
                  </a:lnTo>
                  <a:lnTo>
                    <a:pt x="640" y="834"/>
                  </a:lnTo>
                  <a:lnTo>
                    <a:pt x="592" y="792"/>
                  </a:lnTo>
                  <a:lnTo>
                    <a:pt x="607" y="715"/>
                  </a:lnTo>
                  <a:lnTo>
                    <a:pt x="603" y="704"/>
                  </a:lnTo>
                  <a:lnTo>
                    <a:pt x="485" y="757"/>
                  </a:lnTo>
                  <a:lnTo>
                    <a:pt x="450" y="791"/>
                  </a:lnTo>
                  <a:lnTo>
                    <a:pt x="416" y="836"/>
                  </a:lnTo>
                  <a:lnTo>
                    <a:pt x="397" y="845"/>
                  </a:lnTo>
                  <a:lnTo>
                    <a:pt x="359" y="851"/>
                  </a:lnTo>
                  <a:lnTo>
                    <a:pt x="325" y="858"/>
                  </a:lnTo>
                  <a:lnTo>
                    <a:pt x="291" y="873"/>
                  </a:lnTo>
                  <a:lnTo>
                    <a:pt x="276" y="883"/>
                  </a:lnTo>
                  <a:lnTo>
                    <a:pt x="201" y="933"/>
                  </a:lnTo>
                  <a:lnTo>
                    <a:pt x="105" y="970"/>
                  </a:lnTo>
                  <a:close/>
                  <a:moveTo>
                    <a:pt x="62" y="949"/>
                  </a:moveTo>
                  <a:lnTo>
                    <a:pt x="62" y="949"/>
                  </a:lnTo>
                  <a:lnTo>
                    <a:pt x="105" y="963"/>
                  </a:lnTo>
                  <a:lnTo>
                    <a:pt x="198" y="927"/>
                  </a:lnTo>
                  <a:lnTo>
                    <a:pt x="272" y="877"/>
                  </a:lnTo>
                  <a:lnTo>
                    <a:pt x="288" y="867"/>
                  </a:lnTo>
                  <a:lnTo>
                    <a:pt x="323" y="852"/>
                  </a:lnTo>
                  <a:lnTo>
                    <a:pt x="357" y="845"/>
                  </a:lnTo>
                  <a:lnTo>
                    <a:pt x="396" y="838"/>
                  </a:lnTo>
                  <a:lnTo>
                    <a:pt x="413" y="830"/>
                  </a:lnTo>
                  <a:lnTo>
                    <a:pt x="445" y="787"/>
                  </a:lnTo>
                  <a:lnTo>
                    <a:pt x="481" y="751"/>
                  </a:lnTo>
                  <a:lnTo>
                    <a:pt x="607" y="695"/>
                  </a:lnTo>
                  <a:lnTo>
                    <a:pt x="614" y="715"/>
                  </a:lnTo>
                  <a:lnTo>
                    <a:pt x="599" y="789"/>
                  </a:lnTo>
                  <a:lnTo>
                    <a:pt x="647" y="831"/>
                  </a:lnTo>
                  <a:lnTo>
                    <a:pt x="643" y="854"/>
                  </a:lnTo>
                  <a:lnTo>
                    <a:pt x="648" y="856"/>
                  </a:lnTo>
                  <a:lnTo>
                    <a:pt x="646" y="873"/>
                  </a:lnTo>
                  <a:lnTo>
                    <a:pt x="640" y="893"/>
                  </a:lnTo>
                  <a:lnTo>
                    <a:pt x="672" y="896"/>
                  </a:lnTo>
                  <a:lnTo>
                    <a:pt x="684" y="874"/>
                  </a:lnTo>
                  <a:lnTo>
                    <a:pt x="706" y="838"/>
                  </a:lnTo>
                  <a:lnTo>
                    <a:pt x="732" y="819"/>
                  </a:lnTo>
                  <a:lnTo>
                    <a:pt x="779" y="762"/>
                  </a:lnTo>
                  <a:lnTo>
                    <a:pt x="834" y="726"/>
                  </a:lnTo>
                  <a:lnTo>
                    <a:pt x="846" y="730"/>
                  </a:lnTo>
                  <a:lnTo>
                    <a:pt x="849" y="727"/>
                  </a:lnTo>
                  <a:lnTo>
                    <a:pt x="848" y="711"/>
                  </a:lnTo>
                  <a:lnTo>
                    <a:pt x="865" y="691"/>
                  </a:lnTo>
                  <a:lnTo>
                    <a:pt x="894" y="684"/>
                  </a:lnTo>
                  <a:lnTo>
                    <a:pt x="915" y="671"/>
                  </a:lnTo>
                  <a:lnTo>
                    <a:pt x="923" y="640"/>
                  </a:lnTo>
                  <a:lnTo>
                    <a:pt x="921" y="597"/>
                  </a:lnTo>
                  <a:lnTo>
                    <a:pt x="966" y="568"/>
                  </a:lnTo>
                  <a:lnTo>
                    <a:pt x="1093" y="518"/>
                  </a:lnTo>
                  <a:lnTo>
                    <a:pt x="1121" y="486"/>
                  </a:lnTo>
                  <a:lnTo>
                    <a:pt x="1146" y="469"/>
                  </a:lnTo>
                  <a:lnTo>
                    <a:pt x="1176" y="481"/>
                  </a:lnTo>
                  <a:lnTo>
                    <a:pt x="1183" y="492"/>
                  </a:lnTo>
                  <a:lnTo>
                    <a:pt x="1209" y="498"/>
                  </a:lnTo>
                  <a:lnTo>
                    <a:pt x="1219" y="492"/>
                  </a:lnTo>
                  <a:lnTo>
                    <a:pt x="1247" y="487"/>
                  </a:lnTo>
                  <a:lnTo>
                    <a:pt x="1251" y="469"/>
                  </a:lnTo>
                  <a:lnTo>
                    <a:pt x="1254" y="448"/>
                  </a:lnTo>
                  <a:lnTo>
                    <a:pt x="1253" y="437"/>
                  </a:lnTo>
                  <a:lnTo>
                    <a:pt x="1262" y="403"/>
                  </a:lnTo>
                  <a:lnTo>
                    <a:pt x="1297" y="375"/>
                  </a:lnTo>
                  <a:lnTo>
                    <a:pt x="1343" y="352"/>
                  </a:lnTo>
                  <a:lnTo>
                    <a:pt x="1367" y="333"/>
                  </a:lnTo>
                  <a:lnTo>
                    <a:pt x="1345" y="278"/>
                  </a:lnTo>
                  <a:lnTo>
                    <a:pt x="1366" y="261"/>
                  </a:lnTo>
                  <a:lnTo>
                    <a:pt x="1361" y="244"/>
                  </a:lnTo>
                  <a:lnTo>
                    <a:pt x="1272" y="181"/>
                  </a:lnTo>
                  <a:lnTo>
                    <a:pt x="1232" y="170"/>
                  </a:lnTo>
                  <a:lnTo>
                    <a:pt x="1268" y="131"/>
                  </a:lnTo>
                  <a:lnTo>
                    <a:pt x="1258" y="120"/>
                  </a:lnTo>
                  <a:lnTo>
                    <a:pt x="1233" y="136"/>
                  </a:lnTo>
                  <a:lnTo>
                    <a:pt x="1207" y="135"/>
                  </a:lnTo>
                  <a:lnTo>
                    <a:pt x="1158" y="158"/>
                  </a:lnTo>
                  <a:lnTo>
                    <a:pt x="1132" y="163"/>
                  </a:lnTo>
                  <a:lnTo>
                    <a:pt x="1090" y="169"/>
                  </a:lnTo>
                  <a:lnTo>
                    <a:pt x="1065" y="178"/>
                  </a:lnTo>
                  <a:lnTo>
                    <a:pt x="1020" y="192"/>
                  </a:lnTo>
                  <a:lnTo>
                    <a:pt x="954" y="231"/>
                  </a:lnTo>
                  <a:lnTo>
                    <a:pt x="912" y="253"/>
                  </a:lnTo>
                  <a:lnTo>
                    <a:pt x="896" y="233"/>
                  </a:lnTo>
                  <a:lnTo>
                    <a:pt x="950" y="131"/>
                  </a:lnTo>
                  <a:lnTo>
                    <a:pt x="901" y="7"/>
                  </a:lnTo>
                  <a:lnTo>
                    <a:pt x="897" y="7"/>
                  </a:lnTo>
                  <a:lnTo>
                    <a:pt x="761" y="122"/>
                  </a:lnTo>
                  <a:lnTo>
                    <a:pt x="653" y="175"/>
                  </a:lnTo>
                  <a:lnTo>
                    <a:pt x="642" y="236"/>
                  </a:lnTo>
                  <a:lnTo>
                    <a:pt x="598" y="240"/>
                  </a:lnTo>
                  <a:lnTo>
                    <a:pt x="553" y="299"/>
                  </a:lnTo>
                  <a:lnTo>
                    <a:pt x="610" y="347"/>
                  </a:lnTo>
                  <a:lnTo>
                    <a:pt x="563" y="390"/>
                  </a:lnTo>
                  <a:lnTo>
                    <a:pt x="481" y="423"/>
                  </a:lnTo>
                  <a:lnTo>
                    <a:pt x="420" y="497"/>
                  </a:lnTo>
                  <a:lnTo>
                    <a:pt x="338" y="533"/>
                  </a:lnTo>
                  <a:lnTo>
                    <a:pt x="295" y="558"/>
                  </a:lnTo>
                  <a:lnTo>
                    <a:pt x="155" y="609"/>
                  </a:lnTo>
                  <a:lnTo>
                    <a:pt x="138" y="584"/>
                  </a:lnTo>
                  <a:lnTo>
                    <a:pt x="119" y="602"/>
                  </a:lnTo>
                  <a:lnTo>
                    <a:pt x="84" y="644"/>
                  </a:lnTo>
                  <a:lnTo>
                    <a:pt x="8" y="716"/>
                  </a:lnTo>
                  <a:lnTo>
                    <a:pt x="70" y="824"/>
                  </a:lnTo>
                  <a:lnTo>
                    <a:pt x="69" y="878"/>
                  </a:lnTo>
                  <a:lnTo>
                    <a:pt x="62" y="9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9"/>
            <p:cNvSpPr>
              <a:spLocks/>
            </p:cNvSpPr>
            <p:nvPr/>
          </p:nvSpPr>
          <p:spPr bwMode="auto">
            <a:xfrm>
              <a:off x="4232275" y="2836863"/>
              <a:ext cx="1422400" cy="1025525"/>
            </a:xfrm>
            <a:custGeom>
              <a:avLst/>
              <a:gdLst>
                <a:gd name="T0" fmla="*/ 1478 w 1491"/>
                <a:gd name="T1" fmla="*/ 486 h 1074"/>
                <a:gd name="T2" fmla="*/ 1449 w 1491"/>
                <a:gd name="T3" fmla="*/ 453 h 1074"/>
                <a:gd name="T4" fmla="*/ 1409 w 1491"/>
                <a:gd name="T5" fmla="*/ 404 h 1074"/>
                <a:gd name="T6" fmla="*/ 1344 w 1491"/>
                <a:gd name="T7" fmla="*/ 412 h 1074"/>
                <a:gd name="T8" fmla="*/ 1274 w 1491"/>
                <a:gd name="T9" fmla="*/ 400 h 1074"/>
                <a:gd name="T10" fmla="*/ 1240 w 1491"/>
                <a:gd name="T11" fmla="*/ 378 h 1074"/>
                <a:gd name="T12" fmla="*/ 1192 w 1491"/>
                <a:gd name="T13" fmla="*/ 352 h 1074"/>
                <a:gd name="T14" fmla="*/ 1165 w 1491"/>
                <a:gd name="T15" fmla="*/ 320 h 1074"/>
                <a:gd name="T16" fmla="*/ 1114 w 1491"/>
                <a:gd name="T17" fmla="*/ 277 h 1074"/>
                <a:gd name="T18" fmla="*/ 1075 w 1491"/>
                <a:gd name="T19" fmla="*/ 274 h 1074"/>
                <a:gd name="T20" fmla="*/ 1011 w 1491"/>
                <a:gd name="T21" fmla="*/ 222 h 1074"/>
                <a:gd name="T22" fmla="*/ 933 w 1491"/>
                <a:gd name="T23" fmla="*/ 199 h 1074"/>
                <a:gd name="T24" fmla="*/ 819 w 1491"/>
                <a:gd name="T25" fmla="*/ 202 h 1074"/>
                <a:gd name="T26" fmla="*/ 689 w 1491"/>
                <a:gd name="T27" fmla="*/ 188 h 1074"/>
                <a:gd name="T28" fmla="*/ 754 w 1491"/>
                <a:gd name="T29" fmla="*/ 33 h 1074"/>
                <a:gd name="T30" fmla="*/ 602 w 1491"/>
                <a:gd name="T31" fmla="*/ 2 h 1074"/>
                <a:gd name="T32" fmla="*/ 493 w 1491"/>
                <a:gd name="T33" fmla="*/ 50 h 1074"/>
                <a:gd name="T34" fmla="*/ 415 w 1491"/>
                <a:gd name="T35" fmla="*/ 21 h 1074"/>
                <a:gd name="T36" fmla="*/ 303 w 1491"/>
                <a:gd name="T37" fmla="*/ 29 h 1074"/>
                <a:gd name="T38" fmla="*/ 339 w 1491"/>
                <a:gd name="T39" fmla="*/ 113 h 1074"/>
                <a:gd name="T40" fmla="*/ 329 w 1491"/>
                <a:gd name="T41" fmla="*/ 166 h 1074"/>
                <a:gd name="T42" fmla="*/ 263 w 1491"/>
                <a:gd name="T43" fmla="*/ 208 h 1074"/>
                <a:gd name="T44" fmla="*/ 210 w 1491"/>
                <a:gd name="T45" fmla="*/ 298 h 1074"/>
                <a:gd name="T46" fmla="*/ 141 w 1491"/>
                <a:gd name="T47" fmla="*/ 369 h 1074"/>
                <a:gd name="T48" fmla="*/ 86 w 1491"/>
                <a:gd name="T49" fmla="*/ 456 h 1074"/>
                <a:gd name="T50" fmla="*/ 200 w 1491"/>
                <a:gd name="T51" fmla="*/ 443 h 1074"/>
                <a:gd name="T52" fmla="*/ 362 w 1491"/>
                <a:gd name="T53" fmla="*/ 400 h 1074"/>
                <a:gd name="T54" fmla="*/ 465 w 1491"/>
                <a:gd name="T55" fmla="*/ 488 h 1074"/>
                <a:gd name="T56" fmla="*/ 407 w 1491"/>
                <a:gd name="T57" fmla="*/ 535 h 1074"/>
                <a:gd name="T58" fmla="*/ 369 w 1491"/>
                <a:gd name="T59" fmla="*/ 577 h 1074"/>
                <a:gd name="T60" fmla="*/ 227 w 1491"/>
                <a:gd name="T61" fmla="*/ 648 h 1074"/>
                <a:gd name="T62" fmla="*/ 225 w 1491"/>
                <a:gd name="T63" fmla="*/ 764 h 1074"/>
                <a:gd name="T64" fmla="*/ 105 w 1491"/>
                <a:gd name="T65" fmla="*/ 908 h 1074"/>
                <a:gd name="T66" fmla="*/ 0 w 1491"/>
                <a:gd name="T67" fmla="*/ 1005 h 1074"/>
                <a:gd name="T68" fmla="*/ 47 w 1491"/>
                <a:gd name="T69" fmla="*/ 1028 h 1074"/>
                <a:gd name="T70" fmla="*/ 92 w 1491"/>
                <a:gd name="T71" fmla="*/ 1074 h 1074"/>
                <a:gd name="T72" fmla="*/ 210 w 1491"/>
                <a:gd name="T73" fmla="*/ 984 h 1074"/>
                <a:gd name="T74" fmla="*/ 234 w 1491"/>
                <a:gd name="T75" fmla="*/ 963 h 1074"/>
                <a:gd name="T76" fmla="*/ 302 w 1491"/>
                <a:gd name="T77" fmla="*/ 998 h 1074"/>
                <a:gd name="T78" fmla="*/ 367 w 1491"/>
                <a:gd name="T79" fmla="*/ 941 h 1074"/>
                <a:gd name="T80" fmla="*/ 404 w 1491"/>
                <a:gd name="T81" fmla="*/ 902 h 1074"/>
                <a:gd name="T82" fmla="*/ 425 w 1491"/>
                <a:gd name="T83" fmla="*/ 861 h 1074"/>
                <a:gd name="T84" fmla="*/ 456 w 1491"/>
                <a:gd name="T85" fmla="*/ 831 h 1074"/>
                <a:gd name="T86" fmla="*/ 455 w 1491"/>
                <a:gd name="T87" fmla="*/ 799 h 1074"/>
                <a:gd name="T88" fmla="*/ 518 w 1491"/>
                <a:gd name="T89" fmla="*/ 814 h 1074"/>
                <a:gd name="T90" fmla="*/ 643 w 1491"/>
                <a:gd name="T91" fmla="*/ 716 h 1074"/>
                <a:gd name="T92" fmla="*/ 688 w 1491"/>
                <a:gd name="T93" fmla="*/ 674 h 1074"/>
                <a:gd name="T94" fmla="*/ 697 w 1491"/>
                <a:gd name="T95" fmla="*/ 640 h 1074"/>
                <a:gd name="T96" fmla="*/ 770 w 1491"/>
                <a:gd name="T97" fmla="*/ 657 h 1074"/>
                <a:gd name="T98" fmla="*/ 816 w 1491"/>
                <a:gd name="T99" fmla="*/ 659 h 1074"/>
                <a:gd name="T100" fmla="*/ 890 w 1491"/>
                <a:gd name="T101" fmla="*/ 668 h 1074"/>
                <a:gd name="T102" fmla="*/ 972 w 1491"/>
                <a:gd name="T103" fmla="*/ 660 h 1074"/>
                <a:gd name="T104" fmla="*/ 1056 w 1491"/>
                <a:gd name="T105" fmla="*/ 606 h 1074"/>
                <a:gd name="T106" fmla="*/ 1144 w 1491"/>
                <a:gd name="T107" fmla="*/ 584 h 1074"/>
                <a:gd name="T108" fmla="*/ 1247 w 1491"/>
                <a:gd name="T109" fmla="*/ 598 h 1074"/>
                <a:gd name="T110" fmla="*/ 1317 w 1491"/>
                <a:gd name="T111" fmla="*/ 602 h 1074"/>
                <a:gd name="T112" fmla="*/ 1403 w 1491"/>
                <a:gd name="T113" fmla="*/ 594 h 1074"/>
                <a:gd name="T114" fmla="*/ 1476 w 1491"/>
                <a:gd name="T115" fmla="*/ 537 h 1074"/>
                <a:gd name="T116" fmla="*/ 1413 w 1491"/>
                <a:gd name="T117" fmla="*/ 547 h 1074"/>
                <a:gd name="T118" fmla="*/ 1467 w 1491"/>
                <a:gd name="T119" fmla="*/ 496 h 1074"/>
                <a:gd name="T120" fmla="*/ 1478 w 1491"/>
                <a:gd name="T121" fmla="*/ 486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1" h="1074">
                  <a:moveTo>
                    <a:pt x="1478" y="486"/>
                  </a:moveTo>
                  <a:lnTo>
                    <a:pt x="1478" y="486"/>
                  </a:lnTo>
                  <a:lnTo>
                    <a:pt x="1446" y="471"/>
                  </a:lnTo>
                  <a:lnTo>
                    <a:pt x="1449" y="453"/>
                  </a:lnTo>
                  <a:lnTo>
                    <a:pt x="1452" y="441"/>
                  </a:lnTo>
                  <a:lnTo>
                    <a:pt x="1409" y="404"/>
                  </a:lnTo>
                  <a:lnTo>
                    <a:pt x="1358" y="409"/>
                  </a:lnTo>
                  <a:lnTo>
                    <a:pt x="1344" y="412"/>
                  </a:lnTo>
                  <a:lnTo>
                    <a:pt x="1284" y="407"/>
                  </a:lnTo>
                  <a:lnTo>
                    <a:pt x="1274" y="400"/>
                  </a:lnTo>
                  <a:lnTo>
                    <a:pt x="1240" y="387"/>
                  </a:lnTo>
                  <a:lnTo>
                    <a:pt x="1240" y="378"/>
                  </a:lnTo>
                  <a:lnTo>
                    <a:pt x="1187" y="379"/>
                  </a:lnTo>
                  <a:lnTo>
                    <a:pt x="1192" y="352"/>
                  </a:lnTo>
                  <a:lnTo>
                    <a:pt x="1191" y="336"/>
                  </a:lnTo>
                  <a:lnTo>
                    <a:pt x="1165" y="320"/>
                  </a:lnTo>
                  <a:lnTo>
                    <a:pt x="1117" y="291"/>
                  </a:lnTo>
                  <a:lnTo>
                    <a:pt x="1114" y="277"/>
                  </a:lnTo>
                  <a:lnTo>
                    <a:pt x="1087" y="275"/>
                  </a:lnTo>
                  <a:lnTo>
                    <a:pt x="1075" y="274"/>
                  </a:lnTo>
                  <a:lnTo>
                    <a:pt x="1080" y="257"/>
                  </a:lnTo>
                  <a:lnTo>
                    <a:pt x="1011" y="222"/>
                  </a:lnTo>
                  <a:lnTo>
                    <a:pt x="1014" y="195"/>
                  </a:lnTo>
                  <a:lnTo>
                    <a:pt x="933" y="199"/>
                  </a:lnTo>
                  <a:lnTo>
                    <a:pt x="843" y="250"/>
                  </a:lnTo>
                  <a:lnTo>
                    <a:pt x="819" y="202"/>
                  </a:lnTo>
                  <a:lnTo>
                    <a:pt x="735" y="200"/>
                  </a:lnTo>
                  <a:lnTo>
                    <a:pt x="689" y="188"/>
                  </a:lnTo>
                  <a:lnTo>
                    <a:pt x="706" y="124"/>
                  </a:lnTo>
                  <a:lnTo>
                    <a:pt x="754" y="33"/>
                  </a:lnTo>
                  <a:lnTo>
                    <a:pt x="667" y="43"/>
                  </a:lnTo>
                  <a:lnTo>
                    <a:pt x="602" y="2"/>
                  </a:lnTo>
                  <a:lnTo>
                    <a:pt x="570" y="29"/>
                  </a:lnTo>
                  <a:lnTo>
                    <a:pt x="493" y="50"/>
                  </a:lnTo>
                  <a:lnTo>
                    <a:pt x="422" y="20"/>
                  </a:lnTo>
                  <a:lnTo>
                    <a:pt x="415" y="21"/>
                  </a:lnTo>
                  <a:lnTo>
                    <a:pt x="383" y="0"/>
                  </a:lnTo>
                  <a:lnTo>
                    <a:pt x="303" y="29"/>
                  </a:lnTo>
                  <a:lnTo>
                    <a:pt x="320" y="113"/>
                  </a:lnTo>
                  <a:lnTo>
                    <a:pt x="339" y="113"/>
                  </a:lnTo>
                  <a:lnTo>
                    <a:pt x="340" y="127"/>
                  </a:lnTo>
                  <a:lnTo>
                    <a:pt x="329" y="166"/>
                  </a:lnTo>
                  <a:lnTo>
                    <a:pt x="277" y="174"/>
                  </a:lnTo>
                  <a:lnTo>
                    <a:pt x="263" y="208"/>
                  </a:lnTo>
                  <a:lnTo>
                    <a:pt x="214" y="215"/>
                  </a:lnTo>
                  <a:lnTo>
                    <a:pt x="210" y="298"/>
                  </a:lnTo>
                  <a:lnTo>
                    <a:pt x="158" y="302"/>
                  </a:lnTo>
                  <a:lnTo>
                    <a:pt x="141" y="369"/>
                  </a:lnTo>
                  <a:lnTo>
                    <a:pt x="96" y="398"/>
                  </a:lnTo>
                  <a:lnTo>
                    <a:pt x="86" y="456"/>
                  </a:lnTo>
                  <a:lnTo>
                    <a:pt x="142" y="440"/>
                  </a:lnTo>
                  <a:lnTo>
                    <a:pt x="200" y="443"/>
                  </a:lnTo>
                  <a:lnTo>
                    <a:pt x="280" y="437"/>
                  </a:lnTo>
                  <a:lnTo>
                    <a:pt x="362" y="400"/>
                  </a:lnTo>
                  <a:lnTo>
                    <a:pt x="407" y="415"/>
                  </a:lnTo>
                  <a:lnTo>
                    <a:pt x="465" y="488"/>
                  </a:lnTo>
                  <a:lnTo>
                    <a:pt x="454" y="517"/>
                  </a:lnTo>
                  <a:lnTo>
                    <a:pt x="407" y="535"/>
                  </a:lnTo>
                  <a:lnTo>
                    <a:pt x="356" y="547"/>
                  </a:lnTo>
                  <a:lnTo>
                    <a:pt x="369" y="577"/>
                  </a:lnTo>
                  <a:lnTo>
                    <a:pt x="350" y="613"/>
                  </a:lnTo>
                  <a:lnTo>
                    <a:pt x="227" y="648"/>
                  </a:lnTo>
                  <a:lnTo>
                    <a:pt x="212" y="663"/>
                  </a:lnTo>
                  <a:lnTo>
                    <a:pt x="225" y="764"/>
                  </a:lnTo>
                  <a:lnTo>
                    <a:pt x="215" y="821"/>
                  </a:lnTo>
                  <a:lnTo>
                    <a:pt x="105" y="908"/>
                  </a:lnTo>
                  <a:lnTo>
                    <a:pt x="65" y="963"/>
                  </a:lnTo>
                  <a:lnTo>
                    <a:pt x="0" y="1005"/>
                  </a:lnTo>
                  <a:lnTo>
                    <a:pt x="39" y="1028"/>
                  </a:lnTo>
                  <a:lnTo>
                    <a:pt x="47" y="1028"/>
                  </a:lnTo>
                  <a:lnTo>
                    <a:pt x="68" y="1002"/>
                  </a:lnTo>
                  <a:lnTo>
                    <a:pt x="92" y="1074"/>
                  </a:lnTo>
                  <a:lnTo>
                    <a:pt x="159" y="1035"/>
                  </a:lnTo>
                  <a:lnTo>
                    <a:pt x="210" y="984"/>
                  </a:lnTo>
                  <a:lnTo>
                    <a:pt x="220" y="969"/>
                  </a:lnTo>
                  <a:lnTo>
                    <a:pt x="234" y="963"/>
                  </a:lnTo>
                  <a:lnTo>
                    <a:pt x="243" y="983"/>
                  </a:lnTo>
                  <a:lnTo>
                    <a:pt x="302" y="998"/>
                  </a:lnTo>
                  <a:lnTo>
                    <a:pt x="324" y="958"/>
                  </a:lnTo>
                  <a:lnTo>
                    <a:pt x="367" y="941"/>
                  </a:lnTo>
                  <a:lnTo>
                    <a:pt x="387" y="932"/>
                  </a:lnTo>
                  <a:lnTo>
                    <a:pt x="404" y="902"/>
                  </a:lnTo>
                  <a:lnTo>
                    <a:pt x="407" y="896"/>
                  </a:lnTo>
                  <a:lnTo>
                    <a:pt x="425" y="861"/>
                  </a:lnTo>
                  <a:lnTo>
                    <a:pt x="432" y="844"/>
                  </a:lnTo>
                  <a:lnTo>
                    <a:pt x="456" y="831"/>
                  </a:lnTo>
                  <a:lnTo>
                    <a:pt x="453" y="803"/>
                  </a:lnTo>
                  <a:lnTo>
                    <a:pt x="455" y="799"/>
                  </a:lnTo>
                  <a:lnTo>
                    <a:pt x="499" y="781"/>
                  </a:lnTo>
                  <a:lnTo>
                    <a:pt x="518" y="814"/>
                  </a:lnTo>
                  <a:lnTo>
                    <a:pt x="646" y="786"/>
                  </a:lnTo>
                  <a:lnTo>
                    <a:pt x="643" y="716"/>
                  </a:lnTo>
                  <a:lnTo>
                    <a:pt x="685" y="700"/>
                  </a:lnTo>
                  <a:lnTo>
                    <a:pt x="688" y="674"/>
                  </a:lnTo>
                  <a:lnTo>
                    <a:pt x="674" y="644"/>
                  </a:lnTo>
                  <a:lnTo>
                    <a:pt x="697" y="640"/>
                  </a:lnTo>
                  <a:lnTo>
                    <a:pt x="761" y="637"/>
                  </a:lnTo>
                  <a:lnTo>
                    <a:pt x="770" y="657"/>
                  </a:lnTo>
                  <a:lnTo>
                    <a:pt x="775" y="657"/>
                  </a:lnTo>
                  <a:lnTo>
                    <a:pt x="816" y="659"/>
                  </a:lnTo>
                  <a:lnTo>
                    <a:pt x="862" y="667"/>
                  </a:lnTo>
                  <a:lnTo>
                    <a:pt x="890" y="668"/>
                  </a:lnTo>
                  <a:lnTo>
                    <a:pt x="915" y="671"/>
                  </a:lnTo>
                  <a:lnTo>
                    <a:pt x="972" y="660"/>
                  </a:lnTo>
                  <a:lnTo>
                    <a:pt x="1034" y="606"/>
                  </a:lnTo>
                  <a:lnTo>
                    <a:pt x="1056" y="606"/>
                  </a:lnTo>
                  <a:lnTo>
                    <a:pt x="1119" y="578"/>
                  </a:lnTo>
                  <a:lnTo>
                    <a:pt x="1144" y="584"/>
                  </a:lnTo>
                  <a:lnTo>
                    <a:pt x="1207" y="603"/>
                  </a:lnTo>
                  <a:lnTo>
                    <a:pt x="1247" y="598"/>
                  </a:lnTo>
                  <a:lnTo>
                    <a:pt x="1251" y="597"/>
                  </a:lnTo>
                  <a:lnTo>
                    <a:pt x="1317" y="602"/>
                  </a:lnTo>
                  <a:lnTo>
                    <a:pt x="1351" y="617"/>
                  </a:lnTo>
                  <a:lnTo>
                    <a:pt x="1403" y="594"/>
                  </a:lnTo>
                  <a:lnTo>
                    <a:pt x="1491" y="555"/>
                  </a:lnTo>
                  <a:lnTo>
                    <a:pt x="1476" y="537"/>
                  </a:lnTo>
                  <a:lnTo>
                    <a:pt x="1432" y="555"/>
                  </a:lnTo>
                  <a:lnTo>
                    <a:pt x="1413" y="547"/>
                  </a:lnTo>
                  <a:lnTo>
                    <a:pt x="1420" y="541"/>
                  </a:lnTo>
                  <a:lnTo>
                    <a:pt x="1467" y="496"/>
                  </a:lnTo>
                  <a:lnTo>
                    <a:pt x="1478" y="486"/>
                  </a:lnTo>
                  <a:lnTo>
                    <a:pt x="1478"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40"/>
            <p:cNvSpPr>
              <a:spLocks noEditPoints="1"/>
            </p:cNvSpPr>
            <p:nvPr/>
          </p:nvSpPr>
          <p:spPr bwMode="auto">
            <a:xfrm>
              <a:off x="4225925" y="2833688"/>
              <a:ext cx="1433513" cy="1033463"/>
            </a:xfrm>
            <a:custGeom>
              <a:avLst/>
              <a:gdLst>
                <a:gd name="T0" fmla="*/ 54 w 1502"/>
                <a:gd name="T1" fmla="*/ 1035 h 1083"/>
                <a:gd name="T2" fmla="*/ 108 w 1502"/>
                <a:gd name="T3" fmla="*/ 909 h 1083"/>
                <a:gd name="T4" fmla="*/ 232 w 1502"/>
                <a:gd name="T5" fmla="*/ 649 h 1083"/>
                <a:gd name="T6" fmla="*/ 412 w 1502"/>
                <a:gd name="T7" fmla="*/ 536 h 1083"/>
                <a:gd name="T8" fmla="*/ 368 w 1502"/>
                <a:gd name="T9" fmla="*/ 407 h 1083"/>
                <a:gd name="T10" fmla="*/ 88 w 1502"/>
                <a:gd name="T11" fmla="*/ 465 h 1083"/>
                <a:gd name="T12" fmla="*/ 213 w 1502"/>
                <a:gd name="T13" fmla="*/ 299 h 1083"/>
                <a:gd name="T14" fmla="*/ 333 w 1502"/>
                <a:gd name="T15" fmla="*/ 167 h 1083"/>
                <a:gd name="T16" fmla="*/ 305 w 1502"/>
                <a:gd name="T17" fmla="*/ 31 h 1083"/>
                <a:gd name="T18" fmla="*/ 499 w 1502"/>
                <a:gd name="T19" fmla="*/ 50 h 1083"/>
                <a:gd name="T20" fmla="*/ 765 w 1502"/>
                <a:gd name="T21" fmla="*/ 33 h 1083"/>
                <a:gd name="T22" fmla="*/ 827 w 1502"/>
                <a:gd name="T23" fmla="*/ 202 h 1083"/>
                <a:gd name="T24" fmla="*/ 1021 w 1502"/>
                <a:gd name="T25" fmla="*/ 224 h 1083"/>
                <a:gd name="T26" fmla="*/ 1126 w 1502"/>
                <a:gd name="T27" fmla="*/ 293 h 1083"/>
                <a:gd name="T28" fmla="*/ 1197 w 1502"/>
                <a:gd name="T29" fmla="*/ 379 h 1083"/>
                <a:gd name="T30" fmla="*/ 1291 w 1502"/>
                <a:gd name="T31" fmla="*/ 408 h 1083"/>
                <a:gd name="T32" fmla="*/ 1461 w 1502"/>
                <a:gd name="T33" fmla="*/ 443 h 1083"/>
                <a:gd name="T34" fmla="*/ 1425 w 1502"/>
                <a:gd name="T35" fmla="*/ 550 h 1083"/>
                <a:gd name="T36" fmla="*/ 1357 w 1502"/>
                <a:gd name="T37" fmla="*/ 625 h 1083"/>
                <a:gd name="T38" fmla="*/ 1213 w 1502"/>
                <a:gd name="T39" fmla="*/ 610 h 1083"/>
                <a:gd name="T40" fmla="*/ 1041 w 1502"/>
                <a:gd name="T41" fmla="*/ 613 h 1083"/>
                <a:gd name="T42" fmla="*/ 868 w 1502"/>
                <a:gd name="T43" fmla="*/ 675 h 1083"/>
                <a:gd name="T44" fmla="*/ 765 w 1502"/>
                <a:gd name="T45" fmla="*/ 644 h 1083"/>
                <a:gd name="T46" fmla="*/ 694 w 1502"/>
                <a:gd name="T47" fmla="*/ 706 h 1083"/>
                <a:gd name="T48" fmla="*/ 504 w 1502"/>
                <a:gd name="T49" fmla="*/ 789 h 1083"/>
                <a:gd name="T50" fmla="*/ 440 w 1502"/>
                <a:gd name="T51" fmla="*/ 851 h 1083"/>
                <a:gd name="T52" fmla="*/ 375 w 1502"/>
                <a:gd name="T53" fmla="*/ 948 h 1083"/>
                <a:gd name="T54" fmla="*/ 239 w 1502"/>
                <a:gd name="T55" fmla="*/ 971 h 1083"/>
                <a:gd name="T56" fmla="*/ 96 w 1502"/>
                <a:gd name="T57" fmla="*/ 1083 h 1083"/>
                <a:gd name="T58" fmla="*/ 163 w 1502"/>
                <a:gd name="T59" fmla="*/ 1037 h 1083"/>
                <a:gd name="T60" fmla="*/ 251 w 1502"/>
                <a:gd name="T61" fmla="*/ 984 h 1083"/>
                <a:gd name="T62" fmla="*/ 391 w 1502"/>
                <a:gd name="T63" fmla="*/ 934 h 1083"/>
                <a:gd name="T64" fmla="*/ 459 w 1502"/>
                <a:gd name="T65" fmla="*/ 833 h 1083"/>
                <a:gd name="T66" fmla="*/ 526 w 1502"/>
                <a:gd name="T67" fmla="*/ 814 h 1083"/>
                <a:gd name="T68" fmla="*/ 690 w 1502"/>
                <a:gd name="T69" fmla="*/ 678 h 1083"/>
                <a:gd name="T70" fmla="*/ 779 w 1502"/>
                <a:gd name="T71" fmla="*/ 658 h 1083"/>
                <a:gd name="T72" fmla="*/ 896 w 1502"/>
                <a:gd name="T73" fmla="*/ 669 h 1083"/>
                <a:gd name="T74" fmla="*/ 1061 w 1502"/>
                <a:gd name="T75" fmla="*/ 607 h 1083"/>
                <a:gd name="T76" fmla="*/ 1256 w 1502"/>
                <a:gd name="T77" fmla="*/ 598 h 1083"/>
                <a:gd name="T78" fmla="*/ 1481 w 1502"/>
                <a:gd name="T79" fmla="*/ 545 h 1083"/>
                <a:gd name="T80" fmla="*/ 1478 w 1502"/>
                <a:gd name="T81" fmla="*/ 491 h 1083"/>
                <a:gd name="T82" fmla="*/ 1364 w 1502"/>
                <a:gd name="T83" fmla="*/ 416 h 1083"/>
                <a:gd name="T84" fmla="*/ 1278 w 1502"/>
                <a:gd name="T85" fmla="*/ 407 h 1083"/>
                <a:gd name="T86" fmla="*/ 1194 w 1502"/>
                <a:gd name="T87" fmla="*/ 355 h 1083"/>
                <a:gd name="T88" fmla="*/ 1117 w 1502"/>
                <a:gd name="T89" fmla="*/ 284 h 1083"/>
                <a:gd name="T90" fmla="*/ 1017 w 1502"/>
                <a:gd name="T91" fmla="*/ 203 h 1083"/>
                <a:gd name="T92" fmla="*/ 741 w 1502"/>
                <a:gd name="T93" fmla="*/ 208 h 1083"/>
                <a:gd name="T94" fmla="*/ 672 w 1502"/>
                <a:gd name="T95" fmla="*/ 50 h 1083"/>
                <a:gd name="T96" fmla="*/ 428 w 1502"/>
                <a:gd name="T97" fmla="*/ 27 h 1083"/>
                <a:gd name="T98" fmla="*/ 329 w 1502"/>
                <a:gd name="T99" fmla="*/ 114 h 1083"/>
                <a:gd name="T100" fmla="*/ 285 w 1502"/>
                <a:gd name="T101" fmla="*/ 181 h 1083"/>
                <a:gd name="T102" fmla="*/ 167 w 1502"/>
                <a:gd name="T103" fmla="*/ 309 h 1083"/>
                <a:gd name="T104" fmla="*/ 148 w 1502"/>
                <a:gd name="T105" fmla="*/ 441 h 1083"/>
                <a:gd name="T106" fmla="*/ 415 w 1502"/>
                <a:gd name="T107" fmla="*/ 416 h 1083"/>
                <a:gd name="T108" fmla="*/ 367 w 1502"/>
                <a:gd name="T109" fmla="*/ 553 h 1083"/>
                <a:gd name="T110" fmla="*/ 222 w 1502"/>
                <a:gd name="T111" fmla="*/ 668 h 1083"/>
                <a:gd name="T112" fmla="*/ 113 w 1502"/>
                <a:gd name="T113" fmla="*/ 914 h 1083"/>
                <a:gd name="T114" fmla="*/ 51 w 1502"/>
                <a:gd name="T115" fmla="*/ 1029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3">
                  <a:moveTo>
                    <a:pt x="96" y="1083"/>
                  </a:moveTo>
                  <a:lnTo>
                    <a:pt x="96" y="1083"/>
                  </a:lnTo>
                  <a:lnTo>
                    <a:pt x="73" y="1013"/>
                  </a:lnTo>
                  <a:lnTo>
                    <a:pt x="54" y="1035"/>
                  </a:lnTo>
                  <a:lnTo>
                    <a:pt x="44" y="1035"/>
                  </a:lnTo>
                  <a:lnTo>
                    <a:pt x="0" y="1009"/>
                  </a:lnTo>
                  <a:lnTo>
                    <a:pt x="69" y="964"/>
                  </a:lnTo>
                  <a:lnTo>
                    <a:pt x="108" y="909"/>
                  </a:lnTo>
                  <a:lnTo>
                    <a:pt x="218" y="823"/>
                  </a:lnTo>
                  <a:lnTo>
                    <a:pt x="228" y="768"/>
                  </a:lnTo>
                  <a:lnTo>
                    <a:pt x="215" y="665"/>
                  </a:lnTo>
                  <a:lnTo>
                    <a:pt x="232" y="649"/>
                  </a:lnTo>
                  <a:lnTo>
                    <a:pt x="354" y="614"/>
                  </a:lnTo>
                  <a:lnTo>
                    <a:pt x="371" y="581"/>
                  </a:lnTo>
                  <a:lnTo>
                    <a:pt x="358" y="548"/>
                  </a:lnTo>
                  <a:lnTo>
                    <a:pt x="412" y="536"/>
                  </a:lnTo>
                  <a:lnTo>
                    <a:pt x="457" y="519"/>
                  </a:lnTo>
                  <a:lnTo>
                    <a:pt x="467" y="493"/>
                  </a:lnTo>
                  <a:lnTo>
                    <a:pt x="411" y="422"/>
                  </a:lnTo>
                  <a:lnTo>
                    <a:pt x="368" y="407"/>
                  </a:lnTo>
                  <a:lnTo>
                    <a:pt x="286" y="444"/>
                  </a:lnTo>
                  <a:lnTo>
                    <a:pt x="206" y="451"/>
                  </a:lnTo>
                  <a:lnTo>
                    <a:pt x="148" y="447"/>
                  </a:lnTo>
                  <a:lnTo>
                    <a:pt x="88" y="465"/>
                  </a:lnTo>
                  <a:lnTo>
                    <a:pt x="99" y="400"/>
                  </a:lnTo>
                  <a:lnTo>
                    <a:pt x="144" y="371"/>
                  </a:lnTo>
                  <a:lnTo>
                    <a:pt x="161" y="303"/>
                  </a:lnTo>
                  <a:lnTo>
                    <a:pt x="213" y="299"/>
                  </a:lnTo>
                  <a:lnTo>
                    <a:pt x="217" y="216"/>
                  </a:lnTo>
                  <a:lnTo>
                    <a:pt x="266" y="209"/>
                  </a:lnTo>
                  <a:lnTo>
                    <a:pt x="280" y="175"/>
                  </a:lnTo>
                  <a:lnTo>
                    <a:pt x="333" y="167"/>
                  </a:lnTo>
                  <a:lnTo>
                    <a:pt x="343" y="131"/>
                  </a:lnTo>
                  <a:lnTo>
                    <a:pt x="342" y="120"/>
                  </a:lnTo>
                  <a:lnTo>
                    <a:pt x="323" y="121"/>
                  </a:lnTo>
                  <a:lnTo>
                    <a:pt x="305" y="31"/>
                  </a:lnTo>
                  <a:lnTo>
                    <a:pt x="389" y="0"/>
                  </a:lnTo>
                  <a:lnTo>
                    <a:pt x="422" y="21"/>
                  </a:lnTo>
                  <a:lnTo>
                    <a:pt x="429" y="21"/>
                  </a:lnTo>
                  <a:lnTo>
                    <a:pt x="499" y="50"/>
                  </a:lnTo>
                  <a:lnTo>
                    <a:pt x="574" y="30"/>
                  </a:lnTo>
                  <a:lnTo>
                    <a:pt x="608" y="2"/>
                  </a:lnTo>
                  <a:lnTo>
                    <a:pt x="674" y="44"/>
                  </a:lnTo>
                  <a:lnTo>
                    <a:pt x="765" y="33"/>
                  </a:lnTo>
                  <a:lnTo>
                    <a:pt x="715" y="129"/>
                  </a:lnTo>
                  <a:lnTo>
                    <a:pt x="699" y="190"/>
                  </a:lnTo>
                  <a:lnTo>
                    <a:pt x="742" y="201"/>
                  </a:lnTo>
                  <a:lnTo>
                    <a:pt x="827" y="202"/>
                  </a:lnTo>
                  <a:lnTo>
                    <a:pt x="850" y="249"/>
                  </a:lnTo>
                  <a:lnTo>
                    <a:pt x="939" y="199"/>
                  </a:lnTo>
                  <a:lnTo>
                    <a:pt x="1024" y="196"/>
                  </a:lnTo>
                  <a:lnTo>
                    <a:pt x="1021" y="224"/>
                  </a:lnTo>
                  <a:lnTo>
                    <a:pt x="1090" y="259"/>
                  </a:lnTo>
                  <a:lnTo>
                    <a:pt x="1085" y="275"/>
                  </a:lnTo>
                  <a:lnTo>
                    <a:pt x="1122" y="277"/>
                  </a:lnTo>
                  <a:lnTo>
                    <a:pt x="1126" y="293"/>
                  </a:lnTo>
                  <a:lnTo>
                    <a:pt x="1173" y="321"/>
                  </a:lnTo>
                  <a:lnTo>
                    <a:pt x="1200" y="339"/>
                  </a:lnTo>
                  <a:lnTo>
                    <a:pt x="1201" y="355"/>
                  </a:lnTo>
                  <a:lnTo>
                    <a:pt x="1197" y="379"/>
                  </a:lnTo>
                  <a:lnTo>
                    <a:pt x="1250" y="378"/>
                  </a:lnTo>
                  <a:lnTo>
                    <a:pt x="1249" y="389"/>
                  </a:lnTo>
                  <a:lnTo>
                    <a:pt x="1281" y="401"/>
                  </a:lnTo>
                  <a:lnTo>
                    <a:pt x="1291" y="408"/>
                  </a:lnTo>
                  <a:lnTo>
                    <a:pt x="1350" y="412"/>
                  </a:lnTo>
                  <a:lnTo>
                    <a:pt x="1363" y="409"/>
                  </a:lnTo>
                  <a:lnTo>
                    <a:pt x="1416" y="405"/>
                  </a:lnTo>
                  <a:lnTo>
                    <a:pt x="1461" y="443"/>
                  </a:lnTo>
                  <a:lnTo>
                    <a:pt x="1456" y="473"/>
                  </a:lnTo>
                  <a:lnTo>
                    <a:pt x="1490" y="489"/>
                  </a:lnTo>
                  <a:lnTo>
                    <a:pt x="1476" y="502"/>
                  </a:lnTo>
                  <a:lnTo>
                    <a:pt x="1425" y="550"/>
                  </a:lnTo>
                  <a:lnTo>
                    <a:pt x="1438" y="556"/>
                  </a:lnTo>
                  <a:lnTo>
                    <a:pt x="1483" y="537"/>
                  </a:lnTo>
                  <a:lnTo>
                    <a:pt x="1502" y="561"/>
                  </a:lnTo>
                  <a:lnTo>
                    <a:pt x="1357" y="625"/>
                  </a:lnTo>
                  <a:lnTo>
                    <a:pt x="1322" y="610"/>
                  </a:lnTo>
                  <a:lnTo>
                    <a:pt x="1257" y="605"/>
                  </a:lnTo>
                  <a:lnTo>
                    <a:pt x="1253" y="605"/>
                  </a:lnTo>
                  <a:lnTo>
                    <a:pt x="1213" y="610"/>
                  </a:lnTo>
                  <a:lnTo>
                    <a:pt x="1149" y="591"/>
                  </a:lnTo>
                  <a:lnTo>
                    <a:pt x="1125" y="586"/>
                  </a:lnTo>
                  <a:lnTo>
                    <a:pt x="1063" y="614"/>
                  </a:lnTo>
                  <a:lnTo>
                    <a:pt x="1041" y="613"/>
                  </a:lnTo>
                  <a:lnTo>
                    <a:pt x="979" y="667"/>
                  </a:lnTo>
                  <a:lnTo>
                    <a:pt x="921" y="678"/>
                  </a:lnTo>
                  <a:lnTo>
                    <a:pt x="896" y="675"/>
                  </a:lnTo>
                  <a:lnTo>
                    <a:pt x="868" y="675"/>
                  </a:lnTo>
                  <a:lnTo>
                    <a:pt x="822" y="666"/>
                  </a:lnTo>
                  <a:lnTo>
                    <a:pt x="781" y="664"/>
                  </a:lnTo>
                  <a:lnTo>
                    <a:pt x="774" y="665"/>
                  </a:lnTo>
                  <a:lnTo>
                    <a:pt x="765" y="644"/>
                  </a:lnTo>
                  <a:lnTo>
                    <a:pt x="703" y="648"/>
                  </a:lnTo>
                  <a:lnTo>
                    <a:pt x="684" y="650"/>
                  </a:lnTo>
                  <a:lnTo>
                    <a:pt x="697" y="677"/>
                  </a:lnTo>
                  <a:lnTo>
                    <a:pt x="694" y="706"/>
                  </a:lnTo>
                  <a:lnTo>
                    <a:pt x="652" y="723"/>
                  </a:lnTo>
                  <a:lnTo>
                    <a:pt x="656" y="792"/>
                  </a:lnTo>
                  <a:lnTo>
                    <a:pt x="522" y="822"/>
                  </a:lnTo>
                  <a:lnTo>
                    <a:pt x="504" y="789"/>
                  </a:lnTo>
                  <a:lnTo>
                    <a:pt x="463" y="805"/>
                  </a:lnTo>
                  <a:lnTo>
                    <a:pt x="462" y="807"/>
                  </a:lnTo>
                  <a:lnTo>
                    <a:pt x="466" y="837"/>
                  </a:lnTo>
                  <a:lnTo>
                    <a:pt x="440" y="851"/>
                  </a:lnTo>
                  <a:lnTo>
                    <a:pt x="434" y="866"/>
                  </a:lnTo>
                  <a:lnTo>
                    <a:pt x="413" y="908"/>
                  </a:lnTo>
                  <a:lnTo>
                    <a:pt x="395" y="939"/>
                  </a:lnTo>
                  <a:lnTo>
                    <a:pt x="375" y="948"/>
                  </a:lnTo>
                  <a:lnTo>
                    <a:pt x="332" y="965"/>
                  </a:lnTo>
                  <a:lnTo>
                    <a:pt x="309" y="1005"/>
                  </a:lnTo>
                  <a:lnTo>
                    <a:pt x="246" y="990"/>
                  </a:lnTo>
                  <a:lnTo>
                    <a:pt x="239" y="971"/>
                  </a:lnTo>
                  <a:lnTo>
                    <a:pt x="229" y="976"/>
                  </a:lnTo>
                  <a:lnTo>
                    <a:pt x="219" y="990"/>
                  </a:lnTo>
                  <a:lnTo>
                    <a:pt x="167" y="1042"/>
                  </a:lnTo>
                  <a:lnTo>
                    <a:pt x="96" y="1083"/>
                  </a:lnTo>
                  <a:close/>
                  <a:moveTo>
                    <a:pt x="75" y="1000"/>
                  </a:moveTo>
                  <a:lnTo>
                    <a:pt x="75" y="1000"/>
                  </a:lnTo>
                  <a:lnTo>
                    <a:pt x="100" y="1074"/>
                  </a:lnTo>
                  <a:lnTo>
                    <a:pt x="163" y="1037"/>
                  </a:lnTo>
                  <a:lnTo>
                    <a:pt x="214" y="986"/>
                  </a:lnTo>
                  <a:lnTo>
                    <a:pt x="224" y="970"/>
                  </a:lnTo>
                  <a:lnTo>
                    <a:pt x="242" y="963"/>
                  </a:lnTo>
                  <a:lnTo>
                    <a:pt x="251" y="984"/>
                  </a:lnTo>
                  <a:lnTo>
                    <a:pt x="306" y="998"/>
                  </a:lnTo>
                  <a:lnTo>
                    <a:pt x="327" y="959"/>
                  </a:lnTo>
                  <a:lnTo>
                    <a:pt x="372" y="942"/>
                  </a:lnTo>
                  <a:lnTo>
                    <a:pt x="391" y="934"/>
                  </a:lnTo>
                  <a:lnTo>
                    <a:pt x="410" y="899"/>
                  </a:lnTo>
                  <a:lnTo>
                    <a:pt x="428" y="863"/>
                  </a:lnTo>
                  <a:lnTo>
                    <a:pt x="435" y="846"/>
                  </a:lnTo>
                  <a:lnTo>
                    <a:pt x="459" y="833"/>
                  </a:lnTo>
                  <a:lnTo>
                    <a:pt x="455" y="806"/>
                  </a:lnTo>
                  <a:lnTo>
                    <a:pt x="459" y="800"/>
                  </a:lnTo>
                  <a:lnTo>
                    <a:pt x="507" y="780"/>
                  </a:lnTo>
                  <a:lnTo>
                    <a:pt x="526" y="814"/>
                  </a:lnTo>
                  <a:lnTo>
                    <a:pt x="649" y="787"/>
                  </a:lnTo>
                  <a:lnTo>
                    <a:pt x="646" y="718"/>
                  </a:lnTo>
                  <a:lnTo>
                    <a:pt x="687" y="701"/>
                  </a:lnTo>
                  <a:lnTo>
                    <a:pt x="690" y="678"/>
                  </a:lnTo>
                  <a:lnTo>
                    <a:pt x="675" y="645"/>
                  </a:lnTo>
                  <a:lnTo>
                    <a:pt x="702" y="641"/>
                  </a:lnTo>
                  <a:lnTo>
                    <a:pt x="770" y="637"/>
                  </a:lnTo>
                  <a:lnTo>
                    <a:pt x="779" y="658"/>
                  </a:lnTo>
                  <a:lnTo>
                    <a:pt x="781" y="657"/>
                  </a:lnTo>
                  <a:lnTo>
                    <a:pt x="822" y="660"/>
                  </a:lnTo>
                  <a:lnTo>
                    <a:pt x="869" y="668"/>
                  </a:lnTo>
                  <a:lnTo>
                    <a:pt x="896" y="669"/>
                  </a:lnTo>
                  <a:lnTo>
                    <a:pt x="921" y="671"/>
                  </a:lnTo>
                  <a:lnTo>
                    <a:pt x="976" y="661"/>
                  </a:lnTo>
                  <a:lnTo>
                    <a:pt x="1039" y="606"/>
                  </a:lnTo>
                  <a:lnTo>
                    <a:pt x="1061" y="607"/>
                  </a:lnTo>
                  <a:lnTo>
                    <a:pt x="1124" y="579"/>
                  </a:lnTo>
                  <a:lnTo>
                    <a:pt x="1151" y="585"/>
                  </a:lnTo>
                  <a:lnTo>
                    <a:pt x="1214" y="604"/>
                  </a:lnTo>
                  <a:lnTo>
                    <a:pt x="1256" y="598"/>
                  </a:lnTo>
                  <a:lnTo>
                    <a:pt x="1324" y="603"/>
                  </a:lnTo>
                  <a:lnTo>
                    <a:pt x="1357" y="618"/>
                  </a:lnTo>
                  <a:lnTo>
                    <a:pt x="1491" y="558"/>
                  </a:lnTo>
                  <a:lnTo>
                    <a:pt x="1481" y="545"/>
                  </a:lnTo>
                  <a:lnTo>
                    <a:pt x="1438" y="563"/>
                  </a:lnTo>
                  <a:lnTo>
                    <a:pt x="1413" y="552"/>
                  </a:lnTo>
                  <a:lnTo>
                    <a:pt x="1423" y="542"/>
                  </a:lnTo>
                  <a:lnTo>
                    <a:pt x="1478" y="491"/>
                  </a:lnTo>
                  <a:lnTo>
                    <a:pt x="1448" y="477"/>
                  </a:lnTo>
                  <a:lnTo>
                    <a:pt x="1454" y="446"/>
                  </a:lnTo>
                  <a:lnTo>
                    <a:pt x="1414" y="412"/>
                  </a:lnTo>
                  <a:lnTo>
                    <a:pt x="1364" y="416"/>
                  </a:lnTo>
                  <a:lnTo>
                    <a:pt x="1350" y="419"/>
                  </a:lnTo>
                  <a:lnTo>
                    <a:pt x="1350" y="419"/>
                  </a:lnTo>
                  <a:lnTo>
                    <a:pt x="1289" y="414"/>
                  </a:lnTo>
                  <a:lnTo>
                    <a:pt x="1278" y="407"/>
                  </a:lnTo>
                  <a:lnTo>
                    <a:pt x="1242" y="393"/>
                  </a:lnTo>
                  <a:lnTo>
                    <a:pt x="1243" y="385"/>
                  </a:lnTo>
                  <a:lnTo>
                    <a:pt x="1190" y="386"/>
                  </a:lnTo>
                  <a:lnTo>
                    <a:pt x="1194" y="355"/>
                  </a:lnTo>
                  <a:lnTo>
                    <a:pt x="1194" y="342"/>
                  </a:lnTo>
                  <a:lnTo>
                    <a:pt x="1170" y="327"/>
                  </a:lnTo>
                  <a:lnTo>
                    <a:pt x="1120" y="297"/>
                  </a:lnTo>
                  <a:lnTo>
                    <a:pt x="1117" y="284"/>
                  </a:lnTo>
                  <a:lnTo>
                    <a:pt x="1077" y="281"/>
                  </a:lnTo>
                  <a:lnTo>
                    <a:pt x="1082" y="263"/>
                  </a:lnTo>
                  <a:lnTo>
                    <a:pt x="1014" y="228"/>
                  </a:lnTo>
                  <a:lnTo>
                    <a:pt x="1017" y="203"/>
                  </a:lnTo>
                  <a:lnTo>
                    <a:pt x="940" y="206"/>
                  </a:lnTo>
                  <a:lnTo>
                    <a:pt x="847" y="258"/>
                  </a:lnTo>
                  <a:lnTo>
                    <a:pt x="823" y="209"/>
                  </a:lnTo>
                  <a:lnTo>
                    <a:pt x="741" y="208"/>
                  </a:lnTo>
                  <a:lnTo>
                    <a:pt x="691" y="194"/>
                  </a:lnTo>
                  <a:lnTo>
                    <a:pt x="709" y="127"/>
                  </a:lnTo>
                  <a:lnTo>
                    <a:pt x="754" y="41"/>
                  </a:lnTo>
                  <a:lnTo>
                    <a:pt x="672" y="50"/>
                  </a:lnTo>
                  <a:lnTo>
                    <a:pt x="609" y="11"/>
                  </a:lnTo>
                  <a:lnTo>
                    <a:pt x="576" y="36"/>
                  </a:lnTo>
                  <a:lnTo>
                    <a:pt x="499" y="57"/>
                  </a:lnTo>
                  <a:lnTo>
                    <a:pt x="428" y="27"/>
                  </a:lnTo>
                  <a:lnTo>
                    <a:pt x="421" y="28"/>
                  </a:lnTo>
                  <a:lnTo>
                    <a:pt x="389" y="7"/>
                  </a:lnTo>
                  <a:lnTo>
                    <a:pt x="313" y="36"/>
                  </a:lnTo>
                  <a:lnTo>
                    <a:pt x="329" y="114"/>
                  </a:lnTo>
                  <a:lnTo>
                    <a:pt x="348" y="113"/>
                  </a:lnTo>
                  <a:lnTo>
                    <a:pt x="349" y="131"/>
                  </a:lnTo>
                  <a:lnTo>
                    <a:pt x="338" y="173"/>
                  </a:lnTo>
                  <a:lnTo>
                    <a:pt x="285" y="181"/>
                  </a:lnTo>
                  <a:lnTo>
                    <a:pt x="271" y="215"/>
                  </a:lnTo>
                  <a:lnTo>
                    <a:pt x="223" y="222"/>
                  </a:lnTo>
                  <a:lnTo>
                    <a:pt x="219" y="305"/>
                  </a:lnTo>
                  <a:lnTo>
                    <a:pt x="167" y="309"/>
                  </a:lnTo>
                  <a:lnTo>
                    <a:pt x="150" y="375"/>
                  </a:lnTo>
                  <a:lnTo>
                    <a:pt x="105" y="404"/>
                  </a:lnTo>
                  <a:lnTo>
                    <a:pt x="96" y="456"/>
                  </a:lnTo>
                  <a:lnTo>
                    <a:pt x="148" y="441"/>
                  </a:lnTo>
                  <a:lnTo>
                    <a:pt x="206" y="444"/>
                  </a:lnTo>
                  <a:lnTo>
                    <a:pt x="285" y="437"/>
                  </a:lnTo>
                  <a:lnTo>
                    <a:pt x="367" y="400"/>
                  </a:lnTo>
                  <a:lnTo>
                    <a:pt x="415" y="416"/>
                  </a:lnTo>
                  <a:lnTo>
                    <a:pt x="475" y="491"/>
                  </a:lnTo>
                  <a:lnTo>
                    <a:pt x="462" y="524"/>
                  </a:lnTo>
                  <a:lnTo>
                    <a:pt x="414" y="543"/>
                  </a:lnTo>
                  <a:lnTo>
                    <a:pt x="367" y="553"/>
                  </a:lnTo>
                  <a:lnTo>
                    <a:pt x="379" y="582"/>
                  </a:lnTo>
                  <a:lnTo>
                    <a:pt x="358" y="619"/>
                  </a:lnTo>
                  <a:lnTo>
                    <a:pt x="235" y="655"/>
                  </a:lnTo>
                  <a:lnTo>
                    <a:pt x="222" y="668"/>
                  </a:lnTo>
                  <a:lnTo>
                    <a:pt x="234" y="768"/>
                  </a:lnTo>
                  <a:lnTo>
                    <a:pt x="234" y="769"/>
                  </a:lnTo>
                  <a:lnTo>
                    <a:pt x="224" y="827"/>
                  </a:lnTo>
                  <a:lnTo>
                    <a:pt x="113" y="914"/>
                  </a:lnTo>
                  <a:lnTo>
                    <a:pt x="73" y="969"/>
                  </a:lnTo>
                  <a:lnTo>
                    <a:pt x="12" y="1009"/>
                  </a:lnTo>
                  <a:lnTo>
                    <a:pt x="46" y="1029"/>
                  </a:lnTo>
                  <a:lnTo>
                    <a:pt x="51" y="1029"/>
                  </a:lnTo>
                  <a:lnTo>
                    <a:pt x="75" y="100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1"/>
            <p:cNvSpPr>
              <a:spLocks/>
            </p:cNvSpPr>
            <p:nvPr/>
          </p:nvSpPr>
          <p:spPr bwMode="auto">
            <a:xfrm>
              <a:off x="5294313" y="3006726"/>
              <a:ext cx="157163" cy="95250"/>
            </a:xfrm>
            <a:custGeom>
              <a:avLst/>
              <a:gdLst>
                <a:gd name="T0" fmla="*/ 0 w 164"/>
                <a:gd name="T1" fmla="*/ 99 h 99"/>
                <a:gd name="T2" fmla="*/ 0 w 164"/>
                <a:gd name="T3" fmla="*/ 99 h 99"/>
                <a:gd name="T4" fmla="*/ 147 w 164"/>
                <a:gd name="T5" fmla="*/ 97 h 99"/>
                <a:gd name="T6" fmla="*/ 164 w 164"/>
                <a:gd name="T7" fmla="*/ 56 h 99"/>
                <a:gd name="T8" fmla="*/ 127 w 164"/>
                <a:gd name="T9" fmla="*/ 0 h 99"/>
                <a:gd name="T10" fmla="*/ 93 w 164"/>
                <a:gd name="T11" fmla="*/ 2 h 99"/>
                <a:gd name="T12" fmla="*/ 10 w 164"/>
                <a:gd name="T13" fmla="*/ 44 h 99"/>
                <a:gd name="T14" fmla="*/ 0 w 164"/>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9">
                  <a:moveTo>
                    <a:pt x="0" y="99"/>
                  </a:moveTo>
                  <a:lnTo>
                    <a:pt x="0" y="99"/>
                  </a:lnTo>
                  <a:lnTo>
                    <a:pt x="147" y="97"/>
                  </a:lnTo>
                  <a:lnTo>
                    <a:pt x="164" y="56"/>
                  </a:lnTo>
                  <a:lnTo>
                    <a:pt x="127" y="0"/>
                  </a:lnTo>
                  <a:lnTo>
                    <a:pt x="93" y="2"/>
                  </a:lnTo>
                  <a:lnTo>
                    <a:pt x="10" y="44"/>
                  </a:lnTo>
                  <a:lnTo>
                    <a:pt x="0" y="9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2"/>
            <p:cNvSpPr>
              <a:spLocks noEditPoints="1"/>
            </p:cNvSpPr>
            <p:nvPr/>
          </p:nvSpPr>
          <p:spPr bwMode="auto">
            <a:xfrm>
              <a:off x="5291138" y="3003551"/>
              <a:ext cx="163513" cy="100013"/>
            </a:xfrm>
            <a:custGeom>
              <a:avLst/>
              <a:gdLst>
                <a:gd name="T0" fmla="*/ 0 w 172"/>
                <a:gd name="T1" fmla="*/ 105 h 105"/>
                <a:gd name="T2" fmla="*/ 0 w 172"/>
                <a:gd name="T3" fmla="*/ 105 h 105"/>
                <a:gd name="T4" fmla="*/ 11 w 172"/>
                <a:gd name="T5" fmla="*/ 45 h 105"/>
                <a:gd name="T6" fmla="*/ 96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49 h 105"/>
                <a:gd name="T18" fmla="*/ 17 w 172"/>
                <a:gd name="T19" fmla="*/ 49 h 105"/>
                <a:gd name="T20" fmla="*/ 8 w 172"/>
                <a:gd name="T21" fmla="*/ 98 h 105"/>
                <a:gd name="T22" fmla="*/ 149 w 172"/>
                <a:gd name="T23" fmla="*/ 97 h 105"/>
                <a:gd name="T24" fmla="*/ 164 w 172"/>
                <a:gd name="T25" fmla="*/ 60 h 105"/>
                <a:gd name="T26" fmla="*/ 130 w 172"/>
                <a:gd name="T27" fmla="*/ 7 h 105"/>
                <a:gd name="T28" fmla="*/ 97 w 172"/>
                <a:gd name="T29" fmla="*/ 8 h 105"/>
                <a:gd name="T30" fmla="*/ 17 w 172"/>
                <a:gd name="T3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6" y="2"/>
                  </a:lnTo>
                  <a:lnTo>
                    <a:pt x="133" y="0"/>
                  </a:lnTo>
                  <a:lnTo>
                    <a:pt x="172" y="59"/>
                  </a:lnTo>
                  <a:lnTo>
                    <a:pt x="153" y="104"/>
                  </a:lnTo>
                  <a:lnTo>
                    <a:pt x="0" y="105"/>
                  </a:lnTo>
                  <a:close/>
                  <a:moveTo>
                    <a:pt x="17" y="49"/>
                  </a:moveTo>
                  <a:lnTo>
                    <a:pt x="17" y="49"/>
                  </a:lnTo>
                  <a:lnTo>
                    <a:pt x="8" y="98"/>
                  </a:lnTo>
                  <a:lnTo>
                    <a:pt x="149" y="97"/>
                  </a:lnTo>
                  <a:lnTo>
                    <a:pt x="164" y="60"/>
                  </a:lnTo>
                  <a:lnTo>
                    <a:pt x="130" y="7"/>
                  </a:lnTo>
                  <a:lnTo>
                    <a:pt x="97" y="8"/>
                  </a:lnTo>
                  <a:lnTo>
                    <a:pt x="17" y="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3"/>
            <p:cNvSpPr>
              <a:spLocks/>
            </p:cNvSpPr>
            <p:nvPr/>
          </p:nvSpPr>
          <p:spPr bwMode="auto">
            <a:xfrm>
              <a:off x="5383213" y="2844801"/>
              <a:ext cx="227013" cy="153988"/>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5 w 239"/>
                <a:gd name="T11" fmla="*/ 16 h 162"/>
                <a:gd name="T12" fmla="*/ 0 w 239"/>
                <a:gd name="T13" fmla="*/ 67 h 162"/>
                <a:gd name="T14" fmla="*/ 72 w 239"/>
                <a:gd name="T15" fmla="*/ 97 h 162"/>
                <a:gd name="T16" fmla="*/ 52 w 239"/>
                <a:gd name="T17" fmla="*/ 123 h 162"/>
                <a:gd name="T18" fmla="*/ 70 w 239"/>
                <a:gd name="T19" fmla="*/ 162 h 162"/>
                <a:gd name="T20" fmla="*/ 87 w 239"/>
                <a:gd name="T21" fmla="*/ 155 h 162"/>
                <a:gd name="T22" fmla="*/ 132 w 239"/>
                <a:gd name="T23" fmla="*/ 138 h 162"/>
                <a:gd name="T24" fmla="*/ 153 w 239"/>
                <a:gd name="T25" fmla="*/ 131 h 162"/>
                <a:gd name="T26" fmla="*/ 227 w 239"/>
                <a:gd name="T27" fmla="*/ 125 h 162"/>
                <a:gd name="T28" fmla="*/ 224 w 239"/>
                <a:gd name="T29" fmla="*/ 74 h 162"/>
                <a:gd name="T30" fmla="*/ 239 w 239"/>
                <a:gd name="T31" fmla="*/ 53 h 162"/>
                <a:gd name="T32" fmla="*/ 229 w 239"/>
                <a:gd name="T33" fmla="*/ 15 h 162"/>
                <a:gd name="T34" fmla="*/ 203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5" y="16"/>
                  </a:lnTo>
                  <a:lnTo>
                    <a:pt x="0" y="67"/>
                  </a:lnTo>
                  <a:lnTo>
                    <a:pt x="72" y="97"/>
                  </a:lnTo>
                  <a:lnTo>
                    <a:pt x="52" y="123"/>
                  </a:lnTo>
                  <a:lnTo>
                    <a:pt x="70" y="162"/>
                  </a:lnTo>
                  <a:lnTo>
                    <a:pt x="87" y="155"/>
                  </a:lnTo>
                  <a:lnTo>
                    <a:pt x="132" y="138"/>
                  </a:lnTo>
                  <a:lnTo>
                    <a:pt x="153" y="131"/>
                  </a:lnTo>
                  <a:lnTo>
                    <a:pt x="227" y="125"/>
                  </a:lnTo>
                  <a:lnTo>
                    <a:pt x="224" y="74"/>
                  </a:lnTo>
                  <a:lnTo>
                    <a:pt x="239" y="53"/>
                  </a:lnTo>
                  <a:lnTo>
                    <a:pt x="229" y="15"/>
                  </a:lnTo>
                  <a:lnTo>
                    <a:pt x="203"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4"/>
            <p:cNvSpPr>
              <a:spLocks noEditPoints="1"/>
            </p:cNvSpPr>
            <p:nvPr/>
          </p:nvSpPr>
          <p:spPr bwMode="auto">
            <a:xfrm>
              <a:off x="5378450" y="2840038"/>
              <a:ext cx="236538" cy="163513"/>
            </a:xfrm>
            <a:custGeom>
              <a:avLst/>
              <a:gdLst>
                <a:gd name="T0" fmla="*/ 74 w 248"/>
                <a:gd name="T1" fmla="*/ 171 h 171"/>
                <a:gd name="T2" fmla="*/ 74 w 248"/>
                <a:gd name="T3" fmla="*/ 171 h 171"/>
                <a:gd name="T4" fmla="*/ 53 w 248"/>
                <a:gd name="T5" fmla="*/ 128 h 171"/>
                <a:gd name="T6" fmla="*/ 71 w 248"/>
                <a:gd name="T7" fmla="*/ 103 h 171"/>
                <a:gd name="T8" fmla="*/ 0 w 248"/>
                <a:gd name="T9" fmla="*/ 74 h 171"/>
                <a:gd name="T10" fmla="*/ 29 w 248"/>
                <a:gd name="T11" fmla="*/ 17 h 171"/>
                <a:gd name="T12" fmla="*/ 109 w 248"/>
                <a:gd name="T13" fmla="*/ 68 h 171"/>
                <a:gd name="T14" fmla="*/ 140 w 248"/>
                <a:gd name="T15" fmla="*/ 64 h 171"/>
                <a:gd name="T16" fmla="*/ 161 w 248"/>
                <a:gd name="T17" fmla="*/ 44 h 171"/>
                <a:gd name="T18" fmla="*/ 189 w 248"/>
                <a:gd name="T19" fmla="*/ 0 h 171"/>
                <a:gd name="T20" fmla="*/ 209 w 248"/>
                <a:gd name="T21" fmla="*/ 18 h 171"/>
                <a:gd name="T22" fmla="*/ 237 w 248"/>
                <a:gd name="T23" fmla="*/ 17 h 171"/>
                <a:gd name="T24" fmla="*/ 248 w 248"/>
                <a:gd name="T25" fmla="*/ 59 h 171"/>
                <a:gd name="T26" fmla="*/ 232 w 248"/>
                <a:gd name="T27" fmla="*/ 80 h 171"/>
                <a:gd name="T28" fmla="*/ 235 w 248"/>
                <a:gd name="T29" fmla="*/ 134 h 171"/>
                <a:gd name="T30" fmla="*/ 159 w 248"/>
                <a:gd name="T31" fmla="*/ 140 h 171"/>
                <a:gd name="T32" fmla="*/ 138 w 248"/>
                <a:gd name="T33" fmla="*/ 146 h 171"/>
                <a:gd name="T34" fmla="*/ 93 w 248"/>
                <a:gd name="T35" fmla="*/ 163 h 171"/>
                <a:gd name="T36" fmla="*/ 74 w 248"/>
                <a:gd name="T37" fmla="*/ 171 h 171"/>
                <a:gd name="T38" fmla="*/ 61 w 248"/>
                <a:gd name="T39" fmla="*/ 129 h 171"/>
                <a:gd name="T40" fmla="*/ 61 w 248"/>
                <a:gd name="T41" fmla="*/ 129 h 171"/>
                <a:gd name="T42" fmla="*/ 77 w 248"/>
                <a:gd name="T43" fmla="*/ 162 h 171"/>
                <a:gd name="T44" fmla="*/ 90 w 248"/>
                <a:gd name="T45" fmla="*/ 157 h 171"/>
                <a:gd name="T46" fmla="*/ 135 w 248"/>
                <a:gd name="T47" fmla="*/ 139 h 171"/>
                <a:gd name="T48" fmla="*/ 157 w 248"/>
                <a:gd name="T49" fmla="*/ 133 h 171"/>
                <a:gd name="T50" fmla="*/ 228 w 248"/>
                <a:gd name="T51" fmla="*/ 127 h 171"/>
                <a:gd name="T52" fmla="*/ 225 w 248"/>
                <a:gd name="T53" fmla="*/ 78 h 171"/>
                <a:gd name="T54" fmla="*/ 241 w 248"/>
                <a:gd name="T55" fmla="*/ 57 h 171"/>
                <a:gd name="T56" fmla="*/ 232 w 248"/>
                <a:gd name="T57" fmla="*/ 24 h 171"/>
                <a:gd name="T58" fmla="*/ 207 w 248"/>
                <a:gd name="T59" fmla="*/ 25 h 171"/>
                <a:gd name="T60" fmla="*/ 190 w 248"/>
                <a:gd name="T61" fmla="*/ 10 h 171"/>
                <a:gd name="T62" fmla="*/ 167 w 248"/>
                <a:gd name="T63" fmla="*/ 48 h 171"/>
                <a:gd name="T64" fmla="*/ 143 w 248"/>
                <a:gd name="T65" fmla="*/ 70 h 171"/>
                <a:gd name="T66" fmla="*/ 107 w 248"/>
                <a:gd name="T67" fmla="*/ 75 h 171"/>
                <a:gd name="T68" fmla="*/ 32 w 248"/>
                <a:gd name="T69" fmla="*/ 26 h 171"/>
                <a:gd name="T70" fmla="*/ 9 w 248"/>
                <a:gd name="T71" fmla="*/ 71 h 171"/>
                <a:gd name="T72" fmla="*/ 82 w 248"/>
                <a:gd name="T73" fmla="*/ 100 h 171"/>
                <a:gd name="T74" fmla="*/ 61 w 248"/>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71">
                  <a:moveTo>
                    <a:pt x="74" y="171"/>
                  </a:moveTo>
                  <a:lnTo>
                    <a:pt x="74" y="171"/>
                  </a:lnTo>
                  <a:lnTo>
                    <a:pt x="53" y="128"/>
                  </a:lnTo>
                  <a:lnTo>
                    <a:pt x="71" y="103"/>
                  </a:lnTo>
                  <a:lnTo>
                    <a:pt x="0" y="74"/>
                  </a:lnTo>
                  <a:lnTo>
                    <a:pt x="29" y="17"/>
                  </a:lnTo>
                  <a:lnTo>
                    <a:pt x="109" y="68"/>
                  </a:lnTo>
                  <a:lnTo>
                    <a:pt x="140" y="64"/>
                  </a:lnTo>
                  <a:lnTo>
                    <a:pt x="161" y="44"/>
                  </a:lnTo>
                  <a:lnTo>
                    <a:pt x="189" y="0"/>
                  </a:lnTo>
                  <a:lnTo>
                    <a:pt x="209" y="18"/>
                  </a:lnTo>
                  <a:lnTo>
                    <a:pt x="237" y="17"/>
                  </a:lnTo>
                  <a:lnTo>
                    <a:pt x="248" y="59"/>
                  </a:lnTo>
                  <a:lnTo>
                    <a:pt x="232" y="80"/>
                  </a:lnTo>
                  <a:lnTo>
                    <a:pt x="235" y="134"/>
                  </a:lnTo>
                  <a:lnTo>
                    <a:pt x="159" y="140"/>
                  </a:lnTo>
                  <a:lnTo>
                    <a:pt x="138" y="146"/>
                  </a:lnTo>
                  <a:lnTo>
                    <a:pt x="93" y="163"/>
                  </a:lnTo>
                  <a:lnTo>
                    <a:pt x="74" y="171"/>
                  </a:lnTo>
                  <a:close/>
                  <a:moveTo>
                    <a:pt x="61" y="129"/>
                  </a:moveTo>
                  <a:lnTo>
                    <a:pt x="61" y="129"/>
                  </a:lnTo>
                  <a:lnTo>
                    <a:pt x="77" y="162"/>
                  </a:lnTo>
                  <a:lnTo>
                    <a:pt x="90" y="157"/>
                  </a:lnTo>
                  <a:lnTo>
                    <a:pt x="135" y="139"/>
                  </a:lnTo>
                  <a:lnTo>
                    <a:pt x="157" y="133"/>
                  </a:lnTo>
                  <a:lnTo>
                    <a:pt x="228" y="127"/>
                  </a:lnTo>
                  <a:lnTo>
                    <a:pt x="225" y="78"/>
                  </a:lnTo>
                  <a:lnTo>
                    <a:pt x="241" y="57"/>
                  </a:lnTo>
                  <a:lnTo>
                    <a:pt x="232" y="24"/>
                  </a:lnTo>
                  <a:lnTo>
                    <a:pt x="207" y="25"/>
                  </a:lnTo>
                  <a:lnTo>
                    <a:pt x="190" y="10"/>
                  </a:lnTo>
                  <a:lnTo>
                    <a:pt x="167" y="48"/>
                  </a:lnTo>
                  <a:lnTo>
                    <a:pt x="143" y="70"/>
                  </a:lnTo>
                  <a:lnTo>
                    <a:pt x="107" y="75"/>
                  </a:lnTo>
                  <a:lnTo>
                    <a:pt x="32" y="26"/>
                  </a:lnTo>
                  <a:lnTo>
                    <a:pt x="9" y="71"/>
                  </a:lnTo>
                  <a:lnTo>
                    <a:pt x="82" y="100"/>
                  </a:lnTo>
                  <a:lnTo>
                    <a:pt x="61" y="12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5"/>
            <p:cNvSpPr>
              <a:spLocks/>
            </p:cNvSpPr>
            <p:nvPr/>
          </p:nvSpPr>
          <p:spPr bwMode="auto">
            <a:xfrm>
              <a:off x="5580063" y="3300413"/>
              <a:ext cx="100013" cy="66675"/>
            </a:xfrm>
            <a:custGeom>
              <a:avLst/>
              <a:gdLst>
                <a:gd name="T0" fmla="*/ 78 w 104"/>
                <a:gd name="T1" fmla="*/ 69 h 69"/>
                <a:gd name="T2" fmla="*/ 78 w 104"/>
                <a:gd name="T3" fmla="*/ 69 h 69"/>
                <a:gd name="T4" fmla="*/ 63 w 104"/>
                <a:gd name="T5" fmla="*/ 51 h 69"/>
                <a:gd name="T6" fmla="*/ 19 w 104"/>
                <a:gd name="T7" fmla="*/ 69 h 69"/>
                <a:gd name="T8" fmla="*/ 0 w 104"/>
                <a:gd name="T9" fmla="*/ 61 h 69"/>
                <a:gd name="T10" fmla="*/ 7 w 104"/>
                <a:gd name="T11" fmla="*/ 55 h 69"/>
                <a:gd name="T12" fmla="*/ 54 w 104"/>
                <a:gd name="T13" fmla="*/ 10 h 69"/>
                <a:gd name="T14" fmla="*/ 65 w 104"/>
                <a:gd name="T15" fmla="*/ 0 h 69"/>
                <a:gd name="T16" fmla="*/ 104 w 104"/>
                <a:gd name="T17" fmla="*/ 47 h 69"/>
                <a:gd name="T18" fmla="*/ 78 w 104"/>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9">
                  <a:moveTo>
                    <a:pt x="78" y="69"/>
                  </a:moveTo>
                  <a:lnTo>
                    <a:pt x="78" y="69"/>
                  </a:lnTo>
                  <a:lnTo>
                    <a:pt x="63" y="51"/>
                  </a:lnTo>
                  <a:lnTo>
                    <a:pt x="19" y="69"/>
                  </a:lnTo>
                  <a:lnTo>
                    <a:pt x="0" y="61"/>
                  </a:lnTo>
                  <a:lnTo>
                    <a:pt x="7" y="55"/>
                  </a:lnTo>
                  <a:lnTo>
                    <a:pt x="54" y="10"/>
                  </a:lnTo>
                  <a:lnTo>
                    <a:pt x="65" y="0"/>
                  </a:lnTo>
                  <a:lnTo>
                    <a:pt x="104" y="47"/>
                  </a:lnTo>
                  <a:lnTo>
                    <a:pt x="78" y="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6"/>
            <p:cNvSpPr>
              <a:spLocks noEditPoints="1"/>
            </p:cNvSpPr>
            <p:nvPr/>
          </p:nvSpPr>
          <p:spPr bwMode="auto">
            <a:xfrm>
              <a:off x="5573713" y="3295651"/>
              <a:ext cx="111125" cy="76200"/>
            </a:xfrm>
            <a:custGeom>
              <a:avLst/>
              <a:gdLst>
                <a:gd name="T0" fmla="*/ 83 w 115"/>
                <a:gd name="T1" fmla="*/ 79 h 79"/>
                <a:gd name="T2" fmla="*/ 83 w 115"/>
                <a:gd name="T3" fmla="*/ 79 h 79"/>
                <a:gd name="T4" fmla="*/ 68 w 115"/>
                <a:gd name="T5" fmla="*/ 60 h 79"/>
                <a:gd name="T6" fmla="*/ 25 w 115"/>
                <a:gd name="T7" fmla="*/ 78 h 79"/>
                <a:gd name="T8" fmla="*/ 0 w 115"/>
                <a:gd name="T9" fmla="*/ 67 h 79"/>
                <a:gd name="T10" fmla="*/ 10 w 115"/>
                <a:gd name="T11" fmla="*/ 57 h 79"/>
                <a:gd name="T12" fmla="*/ 71 w 115"/>
                <a:gd name="T13" fmla="*/ 0 h 79"/>
                <a:gd name="T14" fmla="*/ 115 w 115"/>
                <a:gd name="T15" fmla="*/ 52 h 79"/>
                <a:gd name="T16" fmla="*/ 83 w 115"/>
                <a:gd name="T17" fmla="*/ 79 h 79"/>
                <a:gd name="T18" fmla="*/ 12 w 115"/>
                <a:gd name="T19" fmla="*/ 65 h 79"/>
                <a:gd name="T20" fmla="*/ 12 w 115"/>
                <a:gd name="T21" fmla="*/ 65 h 79"/>
                <a:gd name="T22" fmla="*/ 25 w 115"/>
                <a:gd name="T23" fmla="*/ 71 h 79"/>
                <a:gd name="T24" fmla="*/ 70 w 115"/>
                <a:gd name="T25" fmla="*/ 52 h 79"/>
                <a:gd name="T26" fmla="*/ 84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3" y="79"/>
                  </a:moveTo>
                  <a:lnTo>
                    <a:pt x="83" y="79"/>
                  </a:lnTo>
                  <a:lnTo>
                    <a:pt x="68" y="60"/>
                  </a:lnTo>
                  <a:lnTo>
                    <a:pt x="25" y="78"/>
                  </a:lnTo>
                  <a:lnTo>
                    <a:pt x="0" y="67"/>
                  </a:lnTo>
                  <a:lnTo>
                    <a:pt x="10" y="57"/>
                  </a:lnTo>
                  <a:lnTo>
                    <a:pt x="71" y="0"/>
                  </a:lnTo>
                  <a:lnTo>
                    <a:pt x="115" y="52"/>
                  </a:lnTo>
                  <a:lnTo>
                    <a:pt x="83" y="79"/>
                  </a:lnTo>
                  <a:close/>
                  <a:moveTo>
                    <a:pt x="12" y="65"/>
                  </a:moveTo>
                  <a:lnTo>
                    <a:pt x="12" y="65"/>
                  </a:lnTo>
                  <a:lnTo>
                    <a:pt x="25" y="71"/>
                  </a:lnTo>
                  <a:lnTo>
                    <a:pt x="70" y="52"/>
                  </a:lnTo>
                  <a:lnTo>
                    <a:pt x="84" y="70"/>
                  </a:lnTo>
                  <a:lnTo>
                    <a:pt x="106" y="52"/>
                  </a:lnTo>
                  <a:lnTo>
                    <a:pt x="71" y="10"/>
                  </a:lnTo>
                  <a:lnTo>
                    <a:pt x="63" y="17"/>
                  </a:lnTo>
                  <a:lnTo>
                    <a:pt x="12" y="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7"/>
            <p:cNvSpPr>
              <a:spLocks/>
            </p:cNvSpPr>
            <p:nvPr/>
          </p:nvSpPr>
          <p:spPr bwMode="auto">
            <a:xfrm>
              <a:off x="5224463" y="2859088"/>
              <a:ext cx="1362075" cy="1227138"/>
            </a:xfrm>
            <a:custGeom>
              <a:avLst/>
              <a:gdLst>
                <a:gd name="T0" fmla="*/ 1251 w 1427"/>
                <a:gd name="T1" fmla="*/ 161 h 1285"/>
                <a:gd name="T2" fmla="*/ 1324 w 1427"/>
                <a:gd name="T3" fmla="*/ 151 h 1285"/>
                <a:gd name="T4" fmla="*/ 1376 w 1427"/>
                <a:gd name="T5" fmla="*/ 267 h 1285"/>
                <a:gd name="T6" fmla="*/ 1419 w 1427"/>
                <a:gd name="T7" fmla="*/ 312 h 1285"/>
                <a:gd name="T8" fmla="*/ 1411 w 1427"/>
                <a:gd name="T9" fmla="*/ 398 h 1285"/>
                <a:gd name="T10" fmla="*/ 1347 w 1427"/>
                <a:gd name="T11" fmla="*/ 497 h 1285"/>
                <a:gd name="T12" fmla="*/ 1225 w 1427"/>
                <a:gd name="T13" fmla="*/ 495 h 1285"/>
                <a:gd name="T14" fmla="*/ 1143 w 1427"/>
                <a:gd name="T15" fmla="*/ 547 h 1285"/>
                <a:gd name="T16" fmla="*/ 1057 w 1427"/>
                <a:gd name="T17" fmla="*/ 628 h 1285"/>
                <a:gd name="T18" fmla="*/ 1003 w 1427"/>
                <a:gd name="T19" fmla="*/ 703 h 1285"/>
                <a:gd name="T20" fmla="*/ 955 w 1427"/>
                <a:gd name="T21" fmla="*/ 695 h 1285"/>
                <a:gd name="T22" fmla="*/ 823 w 1427"/>
                <a:gd name="T23" fmla="*/ 720 h 1285"/>
                <a:gd name="T24" fmla="*/ 643 w 1427"/>
                <a:gd name="T25" fmla="*/ 651 h 1285"/>
                <a:gd name="T26" fmla="*/ 496 w 1427"/>
                <a:gd name="T27" fmla="*/ 671 h 1285"/>
                <a:gd name="T28" fmla="*/ 531 w 1427"/>
                <a:gd name="T29" fmla="*/ 749 h 1285"/>
                <a:gd name="T30" fmla="*/ 621 w 1427"/>
                <a:gd name="T31" fmla="*/ 813 h 1285"/>
                <a:gd name="T32" fmla="*/ 667 w 1427"/>
                <a:gd name="T33" fmla="*/ 900 h 1285"/>
                <a:gd name="T34" fmla="*/ 690 w 1427"/>
                <a:gd name="T35" fmla="*/ 988 h 1285"/>
                <a:gd name="T36" fmla="*/ 647 w 1427"/>
                <a:gd name="T37" fmla="*/ 1050 h 1285"/>
                <a:gd name="T38" fmla="*/ 578 w 1427"/>
                <a:gd name="T39" fmla="*/ 1042 h 1285"/>
                <a:gd name="T40" fmla="*/ 486 w 1427"/>
                <a:gd name="T41" fmla="*/ 1012 h 1285"/>
                <a:gd name="T42" fmla="*/ 378 w 1427"/>
                <a:gd name="T43" fmla="*/ 1023 h 1285"/>
                <a:gd name="T44" fmla="*/ 340 w 1427"/>
                <a:gd name="T45" fmla="*/ 1139 h 1285"/>
                <a:gd name="T46" fmla="*/ 250 w 1427"/>
                <a:gd name="T47" fmla="*/ 1183 h 1285"/>
                <a:gd name="T48" fmla="*/ 261 w 1427"/>
                <a:gd name="T49" fmla="*/ 1273 h 1285"/>
                <a:gd name="T50" fmla="*/ 193 w 1427"/>
                <a:gd name="T51" fmla="*/ 1206 h 1285"/>
                <a:gd name="T52" fmla="*/ 63 w 1427"/>
                <a:gd name="T53" fmla="*/ 1139 h 1285"/>
                <a:gd name="T54" fmla="*/ 197 w 1427"/>
                <a:gd name="T55" fmla="*/ 1120 h 1285"/>
                <a:gd name="T56" fmla="*/ 206 w 1427"/>
                <a:gd name="T57" fmla="*/ 1054 h 1285"/>
                <a:gd name="T58" fmla="*/ 321 w 1427"/>
                <a:gd name="T59" fmla="*/ 990 h 1285"/>
                <a:gd name="T60" fmla="*/ 204 w 1427"/>
                <a:gd name="T61" fmla="*/ 957 h 1285"/>
                <a:gd name="T62" fmla="*/ 87 w 1427"/>
                <a:gd name="T63" fmla="*/ 1021 h 1285"/>
                <a:gd name="T64" fmla="*/ 29 w 1427"/>
                <a:gd name="T65" fmla="*/ 929 h 1285"/>
                <a:gd name="T66" fmla="*/ 121 w 1427"/>
                <a:gd name="T67" fmla="*/ 793 h 1285"/>
                <a:gd name="T68" fmla="*/ 184 w 1427"/>
                <a:gd name="T69" fmla="*/ 729 h 1285"/>
                <a:gd name="T70" fmla="*/ 285 w 1427"/>
                <a:gd name="T71" fmla="*/ 665 h 1285"/>
                <a:gd name="T72" fmla="*/ 411 w 1427"/>
                <a:gd name="T73" fmla="*/ 606 h 1285"/>
                <a:gd name="T74" fmla="*/ 438 w 1427"/>
                <a:gd name="T75" fmla="*/ 462 h 1285"/>
                <a:gd name="T76" fmla="*/ 369 w 1427"/>
                <a:gd name="T77" fmla="*/ 380 h 1285"/>
                <a:gd name="T78" fmla="*/ 234 w 1427"/>
                <a:gd name="T79" fmla="*/ 376 h 1285"/>
                <a:gd name="T80" fmla="*/ 247 w 1427"/>
                <a:gd name="T81" fmla="*/ 292 h 1285"/>
                <a:gd name="T82" fmla="*/ 365 w 1427"/>
                <a:gd name="T83" fmla="*/ 330 h 1285"/>
                <a:gd name="T84" fmla="*/ 471 w 1427"/>
                <a:gd name="T85" fmla="*/ 228 h 1285"/>
                <a:gd name="T86" fmla="*/ 547 w 1427"/>
                <a:gd name="T87" fmla="*/ 194 h 1285"/>
                <a:gd name="T88" fmla="*/ 546 w 1427"/>
                <a:gd name="T89" fmla="*/ 81 h 1285"/>
                <a:gd name="T90" fmla="*/ 640 w 1427"/>
                <a:gd name="T91" fmla="*/ 7 h 1285"/>
                <a:gd name="T92" fmla="*/ 763 w 1427"/>
                <a:gd name="T93" fmla="*/ 84 h 1285"/>
                <a:gd name="T94" fmla="*/ 706 w 1427"/>
                <a:gd name="T95" fmla="*/ 176 h 1285"/>
                <a:gd name="T96" fmla="*/ 604 w 1427"/>
                <a:gd name="T97" fmla="*/ 264 h 1285"/>
                <a:gd name="T98" fmla="*/ 628 w 1427"/>
                <a:gd name="T99" fmla="*/ 395 h 1285"/>
                <a:gd name="T100" fmla="*/ 850 w 1427"/>
                <a:gd name="T101" fmla="*/ 463 h 1285"/>
                <a:gd name="T102" fmla="*/ 1019 w 1427"/>
                <a:gd name="T103" fmla="*/ 392 h 1285"/>
                <a:gd name="T104" fmla="*/ 1114 w 1427"/>
                <a:gd name="T105" fmla="*/ 288 h 1285"/>
                <a:gd name="T106" fmla="*/ 1239 w 1427"/>
                <a:gd name="T107" fmla="*/ 249 h 1285"/>
                <a:gd name="T108" fmla="*/ 1277 w 1427"/>
                <a:gd name="T109" fmla="*/ 231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7" h="1285">
                  <a:moveTo>
                    <a:pt x="1277" y="231"/>
                  </a:moveTo>
                  <a:lnTo>
                    <a:pt x="1277" y="231"/>
                  </a:lnTo>
                  <a:lnTo>
                    <a:pt x="1283" y="226"/>
                  </a:lnTo>
                  <a:lnTo>
                    <a:pt x="1251" y="161"/>
                  </a:lnTo>
                  <a:lnTo>
                    <a:pt x="1272" y="124"/>
                  </a:lnTo>
                  <a:lnTo>
                    <a:pt x="1294" y="102"/>
                  </a:lnTo>
                  <a:lnTo>
                    <a:pt x="1309" y="112"/>
                  </a:lnTo>
                  <a:lnTo>
                    <a:pt x="1324" y="151"/>
                  </a:lnTo>
                  <a:lnTo>
                    <a:pt x="1335" y="205"/>
                  </a:lnTo>
                  <a:lnTo>
                    <a:pt x="1326" y="206"/>
                  </a:lnTo>
                  <a:lnTo>
                    <a:pt x="1285" y="224"/>
                  </a:lnTo>
                  <a:lnTo>
                    <a:pt x="1376" y="267"/>
                  </a:lnTo>
                  <a:lnTo>
                    <a:pt x="1380" y="284"/>
                  </a:lnTo>
                  <a:lnTo>
                    <a:pt x="1384" y="307"/>
                  </a:lnTo>
                  <a:lnTo>
                    <a:pt x="1417" y="304"/>
                  </a:lnTo>
                  <a:lnTo>
                    <a:pt x="1419" y="312"/>
                  </a:lnTo>
                  <a:lnTo>
                    <a:pt x="1427" y="343"/>
                  </a:lnTo>
                  <a:lnTo>
                    <a:pt x="1420" y="379"/>
                  </a:lnTo>
                  <a:lnTo>
                    <a:pt x="1415" y="389"/>
                  </a:lnTo>
                  <a:lnTo>
                    <a:pt x="1411" y="398"/>
                  </a:lnTo>
                  <a:lnTo>
                    <a:pt x="1403" y="402"/>
                  </a:lnTo>
                  <a:lnTo>
                    <a:pt x="1388" y="444"/>
                  </a:lnTo>
                  <a:lnTo>
                    <a:pt x="1366" y="490"/>
                  </a:lnTo>
                  <a:lnTo>
                    <a:pt x="1347" y="497"/>
                  </a:lnTo>
                  <a:lnTo>
                    <a:pt x="1289" y="532"/>
                  </a:lnTo>
                  <a:lnTo>
                    <a:pt x="1258" y="544"/>
                  </a:lnTo>
                  <a:lnTo>
                    <a:pt x="1256" y="497"/>
                  </a:lnTo>
                  <a:lnTo>
                    <a:pt x="1225" y="495"/>
                  </a:lnTo>
                  <a:lnTo>
                    <a:pt x="1194" y="489"/>
                  </a:lnTo>
                  <a:lnTo>
                    <a:pt x="1190" y="485"/>
                  </a:lnTo>
                  <a:lnTo>
                    <a:pt x="1170" y="477"/>
                  </a:lnTo>
                  <a:lnTo>
                    <a:pt x="1143" y="547"/>
                  </a:lnTo>
                  <a:lnTo>
                    <a:pt x="1140" y="556"/>
                  </a:lnTo>
                  <a:lnTo>
                    <a:pt x="1118" y="566"/>
                  </a:lnTo>
                  <a:lnTo>
                    <a:pt x="1075" y="581"/>
                  </a:lnTo>
                  <a:lnTo>
                    <a:pt x="1057" y="628"/>
                  </a:lnTo>
                  <a:lnTo>
                    <a:pt x="1053" y="633"/>
                  </a:lnTo>
                  <a:lnTo>
                    <a:pt x="1036" y="677"/>
                  </a:lnTo>
                  <a:lnTo>
                    <a:pt x="1009" y="700"/>
                  </a:lnTo>
                  <a:lnTo>
                    <a:pt x="1003" y="703"/>
                  </a:lnTo>
                  <a:lnTo>
                    <a:pt x="981" y="716"/>
                  </a:lnTo>
                  <a:lnTo>
                    <a:pt x="955" y="695"/>
                  </a:lnTo>
                  <a:lnTo>
                    <a:pt x="981" y="716"/>
                  </a:lnTo>
                  <a:lnTo>
                    <a:pt x="955" y="695"/>
                  </a:lnTo>
                  <a:lnTo>
                    <a:pt x="922" y="732"/>
                  </a:lnTo>
                  <a:lnTo>
                    <a:pt x="884" y="689"/>
                  </a:lnTo>
                  <a:lnTo>
                    <a:pt x="862" y="726"/>
                  </a:lnTo>
                  <a:lnTo>
                    <a:pt x="823" y="720"/>
                  </a:lnTo>
                  <a:lnTo>
                    <a:pt x="713" y="617"/>
                  </a:lnTo>
                  <a:lnTo>
                    <a:pt x="692" y="626"/>
                  </a:lnTo>
                  <a:lnTo>
                    <a:pt x="663" y="639"/>
                  </a:lnTo>
                  <a:lnTo>
                    <a:pt x="643" y="651"/>
                  </a:lnTo>
                  <a:lnTo>
                    <a:pt x="621" y="654"/>
                  </a:lnTo>
                  <a:lnTo>
                    <a:pt x="564" y="657"/>
                  </a:lnTo>
                  <a:lnTo>
                    <a:pt x="552" y="659"/>
                  </a:lnTo>
                  <a:lnTo>
                    <a:pt x="496" y="671"/>
                  </a:lnTo>
                  <a:lnTo>
                    <a:pt x="505" y="684"/>
                  </a:lnTo>
                  <a:lnTo>
                    <a:pt x="518" y="700"/>
                  </a:lnTo>
                  <a:lnTo>
                    <a:pt x="527" y="710"/>
                  </a:lnTo>
                  <a:lnTo>
                    <a:pt x="531" y="749"/>
                  </a:lnTo>
                  <a:lnTo>
                    <a:pt x="531" y="767"/>
                  </a:lnTo>
                  <a:lnTo>
                    <a:pt x="573" y="800"/>
                  </a:lnTo>
                  <a:lnTo>
                    <a:pt x="580" y="815"/>
                  </a:lnTo>
                  <a:lnTo>
                    <a:pt x="621" y="813"/>
                  </a:lnTo>
                  <a:lnTo>
                    <a:pt x="621" y="837"/>
                  </a:lnTo>
                  <a:lnTo>
                    <a:pt x="638" y="870"/>
                  </a:lnTo>
                  <a:lnTo>
                    <a:pt x="636" y="898"/>
                  </a:lnTo>
                  <a:lnTo>
                    <a:pt x="667" y="900"/>
                  </a:lnTo>
                  <a:lnTo>
                    <a:pt x="692" y="931"/>
                  </a:lnTo>
                  <a:lnTo>
                    <a:pt x="685" y="950"/>
                  </a:lnTo>
                  <a:lnTo>
                    <a:pt x="696" y="971"/>
                  </a:lnTo>
                  <a:lnTo>
                    <a:pt x="690" y="988"/>
                  </a:lnTo>
                  <a:lnTo>
                    <a:pt x="685" y="999"/>
                  </a:lnTo>
                  <a:lnTo>
                    <a:pt x="675" y="999"/>
                  </a:lnTo>
                  <a:lnTo>
                    <a:pt x="647" y="1017"/>
                  </a:lnTo>
                  <a:lnTo>
                    <a:pt x="647" y="1050"/>
                  </a:lnTo>
                  <a:lnTo>
                    <a:pt x="631" y="1058"/>
                  </a:lnTo>
                  <a:lnTo>
                    <a:pt x="621" y="1044"/>
                  </a:lnTo>
                  <a:lnTo>
                    <a:pt x="583" y="1046"/>
                  </a:lnTo>
                  <a:lnTo>
                    <a:pt x="578" y="1042"/>
                  </a:lnTo>
                  <a:lnTo>
                    <a:pt x="548" y="1047"/>
                  </a:lnTo>
                  <a:lnTo>
                    <a:pt x="517" y="1051"/>
                  </a:lnTo>
                  <a:lnTo>
                    <a:pt x="509" y="1063"/>
                  </a:lnTo>
                  <a:lnTo>
                    <a:pt x="486" y="1012"/>
                  </a:lnTo>
                  <a:lnTo>
                    <a:pt x="453" y="997"/>
                  </a:lnTo>
                  <a:lnTo>
                    <a:pt x="419" y="1019"/>
                  </a:lnTo>
                  <a:lnTo>
                    <a:pt x="406" y="1011"/>
                  </a:lnTo>
                  <a:lnTo>
                    <a:pt x="378" y="1023"/>
                  </a:lnTo>
                  <a:lnTo>
                    <a:pt x="376" y="1030"/>
                  </a:lnTo>
                  <a:lnTo>
                    <a:pt x="392" y="1053"/>
                  </a:lnTo>
                  <a:lnTo>
                    <a:pt x="361" y="1100"/>
                  </a:lnTo>
                  <a:lnTo>
                    <a:pt x="340" y="1139"/>
                  </a:lnTo>
                  <a:lnTo>
                    <a:pt x="314" y="1156"/>
                  </a:lnTo>
                  <a:lnTo>
                    <a:pt x="288" y="1167"/>
                  </a:lnTo>
                  <a:lnTo>
                    <a:pt x="278" y="1171"/>
                  </a:lnTo>
                  <a:lnTo>
                    <a:pt x="250" y="1183"/>
                  </a:lnTo>
                  <a:lnTo>
                    <a:pt x="262" y="1222"/>
                  </a:lnTo>
                  <a:lnTo>
                    <a:pt x="275" y="1240"/>
                  </a:lnTo>
                  <a:lnTo>
                    <a:pt x="269" y="1260"/>
                  </a:lnTo>
                  <a:lnTo>
                    <a:pt x="261" y="1273"/>
                  </a:lnTo>
                  <a:lnTo>
                    <a:pt x="236" y="1281"/>
                  </a:lnTo>
                  <a:lnTo>
                    <a:pt x="212" y="1285"/>
                  </a:lnTo>
                  <a:lnTo>
                    <a:pt x="196" y="1264"/>
                  </a:lnTo>
                  <a:lnTo>
                    <a:pt x="193" y="1206"/>
                  </a:lnTo>
                  <a:lnTo>
                    <a:pt x="154" y="1219"/>
                  </a:lnTo>
                  <a:lnTo>
                    <a:pt x="148" y="1221"/>
                  </a:lnTo>
                  <a:lnTo>
                    <a:pt x="86" y="1221"/>
                  </a:lnTo>
                  <a:lnTo>
                    <a:pt x="63" y="1139"/>
                  </a:lnTo>
                  <a:lnTo>
                    <a:pt x="95" y="1129"/>
                  </a:lnTo>
                  <a:lnTo>
                    <a:pt x="134" y="1152"/>
                  </a:lnTo>
                  <a:lnTo>
                    <a:pt x="180" y="1137"/>
                  </a:lnTo>
                  <a:lnTo>
                    <a:pt x="197" y="1120"/>
                  </a:lnTo>
                  <a:lnTo>
                    <a:pt x="168" y="1099"/>
                  </a:lnTo>
                  <a:lnTo>
                    <a:pt x="178" y="1083"/>
                  </a:lnTo>
                  <a:lnTo>
                    <a:pt x="208" y="1068"/>
                  </a:lnTo>
                  <a:lnTo>
                    <a:pt x="206" y="1054"/>
                  </a:lnTo>
                  <a:lnTo>
                    <a:pt x="236" y="1037"/>
                  </a:lnTo>
                  <a:lnTo>
                    <a:pt x="272" y="1049"/>
                  </a:lnTo>
                  <a:lnTo>
                    <a:pt x="289" y="1040"/>
                  </a:lnTo>
                  <a:lnTo>
                    <a:pt x="321" y="990"/>
                  </a:lnTo>
                  <a:lnTo>
                    <a:pt x="288" y="984"/>
                  </a:lnTo>
                  <a:lnTo>
                    <a:pt x="280" y="932"/>
                  </a:lnTo>
                  <a:lnTo>
                    <a:pt x="226" y="949"/>
                  </a:lnTo>
                  <a:lnTo>
                    <a:pt x="204" y="957"/>
                  </a:lnTo>
                  <a:lnTo>
                    <a:pt x="187" y="961"/>
                  </a:lnTo>
                  <a:lnTo>
                    <a:pt x="144" y="1019"/>
                  </a:lnTo>
                  <a:lnTo>
                    <a:pt x="108" y="1024"/>
                  </a:lnTo>
                  <a:lnTo>
                    <a:pt x="87" y="1021"/>
                  </a:lnTo>
                  <a:lnTo>
                    <a:pt x="103" y="999"/>
                  </a:lnTo>
                  <a:lnTo>
                    <a:pt x="83" y="954"/>
                  </a:lnTo>
                  <a:lnTo>
                    <a:pt x="52" y="921"/>
                  </a:lnTo>
                  <a:lnTo>
                    <a:pt x="29" y="929"/>
                  </a:lnTo>
                  <a:lnTo>
                    <a:pt x="8" y="882"/>
                  </a:lnTo>
                  <a:lnTo>
                    <a:pt x="4" y="866"/>
                  </a:lnTo>
                  <a:lnTo>
                    <a:pt x="0" y="850"/>
                  </a:lnTo>
                  <a:lnTo>
                    <a:pt x="121" y="793"/>
                  </a:lnTo>
                  <a:lnTo>
                    <a:pt x="147" y="780"/>
                  </a:lnTo>
                  <a:lnTo>
                    <a:pt x="166" y="773"/>
                  </a:lnTo>
                  <a:lnTo>
                    <a:pt x="157" y="745"/>
                  </a:lnTo>
                  <a:lnTo>
                    <a:pt x="184" y="729"/>
                  </a:lnTo>
                  <a:lnTo>
                    <a:pt x="218" y="712"/>
                  </a:lnTo>
                  <a:lnTo>
                    <a:pt x="260" y="707"/>
                  </a:lnTo>
                  <a:lnTo>
                    <a:pt x="272" y="686"/>
                  </a:lnTo>
                  <a:lnTo>
                    <a:pt x="285" y="665"/>
                  </a:lnTo>
                  <a:lnTo>
                    <a:pt x="294" y="645"/>
                  </a:lnTo>
                  <a:lnTo>
                    <a:pt x="319" y="636"/>
                  </a:lnTo>
                  <a:lnTo>
                    <a:pt x="360" y="622"/>
                  </a:lnTo>
                  <a:lnTo>
                    <a:pt x="411" y="606"/>
                  </a:lnTo>
                  <a:lnTo>
                    <a:pt x="461" y="544"/>
                  </a:lnTo>
                  <a:lnTo>
                    <a:pt x="451" y="531"/>
                  </a:lnTo>
                  <a:lnTo>
                    <a:pt x="477" y="509"/>
                  </a:lnTo>
                  <a:lnTo>
                    <a:pt x="438" y="462"/>
                  </a:lnTo>
                  <a:lnTo>
                    <a:pt x="406" y="447"/>
                  </a:lnTo>
                  <a:lnTo>
                    <a:pt x="409" y="429"/>
                  </a:lnTo>
                  <a:lnTo>
                    <a:pt x="412" y="417"/>
                  </a:lnTo>
                  <a:lnTo>
                    <a:pt x="369" y="380"/>
                  </a:lnTo>
                  <a:lnTo>
                    <a:pt x="318" y="385"/>
                  </a:lnTo>
                  <a:lnTo>
                    <a:pt x="304" y="388"/>
                  </a:lnTo>
                  <a:lnTo>
                    <a:pt x="244" y="383"/>
                  </a:lnTo>
                  <a:lnTo>
                    <a:pt x="234" y="376"/>
                  </a:lnTo>
                  <a:lnTo>
                    <a:pt x="200" y="363"/>
                  </a:lnTo>
                  <a:lnTo>
                    <a:pt x="200" y="354"/>
                  </a:lnTo>
                  <a:lnTo>
                    <a:pt x="212" y="289"/>
                  </a:lnTo>
                  <a:lnTo>
                    <a:pt x="247" y="292"/>
                  </a:lnTo>
                  <a:lnTo>
                    <a:pt x="284" y="291"/>
                  </a:lnTo>
                  <a:lnTo>
                    <a:pt x="286" y="326"/>
                  </a:lnTo>
                  <a:lnTo>
                    <a:pt x="314" y="340"/>
                  </a:lnTo>
                  <a:lnTo>
                    <a:pt x="365" y="330"/>
                  </a:lnTo>
                  <a:lnTo>
                    <a:pt x="390" y="293"/>
                  </a:lnTo>
                  <a:lnTo>
                    <a:pt x="384" y="259"/>
                  </a:lnTo>
                  <a:lnTo>
                    <a:pt x="496" y="250"/>
                  </a:lnTo>
                  <a:lnTo>
                    <a:pt x="471" y="228"/>
                  </a:lnTo>
                  <a:lnTo>
                    <a:pt x="472" y="183"/>
                  </a:lnTo>
                  <a:lnTo>
                    <a:pt x="509" y="205"/>
                  </a:lnTo>
                  <a:lnTo>
                    <a:pt x="536" y="209"/>
                  </a:lnTo>
                  <a:lnTo>
                    <a:pt x="547" y="194"/>
                  </a:lnTo>
                  <a:lnTo>
                    <a:pt x="569" y="196"/>
                  </a:lnTo>
                  <a:lnTo>
                    <a:pt x="569" y="179"/>
                  </a:lnTo>
                  <a:lnTo>
                    <a:pt x="590" y="104"/>
                  </a:lnTo>
                  <a:lnTo>
                    <a:pt x="546" y="81"/>
                  </a:lnTo>
                  <a:lnTo>
                    <a:pt x="551" y="23"/>
                  </a:lnTo>
                  <a:lnTo>
                    <a:pt x="620" y="44"/>
                  </a:lnTo>
                  <a:lnTo>
                    <a:pt x="651" y="29"/>
                  </a:lnTo>
                  <a:lnTo>
                    <a:pt x="640" y="7"/>
                  </a:lnTo>
                  <a:lnTo>
                    <a:pt x="672" y="0"/>
                  </a:lnTo>
                  <a:lnTo>
                    <a:pt x="680" y="35"/>
                  </a:lnTo>
                  <a:lnTo>
                    <a:pt x="741" y="50"/>
                  </a:lnTo>
                  <a:lnTo>
                    <a:pt x="763" y="84"/>
                  </a:lnTo>
                  <a:lnTo>
                    <a:pt x="739" y="126"/>
                  </a:lnTo>
                  <a:lnTo>
                    <a:pt x="724" y="134"/>
                  </a:lnTo>
                  <a:lnTo>
                    <a:pt x="710" y="151"/>
                  </a:lnTo>
                  <a:lnTo>
                    <a:pt x="706" y="176"/>
                  </a:lnTo>
                  <a:lnTo>
                    <a:pt x="711" y="207"/>
                  </a:lnTo>
                  <a:lnTo>
                    <a:pt x="689" y="249"/>
                  </a:lnTo>
                  <a:lnTo>
                    <a:pt x="666" y="265"/>
                  </a:lnTo>
                  <a:lnTo>
                    <a:pt x="604" y="264"/>
                  </a:lnTo>
                  <a:lnTo>
                    <a:pt x="620" y="344"/>
                  </a:lnTo>
                  <a:lnTo>
                    <a:pt x="623" y="354"/>
                  </a:lnTo>
                  <a:lnTo>
                    <a:pt x="621" y="361"/>
                  </a:lnTo>
                  <a:lnTo>
                    <a:pt x="628" y="395"/>
                  </a:lnTo>
                  <a:lnTo>
                    <a:pt x="717" y="382"/>
                  </a:lnTo>
                  <a:lnTo>
                    <a:pt x="744" y="379"/>
                  </a:lnTo>
                  <a:lnTo>
                    <a:pt x="803" y="395"/>
                  </a:lnTo>
                  <a:lnTo>
                    <a:pt x="850" y="463"/>
                  </a:lnTo>
                  <a:lnTo>
                    <a:pt x="925" y="482"/>
                  </a:lnTo>
                  <a:lnTo>
                    <a:pt x="936" y="478"/>
                  </a:lnTo>
                  <a:lnTo>
                    <a:pt x="963" y="408"/>
                  </a:lnTo>
                  <a:lnTo>
                    <a:pt x="1019" y="392"/>
                  </a:lnTo>
                  <a:lnTo>
                    <a:pt x="1031" y="372"/>
                  </a:lnTo>
                  <a:lnTo>
                    <a:pt x="1112" y="343"/>
                  </a:lnTo>
                  <a:lnTo>
                    <a:pt x="1092" y="307"/>
                  </a:lnTo>
                  <a:lnTo>
                    <a:pt x="1114" y="288"/>
                  </a:lnTo>
                  <a:lnTo>
                    <a:pt x="1132" y="271"/>
                  </a:lnTo>
                  <a:lnTo>
                    <a:pt x="1176" y="297"/>
                  </a:lnTo>
                  <a:lnTo>
                    <a:pt x="1231" y="268"/>
                  </a:lnTo>
                  <a:lnTo>
                    <a:pt x="1239" y="249"/>
                  </a:lnTo>
                  <a:lnTo>
                    <a:pt x="1272" y="235"/>
                  </a:lnTo>
                  <a:lnTo>
                    <a:pt x="1283" y="226"/>
                  </a:lnTo>
                  <a:lnTo>
                    <a:pt x="1277" y="231"/>
                  </a:lnTo>
                  <a:lnTo>
                    <a:pt x="1277" y="2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8"/>
            <p:cNvSpPr>
              <a:spLocks noEditPoints="1"/>
            </p:cNvSpPr>
            <p:nvPr/>
          </p:nvSpPr>
          <p:spPr bwMode="auto">
            <a:xfrm>
              <a:off x="5219700" y="2855913"/>
              <a:ext cx="1368425" cy="1235075"/>
            </a:xfrm>
            <a:custGeom>
              <a:avLst/>
              <a:gdLst>
                <a:gd name="T0" fmla="*/ 63 w 1434"/>
                <a:gd name="T1" fmla="*/ 1141 h 1293"/>
                <a:gd name="T2" fmla="*/ 209 w 1434"/>
                <a:gd name="T3" fmla="*/ 1070 h 1293"/>
                <a:gd name="T4" fmla="*/ 282 w 1434"/>
                <a:gd name="T5" fmla="*/ 940 h 1293"/>
                <a:gd name="T6" fmla="*/ 103 w 1434"/>
                <a:gd name="T7" fmla="*/ 1003 h 1293"/>
                <a:gd name="T8" fmla="*/ 166 w 1434"/>
                <a:gd name="T9" fmla="*/ 775 h 1293"/>
                <a:gd name="T10" fmla="*/ 322 w 1434"/>
                <a:gd name="T11" fmla="*/ 637 h 1293"/>
                <a:gd name="T12" fmla="*/ 412 w 1434"/>
                <a:gd name="T13" fmla="*/ 422 h 1293"/>
                <a:gd name="T14" fmla="*/ 200 w 1434"/>
                <a:gd name="T15" fmla="*/ 369 h 1293"/>
                <a:gd name="T16" fmla="*/ 367 w 1434"/>
                <a:gd name="T17" fmla="*/ 331 h 1293"/>
                <a:gd name="T18" fmla="*/ 538 w 1434"/>
                <a:gd name="T19" fmla="*/ 210 h 1293"/>
                <a:gd name="T20" fmla="*/ 624 w 1434"/>
                <a:gd name="T21" fmla="*/ 44 h 1293"/>
                <a:gd name="T22" fmla="*/ 746 w 1434"/>
                <a:gd name="T23" fmla="*/ 132 h 1293"/>
                <a:gd name="T24" fmla="*/ 612 w 1434"/>
                <a:gd name="T25" fmla="*/ 272 h 1293"/>
                <a:gd name="T26" fmla="*/ 929 w 1434"/>
                <a:gd name="T27" fmla="*/ 482 h 1293"/>
                <a:gd name="T28" fmla="*/ 1116 w 1434"/>
                <a:gd name="T29" fmla="*/ 289 h 1293"/>
                <a:gd name="T30" fmla="*/ 1283 w 1434"/>
                <a:gd name="T31" fmla="*/ 229 h 1293"/>
                <a:gd name="T32" fmla="*/ 1316 w 1434"/>
                <a:gd name="T33" fmla="*/ 115 h 1293"/>
                <a:gd name="T34" fmla="*/ 1391 w 1434"/>
                <a:gd name="T35" fmla="*/ 307 h 1293"/>
                <a:gd name="T36" fmla="*/ 1372 w 1434"/>
                <a:gd name="T37" fmla="*/ 497 h 1293"/>
                <a:gd name="T38" fmla="*/ 1192 w 1434"/>
                <a:gd name="T39" fmla="*/ 492 h 1293"/>
                <a:gd name="T40" fmla="*/ 1043 w 1434"/>
                <a:gd name="T41" fmla="*/ 683 h 1293"/>
                <a:gd name="T42" fmla="*/ 868 w 1434"/>
                <a:gd name="T43" fmla="*/ 733 h 1293"/>
                <a:gd name="T44" fmla="*/ 568 w 1434"/>
                <a:gd name="T45" fmla="*/ 664 h 1293"/>
                <a:gd name="T46" fmla="*/ 586 w 1434"/>
                <a:gd name="T47" fmla="*/ 816 h 1293"/>
                <a:gd name="T48" fmla="*/ 693 w 1434"/>
                <a:gd name="T49" fmla="*/ 954 h 1293"/>
                <a:gd name="T50" fmla="*/ 623 w 1434"/>
                <a:gd name="T51" fmla="*/ 1052 h 1293"/>
                <a:gd name="T52" fmla="*/ 458 w 1434"/>
                <a:gd name="T53" fmla="*/ 1005 h 1293"/>
                <a:gd name="T54" fmla="*/ 346 w 1434"/>
                <a:gd name="T55" fmla="*/ 1145 h 1293"/>
                <a:gd name="T56" fmla="*/ 241 w 1434"/>
                <a:gd name="T57" fmla="*/ 1288 h 1293"/>
                <a:gd name="T58" fmla="*/ 270 w 1434"/>
                <a:gd name="T59" fmla="*/ 1263 h 1293"/>
                <a:gd name="T60" fmla="*/ 392 w 1434"/>
                <a:gd name="T61" fmla="*/ 1057 h 1293"/>
                <a:gd name="T62" fmla="*/ 514 w 1434"/>
                <a:gd name="T63" fmla="*/ 1060 h 1293"/>
                <a:gd name="T64" fmla="*/ 648 w 1434"/>
                <a:gd name="T65" fmla="*/ 1052 h 1293"/>
                <a:gd name="T66" fmla="*/ 669 w 1434"/>
                <a:gd name="T67" fmla="*/ 907 h 1293"/>
                <a:gd name="T68" fmla="*/ 532 w 1434"/>
                <a:gd name="T69" fmla="*/ 772 h 1293"/>
                <a:gd name="T70" fmla="*/ 646 w 1434"/>
                <a:gd name="T71" fmla="*/ 652 h 1293"/>
                <a:gd name="T72" fmla="*/ 926 w 1434"/>
                <a:gd name="T73" fmla="*/ 731 h 1293"/>
                <a:gd name="T74" fmla="*/ 1037 w 1434"/>
                <a:gd name="T75" fmla="*/ 679 h 1293"/>
                <a:gd name="T76" fmla="*/ 1172 w 1434"/>
                <a:gd name="T77" fmla="*/ 477 h 1293"/>
                <a:gd name="T78" fmla="*/ 1349 w 1434"/>
                <a:gd name="T79" fmla="*/ 498 h 1293"/>
                <a:gd name="T80" fmla="*/ 1419 w 1434"/>
                <a:gd name="T81" fmla="*/ 312 h 1293"/>
                <a:gd name="T82" fmla="*/ 1238 w 1434"/>
                <a:gd name="T83" fmla="*/ 274 h 1293"/>
                <a:gd name="T84" fmla="*/ 1025 w 1434"/>
                <a:gd name="T85" fmla="*/ 399 h 1293"/>
                <a:gd name="T86" fmla="*/ 722 w 1434"/>
                <a:gd name="T87" fmla="*/ 390 h 1293"/>
                <a:gd name="T88" fmla="*/ 711 w 1434"/>
                <a:gd name="T89" fmla="*/ 211 h 1293"/>
                <a:gd name="T90" fmla="*/ 681 w 1434"/>
                <a:gd name="T91" fmla="*/ 42 h 1293"/>
                <a:gd name="T92" fmla="*/ 598 w 1434"/>
                <a:gd name="T93" fmla="*/ 106 h 1293"/>
                <a:gd name="T94" fmla="*/ 478 w 1434"/>
                <a:gd name="T95" fmla="*/ 230 h 1293"/>
                <a:gd name="T96" fmla="*/ 285 w 1434"/>
                <a:gd name="T97" fmla="*/ 299 h 1293"/>
                <a:gd name="T98" fmla="*/ 308 w 1434"/>
                <a:gd name="T99" fmla="*/ 388 h 1293"/>
                <a:gd name="T100" fmla="*/ 459 w 1434"/>
                <a:gd name="T101" fmla="*/ 536 h 1293"/>
                <a:gd name="T102" fmla="*/ 223 w 1434"/>
                <a:gd name="T103" fmla="*/ 719 h 1293"/>
                <a:gd name="T104" fmla="*/ 16 w 1434"/>
                <a:gd name="T105" fmla="*/ 885 h 1293"/>
                <a:gd name="T106" fmla="*/ 146 w 1434"/>
                <a:gd name="T107" fmla="*/ 1020 h 1293"/>
                <a:gd name="T108" fmla="*/ 294 w 1434"/>
                <a:gd name="T109" fmla="*/ 1047 h 1293"/>
                <a:gd name="T110" fmla="*/ 206 w 1434"/>
                <a:gd name="T111" fmla="*/ 1124 h 1293"/>
                <a:gd name="T112" fmla="*/ 157 w 1434"/>
                <a:gd name="T113" fmla="*/ 1220 h 1293"/>
                <a:gd name="T114" fmla="*/ 1335 w 1434"/>
                <a:gd name="T115" fmla="*/ 206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3">
                  <a:moveTo>
                    <a:pt x="215" y="1293"/>
                  </a:moveTo>
                  <a:lnTo>
                    <a:pt x="215" y="1293"/>
                  </a:lnTo>
                  <a:lnTo>
                    <a:pt x="196" y="1270"/>
                  </a:lnTo>
                  <a:lnTo>
                    <a:pt x="194" y="1215"/>
                  </a:lnTo>
                  <a:lnTo>
                    <a:pt x="153" y="1229"/>
                  </a:lnTo>
                  <a:lnTo>
                    <a:pt x="87" y="1228"/>
                  </a:lnTo>
                  <a:lnTo>
                    <a:pt x="63" y="1141"/>
                  </a:lnTo>
                  <a:lnTo>
                    <a:pt x="100" y="1129"/>
                  </a:lnTo>
                  <a:lnTo>
                    <a:pt x="139" y="1152"/>
                  </a:lnTo>
                  <a:lnTo>
                    <a:pt x="182" y="1138"/>
                  </a:lnTo>
                  <a:lnTo>
                    <a:pt x="196" y="1125"/>
                  </a:lnTo>
                  <a:lnTo>
                    <a:pt x="168" y="1104"/>
                  </a:lnTo>
                  <a:lnTo>
                    <a:pt x="180" y="1084"/>
                  </a:lnTo>
                  <a:lnTo>
                    <a:pt x="209" y="1070"/>
                  </a:lnTo>
                  <a:lnTo>
                    <a:pt x="206" y="1057"/>
                  </a:lnTo>
                  <a:lnTo>
                    <a:pt x="240" y="1037"/>
                  </a:lnTo>
                  <a:lnTo>
                    <a:pt x="275" y="1049"/>
                  </a:lnTo>
                  <a:lnTo>
                    <a:pt x="290" y="1041"/>
                  </a:lnTo>
                  <a:lnTo>
                    <a:pt x="320" y="997"/>
                  </a:lnTo>
                  <a:lnTo>
                    <a:pt x="289" y="991"/>
                  </a:lnTo>
                  <a:lnTo>
                    <a:pt x="282" y="940"/>
                  </a:lnTo>
                  <a:lnTo>
                    <a:pt x="231" y="956"/>
                  </a:lnTo>
                  <a:lnTo>
                    <a:pt x="209" y="964"/>
                  </a:lnTo>
                  <a:lnTo>
                    <a:pt x="193" y="968"/>
                  </a:lnTo>
                  <a:lnTo>
                    <a:pt x="150" y="1026"/>
                  </a:lnTo>
                  <a:lnTo>
                    <a:pt x="112" y="1032"/>
                  </a:lnTo>
                  <a:lnTo>
                    <a:pt x="85" y="1028"/>
                  </a:lnTo>
                  <a:lnTo>
                    <a:pt x="103" y="1003"/>
                  </a:lnTo>
                  <a:lnTo>
                    <a:pt x="84" y="959"/>
                  </a:lnTo>
                  <a:lnTo>
                    <a:pt x="55" y="929"/>
                  </a:lnTo>
                  <a:lnTo>
                    <a:pt x="31" y="938"/>
                  </a:lnTo>
                  <a:lnTo>
                    <a:pt x="9" y="887"/>
                  </a:lnTo>
                  <a:lnTo>
                    <a:pt x="0" y="853"/>
                  </a:lnTo>
                  <a:lnTo>
                    <a:pt x="150" y="781"/>
                  </a:lnTo>
                  <a:lnTo>
                    <a:pt x="166" y="775"/>
                  </a:lnTo>
                  <a:lnTo>
                    <a:pt x="157" y="748"/>
                  </a:lnTo>
                  <a:lnTo>
                    <a:pt x="186" y="730"/>
                  </a:lnTo>
                  <a:lnTo>
                    <a:pt x="221" y="713"/>
                  </a:lnTo>
                  <a:lnTo>
                    <a:pt x="262" y="708"/>
                  </a:lnTo>
                  <a:lnTo>
                    <a:pt x="286" y="667"/>
                  </a:lnTo>
                  <a:lnTo>
                    <a:pt x="296" y="647"/>
                  </a:lnTo>
                  <a:lnTo>
                    <a:pt x="322" y="637"/>
                  </a:lnTo>
                  <a:lnTo>
                    <a:pt x="413" y="607"/>
                  </a:lnTo>
                  <a:lnTo>
                    <a:pt x="460" y="548"/>
                  </a:lnTo>
                  <a:lnTo>
                    <a:pt x="450" y="535"/>
                  </a:lnTo>
                  <a:lnTo>
                    <a:pt x="477" y="513"/>
                  </a:lnTo>
                  <a:lnTo>
                    <a:pt x="440" y="468"/>
                  </a:lnTo>
                  <a:lnTo>
                    <a:pt x="406" y="453"/>
                  </a:lnTo>
                  <a:lnTo>
                    <a:pt x="412" y="422"/>
                  </a:lnTo>
                  <a:lnTo>
                    <a:pt x="372" y="388"/>
                  </a:lnTo>
                  <a:lnTo>
                    <a:pt x="322" y="392"/>
                  </a:lnTo>
                  <a:lnTo>
                    <a:pt x="308" y="395"/>
                  </a:lnTo>
                  <a:lnTo>
                    <a:pt x="308" y="395"/>
                  </a:lnTo>
                  <a:lnTo>
                    <a:pt x="247" y="390"/>
                  </a:lnTo>
                  <a:lnTo>
                    <a:pt x="236" y="383"/>
                  </a:lnTo>
                  <a:lnTo>
                    <a:pt x="200" y="369"/>
                  </a:lnTo>
                  <a:lnTo>
                    <a:pt x="201" y="357"/>
                  </a:lnTo>
                  <a:lnTo>
                    <a:pt x="213" y="289"/>
                  </a:lnTo>
                  <a:lnTo>
                    <a:pt x="251" y="293"/>
                  </a:lnTo>
                  <a:lnTo>
                    <a:pt x="291" y="292"/>
                  </a:lnTo>
                  <a:lnTo>
                    <a:pt x="293" y="328"/>
                  </a:lnTo>
                  <a:lnTo>
                    <a:pt x="319" y="341"/>
                  </a:lnTo>
                  <a:lnTo>
                    <a:pt x="367" y="331"/>
                  </a:lnTo>
                  <a:lnTo>
                    <a:pt x="390" y="296"/>
                  </a:lnTo>
                  <a:lnTo>
                    <a:pt x="384" y="260"/>
                  </a:lnTo>
                  <a:lnTo>
                    <a:pt x="492" y="252"/>
                  </a:lnTo>
                  <a:lnTo>
                    <a:pt x="471" y="233"/>
                  </a:lnTo>
                  <a:lnTo>
                    <a:pt x="473" y="181"/>
                  </a:lnTo>
                  <a:lnTo>
                    <a:pt x="515" y="206"/>
                  </a:lnTo>
                  <a:lnTo>
                    <a:pt x="538" y="210"/>
                  </a:lnTo>
                  <a:lnTo>
                    <a:pt x="549" y="194"/>
                  </a:lnTo>
                  <a:lnTo>
                    <a:pt x="569" y="196"/>
                  </a:lnTo>
                  <a:lnTo>
                    <a:pt x="570" y="182"/>
                  </a:lnTo>
                  <a:lnTo>
                    <a:pt x="590" y="110"/>
                  </a:lnTo>
                  <a:lnTo>
                    <a:pt x="547" y="87"/>
                  </a:lnTo>
                  <a:lnTo>
                    <a:pt x="552" y="23"/>
                  </a:lnTo>
                  <a:lnTo>
                    <a:pt x="624" y="44"/>
                  </a:lnTo>
                  <a:lnTo>
                    <a:pt x="650" y="32"/>
                  </a:lnTo>
                  <a:lnTo>
                    <a:pt x="639" y="9"/>
                  </a:lnTo>
                  <a:lnTo>
                    <a:pt x="678" y="0"/>
                  </a:lnTo>
                  <a:lnTo>
                    <a:pt x="687" y="36"/>
                  </a:lnTo>
                  <a:lnTo>
                    <a:pt x="747" y="51"/>
                  </a:lnTo>
                  <a:lnTo>
                    <a:pt x="770" y="87"/>
                  </a:lnTo>
                  <a:lnTo>
                    <a:pt x="746" y="132"/>
                  </a:lnTo>
                  <a:lnTo>
                    <a:pt x="730" y="141"/>
                  </a:lnTo>
                  <a:lnTo>
                    <a:pt x="717" y="156"/>
                  </a:lnTo>
                  <a:lnTo>
                    <a:pt x="713" y="180"/>
                  </a:lnTo>
                  <a:lnTo>
                    <a:pt x="718" y="212"/>
                  </a:lnTo>
                  <a:lnTo>
                    <a:pt x="694" y="256"/>
                  </a:lnTo>
                  <a:lnTo>
                    <a:pt x="671" y="272"/>
                  </a:lnTo>
                  <a:lnTo>
                    <a:pt x="612" y="272"/>
                  </a:lnTo>
                  <a:lnTo>
                    <a:pt x="630" y="358"/>
                  </a:lnTo>
                  <a:lnTo>
                    <a:pt x="629" y="365"/>
                  </a:lnTo>
                  <a:lnTo>
                    <a:pt x="634" y="395"/>
                  </a:lnTo>
                  <a:lnTo>
                    <a:pt x="748" y="379"/>
                  </a:lnTo>
                  <a:lnTo>
                    <a:pt x="809" y="396"/>
                  </a:lnTo>
                  <a:lnTo>
                    <a:pt x="856" y="465"/>
                  </a:lnTo>
                  <a:lnTo>
                    <a:pt x="929" y="482"/>
                  </a:lnTo>
                  <a:lnTo>
                    <a:pt x="938" y="479"/>
                  </a:lnTo>
                  <a:lnTo>
                    <a:pt x="964" y="409"/>
                  </a:lnTo>
                  <a:lnTo>
                    <a:pt x="1021" y="394"/>
                  </a:lnTo>
                  <a:lnTo>
                    <a:pt x="1033" y="373"/>
                  </a:lnTo>
                  <a:lnTo>
                    <a:pt x="1112" y="345"/>
                  </a:lnTo>
                  <a:lnTo>
                    <a:pt x="1092" y="310"/>
                  </a:lnTo>
                  <a:lnTo>
                    <a:pt x="1116" y="289"/>
                  </a:lnTo>
                  <a:lnTo>
                    <a:pt x="1135" y="271"/>
                  </a:lnTo>
                  <a:lnTo>
                    <a:pt x="1180" y="298"/>
                  </a:lnTo>
                  <a:lnTo>
                    <a:pt x="1233" y="270"/>
                  </a:lnTo>
                  <a:lnTo>
                    <a:pt x="1241" y="251"/>
                  </a:lnTo>
                  <a:lnTo>
                    <a:pt x="1275" y="236"/>
                  </a:lnTo>
                  <a:lnTo>
                    <a:pt x="1283" y="229"/>
                  </a:lnTo>
                  <a:lnTo>
                    <a:pt x="1283" y="229"/>
                  </a:lnTo>
                  <a:lnTo>
                    <a:pt x="1282" y="228"/>
                  </a:lnTo>
                  <a:lnTo>
                    <a:pt x="1282" y="228"/>
                  </a:lnTo>
                  <a:lnTo>
                    <a:pt x="1252" y="165"/>
                  </a:lnTo>
                  <a:lnTo>
                    <a:pt x="1274" y="126"/>
                  </a:lnTo>
                  <a:lnTo>
                    <a:pt x="1298" y="101"/>
                  </a:lnTo>
                  <a:lnTo>
                    <a:pt x="1315" y="114"/>
                  </a:lnTo>
                  <a:lnTo>
                    <a:pt x="1316" y="115"/>
                  </a:lnTo>
                  <a:lnTo>
                    <a:pt x="1331" y="154"/>
                  </a:lnTo>
                  <a:lnTo>
                    <a:pt x="1343" y="211"/>
                  </a:lnTo>
                  <a:lnTo>
                    <a:pt x="1331" y="213"/>
                  </a:lnTo>
                  <a:lnTo>
                    <a:pt x="1297" y="228"/>
                  </a:lnTo>
                  <a:lnTo>
                    <a:pt x="1383" y="268"/>
                  </a:lnTo>
                  <a:lnTo>
                    <a:pt x="1388" y="287"/>
                  </a:lnTo>
                  <a:lnTo>
                    <a:pt x="1391" y="307"/>
                  </a:lnTo>
                  <a:lnTo>
                    <a:pt x="1424" y="305"/>
                  </a:lnTo>
                  <a:lnTo>
                    <a:pt x="1434" y="347"/>
                  </a:lnTo>
                  <a:lnTo>
                    <a:pt x="1427" y="384"/>
                  </a:lnTo>
                  <a:lnTo>
                    <a:pt x="1417" y="405"/>
                  </a:lnTo>
                  <a:lnTo>
                    <a:pt x="1409" y="409"/>
                  </a:lnTo>
                  <a:lnTo>
                    <a:pt x="1395" y="449"/>
                  </a:lnTo>
                  <a:lnTo>
                    <a:pt x="1372" y="497"/>
                  </a:lnTo>
                  <a:lnTo>
                    <a:pt x="1352" y="504"/>
                  </a:lnTo>
                  <a:lnTo>
                    <a:pt x="1295" y="539"/>
                  </a:lnTo>
                  <a:lnTo>
                    <a:pt x="1259" y="553"/>
                  </a:lnTo>
                  <a:lnTo>
                    <a:pt x="1257" y="504"/>
                  </a:lnTo>
                  <a:lnTo>
                    <a:pt x="1229" y="503"/>
                  </a:lnTo>
                  <a:lnTo>
                    <a:pt x="1196" y="496"/>
                  </a:lnTo>
                  <a:lnTo>
                    <a:pt x="1192" y="492"/>
                  </a:lnTo>
                  <a:lnTo>
                    <a:pt x="1176" y="485"/>
                  </a:lnTo>
                  <a:lnTo>
                    <a:pt x="1147" y="562"/>
                  </a:lnTo>
                  <a:lnTo>
                    <a:pt x="1123" y="573"/>
                  </a:lnTo>
                  <a:lnTo>
                    <a:pt x="1082" y="587"/>
                  </a:lnTo>
                  <a:lnTo>
                    <a:pt x="1063" y="634"/>
                  </a:lnTo>
                  <a:lnTo>
                    <a:pt x="1060" y="638"/>
                  </a:lnTo>
                  <a:lnTo>
                    <a:pt x="1043" y="683"/>
                  </a:lnTo>
                  <a:lnTo>
                    <a:pt x="1015" y="707"/>
                  </a:lnTo>
                  <a:lnTo>
                    <a:pt x="1008" y="710"/>
                  </a:lnTo>
                  <a:lnTo>
                    <a:pt x="985" y="724"/>
                  </a:lnTo>
                  <a:lnTo>
                    <a:pt x="959" y="703"/>
                  </a:lnTo>
                  <a:lnTo>
                    <a:pt x="927" y="741"/>
                  </a:lnTo>
                  <a:lnTo>
                    <a:pt x="889" y="699"/>
                  </a:lnTo>
                  <a:lnTo>
                    <a:pt x="868" y="733"/>
                  </a:lnTo>
                  <a:lnTo>
                    <a:pt x="826" y="727"/>
                  </a:lnTo>
                  <a:lnTo>
                    <a:pt x="716" y="625"/>
                  </a:lnTo>
                  <a:lnTo>
                    <a:pt x="697" y="633"/>
                  </a:lnTo>
                  <a:lnTo>
                    <a:pt x="668" y="646"/>
                  </a:lnTo>
                  <a:lnTo>
                    <a:pt x="647" y="658"/>
                  </a:lnTo>
                  <a:lnTo>
                    <a:pt x="625" y="661"/>
                  </a:lnTo>
                  <a:lnTo>
                    <a:pt x="568" y="664"/>
                  </a:lnTo>
                  <a:lnTo>
                    <a:pt x="505" y="678"/>
                  </a:lnTo>
                  <a:lnTo>
                    <a:pt x="511" y="686"/>
                  </a:lnTo>
                  <a:lnTo>
                    <a:pt x="534" y="712"/>
                  </a:lnTo>
                  <a:lnTo>
                    <a:pt x="538" y="753"/>
                  </a:lnTo>
                  <a:lnTo>
                    <a:pt x="539" y="769"/>
                  </a:lnTo>
                  <a:lnTo>
                    <a:pt x="580" y="803"/>
                  </a:lnTo>
                  <a:lnTo>
                    <a:pt x="586" y="816"/>
                  </a:lnTo>
                  <a:lnTo>
                    <a:pt x="629" y="813"/>
                  </a:lnTo>
                  <a:lnTo>
                    <a:pt x="628" y="840"/>
                  </a:lnTo>
                  <a:lnTo>
                    <a:pt x="646" y="873"/>
                  </a:lnTo>
                  <a:lnTo>
                    <a:pt x="643" y="899"/>
                  </a:lnTo>
                  <a:lnTo>
                    <a:pt x="672" y="901"/>
                  </a:lnTo>
                  <a:lnTo>
                    <a:pt x="700" y="934"/>
                  </a:lnTo>
                  <a:lnTo>
                    <a:pt x="693" y="954"/>
                  </a:lnTo>
                  <a:lnTo>
                    <a:pt x="704" y="974"/>
                  </a:lnTo>
                  <a:lnTo>
                    <a:pt x="692" y="1007"/>
                  </a:lnTo>
                  <a:lnTo>
                    <a:pt x="680" y="1007"/>
                  </a:lnTo>
                  <a:lnTo>
                    <a:pt x="655" y="1023"/>
                  </a:lnTo>
                  <a:lnTo>
                    <a:pt x="654" y="1057"/>
                  </a:lnTo>
                  <a:lnTo>
                    <a:pt x="634" y="1066"/>
                  </a:lnTo>
                  <a:lnTo>
                    <a:pt x="623" y="1052"/>
                  </a:lnTo>
                  <a:lnTo>
                    <a:pt x="586" y="1053"/>
                  </a:lnTo>
                  <a:lnTo>
                    <a:pt x="581" y="1049"/>
                  </a:lnTo>
                  <a:lnTo>
                    <a:pt x="552" y="1054"/>
                  </a:lnTo>
                  <a:lnTo>
                    <a:pt x="523" y="1058"/>
                  </a:lnTo>
                  <a:lnTo>
                    <a:pt x="512" y="1074"/>
                  </a:lnTo>
                  <a:lnTo>
                    <a:pt x="487" y="1018"/>
                  </a:lnTo>
                  <a:lnTo>
                    <a:pt x="458" y="1005"/>
                  </a:lnTo>
                  <a:lnTo>
                    <a:pt x="423" y="1027"/>
                  </a:lnTo>
                  <a:lnTo>
                    <a:pt x="410" y="1019"/>
                  </a:lnTo>
                  <a:lnTo>
                    <a:pt x="385" y="1029"/>
                  </a:lnTo>
                  <a:lnTo>
                    <a:pt x="383" y="1033"/>
                  </a:lnTo>
                  <a:lnTo>
                    <a:pt x="400" y="1057"/>
                  </a:lnTo>
                  <a:lnTo>
                    <a:pt x="368" y="1106"/>
                  </a:lnTo>
                  <a:lnTo>
                    <a:pt x="346" y="1145"/>
                  </a:lnTo>
                  <a:lnTo>
                    <a:pt x="320" y="1163"/>
                  </a:lnTo>
                  <a:lnTo>
                    <a:pt x="258" y="1189"/>
                  </a:lnTo>
                  <a:lnTo>
                    <a:pt x="269" y="1224"/>
                  </a:lnTo>
                  <a:lnTo>
                    <a:pt x="283" y="1243"/>
                  </a:lnTo>
                  <a:lnTo>
                    <a:pt x="276" y="1266"/>
                  </a:lnTo>
                  <a:lnTo>
                    <a:pt x="267" y="1280"/>
                  </a:lnTo>
                  <a:lnTo>
                    <a:pt x="241" y="1288"/>
                  </a:lnTo>
                  <a:lnTo>
                    <a:pt x="215" y="1293"/>
                  </a:lnTo>
                  <a:close/>
                  <a:moveTo>
                    <a:pt x="203" y="1267"/>
                  </a:moveTo>
                  <a:lnTo>
                    <a:pt x="203" y="1267"/>
                  </a:lnTo>
                  <a:lnTo>
                    <a:pt x="218" y="1286"/>
                  </a:lnTo>
                  <a:lnTo>
                    <a:pt x="239" y="1281"/>
                  </a:lnTo>
                  <a:lnTo>
                    <a:pt x="263" y="1274"/>
                  </a:lnTo>
                  <a:lnTo>
                    <a:pt x="270" y="1263"/>
                  </a:lnTo>
                  <a:lnTo>
                    <a:pt x="276" y="1244"/>
                  </a:lnTo>
                  <a:lnTo>
                    <a:pt x="263" y="1227"/>
                  </a:lnTo>
                  <a:lnTo>
                    <a:pt x="250" y="1185"/>
                  </a:lnTo>
                  <a:lnTo>
                    <a:pt x="317" y="1157"/>
                  </a:lnTo>
                  <a:lnTo>
                    <a:pt x="342" y="1140"/>
                  </a:lnTo>
                  <a:lnTo>
                    <a:pt x="362" y="1103"/>
                  </a:lnTo>
                  <a:lnTo>
                    <a:pt x="392" y="1057"/>
                  </a:lnTo>
                  <a:lnTo>
                    <a:pt x="376" y="1034"/>
                  </a:lnTo>
                  <a:lnTo>
                    <a:pt x="379" y="1024"/>
                  </a:lnTo>
                  <a:lnTo>
                    <a:pt x="410" y="1011"/>
                  </a:lnTo>
                  <a:lnTo>
                    <a:pt x="423" y="1019"/>
                  </a:lnTo>
                  <a:lnTo>
                    <a:pt x="457" y="997"/>
                  </a:lnTo>
                  <a:lnTo>
                    <a:pt x="492" y="1013"/>
                  </a:lnTo>
                  <a:lnTo>
                    <a:pt x="514" y="1060"/>
                  </a:lnTo>
                  <a:lnTo>
                    <a:pt x="519" y="1051"/>
                  </a:lnTo>
                  <a:lnTo>
                    <a:pt x="551" y="1048"/>
                  </a:lnTo>
                  <a:lnTo>
                    <a:pt x="583" y="1042"/>
                  </a:lnTo>
                  <a:lnTo>
                    <a:pt x="588" y="1046"/>
                  </a:lnTo>
                  <a:lnTo>
                    <a:pt x="627" y="1045"/>
                  </a:lnTo>
                  <a:lnTo>
                    <a:pt x="636" y="1058"/>
                  </a:lnTo>
                  <a:lnTo>
                    <a:pt x="648" y="1052"/>
                  </a:lnTo>
                  <a:lnTo>
                    <a:pt x="648" y="1020"/>
                  </a:lnTo>
                  <a:lnTo>
                    <a:pt x="678" y="1000"/>
                  </a:lnTo>
                  <a:lnTo>
                    <a:pt x="687" y="1000"/>
                  </a:lnTo>
                  <a:lnTo>
                    <a:pt x="697" y="975"/>
                  </a:lnTo>
                  <a:lnTo>
                    <a:pt x="685" y="954"/>
                  </a:lnTo>
                  <a:lnTo>
                    <a:pt x="692" y="935"/>
                  </a:lnTo>
                  <a:lnTo>
                    <a:pt x="669" y="907"/>
                  </a:lnTo>
                  <a:lnTo>
                    <a:pt x="636" y="905"/>
                  </a:lnTo>
                  <a:lnTo>
                    <a:pt x="639" y="874"/>
                  </a:lnTo>
                  <a:lnTo>
                    <a:pt x="621" y="842"/>
                  </a:lnTo>
                  <a:lnTo>
                    <a:pt x="622" y="821"/>
                  </a:lnTo>
                  <a:lnTo>
                    <a:pt x="582" y="823"/>
                  </a:lnTo>
                  <a:lnTo>
                    <a:pt x="574" y="806"/>
                  </a:lnTo>
                  <a:lnTo>
                    <a:pt x="532" y="772"/>
                  </a:lnTo>
                  <a:lnTo>
                    <a:pt x="532" y="753"/>
                  </a:lnTo>
                  <a:lnTo>
                    <a:pt x="527" y="715"/>
                  </a:lnTo>
                  <a:lnTo>
                    <a:pt x="506" y="690"/>
                  </a:lnTo>
                  <a:lnTo>
                    <a:pt x="494" y="673"/>
                  </a:lnTo>
                  <a:lnTo>
                    <a:pt x="567" y="658"/>
                  </a:lnTo>
                  <a:lnTo>
                    <a:pt x="625" y="654"/>
                  </a:lnTo>
                  <a:lnTo>
                    <a:pt x="646" y="652"/>
                  </a:lnTo>
                  <a:lnTo>
                    <a:pt x="665" y="640"/>
                  </a:lnTo>
                  <a:lnTo>
                    <a:pt x="717" y="617"/>
                  </a:lnTo>
                  <a:lnTo>
                    <a:pt x="719" y="619"/>
                  </a:lnTo>
                  <a:lnTo>
                    <a:pt x="829" y="721"/>
                  </a:lnTo>
                  <a:lnTo>
                    <a:pt x="864" y="726"/>
                  </a:lnTo>
                  <a:lnTo>
                    <a:pt x="888" y="688"/>
                  </a:lnTo>
                  <a:lnTo>
                    <a:pt x="926" y="731"/>
                  </a:lnTo>
                  <a:lnTo>
                    <a:pt x="959" y="694"/>
                  </a:lnTo>
                  <a:lnTo>
                    <a:pt x="961" y="696"/>
                  </a:lnTo>
                  <a:lnTo>
                    <a:pt x="961" y="696"/>
                  </a:lnTo>
                  <a:lnTo>
                    <a:pt x="985" y="715"/>
                  </a:lnTo>
                  <a:lnTo>
                    <a:pt x="1005" y="704"/>
                  </a:lnTo>
                  <a:lnTo>
                    <a:pt x="1011" y="701"/>
                  </a:lnTo>
                  <a:lnTo>
                    <a:pt x="1037" y="679"/>
                  </a:lnTo>
                  <a:lnTo>
                    <a:pt x="1054" y="634"/>
                  </a:lnTo>
                  <a:lnTo>
                    <a:pt x="1058" y="630"/>
                  </a:lnTo>
                  <a:lnTo>
                    <a:pt x="1077" y="582"/>
                  </a:lnTo>
                  <a:lnTo>
                    <a:pt x="1121" y="566"/>
                  </a:lnTo>
                  <a:lnTo>
                    <a:pt x="1142" y="557"/>
                  </a:lnTo>
                  <a:lnTo>
                    <a:pt x="1144" y="549"/>
                  </a:lnTo>
                  <a:lnTo>
                    <a:pt x="1172" y="477"/>
                  </a:lnTo>
                  <a:lnTo>
                    <a:pt x="1195" y="486"/>
                  </a:lnTo>
                  <a:lnTo>
                    <a:pt x="1200" y="490"/>
                  </a:lnTo>
                  <a:lnTo>
                    <a:pt x="1229" y="496"/>
                  </a:lnTo>
                  <a:lnTo>
                    <a:pt x="1263" y="498"/>
                  </a:lnTo>
                  <a:lnTo>
                    <a:pt x="1265" y="543"/>
                  </a:lnTo>
                  <a:lnTo>
                    <a:pt x="1292" y="533"/>
                  </a:lnTo>
                  <a:lnTo>
                    <a:pt x="1349" y="498"/>
                  </a:lnTo>
                  <a:lnTo>
                    <a:pt x="1367" y="491"/>
                  </a:lnTo>
                  <a:lnTo>
                    <a:pt x="1389" y="446"/>
                  </a:lnTo>
                  <a:lnTo>
                    <a:pt x="1404" y="404"/>
                  </a:lnTo>
                  <a:lnTo>
                    <a:pt x="1412" y="400"/>
                  </a:lnTo>
                  <a:lnTo>
                    <a:pt x="1421" y="382"/>
                  </a:lnTo>
                  <a:lnTo>
                    <a:pt x="1427" y="347"/>
                  </a:lnTo>
                  <a:lnTo>
                    <a:pt x="1419" y="312"/>
                  </a:lnTo>
                  <a:lnTo>
                    <a:pt x="1385" y="314"/>
                  </a:lnTo>
                  <a:lnTo>
                    <a:pt x="1381" y="288"/>
                  </a:lnTo>
                  <a:lnTo>
                    <a:pt x="1377" y="273"/>
                  </a:lnTo>
                  <a:lnTo>
                    <a:pt x="1289" y="232"/>
                  </a:lnTo>
                  <a:lnTo>
                    <a:pt x="1278" y="242"/>
                  </a:lnTo>
                  <a:lnTo>
                    <a:pt x="1246" y="256"/>
                  </a:lnTo>
                  <a:lnTo>
                    <a:pt x="1238" y="274"/>
                  </a:lnTo>
                  <a:lnTo>
                    <a:pt x="1180" y="305"/>
                  </a:lnTo>
                  <a:lnTo>
                    <a:pt x="1136" y="279"/>
                  </a:lnTo>
                  <a:lnTo>
                    <a:pt x="1120" y="294"/>
                  </a:lnTo>
                  <a:lnTo>
                    <a:pt x="1100" y="312"/>
                  </a:lnTo>
                  <a:lnTo>
                    <a:pt x="1121" y="349"/>
                  </a:lnTo>
                  <a:lnTo>
                    <a:pt x="1038" y="379"/>
                  </a:lnTo>
                  <a:lnTo>
                    <a:pt x="1025" y="399"/>
                  </a:lnTo>
                  <a:lnTo>
                    <a:pt x="969" y="415"/>
                  </a:lnTo>
                  <a:lnTo>
                    <a:pt x="943" y="484"/>
                  </a:lnTo>
                  <a:lnTo>
                    <a:pt x="929" y="489"/>
                  </a:lnTo>
                  <a:lnTo>
                    <a:pt x="852" y="470"/>
                  </a:lnTo>
                  <a:lnTo>
                    <a:pt x="805" y="402"/>
                  </a:lnTo>
                  <a:lnTo>
                    <a:pt x="748" y="386"/>
                  </a:lnTo>
                  <a:lnTo>
                    <a:pt x="722" y="390"/>
                  </a:lnTo>
                  <a:lnTo>
                    <a:pt x="629" y="402"/>
                  </a:lnTo>
                  <a:lnTo>
                    <a:pt x="622" y="365"/>
                  </a:lnTo>
                  <a:lnTo>
                    <a:pt x="623" y="358"/>
                  </a:lnTo>
                  <a:lnTo>
                    <a:pt x="604" y="265"/>
                  </a:lnTo>
                  <a:lnTo>
                    <a:pt x="669" y="265"/>
                  </a:lnTo>
                  <a:lnTo>
                    <a:pt x="690" y="251"/>
                  </a:lnTo>
                  <a:lnTo>
                    <a:pt x="711" y="211"/>
                  </a:lnTo>
                  <a:lnTo>
                    <a:pt x="706" y="180"/>
                  </a:lnTo>
                  <a:lnTo>
                    <a:pt x="711" y="153"/>
                  </a:lnTo>
                  <a:lnTo>
                    <a:pt x="726" y="135"/>
                  </a:lnTo>
                  <a:lnTo>
                    <a:pt x="741" y="127"/>
                  </a:lnTo>
                  <a:lnTo>
                    <a:pt x="763" y="88"/>
                  </a:lnTo>
                  <a:lnTo>
                    <a:pt x="743" y="57"/>
                  </a:lnTo>
                  <a:lnTo>
                    <a:pt x="681" y="42"/>
                  </a:lnTo>
                  <a:lnTo>
                    <a:pt x="673" y="8"/>
                  </a:lnTo>
                  <a:lnTo>
                    <a:pt x="649" y="14"/>
                  </a:lnTo>
                  <a:lnTo>
                    <a:pt x="659" y="35"/>
                  </a:lnTo>
                  <a:lnTo>
                    <a:pt x="624" y="51"/>
                  </a:lnTo>
                  <a:lnTo>
                    <a:pt x="558" y="32"/>
                  </a:lnTo>
                  <a:lnTo>
                    <a:pt x="554" y="83"/>
                  </a:lnTo>
                  <a:lnTo>
                    <a:pt x="598" y="106"/>
                  </a:lnTo>
                  <a:lnTo>
                    <a:pt x="576" y="183"/>
                  </a:lnTo>
                  <a:lnTo>
                    <a:pt x="576" y="203"/>
                  </a:lnTo>
                  <a:lnTo>
                    <a:pt x="552" y="201"/>
                  </a:lnTo>
                  <a:lnTo>
                    <a:pt x="541" y="217"/>
                  </a:lnTo>
                  <a:lnTo>
                    <a:pt x="512" y="212"/>
                  </a:lnTo>
                  <a:lnTo>
                    <a:pt x="479" y="193"/>
                  </a:lnTo>
                  <a:lnTo>
                    <a:pt x="478" y="230"/>
                  </a:lnTo>
                  <a:lnTo>
                    <a:pt x="508" y="257"/>
                  </a:lnTo>
                  <a:lnTo>
                    <a:pt x="392" y="266"/>
                  </a:lnTo>
                  <a:lnTo>
                    <a:pt x="397" y="297"/>
                  </a:lnTo>
                  <a:lnTo>
                    <a:pt x="372" y="337"/>
                  </a:lnTo>
                  <a:lnTo>
                    <a:pt x="318" y="348"/>
                  </a:lnTo>
                  <a:lnTo>
                    <a:pt x="287" y="332"/>
                  </a:lnTo>
                  <a:lnTo>
                    <a:pt x="285" y="299"/>
                  </a:lnTo>
                  <a:lnTo>
                    <a:pt x="251" y="300"/>
                  </a:lnTo>
                  <a:lnTo>
                    <a:pt x="219" y="297"/>
                  </a:lnTo>
                  <a:lnTo>
                    <a:pt x="208" y="358"/>
                  </a:lnTo>
                  <a:lnTo>
                    <a:pt x="207" y="365"/>
                  </a:lnTo>
                  <a:lnTo>
                    <a:pt x="239" y="377"/>
                  </a:lnTo>
                  <a:lnTo>
                    <a:pt x="249" y="384"/>
                  </a:lnTo>
                  <a:lnTo>
                    <a:pt x="308" y="388"/>
                  </a:lnTo>
                  <a:lnTo>
                    <a:pt x="321" y="385"/>
                  </a:lnTo>
                  <a:lnTo>
                    <a:pt x="374" y="381"/>
                  </a:lnTo>
                  <a:lnTo>
                    <a:pt x="419" y="419"/>
                  </a:lnTo>
                  <a:lnTo>
                    <a:pt x="414" y="449"/>
                  </a:lnTo>
                  <a:lnTo>
                    <a:pt x="445" y="464"/>
                  </a:lnTo>
                  <a:lnTo>
                    <a:pt x="486" y="513"/>
                  </a:lnTo>
                  <a:lnTo>
                    <a:pt x="459" y="536"/>
                  </a:lnTo>
                  <a:lnTo>
                    <a:pt x="469" y="548"/>
                  </a:lnTo>
                  <a:lnTo>
                    <a:pt x="417" y="613"/>
                  </a:lnTo>
                  <a:lnTo>
                    <a:pt x="324" y="643"/>
                  </a:lnTo>
                  <a:lnTo>
                    <a:pt x="301" y="652"/>
                  </a:lnTo>
                  <a:lnTo>
                    <a:pt x="292" y="671"/>
                  </a:lnTo>
                  <a:lnTo>
                    <a:pt x="266" y="714"/>
                  </a:lnTo>
                  <a:lnTo>
                    <a:pt x="223" y="719"/>
                  </a:lnTo>
                  <a:lnTo>
                    <a:pt x="190" y="736"/>
                  </a:lnTo>
                  <a:lnTo>
                    <a:pt x="165" y="751"/>
                  </a:lnTo>
                  <a:lnTo>
                    <a:pt x="175" y="779"/>
                  </a:lnTo>
                  <a:lnTo>
                    <a:pt x="153" y="788"/>
                  </a:lnTo>
                  <a:lnTo>
                    <a:pt x="126" y="800"/>
                  </a:lnTo>
                  <a:lnTo>
                    <a:pt x="8" y="856"/>
                  </a:lnTo>
                  <a:lnTo>
                    <a:pt x="16" y="885"/>
                  </a:lnTo>
                  <a:lnTo>
                    <a:pt x="34" y="929"/>
                  </a:lnTo>
                  <a:lnTo>
                    <a:pt x="56" y="921"/>
                  </a:lnTo>
                  <a:lnTo>
                    <a:pt x="90" y="956"/>
                  </a:lnTo>
                  <a:lnTo>
                    <a:pt x="111" y="1004"/>
                  </a:lnTo>
                  <a:lnTo>
                    <a:pt x="97" y="1023"/>
                  </a:lnTo>
                  <a:lnTo>
                    <a:pt x="112" y="1025"/>
                  </a:lnTo>
                  <a:lnTo>
                    <a:pt x="146" y="1020"/>
                  </a:lnTo>
                  <a:lnTo>
                    <a:pt x="189" y="962"/>
                  </a:lnTo>
                  <a:lnTo>
                    <a:pt x="207" y="958"/>
                  </a:lnTo>
                  <a:lnTo>
                    <a:pt x="229" y="950"/>
                  </a:lnTo>
                  <a:lnTo>
                    <a:pt x="287" y="932"/>
                  </a:lnTo>
                  <a:lnTo>
                    <a:pt x="295" y="985"/>
                  </a:lnTo>
                  <a:lnTo>
                    <a:pt x="331" y="992"/>
                  </a:lnTo>
                  <a:lnTo>
                    <a:pt x="294" y="1047"/>
                  </a:lnTo>
                  <a:lnTo>
                    <a:pt x="276" y="1056"/>
                  </a:lnTo>
                  <a:lnTo>
                    <a:pt x="241" y="1044"/>
                  </a:lnTo>
                  <a:lnTo>
                    <a:pt x="213" y="1060"/>
                  </a:lnTo>
                  <a:lnTo>
                    <a:pt x="216" y="1074"/>
                  </a:lnTo>
                  <a:lnTo>
                    <a:pt x="184" y="1089"/>
                  </a:lnTo>
                  <a:lnTo>
                    <a:pt x="177" y="1102"/>
                  </a:lnTo>
                  <a:lnTo>
                    <a:pt x="206" y="1124"/>
                  </a:lnTo>
                  <a:lnTo>
                    <a:pt x="185" y="1144"/>
                  </a:lnTo>
                  <a:lnTo>
                    <a:pt x="138" y="1160"/>
                  </a:lnTo>
                  <a:lnTo>
                    <a:pt x="99" y="1137"/>
                  </a:lnTo>
                  <a:lnTo>
                    <a:pt x="71" y="1145"/>
                  </a:lnTo>
                  <a:lnTo>
                    <a:pt x="92" y="1222"/>
                  </a:lnTo>
                  <a:lnTo>
                    <a:pt x="151" y="1222"/>
                  </a:lnTo>
                  <a:lnTo>
                    <a:pt x="157" y="1220"/>
                  </a:lnTo>
                  <a:lnTo>
                    <a:pt x="200" y="1206"/>
                  </a:lnTo>
                  <a:lnTo>
                    <a:pt x="203" y="1267"/>
                  </a:lnTo>
                  <a:close/>
                  <a:moveTo>
                    <a:pt x="1259" y="165"/>
                  </a:moveTo>
                  <a:lnTo>
                    <a:pt x="1259" y="165"/>
                  </a:lnTo>
                  <a:lnTo>
                    <a:pt x="1288" y="225"/>
                  </a:lnTo>
                  <a:lnTo>
                    <a:pt x="1330" y="206"/>
                  </a:lnTo>
                  <a:lnTo>
                    <a:pt x="1335" y="206"/>
                  </a:lnTo>
                  <a:lnTo>
                    <a:pt x="1325" y="156"/>
                  </a:lnTo>
                  <a:lnTo>
                    <a:pt x="1310" y="118"/>
                  </a:lnTo>
                  <a:lnTo>
                    <a:pt x="1299" y="110"/>
                  </a:lnTo>
                  <a:lnTo>
                    <a:pt x="1279" y="130"/>
                  </a:lnTo>
                  <a:lnTo>
                    <a:pt x="1259" y="1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9"/>
            <p:cNvSpPr>
              <a:spLocks/>
            </p:cNvSpPr>
            <p:nvPr/>
          </p:nvSpPr>
          <p:spPr bwMode="auto">
            <a:xfrm>
              <a:off x="5645150" y="2555876"/>
              <a:ext cx="268288" cy="238125"/>
            </a:xfrm>
            <a:custGeom>
              <a:avLst/>
              <a:gdLst>
                <a:gd name="T0" fmla="*/ 130 w 282"/>
                <a:gd name="T1" fmla="*/ 132 h 251"/>
                <a:gd name="T2" fmla="*/ 130 w 282"/>
                <a:gd name="T3" fmla="*/ 132 h 251"/>
                <a:gd name="T4" fmla="*/ 140 w 282"/>
                <a:gd name="T5" fmla="*/ 182 h 251"/>
                <a:gd name="T6" fmla="*/ 140 w 282"/>
                <a:gd name="T7" fmla="*/ 188 h 251"/>
                <a:gd name="T8" fmla="*/ 125 w 282"/>
                <a:gd name="T9" fmla="*/ 186 h 251"/>
                <a:gd name="T10" fmla="*/ 84 w 282"/>
                <a:gd name="T11" fmla="*/ 251 h 251"/>
                <a:gd name="T12" fmla="*/ 74 w 282"/>
                <a:gd name="T13" fmla="*/ 248 h 251"/>
                <a:gd name="T14" fmla="*/ 61 w 282"/>
                <a:gd name="T15" fmla="*/ 216 h 251"/>
                <a:gd name="T16" fmla="*/ 68 w 282"/>
                <a:gd name="T17" fmla="*/ 183 h 251"/>
                <a:gd name="T18" fmla="*/ 3 w 282"/>
                <a:gd name="T19" fmla="*/ 176 h 251"/>
                <a:gd name="T20" fmla="*/ 21 w 282"/>
                <a:gd name="T21" fmla="*/ 136 h 251"/>
                <a:gd name="T22" fmla="*/ 1 w 282"/>
                <a:gd name="T23" fmla="*/ 115 h 251"/>
                <a:gd name="T24" fmla="*/ 0 w 282"/>
                <a:gd name="T25" fmla="*/ 115 h 251"/>
                <a:gd name="T26" fmla="*/ 25 w 282"/>
                <a:gd name="T27" fmla="*/ 74 h 251"/>
                <a:gd name="T28" fmla="*/ 62 w 282"/>
                <a:gd name="T29" fmla="*/ 80 h 251"/>
                <a:gd name="T30" fmla="*/ 71 w 282"/>
                <a:gd name="T31" fmla="*/ 37 h 251"/>
                <a:gd name="T32" fmla="*/ 71 w 282"/>
                <a:gd name="T33" fmla="*/ 37 h 251"/>
                <a:gd name="T34" fmla="*/ 104 w 282"/>
                <a:gd name="T35" fmla="*/ 52 h 251"/>
                <a:gd name="T36" fmla="*/ 104 w 282"/>
                <a:gd name="T37" fmla="*/ 73 h 251"/>
                <a:gd name="T38" fmla="*/ 145 w 282"/>
                <a:gd name="T39" fmla="*/ 68 h 251"/>
                <a:gd name="T40" fmla="*/ 187 w 282"/>
                <a:gd name="T41" fmla="*/ 15 h 251"/>
                <a:gd name="T42" fmla="*/ 228 w 282"/>
                <a:gd name="T43" fmla="*/ 28 h 251"/>
                <a:gd name="T44" fmla="*/ 258 w 282"/>
                <a:gd name="T45" fmla="*/ 0 h 251"/>
                <a:gd name="T46" fmla="*/ 278 w 282"/>
                <a:gd name="T47" fmla="*/ 18 h 251"/>
                <a:gd name="T48" fmla="*/ 244 w 282"/>
                <a:gd name="T49" fmla="*/ 50 h 251"/>
                <a:gd name="T50" fmla="*/ 261 w 282"/>
                <a:gd name="T51" fmla="*/ 63 h 251"/>
                <a:gd name="T52" fmla="*/ 282 w 282"/>
                <a:gd name="T53" fmla="*/ 98 h 251"/>
                <a:gd name="T54" fmla="*/ 253 w 282"/>
                <a:gd name="T55" fmla="*/ 116 h 251"/>
                <a:gd name="T56" fmla="*/ 202 w 282"/>
                <a:gd name="T57" fmla="*/ 122 h 251"/>
                <a:gd name="T58" fmla="*/ 166 w 282"/>
                <a:gd name="T59" fmla="*/ 124 h 251"/>
                <a:gd name="T60" fmla="*/ 130 w 282"/>
                <a:gd name="T61" fmla="*/ 13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251">
                  <a:moveTo>
                    <a:pt x="130" y="132"/>
                  </a:moveTo>
                  <a:lnTo>
                    <a:pt x="130" y="132"/>
                  </a:lnTo>
                  <a:lnTo>
                    <a:pt x="140" y="182"/>
                  </a:lnTo>
                  <a:lnTo>
                    <a:pt x="140" y="188"/>
                  </a:lnTo>
                  <a:lnTo>
                    <a:pt x="125" y="186"/>
                  </a:lnTo>
                  <a:lnTo>
                    <a:pt x="84" y="251"/>
                  </a:lnTo>
                  <a:lnTo>
                    <a:pt x="74" y="248"/>
                  </a:lnTo>
                  <a:lnTo>
                    <a:pt x="61" y="216"/>
                  </a:lnTo>
                  <a:lnTo>
                    <a:pt x="68" y="183"/>
                  </a:lnTo>
                  <a:lnTo>
                    <a:pt x="3" y="176"/>
                  </a:lnTo>
                  <a:lnTo>
                    <a:pt x="21" y="136"/>
                  </a:lnTo>
                  <a:lnTo>
                    <a:pt x="1" y="115"/>
                  </a:lnTo>
                  <a:lnTo>
                    <a:pt x="0" y="115"/>
                  </a:lnTo>
                  <a:lnTo>
                    <a:pt x="25" y="74"/>
                  </a:lnTo>
                  <a:lnTo>
                    <a:pt x="62" y="80"/>
                  </a:lnTo>
                  <a:lnTo>
                    <a:pt x="71" y="37"/>
                  </a:lnTo>
                  <a:lnTo>
                    <a:pt x="71" y="37"/>
                  </a:lnTo>
                  <a:lnTo>
                    <a:pt x="104" y="52"/>
                  </a:lnTo>
                  <a:lnTo>
                    <a:pt x="104" y="73"/>
                  </a:lnTo>
                  <a:lnTo>
                    <a:pt x="145" y="68"/>
                  </a:lnTo>
                  <a:lnTo>
                    <a:pt x="187" y="15"/>
                  </a:lnTo>
                  <a:lnTo>
                    <a:pt x="228" y="28"/>
                  </a:lnTo>
                  <a:lnTo>
                    <a:pt x="258" y="0"/>
                  </a:lnTo>
                  <a:lnTo>
                    <a:pt x="278" y="18"/>
                  </a:lnTo>
                  <a:lnTo>
                    <a:pt x="244" y="50"/>
                  </a:lnTo>
                  <a:lnTo>
                    <a:pt x="261" y="63"/>
                  </a:lnTo>
                  <a:lnTo>
                    <a:pt x="282" y="98"/>
                  </a:lnTo>
                  <a:lnTo>
                    <a:pt x="253" y="116"/>
                  </a:lnTo>
                  <a:lnTo>
                    <a:pt x="202" y="122"/>
                  </a:lnTo>
                  <a:lnTo>
                    <a:pt x="166" y="124"/>
                  </a:lnTo>
                  <a:lnTo>
                    <a:pt x="130" y="13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50"/>
            <p:cNvSpPr>
              <a:spLocks noEditPoints="1"/>
            </p:cNvSpPr>
            <p:nvPr/>
          </p:nvSpPr>
          <p:spPr bwMode="auto">
            <a:xfrm>
              <a:off x="5638800" y="2551113"/>
              <a:ext cx="279400" cy="247650"/>
            </a:xfrm>
            <a:custGeom>
              <a:avLst/>
              <a:gdLst>
                <a:gd name="T0" fmla="*/ 91 w 293"/>
                <a:gd name="T1" fmla="*/ 259 h 259"/>
                <a:gd name="T2" fmla="*/ 91 w 293"/>
                <a:gd name="T3" fmla="*/ 259 h 259"/>
                <a:gd name="T4" fmla="*/ 77 w 293"/>
                <a:gd name="T5" fmla="*/ 254 h 259"/>
                <a:gd name="T6" fmla="*/ 63 w 293"/>
                <a:gd name="T7" fmla="*/ 221 h 259"/>
                <a:gd name="T8" fmla="*/ 70 w 293"/>
                <a:gd name="T9" fmla="*/ 190 h 259"/>
                <a:gd name="T10" fmla="*/ 5 w 293"/>
                <a:gd name="T11" fmla="*/ 182 h 259"/>
                <a:gd name="T12" fmla="*/ 23 w 293"/>
                <a:gd name="T13" fmla="*/ 141 h 259"/>
                <a:gd name="T14" fmla="*/ 6 w 293"/>
                <a:gd name="T15" fmla="*/ 122 h 259"/>
                <a:gd name="T16" fmla="*/ 0 w 293"/>
                <a:gd name="T17" fmla="*/ 124 h 259"/>
                <a:gd name="T18" fmla="*/ 3 w 293"/>
                <a:gd name="T19" fmla="*/ 117 h 259"/>
                <a:gd name="T20" fmla="*/ 29 w 293"/>
                <a:gd name="T21" fmla="*/ 74 h 259"/>
                <a:gd name="T22" fmla="*/ 66 w 293"/>
                <a:gd name="T23" fmla="*/ 81 h 259"/>
                <a:gd name="T24" fmla="*/ 74 w 293"/>
                <a:gd name="T25" fmla="*/ 43 h 259"/>
                <a:gd name="T26" fmla="*/ 61 w 293"/>
                <a:gd name="T27" fmla="*/ 37 h 259"/>
                <a:gd name="T28" fmla="*/ 81 w 293"/>
                <a:gd name="T29" fmla="*/ 38 h 259"/>
                <a:gd name="T30" fmla="*/ 81 w 293"/>
                <a:gd name="T31" fmla="*/ 39 h 259"/>
                <a:gd name="T32" fmla="*/ 113 w 293"/>
                <a:gd name="T33" fmla="*/ 53 h 259"/>
                <a:gd name="T34" fmla="*/ 113 w 293"/>
                <a:gd name="T35" fmla="*/ 73 h 259"/>
                <a:gd name="T36" fmla="*/ 149 w 293"/>
                <a:gd name="T37" fmla="*/ 69 h 259"/>
                <a:gd name="T38" fmla="*/ 192 w 293"/>
                <a:gd name="T39" fmla="*/ 15 h 259"/>
                <a:gd name="T40" fmla="*/ 233 w 293"/>
                <a:gd name="T41" fmla="*/ 29 h 259"/>
                <a:gd name="T42" fmla="*/ 264 w 293"/>
                <a:gd name="T43" fmla="*/ 0 h 259"/>
                <a:gd name="T44" fmla="*/ 289 w 293"/>
                <a:gd name="T45" fmla="*/ 22 h 259"/>
                <a:gd name="T46" fmla="*/ 255 w 293"/>
                <a:gd name="T47" fmla="*/ 54 h 259"/>
                <a:gd name="T48" fmla="*/ 270 w 293"/>
                <a:gd name="T49" fmla="*/ 66 h 259"/>
                <a:gd name="T50" fmla="*/ 293 w 293"/>
                <a:gd name="T51" fmla="*/ 103 h 259"/>
                <a:gd name="T52" fmla="*/ 259 w 293"/>
                <a:gd name="T53" fmla="*/ 123 h 259"/>
                <a:gd name="T54" fmla="*/ 209 w 293"/>
                <a:gd name="T55" fmla="*/ 129 h 259"/>
                <a:gd name="T56" fmla="*/ 172 w 293"/>
                <a:gd name="T57" fmla="*/ 131 h 259"/>
                <a:gd name="T58" fmla="*/ 140 w 293"/>
                <a:gd name="T59" fmla="*/ 138 h 259"/>
                <a:gd name="T60" fmla="*/ 150 w 293"/>
                <a:gd name="T61" fmla="*/ 185 h 259"/>
                <a:gd name="T62" fmla="*/ 150 w 293"/>
                <a:gd name="T63" fmla="*/ 196 h 259"/>
                <a:gd name="T64" fmla="*/ 133 w 293"/>
                <a:gd name="T65" fmla="*/ 194 h 259"/>
                <a:gd name="T66" fmla="*/ 91 w 293"/>
                <a:gd name="T67" fmla="*/ 259 h 259"/>
                <a:gd name="T68" fmla="*/ 82 w 293"/>
                <a:gd name="T69" fmla="*/ 249 h 259"/>
                <a:gd name="T70" fmla="*/ 82 w 293"/>
                <a:gd name="T71" fmla="*/ 249 h 259"/>
                <a:gd name="T72" fmla="*/ 88 w 293"/>
                <a:gd name="T73" fmla="*/ 251 h 259"/>
                <a:gd name="T74" fmla="*/ 129 w 293"/>
                <a:gd name="T75" fmla="*/ 187 h 259"/>
                <a:gd name="T76" fmla="*/ 143 w 293"/>
                <a:gd name="T77" fmla="*/ 188 h 259"/>
                <a:gd name="T78" fmla="*/ 143 w 293"/>
                <a:gd name="T79" fmla="*/ 186 h 259"/>
                <a:gd name="T80" fmla="*/ 132 w 293"/>
                <a:gd name="T81" fmla="*/ 133 h 259"/>
                <a:gd name="T82" fmla="*/ 172 w 293"/>
                <a:gd name="T83" fmla="*/ 124 h 259"/>
                <a:gd name="T84" fmla="*/ 208 w 293"/>
                <a:gd name="T85" fmla="*/ 123 h 259"/>
                <a:gd name="T86" fmla="*/ 258 w 293"/>
                <a:gd name="T87" fmla="*/ 117 h 259"/>
                <a:gd name="T88" fmla="*/ 283 w 293"/>
                <a:gd name="T89" fmla="*/ 100 h 259"/>
                <a:gd name="T90" fmla="*/ 265 w 293"/>
                <a:gd name="T91" fmla="*/ 70 h 259"/>
                <a:gd name="T92" fmla="*/ 245 w 293"/>
                <a:gd name="T93" fmla="*/ 54 h 259"/>
                <a:gd name="T94" fmla="*/ 279 w 293"/>
                <a:gd name="T95" fmla="*/ 22 h 259"/>
                <a:gd name="T96" fmla="*/ 264 w 293"/>
                <a:gd name="T97" fmla="*/ 9 h 259"/>
                <a:gd name="T98" fmla="*/ 235 w 293"/>
                <a:gd name="T99" fmla="*/ 36 h 259"/>
                <a:gd name="T100" fmla="*/ 195 w 293"/>
                <a:gd name="T101" fmla="*/ 23 h 259"/>
                <a:gd name="T102" fmla="*/ 152 w 293"/>
                <a:gd name="T103" fmla="*/ 76 h 259"/>
                <a:gd name="T104" fmla="*/ 107 w 293"/>
                <a:gd name="T105" fmla="*/ 81 h 259"/>
                <a:gd name="T106" fmla="*/ 106 w 293"/>
                <a:gd name="T107" fmla="*/ 58 h 259"/>
                <a:gd name="T108" fmla="*/ 80 w 293"/>
                <a:gd name="T109" fmla="*/ 46 h 259"/>
                <a:gd name="T110" fmla="*/ 71 w 293"/>
                <a:gd name="T111" fmla="*/ 88 h 259"/>
                <a:gd name="T112" fmla="*/ 32 w 293"/>
                <a:gd name="T113" fmla="*/ 82 h 259"/>
                <a:gd name="T114" fmla="*/ 11 w 293"/>
                <a:gd name="T115" fmla="*/ 118 h 259"/>
                <a:gd name="T116" fmla="*/ 31 w 293"/>
                <a:gd name="T117" fmla="*/ 139 h 259"/>
                <a:gd name="T118" fmla="*/ 14 w 293"/>
                <a:gd name="T119" fmla="*/ 177 h 259"/>
                <a:gd name="T120" fmla="*/ 78 w 293"/>
                <a:gd name="T121" fmla="*/ 184 h 259"/>
                <a:gd name="T122" fmla="*/ 70 w 293"/>
                <a:gd name="T123" fmla="*/ 220 h 259"/>
                <a:gd name="T124" fmla="*/ 82 w 293"/>
                <a:gd name="T125" fmla="*/ 24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59">
                  <a:moveTo>
                    <a:pt x="91" y="259"/>
                  </a:moveTo>
                  <a:lnTo>
                    <a:pt x="91" y="259"/>
                  </a:lnTo>
                  <a:lnTo>
                    <a:pt x="77" y="254"/>
                  </a:lnTo>
                  <a:lnTo>
                    <a:pt x="63" y="221"/>
                  </a:lnTo>
                  <a:lnTo>
                    <a:pt x="70" y="190"/>
                  </a:lnTo>
                  <a:lnTo>
                    <a:pt x="5" y="182"/>
                  </a:lnTo>
                  <a:lnTo>
                    <a:pt x="23" y="141"/>
                  </a:lnTo>
                  <a:lnTo>
                    <a:pt x="6" y="122"/>
                  </a:lnTo>
                  <a:lnTo>
                    <a:pt x="0" y="124"/>
                  </a:lnTo>
                  <a:lnTo>
                    <a:pt x="3" y="117"/>
                  </a:lnTo>
                  <a:lnTo>
                    <a:pt x="29" y="74"/>
                  </a:lnTo>
                  <a:lnTo>
                    <a:pt x="66" y="81"/>
                  </a:lnTo>
                  <a:lnTo>
                    <a:pt x="74" y="43"/>
                  </a:lnTo>
                  <a:lnTo>
                    <a:pt x="61" y="37"/>
                  </a:lnTo>
                  <a:lnTo>
                    <a:pt x="81" y="38"/>
                  </a:lnTo>
                  <a:lnTo>
                    <a:pt x="81" y="39"/>
                  </a:lnTo>
                  <a:lnTo>
                    <a:pt x="113" y="53"/>
                  </a:lnTo>
                  <a:lnTo>
                    <a:pt x="113" y="73"/>
                  </a:lnTo>
                  <a:lnTo>
                    <a:pt x="149" y="69"/>
                  </a:lnTo>
                  <a:lnTo>
                    <a:pt x="192" y="15"/>
                  </a:lnTo>
                  <a:lnTo>
                    <a:pt x="233" y="29"/>
                  </a:lnTo>
                  <a:lnTo>
                    <a:pt x="264" y="0"/>
                  </a:lnTo>
                  <a:lnTo>
                    <a:pt x="289" y="22"/>
                  </a:lnTo>
                  <a:lnTo>
                    <a:pt x="255" y="54"/>
                  </a:lnTo>
                  <a:lnTo>
                    <a:pt x="270" y="66"/>
                  </a:lnTo>
                  <a:lnTo>
                    <a:pt x="293" y="103"/>
                  </a:lnTo>
                  <a:lnTo>
                    <a:pt x="259" y="123"/>
                  </a:lnTo>
                  <a:lnTo>
                    <a:pt x="209" y="129"/>
                  </a:lnTo>
                  <a:lnTo>
                    <a:pt x="172" y="131"/>
                  </a:lnTo>
                  <a:lnTo>
                    <a:pt x="140" y="138"/>
                  </a:lnTo>
                  <a:lnTo>
                    <a:pt x="150" y="185"/>
                  </a:lnTo>
                  <a:lnTo>
                    <a:pt x="150" y="196"/>
                  </a:lnTo>
                  <a:lnTo>
                    <a:pt x="133" y="194"/>
                  </a:lnTo>
                  <a:lnTo>
                    <a:pt x="91" y="259"/>
                  </a:lnTo>
                  <a:close/>
                  <a:moveTo>
                    <a:pt x="82" y="249"/>
                  </a:moveTo>
                  <a:lnTo>
                    <a:pt x="82" y="249"/>
                  </a:lnTo>
                  <a:lnTo>
                    <a:pt x="88" y="251"/>
                  </a:lnTo>
                  <a:lnTo>
                    <a:pt x="129" y="187"/>
                  </a:lnTo>
                  <a:lnTo>
                    <a:pt x="143" y="188"/>
                  </a:lnTo>
                  <a:lnTo>
                    <a:pt x="143" y="186"/>
                  </a:lnTo>
                  <a:lnTo>
                    <a:pt x="132" y="133"/>
                  </a:lnTo>
                  <a:lnTo>
                    <a:pt x="172" y="124"/>
                  </a:lnTo>
                  <a:lnTo>
                    <a:pt x="208" y="123"/>
                  </a:lnTo>
                  <a:lnTo>
                    <a:pt x="258" y="117"/>
                  </a:lnTo>
                  <a:lnTo>
                    <a:pt x="283" y="100"/>
                  </a:lnTo>
                  <a:lnTo>
                    <a:pt x="265" y="70"/>
                  </a:lnTo>
                  <a:lnTo>
                    <a:pt x="245" y="54"/>
                  </a:lnTo>
                  <a:lnTo>
                    <a:pt x="279" y="22"/>
                  </a:lnTo>
                  <a:lnTo>
                    <a:pt x="264" y="9"/>
                  </a:lnTo>
                  <a:lnTo>
                    <a:pt x="235" y="36"/>
                  </a:lnTo>
                  <a:lnTo>
                    <a:pt x="195" y="23"/>
                  </a:lnTo>
                  <a:lnTo>
                    <a:pt x="152" y="76"/>
                  </a:lnTo>
                  <a:lnTo>
                    <a:pt x="107" y="81"/>
                  </a:lnTo>
                  <a:lnTo>
                    <a:pt x="106" y="58"/>
                  </a:lnTo>
                  <a:lnTo>
                    <a:pt x="80" y="46"/>
                  </a:lnTo>
                  <a:lnTo>
                    <a:pt x="71" y="88"/>
                  </a:lnTo>
                  <a:lnTo>
                    <a:pt x="32" y="82"/>
                  </a:lnTo>
                  <a:lnTo>
                    <a:pt x="11" y="118"/>
                  </a:lnTo>
                  <a:lnTo>
                    <a:pt x="31" y="139"/>
                  </a:lnTo>
                  <a:lnTo>
                    <a:pt x="14" y="177"/>
                  </a:lnTo>
                  <a:lnTo>
                    <a:pt x="78" y="184"/>
                  </a:lnTo>
                  <a:lnTo>
                    <a:pt x="70" y="220"/>
                  </a:lnTo>
                  <a:lnTo>
                    <a:pt x="82" y="2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1"/>
            <p:cNvSpPr>
              <a:spLocks/>
            </p:cNvSpPr>
            <p:nvPr/>
          </p:nvSpPr>
          <p:spPr bwMode="auto">
            <a:xfrm>
              <a:off x="5195888" y="2665413"/>
              <a:ext cx="1252538" cy="654050"/>
            </a:xfrm>
            <a:custGeom>
              <a:avLst/>
              <a:gdLst>
                <a:gd name="T0" fmla="*/ 368 w 1312"/>
                <a:gd name="T1" fmla="*/ 169 h 686"/>
                <a:gd name="T2" fmla="*/ 373 w 1312"/>
                <a:gd name="T3" fmla="*/ 148 h 686"/>
                <a:gd name="T4" fmla="*/ 390 w 1312"/>
                <a:gd name="T5" fmla="*/ 95 h 686"/>
                <a:gd name="T6" fmla="*/ 366 w 1312"/>
                <a:gd name="T7" fmla="*/ 64 h 686"/>
                <a:gd name="T8" fmla="*/ 473 w 1312"/>
                <a:gd name="T9" fmla="*/ 61 h 686"/>
                <a:gd name="T10" fmla="*/ 544 w 1312"/>
                <a:gd name="T11" fmla="*/ 133 h 686"/>
                <a:gd name="T12" fmla="*/ 610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2 h 686"/>
                <a:gd name="T24" fmla="*/ 1084 w 1312"/>
                <a:gd name="T25" fmla="*/ 86 h 686"/>
                <a:gd name="T26" fmla="*/ 1133 w 1312"/>
                <a:gd name="T27" fmla="*/ 153 h 686"/>
                <a:gd name="T28" fmla="*/ 1193 w 1312"/>
                <a:gd name="T29" fmla="*/ 217 h 686"/>
                <a:gd name="T30" fmla="*/ 1266 w 1312"/>
                <a:gd name="T31" fmla="*/ 307 h 686"/>
                <a:gd name="T32" fmla="*/ 1280 w 1312"/>
                <a:gd name="T33" fmla="*/ 365 h 686"/>
                <a:gd name="T34" fmla="*/ 1312 w 1312"/>
                <a:gd name="T35" fmla="*/ 430 h 686"/>
                <a:gd name="T36" fmla="*/ 1260 w 1312"/>
                <a:gd name="T37" fmla="*/ 472 h 686"/>
                <a:gd name="T38" fmla="*/ 1143 w 1312"/>
                <a:gd name="T39" fmla="*/ 492 h 686"/>
                <a:gd name="T40" fmla="*/ 1060 w 1312"/>
                <a:gd name="T41" fmla="*/ 576 h 686"/>
                <a:gd name="T42" fmla="*/ 965 w 1312"/>
                <a:gd name="T43" fmla="*/ 682 h 686"/>
                <a:gd name="T44" fmla="*/ 832 w 1312"/>
                <a:gd name="T45" fmla="*/ 599 h 686"/>
                <a:gd name="T46" fmla="*/ 657 w 1312"/>
                <a:gd name="T47" fmla="*/ 599 h 686"/>
                <a:gd name="T48" fmla="*/ 649 w 1312"/>
                <a:gd name="T49" fmla="*/ 548 h 686"/>
                <a:gd name="T50" fmla="*/ 718 w 1312"/>
                <a:gd name="T51" fmla="*/ 453 h 686"/>
                <a:gd name="T52" fmla="*/ 739 w 1312"/>
                <a:gd name="T53" fmla="*/ 355 h 686"/>
                <a:gd name="T54" fmla="*/ 792 w 1312"/>
                <a:gd name="T55" fmla="*/ 288 h 686"/>
                <a:gd name="T56" fmla="*/ 701 w 1312"/>
                <a:gd name="T57" fmla="*/ 204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4 h 686"/>
                <a:gd name="T70" fmla="*/ 276 w 1312"/>
                <a:gd name="T71" fmla="*/ 496 h 686"/>
                <a:gd name="T72" fmla="*/ 176 w 1312"/>
                <a:gd name="T73" fmla="*/ 559 h 686"/>
                <a:gd name="T74" fmla="*/ 154 w 1312"/>
                <a:gd name="T75" fmla="*/ 500 h 686"/>
                <a:gd name="T76" fmla="*/ 76 w 1312"/>
                <a:gd name="T77" fmla="*/ 455 h 686"/>
                <a:gd name="T78" fmla="*/ 0 w 1312"/>
                <a:gd name="T79" fmla="*/ 402 h 686"/>
                <a:gd name="T80" fmla="*/ 103 w 1312"/>
                <a:gd name="T81" fmla="*/ 457 h 686"/>
                <a:gd name="T82" fmla="*/ 230 w 1312"/>
                <a:gd name="T83" fmla="*/ 358 h 686"/>
                <a:gd name="T84" fmla="*/ 247 w 1312"/>
                <a:gd name="T85" fmla="*/ 311 h 686"/>
                <a:gd name="T86" fmla="*/ 327 w 1312"/>
                <a:gd name="T87" fmla="*/ 326 h 686"/>
                <a:gd name="T88" fmla="*/ 419 w 1312"/>
                <a:gd name="T89" fmla="*/ 262 h 686"/>
                <a:gd name="T90" fmla="*/ 398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5" y="138"/>
                  </a:lnTo>
                  <a:lnTo>
                    <a:pt x="358" y="128"/>
                  </a:lnTo>
                  <a:lnTo>
                    <a:pt x="373" y="148"/>
                  </a:lnTo>
                  <a:lnTo>
                    <a:pt x="407" y="149"/>
                  </a:lnTo>
                  <a:lnTo>
                    <a:pt x="422" y="113"/>
                  </a:lnTo>
                  <a:lnTo>
                    <a:pt x="390" y="95"/>
                  </a:lnTo>
                  <a:lnTo>
                    <a:pt x="367" y="112"/>
                  </a:lnTo>
                  <a:lnTo>
                    <a:pt x="351" y="79"/>
                  </a:lnTo>
                  <a:lnTo>
                    <a:pt x="366" y="64"/>
                  </a:lnTo>
                  <a:lnTo>
                    <a:pt x="471" y="0"/>
                  </a:lnTo>
                  <a:lnTo>
                    <a:pt x="491" y="21"/>
                  </a:lnTo>
                  <a:lnTo>
                    <a:pt x="473" y="61"/>
                  </a:lnTo>
                  <a:lnTo>
                    <a:pt x="538" y="68"/>
                  </a:lnTo>
                  <a:lnTo>
                    <a:pt x="531" y="101"/>
                  </a:lnTo>
                  <a:lnTo>
                    <a:pt x="544" y="133"/>
                  </a:lnTo>
                  <a:lnTo>
                    <a:pt x="554" y="136"/>
                  </a:lnTo>
                  <a:lnTo>
                    <a:pt x="595" y="71"/>
                  </a:lnTo>
                  <a:lnTo>
                    <a:pt x="610" y="73"/>
                  </a:lnTo>
                  <a:lnTo>
                    <a:pt x="610" y="67"/>
                  </a:lnTo>
                  <a:lnTo>
                    <a:pt x="600" y="17"/>
                  </a:lnTo>
                  <a:lnTo>
                    <a:pt x="632" y="8"/>
                  </a:lnTo>
                  <a:lnTo>
                    <a:pt x="658" y="37"/>
                  </a:lnTo>
                  <a:lnTo>
                    <a:pt x="719" y="93"/>
                  </a:lnTo>
                  <a:lnTo>
                    <a:pt x="742" y="96"/>
                  </a:lnTo>
                  <a:lnTo>
                    <a:pt x="799" y="74"/>
                  </a:lnTo>
                  <a:lnTo>
                    <a:pt x="840" y="99"/>
                  </a:lnTo>
                  <a:lnTo>
                    <a:pt x="872" y="118"/>
                  </a:lnTo>
                  <a:lnTo>
                    <a:pt x="941" y="138"/>
                  </a:lnTo>
                  <a:lnTo>
                    <a:pt x="941" y="170"/>
                  </a:lnTo>
                  <a:lnTo>
                    <a:pt x="956" y="179"/>
                  </a:lnTo>
                  <a:lnTo>
                    <a:pt x="954" y="193"/>
                  </a:lnTo>
                  <a:lnTo>
                    <a:pt x="952" y="215"/>
                  </a:lnTo>
                  <a:lnTo>
                    <a:pt x="992" y="202"/>
                  </a:lnTo>
                  <a:lnTo>
                    <a:pt x="1043" y="148"/>
                  </a:lnTo>
                  <a:lnTo>
                    <a:pt x="1045" y="91"/>
                  </a:lnTo>
                  <a:lnTo>
                    <a:pt x="1084" y="86"/>
                  </a:lnTo>
                  <a:lnTo>
                    <a:pt x="1107" y="121"/>
                  </a:lnTo>
                  <a:lnTo>
                    <a:pt x="1134" y="124"/>
                  </a:lnTo>
                  <a:lnTo>
                    <a:pt x="1133" y="153"/>
                  </a:lnTo>
                  <a:lnTo>
                    <a:pt x="1171" y="175"/>
                  </a:lnTo>
                  <a:lnTo>
                    <a:pt x="1173" y="186"/>
                  </a:lnTo>
                  <a:lnTo>
                    <a:pt x="1193" y="217"/>
                  </a:lnTo>
                  <a:lnTo>
                    <a:pt x="1193" y="239"/>
                  </a:lnTo>
                  <a:lnTo>
                    <a:pt x="1278" y="236"/>
                  </a:lnTo>
                  <a:lnTo>
                    <a:pt x="1266" y="307"/>
                  </a:lnTo>
                  <a:lnTo>
                    <a:pt x="1282" y="317"/>
                  </a:lnTo>
                  <a:lnTo>
                    <a:pt x="1301" y="328"/>
                  </a:lnTo>
                  <a:lnTo>
                    <a:pt x="1280" y="365"/>
                  </a:lnTo>
                  <a:lnTo>
                    <a:pt x="1312" y="430"/>
                  </a:lnTo>
                  <a:lnTo>
                    <a:pt x="1306" y="435"/>
                  </a:lnTo>
                  <a:lnTo>
                    <a:pt x="1312" y="430"/>
                  </a:lnTo>
                  <a:lnTo>
                    <a:pt x="1301" y="439"/>
                  </a:lnTo>
                  <a:lnTo>
                    <a:pt x="1268" y="453"/>
                  </a:lnTo>
                  <a:lnTo>
                    <a:pt x="1260" y="472"/>
                  </a:lnTo>
                  <a:lnTo>
                    <a:pt x="1205" y="501"/>
                  </a:lnTo>
                  <a:lnTo>
                    <a:pt x="1161" y="475"/>
                  </a:lnTo>
                  <a:lnTo>
                    <a:pt x="1143" y="492"/>
                  </a:lnTo>
                  <a:lnTo>
                    <a:pt x="1121" y="511"/>
                  </a:lnTo>
                  <a:lnTo>
                    <a:pt x="1141" y="547"/>
                  </a:lnTo>
                  <a:lnTo>
                    <a:pt x="1060" y="576"/>
                  </a:lnTo>
                  <a:lnTo>
                    <a:pt x="1048" y="596"/>
                  </a:lnTo>
                  <a:lnTo>
                    <a:pt x="992" y="612"/>
                  </a:lnTo>
                  <a:lnTo>
                    <a:pt x="965" y="682"/>
                  </a:lnTo>
                  <a:lnTo>
                    <a:pt x="954" y="686"/>
                  </a:lnTo>
                  <a:lnTo>
                    <a:pt x="879" y="667"/>
                  </a:lnTo>
                  <a:lnTo>
                    <a:pt x="832" y="599"/>
                  </a:lnTo>
                  <a:lnTo>
                    <a:pt x="773" y="583"/>
                  </a:lnTo>
                  <a:lnTo>
                    <a:pt x="746" y="586"/>
                  </a:lnTo>
                  <a:lnTo>
                    <a:pt x="657" y="599"/>
                  </a:lnTo>
                  <a:lnTo>
                    <a:pt x="650" y="565"/>
                  </a:lnTo>
                  <a:lnTo>
                    <a:pt x="652" y="558"/>
                  </a:lnTo>
                  <a:lnTo>
                    <a:pt x="649" y="548"/>
                  </a:lnTo>
                  <a:lnTo>
                    <a:pt x="633" y="468"/>
                  </a:lnTo>
                  <a:lnTo>
                    <a:pt x="695" y="469"/>
                  </a:lnTo>
                  <a:lnTo>
                    <a:pt x="718" y="453"/>
                  </a:lnTo>
                  <a:lnTo>
                    <a:pt x="740" y="411"/>
                  </a:lnTo>
                  <a:lnTo>
                    <a:pt x="734" y="380"/>
                  </a:lnTo>
                  <a:lnTo>
                    <a:pt x="739" y="355"/>
                  </a:lnTo>
                  <a:lnTo>
                    <a:pt x="753" y="338"/>
                  </a:lnTo>
                  <a:lnTo>
                    <a:pt x="768" y="330"/>
                  </a:lnTo>
                  <a:lnTo>
                    <a:pt x="792" y="288"/>
                  </a:lnTo>
                  <a:lnTo>
                    <a:pt x="770" y="254"/>
                  </a:lnTo>
                  <a:lnTo>
                    <a:pt x="709" y="239"/>
                  </a:lnTo>
                  <a:lnTo>
                    <a:pt x="701" y="204"/>
                  </a:lnTo>
                  <a:lnTo>
                    <a:pt x="669" y="211"/>
                  </a:lnTo>
                  <a:lnTo>
                    <a:pt x="680" y="233"/>
                  </a:lnTo>
                  <a:lnTo>
                    <a:pt x="649" y="248"/>
                  </a:lnTo>
                  <a:lnTo>
                    <a:pt x="580" y="227"/>
                  </a:lnTo>
                  <a:lnTo>
                    <a:pt x="575" y="285"/>
                  </a:lnTo>
                  <a:lnTo>
                    <a:pt x="619" y="308"/>
                  </a:lnTo>
                  <a:lnTo>
                    <a:pt x="598" y="383"/>
                  </a:lnTo>
                  <a:lnTo>
                    <a:pt x="598" y="400"/>
                  </a:lnTo>
                  <a:lnTo>
                    <a:pt x="576" y="398"/>
                  </a:lnTo>
                  <a:lnTo>
                    <a:pt x="565" y="413"/>
                  </a:lnTo>
                  <a:lnTo>
                    <a:pt x="538" y="409"/>
                  </a:lnTo>
                  <a:lnTo>
                    <a:pt x="501" y="387"/>
                  </a:lnTo>
                  <a:lnTo>
                    <a:pt x="500" y="432"/>
                  </a:lnTo>
                  <a:lnTo>
                    <a:pt x="525" y="454"/>
                  </a:lnTo>
                  <a:lnTo>
                    <a:pt x="413" y="463"/>
                  </a:lnTo>
                  <a:lnTo>
                    <a:pt x="419" y="497"/>
                  </a:lnTo>
                  <a:lnTo>
                    <a:pt x="394" y="534"/>
                  </a:lnTo>
                  <a:lnTo>
                    <a:pt x="343" y="544"/>
                  </a:lnTo>
                  <a:lnTo>
                    <a:pt x="315" y="530"/>
                  </a:lnTo>
                  <a:lnTo>
                    <a:pt x="313" y="495"/>
                  </a:lnTo>
                  <a:lnTo>
                    <a:pt x="276" y="496"/>
                  </a:lnTo>
                  <a:lnTo>
                    <a:pt x="241" y="493"/>
                  </a:lnTo>
                  <a:lnTo>
                    <a:pt x="229" y="558"/>
                  </a:lnTo>
                  <a:lnTo>
                    <a:pt x="176" y="559"/>
                  </a:lnTo>
                  <a:lnTo>
                    <a:pt x="181" y="532"/>
                  </a:lnTo>
                  <a:lnTo>
                    <a:pt x="180" y="516"/>
                  </a:lnTo>
                  <a:lnTo>
                    <a:pt x="154" y="500"/>
                  </a:lnTo>
                  <a:lnTo>
                    <a:pt x="106" y="471"/>
                  </a:lnTo>
                  <a:lnTo>
                    <a:pt x="103" y="457"/>
                  </a:lnTo>
                  <a:lnTo>
                    <a:pt x="76" y="455"/>
                  </a:lnTo>
                  <a:lnTo>
                    <a:pt x="64" y="454"/>
                  </a:lnTo>
                  <a:lnTo>
                    <a:pt x="69" y="437"/>
                  </a:lnTo>
                  <a:lnTo>
                    <a:pt x="0" y="402"/>
                  </a:lnTo>
                  <a:lnTo>
                    <a:pt x="3" y="375"/>
                  </a:lnTo>
                  <a:lnTo>
                    <a:pt x="114" y="402"/>
                  </a:lnTo>
                  <a:lnTo>
                    <a:pt x="103" y="457"/>
                  </a:lnTo>
                  <a:lnTo>
                    <a:pt x="250" y="455"/>
                  </a:lnTo>
                  <a:lnTo>
                    <a:pt x="267" y="414"/>
                  </a:lnTo>
                  <a:lnTo>
                    <a:pt x="230" y="358"/>
                  </a:lnTo>
                  <a:lnTo>
                    <a:pt x="196" y="360"/>
                  </a:lnTo>
                  <a:lnTo>
                    <a:pt x="214" y="318"/>
                  </a:lnTo>
                  <a:lnTo>
                    <a:pt x="247" y="311"/>
                  </a:lnTo>
                  <a:lnTo>
                    <a:pt x="265" y="350"/>
                  </a:lnTo>
                  <a:lnTo>
                    <a:pt x="282" y="343"/>
                  </a:lnTo>
                  <a:lnTo>
                    <a:pt x="327" y="326"/>
                  </a:lnTo>
                  <a:lnTo>
                    <a:pt x="348" y="319"/>
                  </a:lnTo>
                  <a:lnTo>
                    <a:pt x="422" y="313"/>
                  </a:lnTo>
                  <a:lnTo>
                    <a:pt x="419" y="262"/>
                  </a:lnTo>
                  <a:lnTo>
                    <a:pt x="434" y="241"/>
                  </a:lnTo>
                  <a:lnTo>
                    <a:pt x="424" y="203"/>
                  </a:lnTo>
                  <a:lnTo>
                    <a:pt x="398" y="205"/>
                  </a:lnTo>
                  <a:lnTo>
                    <a:pt x="381" y="189"/>
                  </a:lnTo>
                  <a:lnTo>
                    <a:pt x="380" y="188"/>
                  </a:lnTo>
                  <a:lnTo>
                    <a:pt x="380" y="18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2"/>
            <p:cNvSpPr>
              <a:spLocks noEditPoints="1"/>
            </p:cNvSpPr>
            <p:nvPr/>
          </p:nvSpPr>
          <p:spPr bwMode="auto">
            <a:xfrm>
              <a:off x="5194300" y="2660651"/>
              <a:ext cx="1257300" cy="661988"/>
            </a:xfrm>
            <a:custGeom>
              <a:avLst/>
              <a:gdLst>
                <a:gd name="T0" fmla="*/ 776 w 1319"/>
                <a:gd name="T1" fmla="*/ 591 h 694"/>
                <a:gd name="T2" fmla="*/ 632 w 1319"/>
                <a:gd name="T3" fmla="*/ 470 h 694"/>
                <a:gd name="T4" fmla="*/ 739 w 1319"/>
                <a:gd name="T5" fmla="*/ 358 h 694"/>
                <a:gd name="T6" fmla="*/ 709 w 1319"/>
                <a:gd name="T7" fmla="*/ 247 h 694"/>
                <a:gd name="T8" fmla="*/ 586 w 1319"/>
                <a:gd name="T9" fmla="*/ 237 h 694"/>
                <a:gd name="T10" fmla="*/ 580 w 1319"/>
                <a:gd name="T11" fmla="*/ 406 h 694"/>
                <a:gd name="T12" fmla="*/ 536 w 1319"/>
                <a:gd name="T13" fmla="*/ 462 h 694"/>
                <a:gd name="T14" fmla="*/ 315 w 1319"/>
                <a:gd name="T15" fmla="*/ 537 h 694"/>
                <a:gd name="T16" fmla="*/ 176 w 1319"/>
                <a:gd name="T17" fmla="*/ 567 h 694"/>
                <a:gd name="T18" fmla="*/ 103 w 1319"/>
                <a:gd name="T19" fmla="*/ 465 h 694"/>
                <a:gd name="T20" fmla="*/ 0 w 1319"/>
                <a:gd name="T21" fmla="*/ 409 h 694"/>
                <a:gd name="T22" fmla="*/ 266 w 1319"/>
                <a:gd name="T23" fmla="*/ 420 h 694"/>
                <a:gd name="T24" fmla="*/ 270 w 1319"/>
                <a:gd name="T25" fmla="*/ 350 h 694"/>
                <a:gd name="T26" fmla="*/ 418 w 1319"/>
                <a:gd name="T27" fmla="*/ 266 h 694"/>
                <a:gd name="T28" fmla="*/ 368 w 1319"/>
                <a:gd name="T29" fmla="*/ 175 h 694"/>
                <a:gd name="T30" fmla="*/ 420 w 1319"/>
                <a:gd name="T31" fmla="*/ 120 h 694"/>
                <a:gd name="T32" fmla="*/ 475 w 1319"/>
                <a:gd name="T33" fmla="*/ 0 h 694"/>
                <a:gd name="T34" fmla="*/ 549 w 1319"/>
                <a:gd name="T35" fmla="*/ 135 h 694"/>
                <a:gd name="T36" fmla="*/ 599 w 1319"/>
                <a:gd name="T37" fmla="*/ 19 h 694"/>
                <a:gd name="T38" fmla="*/ 802 w 1319"/>
                <a:gd name="T39" fmla="*/ 75 h 694"/>
                <a:gd name="T40" fmla="*/ 959 w 1319"/>
                <a:gd name="T41" fmla="*/ 215 h 694"/>
                <a:gd name="T42" fmla="*/ 1112 w 1319"/>
                <a:gd name="T43" fmla="*/ 123 h 694"/>
                <a:gd name="T44" fmla="*/ 1199 w 1319"/>
                <a:gd name="T45" fmla="*/ 221 h 694"/>
                <a:gd name="T46" fmla="*/ 1287 w 1319"/>
                <a:gd name="T47" fmla="*/ 370 h 694"/>
                <a:gd name="T48" fmla="*/ 1208 w 1319"/>
                <a:gd name="T49" fmla="*/ 510 h 694"/>
                <a:gd name="T50" fmla="*/ 1066 w 1319"/>
                <a:gd name="T51" fmla="*/ 584 h 694"/>
                <a:gd name="T52" fmla="*/ 884 w 1319"/>
                <a:gd name="T53" fmla="*/ 670 h 694"/>
                <a:gd name="T54" fmla="*/ 1049 w 1319"/>
                <a:gd name="T55" fmla="*/ 599 h 694"/>
                <a:gd name="T56" fmla="*/ 1163 w 1319"/>
                <a:gd name="T57" fmla="*/ 476 h 694"/>
                <a:gd name="T58" fmla="*/ 1311 w 1319"/>
                <a:gd name="T59" fmla="*/ 434 h 694"/>
                <a:gd name="T60" fmla="*/ 1193 w 1319"/>
                <a:gd name="T61" fmla="*/ 247 h 694"/>
                <a:gd name="T62" fmla="*/ 1134 w 1319"/>
                <a:gd name="T63" fmla="*/ 132 h 694"/>
                <a:gd name="T64" fmla="*/ 997 w 1319"/>
                <a:gd name="T65" fmla="*/ 210 h 694"/>
                <a:gd name="T66" fmla="*/ 873 w 1319"/>
                <a:gd name="T67" fmla="*/ 126 h 694"/>
                <a:gd name="T68" fmla="*/ 659 w 1319"/>
                <a:gd name="T69" fmla="*/ 45 h 694"/>
                <a:gd name="T70" fmla="*/ 600 w 1319"/>
                <a:gd name="T71" fmla="*/ 80 h 694"/>
                <a:gd name="T72" fmla="*/ 471 w 1319"/>
                <a:gd name="T73" fmla="*/ 68 h 694"/>
                <a:gd name="T74" fmla="*/ 371 w 1319"/>
                <a:gd name="T75" fmla="*/ 112 h 694"/>
                <a:gd name="T76" fmla="*/ 361 w 1319"/>
                <a:gd name="T77" fmla="*/ 138 h 694"/>
                <a:gd name="T78" fmla="*/ 402 w 1319"/>
                <a:gd name="T79" fmla="*/ 206 h 694"/>
                <a:gd name="T80" fmla="*/ 352 w 1319"/>
                <a:gd name="T81" fmla="*/ 328 h 694"/>
                <a:gd name="T82" fmla="*/ 220 w 1319"/>
                <a:gd name="T83" fmla="*/ 326 h 694"/>
                <a:gd name="T84" fmla="*/ 110 w 1319"/>
                <a:gd name="T85" fmla="*/ 465 h 694"/>
                <a:gd name="T86" fmla="*/ 183 w 1319"/>
                <a:gd name="T87" fmla="*/ 560 h 694"/>
                <a:gd name="T88" fmla="*/ 321 w 1319"/>
                <a:gd name="T89" fmla="*/ 533 h 694"/>
                <a:gd name="T90" fmla="*/ 520 w 1319"/>
                <a:gd name="T91" fmla="*/ 457 h 694"/>
                <a:gd name="T92" fmla="*/ 577 w 1319"/>
                <a:gd name="T93" fmla="*/ 399 h 694"/>
                <a:gd name="T94" fmla="*/ 580 w 1319"/>
                <a:gd name="T95" fmla="*/ 228 h 694"/>
                <a:gd name="T96" fmla="*/ 715 w 1319"/>
                <a:gd name="T97" fmla="*/ 241 h 694"/>
                <a:gd name="T98" fmla="*/ 745 w 1319"/>
                <a:gd name="T99" fmla="*/ 361 h 694"/>
                <a:gd name="T100" fmla="*/ 640 w 1319"/>
                <a:gd name="T101" fmla="*/ 477 h 694"/>
                <a:gd name="T102" fmla="*/ 837 w 1319"/>
                <a:gd name="T103" fmla="*/ 601 h 694"/>
                <a:gd name="T104" fmla="*/ 113 w 1319"/>
                <a:gd name="T105" fmla="*/ 40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4">
                  <a:moveTo>
                    <a:pt x="957" y="694"/>
                  </a:moveTo>
                  <a:lnTo>
                    <a:pt x="957" y="694"/>
                  </a:lnTo>
                  <a:lnTo>
                    <a:pt x="880" y="675"/>
                  </a:lnTo>
                  <a:lnTo>
                    <a:pt x="833" y="607"/>
                  </a:lnTo>
                  <a:lnTo>
                    <a:pt x="776" y="591"/>
                  </a:lnTo>
                  <a:lnTo>
                    <a:pt x="750" y="595"/>
                  </a:lnTo>
                  <a:lnTo>
                    <a:pt x="657" y="607"/>
                  </a:lnTo>
                  <a:lnTo>
                    <a:pt x="650" y="570"/>
                  </a:lnTo>
                  <a:lnTo>
                    <a:pt x="651" y="563"/>
                  </a:lnTo>
                  <a:lnTo>
                    <a:pt x="632" y="470"/>
                  </a:lnTo>
                  <a:lnTo>
                    <a:pt x="697" y="470"/>
                  </a:lnTo>
                  <a:lnTo>
                    <a:pt x="718" y="456"/>
                  </a:lnTo>
                  <a:lnTo>
                    <a:pt x="739" y="416"/>
                  </a:lnTo>
                  <a:lnTo>
                    <a:pt x="734" y="385"/>
                  </a:lnTo>
                  <a:lnTo>
                    <a:pt x="739" y="358"/>
                  </a:lnTo>
                  <a:lnTo>
                    <a:pt x="754" y="340"/>
                  </a:lnTo>
                  <a:lnTo>
                    <a:pt x="769" y="332"/>
                  </a:lnTo>
                  <a:lnTo>
                    <a:pt x="791" y="293"/>
                  </a:lnTo>
                  <a:lnTo>
                    <a:pt x="771" y="262"/>
                  </a:lnTo>
                  <a:lnTo>
                    <a:pt x="709" y="247"/>
                  </a:lnTo>
                  <a:lnTo>
                    <a:pt x="701" y="213"/>
                  </a:lnTo>
                  <a:lnTo>
                    <a:pt x="677" y="219"/>
                  </a:lnTo>
                  <a:lnTo>
                    <a:pt x="687" y="240"/>
                  </a:lnTo>
                  <a:lnTo>
                    <a:pt x="652" y="256"/>
                  </a:lnTo>
                  <a:lnTo>
                    <a:pt x="586" y="237"/>
                  </a:lnTo>
                  <a:lnTo>
                    <a:pt x="582" y="288"/>
                  </a:lnTo>
                  <a:lnTo>
                    <a:pt x="626" y="311"/>
                  </a:lnTo>
                  <a:lnTo>
                    <a:pt x="604" y="388"/>
                  </a:lnTo>
                  <a:lnTo>
                    <a:pt x="604" y="408"/>
                  </a:lnTo>
                  <a:lnTo>
                    <a:pt x="580" y="406"/>
                  </a:lnTo>
                  <a:lnTo>
                    <a:pt x="569" y="422"/>
                  </a:lnTo>
                  <a:lnTo>
                    <a:pt x="540" y="417"/>
                  </a:lnTo>
                  <a:lnTo>
                    <a:pt x="507" y="398"/>
                  </a:lnTo>
                  <a:lnTo>
                    <a:pt x="506" y="435"/>
                  </a:lnTo>
                  <a:lnTo>
                    <a:pt x="536" y="462"/>
                  </a:lnTo>
                  <a:lnTo>
                    <a:pt x="420" y="471"/>
                  </a:lnTo>
                  <a:lnTo>
                    <a:pt x="425" y="502"/>
                  </a:lnTo>
                  <a:lnTo>
                    <a:pt x="399" y="542"/>
                  </a:lnTo>
                  <a:lnTo>
                    <a:pt x="346" y="553"/>
                  </a:lnTo>
                  <a:lnTo>
                    <a:pt x="315" y="537"/>
                  </a:lnTo>
                  <a:lnTo>
                    <a:pt x="313" y="504"/>
                  </a:lnTo>
                  <a:lnTo>
                    <a:pt x="279" y="505"/>
                  </a:lnTo>
                  <a:lnTo>
                    <a:pt x="246" y="502"/>
                  </a:lnTo>
                  <a:lnTo>
                    <a:pt x="235" y="566"/>
                  </a:lnTo>
                  <a:lnTo>
                    <a:pt x="176" y="567"/>
                  </a:lnTo>
                  <a:lnTo>
                    <a:pt x="180" y="536"/>
                  </a:lnTo>
                  <a:lnTo>
                    <a:pt x="180" y="523"/>
                  </a:lnTo>
                  <a:lnTo>
                    <a:pt x="156" y="508"/>
                  </a:lnTo>
                  <a:lnTo>
                    <a:pt x="106" y="478"/>
                  </a:lnTo>
                  <a:lnTo>
                    <a:pt x="103" y="465"/>
                  </a:lnTo>
                  <a:lnTo>
                    <a:pt x="101" y="465"/>
                  </a:lnTo>
                  <a:lnTo>
                    <a:pt x="102" y="465"/>
                  </a:lnTo>
                  <a:lnTo>
                    <a:pt x="63" y="462"/>
                  </a:lnTo>
                  <a:lnTo>
                    <a:pt x="68" y="444"/>
                  </a:lnTo>
                  <a:lnTo>
                    <a:pt x="0" y="409"/>
                  </a:lnTo>
                  <a:lnTo>
                    <a:pt x="4" y="376"/>
                  </a:lnTo>
                  <a:lnTo>
                    <a:pt x="121" y="405"/>
                  </a:lnTo>
                  <a:lnTo>
                    <a:pt x="110" y="458"/>
                  </a:lnTo>
                  <a:lnTo>
                    <a:pt x="251" y="457"/>
                  </a:lnTo>
                  <a:lnTo>
                    <a:pt x="266" y="420"/>
                  </a:lnTo>
                  <a:lnTo>
                    <a:pt x="232" y="367"/>
                  </a:lnTo>
                  <a:lnTo>
                    <a:pt x="193" y="368"/>
                  </a:lnTo>
                  <a:lnTo>
                    <a:pt x="215" y="320"/>
                  </a:lnTo>
                  <a:lnTo>
                    <a:pt x="252" y="312"/>
                  </a:lnTo>
                  <a:lnTo>
                    <a:pt x="270" y="350"/>
                  </a:lnTo>
                  <a:lnTo>
                    <a:pt x="283" y="345"/>
                  </a:lnTo>
                  <a:lnTo>
                    <a:pt x="328" y="327"/>
                  </a:lnTo>
                  <a:lnTo>
                    <a:pt x="350" y="321"/>
                  </a:lnTo>
                  <a:lnTo>
                    <a:pt x="421" y="315"/>
                  </a:lnTo>
                  <a:lnTo>
                    <a:pt x="418" y="266"/>
                  </a:lnTo>
                  <a:lnTo>
                    <a:pt x="434" y="245"/>
                  </a:lnTo>
                  <a:lnTo>
                    <a:pt x="425" y="212"/>
                  </a:lnTo>
                  <a:lnTo>
                    <a:pt x="400" y="213"/>
                  </a:lnTo>
                  <a:lnTo>
                    <a:pt x="380" y="195"/>
                  </a:lnTo>
                  <a:lnTo>
                    <a:pt x="368" y="175"/>
                  </a:lnTo>
                  <a:lnTo>
                    <a:pt x="344" y="142"/>
                  </a:lnTo>
                  <a:lnTo>
                    <a:pt x="362" y="128"/>
                  </a:lnTo>
                  <a:lnTo>
                    <a:pt x="377" y="149"/>
                  </a:lnTo>
                  <a:lnTo>
                    <a:pt x="408" y="150"/>
                  </a:lnTo>
                  <a:lnTo>
                    <a:pt x="420" y="120"/>
                  </a:lnTo>
                  <a:lnTo>
                    <a:pt x="394" y="104"/>
                  </a:lnTo>
                  <a:lnTo>
                    <a:pt x="368" y="122"/>
                  </a:lnTo>
                  <a:lnTo>
                    <a:pt x="350" y="83"/>
                  </a:lnTo>
                  <a:lnTo>
                    <a:pt x="367" y="67"/>
                  </a:lnTo>
                  <a:lnTo>
                    <a:pt x="475" y="0"/>
                  </a:lnTo>
                  <a:lnTo>
                    <a:pt x="498" y="25"/>
                  </a:lnTo>
                  <a:lnTo>
                    <a:pt x="481" y="63"/>
                  </a:lnTo>
                  <a:lnTo>
                    <a:pt x="545" y="70"/>
                  </a:lnTo>
                  <a:lnTo>
                    <a:pt x="537" y="106"/>
                  </a:lnTo>
                  <a:lnTo>
                    <a:pt x="549" y="135"/>
                  </a:lnTo>
                  <a:lnTo>
                    <a:pt x="555" y="137"/>
                  </a:lnTo>
                  <a:lnTo>
                    <a:pt x="596" y="73"/>
                  </a:lnTo>
                  <a:lnTo>
                    <a:pt x="610" y="74"/>
                  </a:lnTo>
                  <a:lnTo>
                    <a:pt x="610" y="72"/>
                  </a:lnTo>
                  <a:lnTo>
                    <a:pt x="599" y="19"/>
                  </a:lnTo>
                  <a:lnTo>
                    <a:pt x="636" y="9"/>
                  </a:lnTo>
                  <a:lnTo>
                    <a:pt x="664" y="40"/>
                  </a:lnTo>
                  <a:lnTo>
                    <a:pt x="724" y="95"/>
                  </a:lnTo>
                  <a:lnTo>
                    <a:pt x="744" y="97"/>
                  </a:lnTo>
                  <a:lnTo>
                    <a:pt x="802" y="75"/>
                  </a:lnTo>
                  <a:lnTo>
                    <a:pt x="876" y="120"/>
                  </a:lnTo>
                  <a:lnTo>
                    <a:pt x="947" y="141"/>
                  </a:lnTo>
                  <a:lnTo>
                    <a:pt x="948" y="173"/>
                  </a:lnTo>
                  <a:lnTo>
                    <a:pt x="962" y="182"/>
                  </a:lnTo>
                  <a:lnTo>
                    <a:pt x="959" y="215"/>
                  </a:lnTo>
                  <a:lnTo>
                    <a:pt x="993" y="204"/>
                  </a:lnTo>
                  <a:lnTo>
                    <a:pt x="1042" y="152"/>
                  </a:lnTo>
                  <a:lnTo>
                    <a:pt x="1045" y="93"/>
                  </a:lnTo>
                  <a:lnTo>
                    <a:pt x="1089" y="87"/>
                  </a:lnTo>
                  <a:lnTo>
                    <a:pt x="1112" y="123"/>
                  </a:lnTo>
                  <a:lnTo>
                    <a:pt x="1141" y="126"/>
                  </a:lnTo>
                  <a:lnTo>
                    <a:pt x="1139" y="156"/>
                  </a:lnTo>
                  <a:lnTo>
                    <a:pt x="1177" y="178"/>
                  </a:lnTo>
                  <a:lnTo>
                    <a:pt x="1179" y="190"/>
                  </a:lnTo>
                  <a:lnTo>
                    <a:pt x="1199" y="221"/>
                  </a:lnTo>
                  <a:lnTo>
                    <a:pt x="1199" y="240"/>
                  </a:lnTo>
                  <a:lnTo>
                    <a:pt x="1285" y="238"/>
                  </a:lnTo>
                  <a:lnTo>
                    <a:pt x="1273" y="311"/>
                  </a:lnTo>
                  <a:lnTo>
                    <a:pt x="1308" y="332"/>
                  </a:lnTo>
                  <a:lnTo>
                    <a:pt x="1287" y="370"/>
                  </a:lnTo>
                  <a:lnTo>
                    <a:pt x="1319" y="435"/>
                  </a:lnTo>
                  <a:lnTo>
                    <a:pt x="1306" y="447"/>
                  </a:lnTo>
                  <a:lnTo>
                    <a:pt x="1274" y="461"/>
                  </a:lnTo>
                  <a:lnTo>
                    <a:pt x="1266" y="479"/>
                  </a:lnTo>
                  <a:lnTo>
                    <a:pt x="1208" y="510"/>
                  </a:lnTo>
                  <a:lnTo>
                    <a:pt x="1164" y="484"/>
                  </a:lnTo>
                  <a:lnTo>
                    <a:pt x="1148" y="499"/>
                  </a:lnTo>
                  <a:lnTo>
                    <a:pt x="1128" y="517"/>
                  </a:lnTo>
                  <a:lnTo>
                    <a:pt x="1149" y="554"/>
                  </a:lnTo>
                  <a:lnTo>
                    <a:pt x="1066" y="584"/>
                  </a:lnTo>
                  <a:lnTo>
                    <a:pt x="1053" y="604"/>
                  </a:lnTo>
                  <a:lnTo>
                    <a:pt x="997" y="620"/>
                  </a:lnTo>
                  <a:lnTo>
                    <a:pt x="971" y="689"/>
                  </a:lnTo>
                  <a:lnTo>
                    <a:pt x="957" y="694"/>
                  </a:lnTo>
                  <a:close/>
                  <a:moveTo>
                    <a:pt x="884" y="670"/>
                  </a:moveTo>
                  <a:lnTo>
                    <a:pt x="884" y="670"/>
                  </a:lnTo>
                  <a:lnTo>
                    <a:pt x="957" y="687"/>
                  </a:lnTo>
                  <a:lnTo>
                    <a:pt x="966" y="684"/>
                  </a:lnTo>
                  <a:lnTo>
                    <a:pt x="992" y="614"/>
                  </a:lnTo>
                  <a:lnTo>
                    <a:pt x="1049" y="599"/>
                  </a:lnTo>
                  <a:lnTo>
                    <a:pt x="1061" y="578"/>
                  </a:lnTo>
                  <a:lnTo>
                    <a:pt x="1140" y="550"/>
                  </a:lnTo>
                  <a:lnTo>
                    <a:pt x="1120" y="515"/>
                  </a:lnTo>
                  <a:lnTo>
                    <a:pt x="1144" y="494"/>
                  </a:lnTo>
                  <a:lnTo>
                    <a:pt x="1163" y="476"/>
                  </a:lnTo>
                  <a:lnTo>
                    <a:pt x="1208" y="503"/>
                  </a:lnTo>
                  <a:lnTo>
                    <a:pt x="1261" y="475"/>
                  </a:lnTo>
                  <a:lnTo>
                    <a:pt x="1269" y="456"/>
                  </a:lnTo>
                  <a:lnTo>
                    <a:pt x="1303" y="441"/>
                  </a:lnTo>
                  <a:lnTo>
                    <a:pt x="1311" y="434"/>
                  </a:lnTo>
                  <a:lnTo>
                    <a:pt x="1280" y="370"/>
                  </a:lnTo>
                  <a:lnTo>
                    <a:pt x="1299" y="334"/>
                  </a:lnTo>
                  <a:lnTo>
                    <a:pt x="1266" y="314"/>
                  </a:lnTo>
                  <a:lnTo>
                    <a:pt x="1277" y="245"/>
                  </a:lnTo>
                  <a:lnTo>
                    <a:pt x="1193" y="247"/>
                  </a:lnTo>
                  <a:lnTo>
                    <a:pt x="1192" y="223"/>
                  </a:lnTo>
                  <a:lnTo>
                    <a:pt x="1173" y="192"/>
                  </a:lnTo>
                  <a:lnTo>
                    <a:pt x="1171" y="183"/>
                  </a:lnTo>
                  <a:lnTo>
                    <a:pt x="1132" y="160"/>
                  </a:lnTo>
                  <a:lnTo>
                    <a:pt x="1134" y="132"/>
                  </a:lnTo>
                  <a:lnTo>
                    <a:pt x="1108" y="130"/>
                  </a:lnTo>
                  <a:lnTo>
                    <a:pt x="1086" y="95"/>
                  </a:lnTo>
                  <a:lnTo>
                    <a:pt x="1051" y="98"/>
                  </a:lnTo>
                  <a:lnTo>
                    <a:pt x="1049" y="155"/>
                  </a:lnTo>
                  <a:lnTo>
                    <a:pt x="997" y="210"/>
                  </a:lnTo>
                  <a:lnTo>
                    <a:pt x="951" y="224"/>
                  </a:lnTo>
                  <a:lnTo>
                    <a:pt x="955" y="185"/>
                  </a:lnTo>
                  <a:lnTo>
                    <a:pt x="941" y="177"/>
                  </a:lnTo>
                  <a:lnTo>
                    <a:pt x="941" y="146"/>
                  </a:lnTo>
                  <a:lnTo>
                    <a:pt x="873" y="126"/>
                  </a:lnTo>
                  <a:lnTo>
                    <a:pt x="842" y="107"/>
                  </a:lnTo>
                  <a:lnTo>
                    <a:pt x="802" y="83"/>
                  </a:lnTo>
                  <a:lnTo>
                    <a:pt x="745" y="104"/>
                  </a:lnTo>
                  <a:lnTo>
                    <a:pt x="721" y="101"/>
                  </a:lnTo>
                  <a:lnTo>
                    <a:pt x="659" y="45"/>
                  </a:lnTo>
                  <a:lnTo>
                    <a:pt x="634" y="17"/>
                  </a:lnTo>
                  <a:lnTo>
                    <a:pt x="607" y="24"/>
                  </a:lnTo>
                  <a:lnTo>
                    <a:pt x="617" y="71"/>
                  </a:lnTo>
                  <a:lnTo>
                    <a:pt x="617" y="82"/>
                  </a:lnTo>
                  <a:lnTo>
                    <a:pt x="600" y="80"/>
                  </a:lnTo>
                  <a:lnTo>
                    <a:pt x="558" y="145"/>
                  </a:lnTo>
                  <a:lnTo>
                    <a:pt x="544" y="140"/>
                  </a:lnTo>
                  <a:lnTo>
                    <a:pt x="530" y="107"/>
                  </a:lnTo>
                  <a:lnTo>
                    <a:pt x="537" y="76"/>
                  </a:lnTo>
                  <a:lnTo>
                    <a:pt x="471" y="68"/>
                  </a:lnTo>
                  <a:lnTo>
                    <a:pt x="490" y="27"/>
                  </a:lnTo>
                  <a:lnTo>
                    <a:pt x="473" y="9"/>
                  </a:lnTo>
                  <a:lnTo>
                    <a:pt x="371" y="72"/>
                  </a:lnTo>
                  <a:lnTo>
                    <a:pt x="358" y="85"/>
                  </a:lnTo>
                  <a:lnTo>
                    <a:pt x="371" y="112"/>
                  </a:lnTo>
                  <a:lnTo>
                    <a:pt x="393" y="96"/>
                  </a:lnTo>
                  <a:lnTo>
                    <a:pt x="429" y="117"/>
                  </a:lnTo>
                  <a:lnTo>
                    <a:pt x="412" y="157"/>
                  </a:lnTo>
                  <a:lnTo>
                    <a:pt x="374" y="156"/>
                  </a:lnTo>
                  <a:lnTo>
                    <a:pt x="361" y="138"/>
                  </a:lnTo>
                  <a:lnTo>
                    <a:pt x="353" y="143"/>
                  </a:lnTo>
                  <a:lnTo>
                    <a:pt x="373" y="172"/>
                  </a:lnTo>
                  <a:lnTo>
                    <a:pt x="385" y="191"/>
                  </a:lnTo>
                  <a:lnTo>
                    <a:pt x="386" y="191"/>
                  </a:lnTo>
                  <a:lnTo>
                    <a:pt x="402" y="206"/>
                  </a:lnTo>
                  <a:lnTo>
                    <a:pt x="430" y="205"/>
                  </a:lnTo>
                  <a:lnTo>
                    <a:pt x="441" y="247"/>
                  </a:lnTo>
                  <a:lnTo>
                    <a:pt x="425" y="268"/>
                  </a:lnTo>
                  <a:lnTo>
                    <a:pt x="428" y="321"/>
                  </a:lnTo>
                  <a:lnTo>
                    <a:pt x="352" y="328"/>
                  </a:lnTo>
                  <a:lnTo>
                    <a:pt x="331" y="334"/>
                  </a:lnTo>
                  <a:lnTo>
                    <a:pt x="286" y="351"/>
                  </a:lnTo>
                  <a:lnTo>
                    <a:pt x="267" y="359"/>
                  </a:lnTo>
                  <a:lnTo>
                    <a:pt x="248" y="320"/>
                  </a:lnTo>
                  <a:lnTo>
                    <a:pt x="220" y="326"/>
                  </a:lnTo>
                  <a:lnTo>
                    <a:pt x="204" y="361"/>
                  </a:lnTo>
                  <a:lnTo>
                    <a:pt x="235" y="360"/>
                  </a:lnTo>
                  <a:lnTo>
                    <a:pt x="274" y="419"/>
                  </a:lnTo>
                  <a:lnTo>
                    <a:pt x="255" y="464"/>
                  </a:lnTo>
                  <a:lnTo>
                    <a:pt x="110" y="465"/>
                  </a:lnTo>
                  <a:lnTo>
                    <a:pt x="112" y="474"/>
                  </a:lnTo>
                  <a:lnTo>
                    <a:pt x="159" y="502"/>
                  </a:lnTo>
                  <a:lnTo>
                    <a:pt x="186" y="520"/>
                  </a:lnTo>
                  <a:lnTo>
                    <a:pt x="187" y="536"/>
                  </a:lnTo>
                  <a:lnTo>
                    <a:pt x="183" y="560"/>
                  </a:lnTo>
                  <a:lnTo>
                    <a:pt x="230" y="559"/>
                  </a:lnTo>
                  <a:lnTo>
                    <a:pt x="241" y="494"/>
                  </a:lnTo>
                  <a:lnTo>
                    <a:pt x="279" y="498"/>
                  </a:lnTo>
                  <a:lnTo>
                    <a:pt x="319" y="497"/>
                  </a:lnTo>
                  <a:lnTo>
                    <a:pt x="321" y="533"/>
                  </a:lnTo>
                  <a:lnTo>
                    <a:pt x="347" y="546"/>
                  </a:lnTo>
                  <a:lnTo>
                    <a:pt x="395" y="536"/>
                  </a:lnTo>
                  <a:lnTo>
                    <a:pt x="418" y="501"/>
                  </a:lnTo>
                  <a:lnTo>
                    <a:pt x="412" y="465"/>
                  </a:lnTo>
                  <a:lnTo>
                    <a:pt x="520" y="457"/>
                  </a:lnTo>
                  <a:lnTo>
                    <a:pt x="499" y="438"/>
                  </a:lnTo>
                  <a:lnTo>
                    <a:pt x="501" y="386"/>
                  </a:lnTo>
                  <a:lnTo>
                    <a:pt x="543" y="411"/>
                  </a:lnTo>
                  <a:lnTo>
                    <a:pt x="566" y="415"/>
                  </a:lnTo>
                  <a:lnTo>
                    <a:pt x="577" y="399"/>
                  </a:lnTo>
                  <a:lnTo>
                    <a:pt x="597" y="401"/>
                  </a:lnTo>
                  <a:lnTo>
                    <a:pt x="598" y="387"/>
                  </a:lnTo>
                  <a:lnTo>
                    <a:pt x="618" y="315"/>
                  </a:lnTo>
                  <a:lnTo>
                    <a:pt x="575" y="292"/>
                  </a:lnTo>
                  <a:lnTo>
                    <a:pt x="580" y="228"/>
                  </a:lnTo>
                  <a:lnTo>
                    <a:pt x="652" y="249"/>
                  </a:lnTo>
                  <a:lnTo>
                    <a:pt x="678" y="237"/>
                  </a:lnTo>
                  <a:lnTo>
                    <a:pt x="667" y="214"/>
                  </a:lnTo>
                  <a:lnTo>
                    <a:pt x="706" y="205"/>
                  </a:lnTo>
                  <a:lnTo>
                    <a:pt x="715" y="241"/>
                  </a:lnTo>
                  <a:lnTo>
                    <a:pt x="775" y="256"/>
                  </a:lnTo>
                  <a:lnTo>
                    <a:pt x="798" y="292"/>
                  </a:lnTo>
                  <a:lnTo>
                    <a:pt x="774" y="337"/>
                  </a:lnTo>
                  <a:lnTo>
                    <a:pt x="758" y="346"/>
                  </a:lnTo>
                  <a:lnTo>
                    <a:pt x="745" y="361"/>
                  </a:lnTo>
                  <a:lnTo>
                    <a:pt x="741" y="385"/>
                  </a:lnTo>
                  <a:lnTo>
                    <a:pt x="746" y="417"/>
                  </a:lnTo>
                  <a:lnTo>
                    <a:pt x="722" y="461"/>
                  </a:lnTo>
                  <a:lnTo>
                    <a:pt x="699" y="477"/>
                  </a:lnTo>
                  <a:lnTo>
                    <a:pt x="640" y="477"/>
                  </a:lnTo>
                  <a:lnTo>
                    <a:pt x="658" y="563"/>
                  </a:lnTo>
                  <a:lnTo>
                    <a:pt x="657" y="570"/>
                  </a:lnTo>
                  <a:lnTo>
                    <a:pt x="662" y="600"/>
                  </a:lnTo>
                  <a:lnTo>
                    <a:pt x="776" y="584"/>
                  </a:lnTo>
                  <a:lnTo>
                    <a:pt x="837" y="601"/>
                  </a:lnTo>
                  <a:lnTo>
                    <a:pt x="884" y="670"/>
                  </a:lnTo>
                  <a:close/>
                  <a:moveTo>
                    <a:pt x="71" y="456"/>
                  </a:moveTo>
                  <a:lnTo>
                    <a:pt x="71" y="456"/>
                  </a:lnTo>
                  <a:lnTo>
                    <a:pt x="103" y="458"/>
                  </a:lnTo>
                  <a:lnTo>
                    <a:pt x="113" y="409"/>
                  </a:lnTo>
                  <a:lnTo>
                    <a:pt x="9" y="385"/>
                  </a:lnTo>
                  <a:lnTo>
                    <a:pt x="7" y="405"/>
                  </a:lnTo>
                  <a:lnTo>
                    <a:pt x="76" y="440"/>
                  </a:lnTo>
                  <a:lnTo>
                    <a:pt x="71" y="45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p:cNvSpPr>
              <a:spLocks/>
            </p:cNvSpPr>
            <p:nvPr/>
          </p:nvSpPr>
          <p:spPr bwMode="auto">
            <a:xfrm>
              <a:off x="6208713" y="3460751"/>
              <a:ext cx="1341438" cy="1492250"/>
            </a:xfrm>
            <a:custGeom>
              <a:avLst/>
              <a:gdLst>
                <a:gd name="T0" fmla="*/ 794 w 1407"/>
                <a:gd name="T1" fmla="*/ 931 h 1562"/>
                <a:gd name="T2" fmla="*/ 848 w 1407"/>
                <a:gd name="T3" fmla="*/ 916 h 1562"/>
                <a:gd name="T4" fmla="*/ 993 w 1407"/>
                <a:gd name="T5" fmla="*/ 876 h 1562"/>
                <a:gd name="T6" fmla="*/ 1135 w 1407"/>
                <a:gd name="T7" fmla="*/ 836 h 1562"/>
                <a:gd name="T8" fmla="*/ 1227 w 1407"/>
                <a:gd name="T9" fmla="*/ 881 h 1562"/>
                <a:gd name="T10" fmla="*/ 1314 w 1407"/>
                <a:gd name="T11" fmla="*/ 847 h 1562"/>
                <a:gd name="T12" fmla="*/ 1399 w 1407"/>
                <a:gd name="T13" fmla="*/ 853 h 1562"/>
                <a:gd name="T14" fmla="*/ 1327 w 1407"/>
                <a:gd name="T15" fmla="*/ 736 h 1562"/>
                <a:gd name="T16" fmla="*/ 1273 w 1407"/>
                <a:gd name="T17" fmla="*/ 698 h 1562"/>
                <a:gd name="T18" fmla="*/ 1171 w 1407"/>
                <a:gd name="T19" fmla="*/ 689 h 1562"/>
                <a:gd name="T20" fmla="*/ 1184 w 1407"/>
                <a:gd name="T21" fmla="*/ 628 h 1562"/>
                <a:gd name="T22" fmla="*/ 1327 w 1407"/>
                <a:gd name="T23" fmla="*/ 545 h 1562"/>
                <a:gd name="T24" fmla="*/ 1360 w 1407"/>
                <a:gd name="T25" fmla="*/ 517 h 1562"/>
                <a:gd name="T26" fmla="*/ 1273 w 1407"/>
                <a:gd name="T27" fmla="*/ 507 h 1562"/>
                <a:gd name="T28" fmla="*/ 1199 w 1407"/>
                <a:gd name="T29" fmla="*/ 491 h 1562"/>
                <a:gd name="T30" fmla="*/ 1178 w 1407"/>
                <a:gd name="T31" fmla="*/ 452 h 1562"/>
                <a:gd name="T32" fmla="*/ 1080 w 1407"/>
                <a:gd name="T33" fmla="*/ 405 h 1562"/>
                <a:gd name="T34" fmla="*/ 1039 w 1407"/>
                <a:gd name="T35" fmla="*/ 311 h 1562"/>
                <a:gd name="T36" fmla="*/ 1010 w 1407"/>
                <a:gd name="T37" fmla="*/ 222 h 1562"/>
                <a:gd name="T38" fmla="*/ 987 w 1407"/>
                <a:gd name="T39" fmla="*/ 143 h 1562"/>
                <a:gd name="T40" fmla="*/ 950 w 1407"/>
                <a:gd name="T41" fmla="*/ 45 h 1562"/>
                <a:gd name="T42" fmla="*/ 806 w 1407"/>
                <a:gd name="T43" fmla="*/ 44 h 1562"/>
                <a:gd name="T44" fmla="*/ 790 w 1407"/>
                <a:gd name="T45" fmla="*/ 107 h 1562"/>
                <a:gd name="T46" fmla="*/ 700 w 1407"/>
                <a:gd name="T47" fmla="*/ 200 h 1562"/>
                <a:gd name="T48" fmla="*/ 658 w 1407"/>
                <a:gd name="T49" fmla="*/ 147 h 1562"/>
                <a:gd name="T50" fmla="*/ 696 w 1407"/>
                <a:gd name="T51" fmla="*/ 104 h 1562"/>
                <a:gd name="T52" fmla="*/ 592 w 1407"/>
                <a:gd name="T53" fmla="*/ 142 h 1562"/>
                <a:gd name="T54" fmla="*/ 542 w 1407"/>
                <a:gd name="T55" fmla="*/ 88 h 1562"/>
                <a:gd name="T56" fmla="*/ 452 w 1407"/>
                <a:gd name="T57" fmla="*/ 100 h 1562"/>
                <a:gd name="T58" fmla="*/ 363 w 1407"/>
                <a:gd name="T59" fmla="*/ 81 h 1562"/>
                <a:gd name="T60" fmla="*/ 231 w 1407"/>
                <a:gd name="T61" fmla="*/ 43 h 1562"/>
                <a:gd name="T62" fmla="*/ 174 w 1407"/>
                <a:gd name="T63" fmla="*/ 156 h 1562"/>
                <a:gd name="T64" fmla="*/ 0 w 1407"/>
                <a:gd name="T65" fmla="*/ 202 h 1562"/>
                <a:gd name="T66" fmla="*/ 44 w 1407"/>
                <a:gd name="T67" fmla="*/ 274 h 1562"/>
                <a:gd name="T68" fmla="*/ 92 w 1407"/>
                <a:gd name="T69" fmla="*/ 431 h 1562"/>
                <a:gd name="T70" fmla="*/ 62 w 1407"/>
                <a:gd name="T71" fmla="*/ 525 h 1562"/>
                <a:gd name="T72" fmla="*/ 87 w 1407"/>
                <a:gd name="T73" fmla="*/ 640 h 1562"/>
                <a:gd name="T74" fmla="*/ 135 w 1407"/>
                <a:gd name="T75" fmla="*/ 860 h 1562"/>
                <a:gd name="T76" fmla="*/ 241 w 1407"/>
                <a:gd name="T77" fmla="*/ 935 h 1562"/>
                <a:gd name="T78" fmla="*/ 65 w 1407"/>
                <a:gd name="T79" fmla="*/ 1139 h 1562"/>
                <a:gd name="T80" fmla="*/ 78 w 1407"/>
                <a:gd name="T81" fmla="*/ 1215 h 1562"/>
                <a:gd name="T82" fmla="*/ 80 w 1407"/>
                <a:gd name="T83" fmla="*/ 1351 h 1562"/>
                <a:gd name="T84" fmla="*/ 242 w 1407"/>
                <a:gd name="T85" fmla="*/ 1488 h 1562"/>
                <a:gd name="T86" fmla="*/ 265 w 1407"/>
                <a:gd name="T87" fmla="*/ 1525 h 1562"/>
                <a:gd name="T88" fmla="*/ 444 w 1407"/>
                <a:gd name="T89" fmla="*/ 1524 h 1562"/>
                <a:gd name="T90" fmla="*/ 461 w 1407"/>
                <a:gd name="T91" fmla="*/ 1427 h 1562"/>
                <a:gd name="T92" fmla="*/ 480 w 1407"/>
                <a:gd name="T93" fmla="*/ 1304 h 1562"/>
                <a:gd name="T94" fmla="*/ 488 w 1407"/>
                <a:gd name="T95" fmla="*/ 1194 h 1562"/>
                <a:gd name="T96" fmla="*/ 568 w 1407"/>
                <a:gd name="T97" fmla="*/ 1155 h 1562"/>
                <a:gd name="T98" fmla="*/ 622 w 1407"/>
                <a:gd name="T99" fmla="*/ 1112 h 1562"/>
                <a:gd name="T100" fmla="*/ 653 w 1407"/>
                <a:gd name="T101" fmla="*/ 1004 h 1562"/>
                <a:gd name="T102" fmla="*/ 763 w 1407"/>
                <a:gd name="T103" fmla="*/ 975 h 1562"/>
                <a:gd name="T104" fmla="*/ 822 w 1407"/>
                <a:gd name="T105" fmla="*/ 96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7" h="1562">
                  <a:moveTo>
                    <a:pt x="822" y="961"/>
                  </a:moveTo>
                  <a:lnTo>
                    <a:pt x="822" y="961"/>
                  </a:lnTo>
                  <a:lnTo>
                    <a:pt x="794" y="931"/>
                  </a:lnTo>
                  <a:lnTo>
                    <a:pt x="814" y="896"/>
                  </a:lnTo>
                  <a:lnTo>
                    <a:pt x="834" y="898"/>
                  </a:lnTo>
                  <a:lnTo>
                    <a:pt x="848" y="916"/>
                  </a:lnTo>
                  <a:lnTo>
                    <a:pt x="870" y="895"/>
                  </a:lnTo>
                  <a:lnTo>
                    <a:pt x="881" y="884"/>
                  </a:lnTo>
                  <a:lnTo>
                    <a:pt x="993" y="876"/>
                  </a:lnTo>
                  <a:lnTo>
                    <a:pt x="1048" y="899"/>
                  </a:lnTo>
                  <a:lnTo>
                    <a:pt x="1083" y="839"/>
                  </a:lnTo>
                  <a:lnTo>
                    <a:pt x="1135" y="836"/>
                  </a:lnTo>
                  <a:lnTo>
                    <a:pt x="1140" y="860"/>
                  </a:lnTo>
                  <a:lnTo>
                    <a:pt x="1142" y="884"/>
                  </a:lnTo>
                  <a:lnTo>
                    <a:pt x="1227" y="881"/>
                  </a:lnTo>
                  <a:lnTo>
                    <a:pt x="1231" y="862"/>
                  </a:lnTo>
                  <a:lnTo>
                    <a:pt x="1233" y="842"/>
                  </a:lnTo>
                  <a:lnTo>
                    <a:pt x="1314" y="847"/>
                  </a:lnTo>
                  <a:lnTo>
                    <a:pt x="1310" y="914"/>
                  </a:lnTo>
                  <a:lnTo>
                    <a:pt x="1340" y="886"/>
                  </a:lnTo>
                  <a:lnTo>
                    <a:pt x="1399" y="853"/>
                  </a:lnTo>
                  <a:lnTo>
                    <a:pt x="1401" y="840"/>
                  </a:lnTo>
                  <a:lnTo>
                    <a:pt x="1407" y="801"/>
                  </a:lnTo>
                  <a:lnTo>
                    <a:pt x="1327" y="736"/>
                  </a:lnTo>
                  <a:lnTo>
                    <a:pt x="1305" y="720"/>
                  </a:lnTo>
                  <a:lnTo>
                    <a:pt x="1299" y="715"/>
                  </a:lnTo>
                  <a:lnTo>
                    <a:pt x="1273" y="698"/>
                  </a:lnTo>
                  <a:lnTo>
                    <a:pt x="1233" y="670"/>
                  </a:lnTo>
                  <a:lnTo>
                    <a:pt x="1184" y="697"/>
                  </a:lnTo>
                  <a:lnTo>
                    <a:pt x="1171" y="689"/>
                  </a:lnTo>
                  <a:lnTo>
                    <a:pt x="1148" y="663"/>
                  </a:lnTo>
                  <a:lnTo>
                    <a:pt x="1147" y="655"/>
                  </a:lnTo>
                  <a:lnTo>
                    <a:pt x="1184" y="628"/>
                  </a:lnTo>
                  <a:lnTo>
                    <a:pt x="1211" y="559"/>
                  </a:lnTo>
                  <a:lnTo>
                    <a:pt x="1252" y="539"/>
                  </a:lnTo>
                  <a:lnTo>
                    <a:pt x="1327" y="545"/>
                  </a:lnTo>
                  <a:lnTo>
                    <a:pt x="1349" y="552"/>
                  </a:lnTo>
                  <a:lnTo>
                    <a:pt x="1367" y="553"/>
                  </a:lnTo>
                  <a:lnTo>
                    <a:pt x="1360" y="517"/>
                  </a:lnTo>
                  <a:lnTo>
                    <a:pt x="1347" y="498"/>
                  </a:lnTo>
                  <a:lnTo>
                    <a:pt x="1307" y="507"/>
                  </a:lnTo>
                  <a:lnTo>
                    <a:pt x="1273" y="507"/>
                  </a:lnTo>
                  <a:lnTo>
                    <a:pt x="1255" y="477"/>
                  </a:lnTo>
                  <a:lnTo>
                    <a:pt x="1209" y="496"/>
                  </a:lnTo>
                  <a:lnTo>
                    <a:pt x="1199" y="491"/>
                  </a:lnTo>
                  <a:lnTo>
                    <a:pt x="1202" y="470"/>
                  </a:lnTo>
                  <a:lnTo>
                    <a:pt x="1193" y="442"/>
                  </a:lnTo>
                  <a:lnTo>
                    <a:pt x="1178" y="452"/>
                  </a:lnTo>
                  <a:lnTo>
                    <a:pt x="1114" y="435"/>
                  </a:lnTo>
                  <a:lnTo>
                    <a:pt x="1088" y="427"/>
                  </a:lnTo>
                  <a:lnTo>
                    <a:pt x="1080" y="405"/>
                  </a:lnTo>
                  <a:lnTo>
                    <a:pt x="1079" y="394"/>
                  </a:lnTo>
                  <a:lnTo>
                    <a:pt x="1057" y="372"/>
                  </a:lnTo>
                  <a:lnTo>
                    <a:pt x="1039" y="311"/>
                  </a:lnTo>
                  <a:lnTo>
                    <a:pt x="1020" y="256"/>
                  </a:lnTo>
                  <a:lnTo>
                    <a:pt x="1014" y="231"/>
                  </a:lnTo>
                  <a:lnTo>
                    <a:pt x="1010" y="222"/>
                  </a:lnTo>
                  <a:lnTo>
                    <a:pt x="995" y="192"/>
                  </a:lnTo>
                  <a:lnTo>
                    <a:pt x="988" y="170"/>
                  </a:lnTo>
                  <a:lnTo>
                    <a:pt x="987" y="143"/>
                  </a:lnTo>
                  <a:lnTo>
                    <a:pt x="969" y="109"/>
                  </a:lnTo>
                  <a:lnTo>
                    <a:pt x="954" y="95"/>
                  </a:lnTo>
                  <a:lnTo>
                    <a:pt x="950" y="45"/>
                  </a:lnTo>
                  <a:lnTo>
                    <a:pt x="869" y="0"/>
                  </a:lnTo>
                  <a:lnTo>
                    <a:pt x="835" y="45"/>
                  </a:lnTo>
                  <a:lnTo>
                    <a:pt x="806" y="44"/>
                  </a:lnTo>
                  <a:lnTo>
                    <a:pt x="796" y="48"/>
                  </a:lnTo>
                  <a:lnTo>
                    <a:pt x="797" y="69"/>
                  </a:lnTo>
                  <a:lnTo>
                    <a:pt x="790" y="107"/>
                  </a:lnTo>
                  <a:lnTo>
                    <a:pt x="765" y="122"/>
                  </a:lnTo>
                  <a:lnTo>
                    <a:pt x="757" y="187"/>
                  </a:lnTo>
                  <a:lnTo>
                    <a:pt x="700" y="200"/>
                  </a:lnTo>
                  <a:lnTo>
                    <a:pt x="694" y="189"/>
                  </a:lnTo>
                  <a:lnTo>
                    <a:pt x="688" y="178"/>
                  </a:lnTo>
                  <a:lnTo>
                    <a:pt x="658" y="147"/>
                  </a:lnTo>
                  <a:lnTo>
                    <a:pt x="707" y="128"/>
                  </a:lnTo>
                  <a:lnTo>
                    <a:pt x="706" y="112"/>
                  </a:lnTo>
                  <a:lnTo>
                    <a:pt x="696" y="104"/>
                  </a:lnTo>
                  <a:lnTo>
                    <a:pt x="630" y="123"/>
                  </a:lnTo>
                  <a:lnTo>
                    <a:pt x="603" y="135"/>
                  </a:lnTo>
                  <a:lnTo>
                    <a:pt x="592" y="142"/>
                  </a:lnTo>
                  <a:lnTo>
                    <a:pt x="560" y="132"/>
                  </a:lnTo>
                  <a:lnTo>
                    <a:pt x="554" y="119"/>
                  </a:lnTo>
                  <a:lnTo>
                    <a:pt x="542" y="88"/>
                  </a:lnTo>
                  <a:lnTo>
                    <a:pt x="517" y="77"/>
                  </a:lnTo>
                  <a:lnTo>
                    <a:pt x="485" y="101"/>
                  </a:lnTo>
                  <a:lnTo>
                    <a:pt x="452" y="100"/>
                  </a:lnTo>
                  <a:lnTo>
                    <a:pt x="466" y="127"/>
                  </a:lnTo>
                  <a:lnTo>
                    <a:pt x="367" y="135"/>
                  </a:lnTo>
                  <a:lnTo>
                    <a:pt x="363" y="81"/>
                  </a:lnTo>
                  <a:lnTo>
                    <a:pt x="344" y="53"/>
                  </a:lnTo>
                  <a:lnTo>
                    <a:pt x="329" y="27"/>
                  </a:lnTo>
                  <a:lnTo>
                    <a:pt x="231" y="43"/>
                  </a:lnTo>
                  <a:lnTo>
                    <a:pt x="254" y="105"/>
                  </a:lnTo>
                  <a:lnTo>
                    <a:pt x="197" y="162"/>
                  </a:lnTo>
                  <a:lnTo>
                    <a:pt x="174" y="156"/>
                  </a:lnTo>
                  <a:lnTo>
                    <a:pt x="117" y="141"/>
                  </a:lnTo>
                  <a:lnTo>
                    <a:pt x="1" y="166"/>
                  </a:lnTo>
                  <a:lnTo>
                    <a:pt x="0" y="202"/>
                  </a:lnTo>
                  <a:lnTo>
                    <a:pt x="17" y="218"/>
                  </a:lnTo>
                  <a:lnTo>
                    <a:pt x="40" y="277"/>
                  </a:lnTo>
                  <a:lnTo>
                    <a:pt x="44" y="274"/>
                  </a:lnTo>
                  <a:lnTo>
                    <a:pt x="89" y="344"/>
                  </a:lnTo>
                  <a:lnTo>
                    <a:pt x="81" y="376"/>
                  </a:lnTo>
                  <a:lnTo>
                    <a:pt x="92" y="431"/>
                  </a:lnTo>
                  <a:lnTo>
                    <a:pt x="101" y="489"/>
                  </a:lnTo>
                  <a:lnTo>
                    <a:pt x="75" y="502"/>
                  </a:lnTo>
                  <a:lnTo>
                    <a:pt x="62" y="525"/>
                  </a:lnTo>
                  <a:lnTo>
                    <a:pt x="79" y="605"/>
                  </a:lnTo>
                  <a:lnTo>
                    <a:pt x="73" y="634"/>
                  </a:lnTo>
                  <a:lnTo>
                    <a:pt x="87" y="640"/>
                  </a:lnTo>
                  <a:lnTo>
                    <a:pt x="65" y="725"/>
                  </a:lnTo>
                  <a:lnTo>
                    <a:pt x="115" y="787"/>
                  </a:lnTo>
                  <a:lnTo>
                    <a:pt x="135" y="860"/>
                  </a:lnTo>
                  <a:lnTo>
                    <a:pt x="209" y="861"/>
                  </a:lnTo>
                  <a:lnTo>
                    <a:pt x="242" y="858"/>
                  </a:lnTo>
                  <a:lnTo>
                    <a:pt x="241" y="935"/>
                  </a:lnTo>
                  <a:lnTo>
                    <a:pt x="165" y="1078"/>
                  </a:lnTo>
                  <a:lnTo>
                    <a:pt x="77" y="1110"/>
                  </a:lnTo>
                  <a:lnTo>
                    <a:pt x="65" y="1139"/>
                  </a:lnTo>
                  <a:lnTo>
                    <a:pt x="98" y="1163"/>
                  </a:lnTo>
                  <a:lnTo>
                    <a:pt x="80" y="1208"/>
                  </a:lnTo>
                  <a:lnTo>
                    <a:pt x="78" y="1215"/>
                  </a:lnTo>
                  <a:lnTo>
                    <a:pt x="48" y="1229"/>
                  </a:lnTo>
                  <a:lnTo>
                    <a:pt x="72" y="1344"/>
                  </a:lnTo>
                  <a:lnTo>
                    <a:pt x="80" y="1351"/>
                  </a:lnTo>
                  <a:lnTo>
                    <a:pt x="132" y="1395"/>
                  </a:lnTo>
                  <a:lnTo>
                    <a:pt x="182" y="1437"/>
                  </a:lnTo>
                  <a:lnTo>
                    <a:pt x="242" y="1488"/>
                  </a:lnTo>
                  <a:lnTo>
                    <a:pt x="247" y="1504"/>
                  </a:lnTo>
                  <a:lnTo>
                    <a:pt x="248" y="1512"/>
                  </a:lnTo>
                  <a:lnTo>
                    <a:pt x="265" y="1525"/>
                  </a:lnTo>
                  <a:lnTo>
                    <a:pt x="313" y="1562"/>
                  </a:lnTo>
                  <a:lnTo>
                    <a:pt x="388" y="1519"/>
                  </a:lnTo>
                  <a:lnTo>
                    <a:pt x="444" y="1524"/>
                  </a:lnTo>
                  <a:lnTo>
                    <a:pt x="475" y="1468"/>
                  </a:lnTo>
                  <a:lnTo>
                    <a:pt x="479" y="1460"/>
                  </a:lnTo>
                  <a:lnTo>
                    <a:pt x="461" y="1427"/>
                  </a:lnTo>
                  <a:lnTo>
                    <a:pt x="432" y="1374"/>
                  </a:lnTo>
                  <a:lnTo>
                    <a:pt x="437" y="1366"/>
                  </a:lnTo>
                  <a:lnTo>
                    <a:pt x="480" y="1304"/>
                  </a:lnTo>
                  <a:lnTo>
                    <a:pt x="481" y="1295"/>
                  </a:lnTo>
                  <a:lnTo>
                    <a:pt x="489" y="1249"/>
                  </a:lnTo>
                  <a:lnTo>
                    <a:pt x="488" y="1194"/>
                  </a:lnTo>
                  <a:lnTo>
                    <a:pt x="521" y="1162"/>
                  </a:lnTo>
                  <a:lnTo>
                    <a:pt x="539" y="1144"/>
                  </a:lnTo>
                  <a:lnTo>
                    <a:pt x="568" y="1155"/>
                  </a:lnTo>
                  <a:lnTo>
                    <a:pt x="556" y="1194"/>
                  </a:lnTo>
                  <a:lnTo>
                    <a:pt x="574" y="1202"/>
                  </a:lnTo>
                  <a:lnTo>
                    <a:pt x="622" y="1112"/>
                  </a:lnTo>
                  <a:lnTo>
                    <a:pt x="669" y="1078"/>
                  </a:lnTo>
                  <a:lnTo>
                    <a:pt x="685" y="1059"/>
                  </a:lnTo>
                  <a:lnTo>
                    <a:pt x="653" y="1004"/>
                  </a:lnTo>
                  <a:lnTo>
                    <a:pt x="678" y="986"/>
                  </a:lnTo>
                  <a:lnTo>
                    <a:pt x="730" y="960"/>
                  </a:lnTo>
                  <a:lnTo>
                    <a:pt x="763" y="975"/>
                  </a:lnTo>
                  <a:lnTo>
                    <a:pt x="822"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4"/>
            <p:cNvSpPr>
              <a:spLocks noEditPoints="1"/>
            </p:cNvSpPr>
            <p:nvPr/>
          </p:nvSpPr>
          <p:spPr bwMode="auto">
            <a:xfrm>
              <a:off x="6205538" y="3457576"/>
              <a:ext cx="1349375" cy="1498600"/>
            </a:xfrm>
            <a:custGeom>
              <a:avLst/>
              <a:gdLst>
                <a:gd name="T0" fmla="*/ 242 w 1414"/>
                <a:gd name="T1" fmla="*/ 1494 h 1570"/>
                <a:gd name="T2" fmla="*/ 97 w 1414"/>
                <a:gd name="T3" fmla="*/ 1169 h 1570"/>
                <a:gd name="T4" fmla="*/ 242 w 1414"/>
                <a:gd name="T5" fmla="*/ 865 h 1570"/>
                <a:gd name="T6" fmla="*/ 86 w 1414"/>
                <a:gd name="T7" fmla="*/ 646 h 1570"/>
                <a:gd name="T8" fmla="*/ 100 w 1414"/>
                <a:gd name="T9" fmla="*/ 491 h 1570"/>
                <a:gd name="T10" fmla="*/ 41 w 1414"/>
                <a:gd name="T11" fmla="*/ 286 h 1570"/>
                <a:gd name="T12" fmla="*/ 178 w 1414"/>
                <a:gd name="T13" fmla="*/ 157 h 1570"/>
                <a:gd name="T14" fmla="*/ 350 w 1414"/>
                <a:gd name="T15" fmla="*/ 56 h 1570"/>
                <a:gd name="T16" fmla="*/ 487 w 1414"/>
                <a:gd name="T17" fmla="*/ 102 h 1570"/>
                <a:gd name="T18" fmla="*/ 595 w 1414"/>
                <a:gd name="T19" fmla="*/ 142 h 1570"/>
                <a:gd name="T20" fmla="*/ 714 w 1414"/>
                <a:gd name="T21" fmla="*/ 134 h 1570"/>
                <a:gd name="T22" fmla="*/ 757 w 1414"/>
                <a:gd name="T23" fmla="*/ 188 h 1570"/>
                <a:gd name="T24" fmla="*/ 809 w 1414"/>
                <a:gd name="T25" fmla="*/ 45 h 1570"/>
                <a:gd name="T26" fmla="*/ 975 w 1414"/>
                <a:gd name="T27" fmla="*/ 111 h 1570"/>
                <a:gd name="T28" fmla="*/ 1020 w 1414"/>
                <a:gd name="T29" fmla="*/ 233 h 1570"/>
                <a:gd name="T30" fmla="*/ 1086 w 1414"/>
                <a:gd name="T31" fmla="*/ 408 h 1570"/>
                <a:gd name="T32" fmla="*/ 1209 w 1414"/>
                <a:gd name="T33" fmla="*/ 474 h 1570"/>
                <a:gd name="T34" fmla="*/ 1310 w 1414"/>
                <a:gd name="T35" fmla="*/ 507 h 1570"/>
                <a:gd name="T36" fmla="*/ 1329 w 1414"/>
                <a:gd name="T37" fmla="*/ 552 h 1570"/>
                <a:gd name="T38" fmla="*/ 1154 w 1414"/>
                <a:gd name="T39" fmla="*/ 665 h 1570"/>
                <a:gd name="T40" fmla="*/ 1310 w 1414"/>
                <a:gd name="T41" fmla="*/ 722 h 1570"/>
                <a:gd name="T42" fmla="*/ 1309 w 1414"/>
                <a:gd name="T43" fmla="*/ 926 h 1570"/>
                <a:gd name="T44" fmla="*/ 1142 w 1414"/>
                <a:gd name="T45" fmla="*/ 891 h 1570"/>
                <a:gd name="T46" fmla="*/ 995 w 1414"/>
                <a:gd name="T47" fmla="*/ 884 h 1570"/>
                <a:gd name="T48" fmla="*/ 801 w 1414"/>
                <a:gd name="T49" fmla="*/ 935 h 1570"/>
                <a:gd name="T50" fmla="*/ 683 w 1414"/>
                <a:gd name="T51" fmla="*/ 993 h 1570"/>
                <a:gd name="T52" fmla="*/ 579 w 1414"/>
                <a:gd name="T53" fmla="*/ 1210 h 1570"/>
                <a:gd name="T54" fmla="*/ 496 w 1414"/>
                <a:gd name="T55" fmla="*/ 1253 h 1570"/>
                <a:gd name="T56" fmla="*/ 449 w 1414"/>
                <a:gd name="T57" fmla="*/ 1531 h 1570"/>
                <a:gd name="T58" fmla="*/ 316 w 1414"/>
                <a:gd name="T59" fmla="*/ 1562 h 1570"/>
                <a:gd name="T60" fmla="*/ 480 w 1414"/>
                <a:gd name="T61" fmla="*/ 1306 h 1570"/>
                <a:gd name="T62" fmla="*/ 563 w 1414"/>
                <a:gd name="T63" fmla="*/ 1197 h 1570"/>
                <a:gd name="T64" fmla="*/ 652 w 1414"/>
                <a:gd name="T65" fmla="*/ 1007 h 1570"/>
                <a:gd name="T66" fmla="*/ 793 w 1414"/>
                <a:gd name="T67" fmla="*/ 936 h 1570"/>
                <a:gd name="T68" fmla="*/ 884 w 1414"/>
                <a:gd name="T69" fmla="*/ 885 h 1570"/>
                <a:gd name="T70" fmla="*/ 1147 w 1414"/>
                <a:gd name="T71" fmla="*/ 863 h 1570"/>
                <a:gd name="T72" fmla="*/ 1321 w 1414"/>
                <a:gd name="T73" fmla="*/ 848 h 1570"/>
                <a:gd name="T74" fmla="*/ 1327 w 1414"/>
                <a:gd name="T75" fmla="*/ 743 h 1570"/>
                <a:gd name="T76" fmla="*/ 1186 w 1414"/>
                <a:gd name="T77" fmla="*/ 705 h 1570"/>
                <a:gd name="T78" fmla="*/ 1212 w 1414"/>
                <a:gd name="T79" fmla="*/ 561 h 1570"/>
                <a:gd name="T80" fmla="*/ 1360 w 1414"/>
                <a:gd name="T81" fmla="*/ 522 h 1570"/>
                <a:gd name="T82" fmla="*/ 1212 w 1414"/>
                <a:gd name="T83" fmla="*/ 504 h 1570"/>
                <a:gd name="T84" fmla="*/ 1117 w 1414"/>
                <a:gd name="T85" fmla="*/ 443 h 1570"/>
                <a:gd name="T86" fmla="*/ 1039 w 1414"/>
                <a:gd name="T87" fmla="*/ 316 h 1570"/>
                <a:gd name="T88" fmla="*/ 988 w 1414"/>
                <a:gd name="T89" fmla="*/ 175 h 1570"/>
                <a:gd name="T90" fmla="*/ 873 w 1414"/>
                <a:gd name="T91" fmla="*/ 8 h 1570"/>
                <a:gd name="T92" fmla="*/ 796 w 1414"/>
                <a:gd name="T93" fmla="*/ 113 h 1570"/>
                <a:gd name="T94" fmla="*/ 688 w 1414"/>
                <a:gd name="T95" fmla="*/ 184 h 1570"/>
                <a:gd name="T96" fmla="*/ 634 w 1414"/>
                <a:gd name="T97" fmla="*/ 131 h 1570"/>
                <a:gd name="T98" fmla="*/ 542 w 1414"/>
                <a:gd name="T99" fmla="*/ 94 h 1570"/>
                <a:gd name="T100" fmla="*/ 367 w 1414"/>
                <a:gd name="T101" fmla="*/ 143 h 1570"/>
                <a:gd name="T102" fmla="*/ 261 w 1414"/>
                <a:gd name="T103" fmla="*/ 109 h 1570"/>
                <a:gd name="T104" fmla="*/ 7 w 1414"/>
                <a:gd name="T105" fmla="*/ 204 h 1570"/>
                <a:gd name="T106" fmla="*/ 88 w 1414"/>
                <a:gd name="T107" fmla="*/ 380 h 1570"/>
                <a:gd name="T108" fmla="*/ 85 w 1414"/>
                <a:gd name="T109" fmla="*/ 609 h 1570"/>
                <a:gd name="T110" fmla="*/ 141 w 1414"/>
                <a:gd name="T111" fmla="*/ 861 h 1570"/>
                <a:gd name="T112" fmla="*/ 82 w 1414"/>
                <a:gd name="T113" fmla="*/ 1117 h 1570"/>
                <a:gd name="T114" fmla="*/ 78 w 1414"/>
                <a:gd name="T115" fmla="*/ 134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0">
                  <a:moveTo>
                    <a:pt x="315" y="1570"/>
                  </a:moveTo>
                  <a:lnTo>
                    <a:pt x="315" y="1570"/>
                  </a:lnTo>
                  <a:lnTo>
                    <a:pt x="248" y="1518"/>
                  </a:lnTo>
                  <a:lnTo>
                    <a:pt x="247" y="1509"/>
                  </a:lnTo>
                  <a:lnTo>
                    <a:pt x="242" y="1494"/>
                  </a:lnTo>
                  <a:lnTo>
                    <a:pt x="72" y="1350"/>
                  </a:lnTo>
                  <a:lnTo>
                    <a:pt x="47" y="1231"/>
                  </a:lnTo>
                  <a:lnTo>
                    <a:pt x="78" y="1216"/>
                  </a:lnTo>
                  <a:lnTo>
                    <a:pt x="80" y="1211"/>
                  </a:lnTo>
                  <a:lnTo>
                    <a:pt x="97" y="1169"/>
                  </a:lnTo>
                  <a:lnTo>
                    <a:pt x="64" y="1144"/>
                  </a:lnTo>
                  <a:lnTo>
                    <a:pt x="77" y="1111"/>
                  </a:lnTo>
                  <a:lnTo>
                    <a:pt x="165" y="1079"/>
                  </a:lnTo>
                  <a:lnTo>
                    <a:pt x="241" y="938"/>
                  </a:lnTo>
                  <a:lnTo>
                    <a:pt x="242" y="865"/>
                  </a:lnTo>
                  <a:lnTo>
                    <a:pt x="212" y="869"/>
                  </a:lnTo>
                  <a:lnTo>
                    <a:pt x="136" y="867"/>
                  </a:lnTo>
                  <a:lnTo>
                    <a:pt x="115" y="793"/>
                  </a:lnTo>
                  <a:lnTo>
                    <a:pt x="65" y="730"/>
                  </a:lnTo>
                  <a:lnTo>
                    <a:pt x="86" y="646"/>
                  </a:lnTo>
                  <a:lnTo>
                    <a:pt x="73" y="640"/>
                  </a:lnTo>
                  <a:lnTo>
                    <a:pt x="78" y="609"/>
                  </a:lnTo>
                  <a:lnTo>
                    <a:pt x="61" y="528"/>
                  </a:lnTo>
                  <a:lnTo>
                    <a:pt x="76" y="503"/>
                  </a:lnTo>
                  <a:lnTo>
                    <a:pt x="100" y="491"/>
                  </a:lnTo>
                  <a:lnTo>
                    <a:pt x="92" y="436"/>
                  </a:lnTo>
                  <a:lnTo>
                    <a:pt x="81" y="379"/>
                  </a:lnTo>
                  <a:lnTo>
                    <a:pt x="89" y="348"/>
                  </a:lnTo>
                  <a:lnTo>
                    <a:pt x="47" y="282"/>
                  </a:lnTo>
                  <a:lnTo>
                    <a:pt x="41" y="286"/>
                  </a:lnTo>
                  <a:lnTo>
                    <a:pt x="17" y="224"/>
                  </a:lnTo>
                  <a:lnTo>
                    <a:pt x="0" y="207"/>
                  </a:lnTo>
                  <a:lnTo>
                    <a:pt x="1" y="168"/>
                  </a:lnTo>
                  <a:lnTo>
                    <a:pt x="120" y="142"/>
                  </a:lnTo>
                  <a:lnTo>
                    <a:pt x="178" y="157"/>
                  </a:lnTo>
                  <a:lnTo>
                    <a:pt x="199" y="162"/>
                  </a:lnTo>
                  <a:lnTo>
                    <a:pt x="254" y="108"/>
                  </a:lnTo>
                  <a:lnTo>
                    <a:pt x="230" y="44"/>
                  </a:lnTo>
                  <a:lnTo>
                    <a:pt x="334" y="28"/>
                  </a:lnTo>
                  <a:lnTo>
                    <a:pt x="350" y="56"/>
                  </a:lnTo>
                  <a:lnTo>
                    <a:pt x="369" y="84"/>
                  </a:lnTo>
                  <a:lnTo>
                    <a:pt x="373" y="135"/>
                  </a:lnTo>
                  <a:lnTo>
                    <a:pt x="464" y="128"/>
                  </a:lnTo>
                  <a:lnTo>
                    <a:pt x="449" y="100"/>
                  </a:lnTo>
                  <a:lnTo>
                    <a:pt x="487" y="102"/>
                  </a:lnTo>
                  <a:lnTo>
                    <a:pt x="519" y="77"/>
                  </a:lnTo>
                  <a:lnTo>
                    <a:pt x="547" y="89"/>
                  </a:lnTo>
                  <a:lnTo>
                    <a:pt x="560" y="122"/>
                  </a:lnTo>
                  <a:lnTo>
                    <a:pt x="566" y="134"/>
                  </a:lnTo>
                  <a:lnTo>
                    <a:pt x="595" y="142"/>
                  </a:lnTo>
                  <a:lnTo>
                    <a:pt x="605" y="136"/>
                  </a:lnTo>
                  <a:lnTo>
                    <a:pt x="632" y="124"/>
                  </a:lnTo>
                  <a:lnTo>
                    <a:pt x="700" y="104"/>
                  </a:lnTo>
                  <a:lnTo>
                    <a:pt x="712" y="115"/>
                  </a:lnTo>
                  <a:lnTo>
                    <a:pt x="714" y="134"/>
                  </a:lnTo>
                  <a:lnTo>
                    <a:pt x="667" y="152"/>
                  </a:lnTo>
                  <a:lnTo>
                    <a:pt x="693" y="180"/>
                  </a:lnTo>
                  <a:lnTo>
                    <a:pt x="700" y="191"/>
                  </a:lnTo>
                  <a:lnTo>
                    <a:pt x="705" y="200"/>
                  </a:lnTo>
                  <a:lnTo>
                    <a:pt x="757" y="188"/>
                  </a:lnTo>
                  <a:lnTo>
                    <a:pt x="765" y="124"/>
                  </a:lnTo>
                  <a:lnTo>
                    <a:pt x="790" y="109"/>
                  </a:lnTo>
                  <a:lnTo>
                    <a:pt x="797" y="72"/>
                  </a:lnTo>
                  <a:lnTo>
                    <a:pt x="796" y="50"/>
                  </a:lnTo>
                  <a:lnTo>
                    <a:pt x="809" y="45"/>
                  </a:lnTo>
                  <a:lnTo>
                    <a:pt x="837" y="46"/>
                  </a:lnTo>
                  <a:lnTo>
                    <a:pt x="871" y="0"/>
                  </a:lnTo>
                  <a:lnTo>
                    <a:pt x="957" y="47"/>
                  </a:lnTo>
                  <a:lnTo>
                    <a:pt x="960" y="98"/>
                  </a:lnTo>
                  <a:lnTo>
                    <a:pt x="975" y="111"/>
                  </a:lnTo>
                  <a:lnTo>
                    <a:pt x="993" y="147"/>
                  </a:lnTo>
                  <a:lnTo>
                    <a:pt x="995" y="174"/>
                  </a:lnTo>
                  <a:lnTo>
                    <a:pt x="1001" y="195"/>
                  </a:lnTo>
                  <a:lnTo>
                    <a:pt x="1016" y="224"/>
                  </a:lnTo>
                  <a:lnTo>
                    <a:pt x="1020" y="233"/>
                  </a:lnTo>
                  <a:lnTo>
                    <a:pt x="1026" y="259"/>
                  </a:lnTo>
                  <a:lnTo>
                    <a:pt x="1045" y="314"/>
                  </a:lnTo>
                  <a:lnTo>
                    <a:pt x="1063" y="374"/>
                  </a:lnTo>
                  <a:lnTo>
                    <a:pt x="1086" y="397"/>
                  </a:lnTo>
                  <a:lnTo>
                    <a:pt x="1086" y="408"/>
                  </a:lnTo>
                  <a:lnTo>
                    <a:pt x="1094" y="428"/>
                  </a:lnTo>
                  <a:lnTo>
                    <a:pt x="1118" y="436"/>
                  </a:lnTo>
                  <a:lnTo>
                    <a:pt x="1181" y="452"/>
                  </a:lnTo>
                  <a:lnTo>
                    <a:pt x="1197" y="441"/>
                  </a:lnTo>
                  <a:lnTo>
                    <a:pt x="1209" y="474"/>
                  </a:lnTo>
                  <a:lnTo>
                    <a:pt x="1206" y="493"/>
                  </a:lnTo>
                  <a:lnTo>
                    <a:pt x="1213" y="497"/>
                  </a:lnTo>
                  <a:lnTo>
                    <a:pt x="1260" y="476"/>
                  </a:lnTo>
                  <a:lnTo>
                    <a:pt x="1278" y="507"/>
                  </a:lnTo>
                  <a:lnTo>
                    <a:pt x="1310" y="507"/>
                  </a:lnTo>
                  <a:lnTo>
                    <a:pt x="1352" y="498"/>
                  </a:lnTo>
                  <a:lnTo>
                    <a:pt x="1366" y="520"/>
                  </a:lnTo>
                  <a:lnTo>
                    <a:pt x="1374" y="561"/>
                  </a:lnTo>
                  <a:lnTo>
                    <a:pt x="1352" y="559"/>
                  </a:lnTo>
                  <a:lnTo>
                    <a:pt x="1329" y="552"/>
                  </a:lnTo>
                  <a:lnTo>
                    <a:pt x="1255" y="546"/>
                  </a:lnTo>
                  <a:lnTo>
                    <a:pt x="1217" y="566"/>
                  </a:lnTo>
                  <a:lnTo>
                    <a:pt x="1189" y="634"/>
                  </a:lnTo>
                  <a:lnTo>
                    <a:pt x="1153" y="661"/>
                  </a:lnTo>
                  <a:lnTo>
                    <a:pt x="1154" y="665"/>
                  </a:lnTo>
                  <a:lnTo>
                    <a:pt x="1177" y="691"/>
                  </a:lnTo>
                  <a:lnTo>
                    <a:pt x="1187" y="697"/>
                  </a:lnTo>
                  <a:lnTo>
                    <a:pt x="1236" y="670"/>
                  </a:lnTo>
                  <a:lnTo>
                    <a:pt x="1303" y="716"/>
                  </a:lnTo>
                  <a:lnTo>
                    <a:pt x="1310" y="722"/>
                  </a:lnTo>
                  <a:lnTo>
                    <a:pt x="1331" y="738"/>
                  </a:lnTo>
                  <a:lnTo>
                    <a:pt x="1414" y="803"/>
                  </a:lnTo>
                  <a:lnTo>
                    <a:pt x="1405" y="859"/>
                  </a:lnTo>
                  <a:lnTo>
                    <a:pt x="1345" y="893"/>
                  </a:lnTo>
                  <a:lnTo>
                    <a:pt x="1309" y="926"/>
                  </a:lnTo>
                  <a:lnTo>
                    <a:pt x="1314" y="854"/>
                  </a:lnTo>
                  <a:lnTo>
                    <a:pt x="1239" y="850"/>
                  </a:lnTo>
                  <a:lnTo>
                    <a:pt x="1237" y="866"/>
                  </a:lnTo>
                  <a:lnTo>
                    <a:pt x="1233" y="888"/>
                  </a:lnTo>
                  <a:lnTo>
                    <a:pt x="1142" y="891"/>
                  </a:lnTo>
                  <a:lnTo>
                    <a:pt x="1140" y="864"/>
                  </a:lnTo>
                  <a:lnTo>
                    <a:pt x="1135" y="843"/>
                  </a:lnTo>
                  <a:lnTo>
                    <a:pt x="1088" y="846"/>
                  </a:lnTo>
                  <a:lnTo>
                    <a:pt x="1052" y="907"/>
                  </a:lnTo>
                  <a:lnTo>
                    <a:pt x="995" y="884"/>
                  </a:lnTo>
                  <a:lnTo>
                    <a:pt x="885" y="892"/>
                  </a:lnTo>
                  <a:lnTo>
                    <a:pt x="851" y="925"/>
                  </a:lnTo>
                  <a:lnTo>
                    <a:pt x="836" y="906"/>
                  </a:lnTo>
                  <a:lnTo>
                    <a:pt x="819" y="904"/>
                  </a:lnTo>
                  <a:lnTo>
                    <a:pt x="801" y="935"/>
                  </a:lnTo>
                  <a:lnTo>
                    <a:pt x="833" y="968"/>
                  </a:lnTo>
                  <a:lnTo>
                    <a:pt x="825" y="968"/>
                  </a:lnTo>
                  <a:lnTo>
                    <a:pt x="765" y="982"/>
                  </a:lnTo>
                  <a:lnTo>
                    <a:pt x="733" y="968"/>
                  </a:lnTo>
                  <a:lnTo>
                    <a:pt x="683" y="993"/>
                  </a:lnTo>
                  <a:lnTo>
                    <a:pt x="661" y="1009"/>
                  </a:lnTo>
                  <a:lnTo>
                    <a:pt x="692" y="1064"/>
                  </a:lnTo>
                  <a:lnTo>
                    <a:pt x="674" y="1084"/>
                  </a:lnTo>
                  <a:lnTo>
                    <a:pt x="628" y="1118"/>
                  </a:lnTo>
                  <a:lnTo>
                    <a:pt x="579" y="1210"/>
                  </a:lnTo>
                  <a:lnTo>
                    <a:pt x="555" y="1200"/>
                  </a:lnTo>
                  <a:lnTo>
                    <a:pt x="567" y="1161"/>
                  </a:lnTo>
                  <a:lnTo>
                    <a:pt x="543" y="1152"/>
                  </a:lnTo>
                  <a:lnTo>
                    <a:pt x="494" y="1199"/>
                  </a:lnTo>
                  <a:lnTo>
                    <a:pt x="496" y="1253"/>
                  </a:lnTo>
                  <a:lnTo>
                    <a:pt x="486" y="1310"/>
                  </a:lnTo>
                  <a:lnTo>
                    <a:pt x="439" y="1378"/>
                  </a:lnTo>
                  <a:lnTo>
                    <a:pt x="485" y="1464"/>
                  </a:lnTo>
                  <a:lnTo>
                    <a:pt x="480" y="1473"/>
                  </a:lnTo>
                  <a:lnTo>
                    <a:pt x="449" y="1531"/>
                  </a:lnTo>
                  <a:lnTo>
                    <a:pt x="391" y="1526"/>
                  </a:lnTo>
                  <a:lnTo>
                    <a:pt x="315" y="1570"/>
                  </a:lnTo>
                  <a:close/>
                  <a:moveTo>
                    <a:pt x="254" y="1514"/>
                  </a:moveTo>
                  <a:lnTo>
                    <a:pt x="254" y="1514"/>
                  </a:lnTo>
                  <a:lnTo>
                    <a:pt x="316" y="1562"/>
                  </a:lnTo>
                  <a:lnTo>
                    <a:pt x="390" y="1519"/>
                  </a:lnTo>
                  <a:lnTo>
                    <a:pt x="445" y="1524"/>
                  </a:lnTo>
                  <a:lnTo>
                    <a:pt x="478" y="1464"/>
                  </a:lnTo>
                  <a:lnTo>
                    <a:pt x="431" y="1378"/>
                  </a:lnTo>
                  <a:lnTo>
                    <a:pt x="480" y="1306"/>
                  </a:lnTo>
                  <a:lnTo>
                    <a:pt x="489" y="1252"/>
                  </a:lnTo>
                  <a:lnTo>
                    <a:pt x="487" y="1196"/>
                  </a:lnTo>
                  <a:lnTo>
                    <a:pt x="542" y="1144"/>
                  </a:lnTo>
                  <a:lnTo>
                    <a:pt x="575" y="1157"/>
                  </a:lnTo>
                  <a:lnTo>
                    <a:pt x="563" y="1197"/>
                  </a:lnTo>
                  <a:lnTo>
                    <a:pt x="576" y="1202"/>
                  </a:lnTo>
                  <a:lnTo>
                    <a:pt x="623" y="1113"/>
                  </a:lnTo>
                  <a:lnTo>
                    <a:pt x="670" y="1079"/>
                  </a:lnTo>
                  <a:lnTo>
                    <a:pt x="684" y="1063"/>
                  </a:lnTo>
                  <a:lnTo>
                    <a:pt x="652" y="1007"/>
                  </a:lnTo>
                  <a:lnTo>
                    <a:pt x="679" y="987"/>
                  </a:lnTo>
                  <a:lnTo>
                    <a:pt x="733" y="961"/>
                  </a:lnTo>
                  <a:lnTo>
                    <a:pt x="766" y="975"/>
                  </a:lnTo>
                  <a:lnTo>
                    <a:pt x="819" y="963"/>
                  </a:lnTo>
                  <a:lnTo>
                    <a:pt x="793" y="936"/>
                  </a:lnTo>
                  <a:lnTo>
                    <a:pt x="816" y="897"/>
                  </a:lnTo>
                  <a:lnTo>
                    <a:pt x="839" y="899"/>
                  </a:lnTo>
                  <a:lnTo>
                    <a:pt x="851" y="915"/>
                  </a:lnTo>
                  <a:lnTo>
                    <a:pt x="882" y="885"/>
                  </a:lnTo>
                  <a:lnTo>
                    <a:pt x="884" y="885"/>
                  </a:lnTo>
                  <a:lnTo>
                    <a:pt x="996" y="877"/>
                  </a:lnTo>
                  <a:lnTo>
                    <a:pt x="1049" y="899"/>
                  </a:lnTo>
                  <a:lnTo>
                    <a:pt x="1084" y="840"/>
                  </a:lnTo>
                  <a:lnTo>
                    <a:pt x="1141" y="836"/>
                  </a:lnTo>
                  <a:lnTo>
                    <a:pt x="1147" y="863"/>
                  </a:lnTo>
                  <a:lnTo>
                    <a:pt x="1148" y="884"/>
                  </a:lnTo>
                  <a:lnTo>
                    <a:pt x="1227" y="881"/>
                  </a:lnTo>
                  <a:lnTo>
                    <a:pt x="1230" y="865"/>
                  </a:lnTo>
                  <a:lnTo>
                    <a:pt x="1233" y="843"/>
                  </a:lnTo>
                  <a:lnTo>
                    <a:pt x="1321" y="848"/>
                  </a:lnTo>
                  <a:lnTo>
                    <a:pt x="1317" y="910"/>
                  </a:lnTo>
                  <a:lnTo>
                    <a:pt x="1341" y="888"/>
                  </a:lnTo>
                  <a:lnTo>
                    <a:pt x="1399" y="855"/>
                  </a:lnTo>
                  <a:lnTo>
                    <a:pt x="1406" y="806"/>
                  </a:lnTo>
                  <a:lnTo>
                    <a:pt x="1327" y="743"/>
                  </a:lnTo>
                  <a:lnTo>
                    <a:pt x="1306" y="727"/>
                  </a:lnTo>
                  <a:lnTo>
                    <a:pt x="1299" y="722"/>
                  </a:lnTo>
                  <a:lnTo>
                    <a:pt x="1274" y="705"/>
                  </a:lnTo>
                  <a:lnTo>
                    <a:pt x="1236" y="678"/>
                  </a:lnTo>
                  <a:lnTo>
                    <a:pt x="1186" y="705"/>
                  </a:lnTo>
                  <a:lnTo>
                    <a:pt x="1172" y="696"/>
                  </a:lnTo>
                  <a:lnTo>
                    <a:pt x="1147" y="668"/>
                  </a:lnTo>
                  <a:lnTo>
                    <a:pt x="1146" y="658"/>
                  </a:lnTo>
                  <a:lnTo>
                    <a:pt x="1184" y="630"/>
                  </a:lnTo>
                  <a:lnTo>
                    <a:pt x="1212" y="561"/>
                  </a:lnTo>
                  <a:lnTo>
                    <a:pt x="1254" y="539"/>
                  </a:lnTo>
                  <a:lnTo>
                    <a:pt x="1330" y="546"/>
                  </a:lnTo>
                  <a:lnTo>
                    <a:pt x="1353" y="553"/>
                  </a:lnTo>
                  <a:lnTo>
                    <a:pt x="1366" y="554"/>
                  </a:lnTo>
                  <a:lnTo>
                    <a:pt x="1360" y="522"/>
                  </a:lnTo>
                  <a:lnTo>
                    <a:pt x="1349" y="506"/>
                  </a:lnTo>
                  <a:lnTo>
                    <a:pt x="1311" y="514"/>
                  </a:lnTo>
                  <a:lnTo>
                    <a:pt x="1274" y="514"/>
                  </a:lnTo>
                  <a:lnTo>
                    <a:pt x="1257" y="485"/>
                  </a:lnTo>
                  <a:lnTo>
                    <a:pt x="1212" y="504"/>
                  </a:lnTo>
                  <a:lnTo>
                    <a:pt x="1198" y="497"/>
                  </a:lnTo>
                  <a:lnTo>
                    <a:pt x="1202" y="474"/>
                  </a:lnTo>
                  <a:lnTo>
                    <a:pt x="1194" y="451"/>
                  </a:lnTo>
                  <a:lnTo>
                    <a:pt x="1182" y="459"/>
                  </a:lnTo>
                  <a:lnTo>
                    <a:pt x="1117" y="443"/>
                  </a:lnTo>
                  <a:lnTo>
                    <a:pt x="1089" y="434"/>
                  </a:lnTo>
                  <a:lnTo>
                    <a:pt x="1079" y="409"/>
                  </a:lnTo>
                  <a:lnTo>
                    <a:pt x="1079" y="400"/>
                  </a:lnTo>
                  <a:lnTo>
                    <a:pt x="1057" y="377"/>
                  </a:lnTo>
                  <a:lnTo>
                    <a:pt x="1039" y="316"/>
                  </a:lnTo>
                  <a:lnTo>
                    <a:pt x="1019" y="261"/>
                  </a:lnTo>
                  <a:lnTo>
                    <a:pt x="1013" y="235"/>
                  </a:lnTo>
                  <a:lnTo>
                    <a:pt x="1010" y="227"/>
                  </a:lnTo>
                  <a:lnTo>
                    <a:pt x="995" y="198"/>
                  </a:lnTo>
                  <a:lnTo>
                    <a:pt x="988" y="175"/>
                  </a:lnTo>
                  <a:lnTo>
                    <a:pt x="986" y="148"/>
                  </a:lnTo>
                  <a:lnTo>
                    <a:pt x="969" y="115"/>
                  </a:lnTo>
                  <a:lnTo>
                    <a:pt x="953" y="101"/>
                  </a:lnTo>
                  <a:lnTo>
                    <a:pt x="950" y="51"/>
                  </a:lnTo>
                  <a:lnTo>
                    <a:pt x="873" y="8"/>
                  </a:lnTo>
                  <a:lnTo>
                    <a:pt x="840" y="52"/>
                  </a:lnTo>
                  <a:lnTo>
                    <a:pt x="810" y="51"/>
                  </a:lnTo>
                  <a:lnTo>
                    <a:pt x="803" y="54"/>
                  </a:lnTo>
                  <a:lnTo>
                    <a:pt x="803" y="73"/>
                  </a:lnTo>
                  <a:lnTo>
                    <a:pt x="796" y="113"/>
                  </a:lnTo>
                  <a:lnTo>
                    <a:pt x="771" y="128"/>
                  </a:lnTo>
                  <a:lnTo>
                    <a:pt x="764" y="194"/>
                  </a:lnTo>
                  <a:lnTo>
                    <a:pt x="701" y="208"/>
                  </a:lnTo>
                  <a:lnTo>
                    <a:pt x="694" y="195"/>
                  </a:lnTo>
                  <a:lnTo>
                    <a:pt x="688" y="184"/>
                  </a:lnTo>
                  <a:lnTo>
                    <a:pt x="655" y="150"/>
                  </a:lnTo>
                  <a:lnTo>
                    <a:pt x="707" y="130"/>
                  </a:lnTo>
                  <a:lnTo>
                    <a:pt x="706" y="118"/>
                  </a:lnTo>
                  <a:lnTo>
                    <a:pt x="699" y="112"/>
                  </a:lnTo>
                  <a:lnTo>
                    <a:pt x="634" y="131"/>
                  </a:lnTo>
                  <a:lnTo>
                    <a:pt x="608" y="142"/>
                  </a:lnTo>
                  <a:lnTo>
                    <a:pt x="596" y="149"/>
                  </a:lnTo>
                  <a:lnTo>
                    <a:pt x="561" y="139"/>
                  </a:lnTo>
                  <a:lnTo>
                    <a:pt x="554" y="125"/>
                  </a:lnTo>
                  <a:lnTo>
                    <a:pt x="542" y="94"/>
                  </a:lnTo>
                  <a:lnTo>
                    <a:pt x="520" y="85"/>
                  </a:lnTo>
                  <a:lnTo>
                    <a:pt x="489" y="108"/>
                  </a:lnTo>
                  <a:lnTo>
                    <a:pt x="460" y="107"/>
                  </a:lnTo>
                  <a:lnTo>
                    <a:pt x="474" y="134"/>
                  </a:lnTo>
                  <a:lnTo>
                    <a:pt x="367" y="143"/>
                  </a:lnTo>
                  <a:lnTo>
                    <a:pt x="363" y="86"/>
                  </a:lnTo>
                  <a:lnTo>
                    <a:pt x="345" y="59"/>
                  </a:lnTo>
                  <a:lnTo>
                    <a:pt x="330" y="35"/>
                  </a:lnTo>
                  <a:lnTo>
                    <a:pt x="239" y="50"/>
                  </a:lnTo>
                  <a:lnTo>
                    <a:pt x="261" y="109"/>
                  </a:lnTo>
                  <a:lnTo>
                    <a:pt x="201" y="169"/>
                  </a:lnTo>
                  <a:lnTo>
                    <a:pt x="176" y="163"/>
                  </a:lnTo>
                  <a:lnTo>
                    <a:pt x="119" y="149"/>
                  </a:lnTo>
                  <a:lnTo>
                    <a:pt x="7" y="173"/>
                  </a:lnTo>
                  <a:lnTo>
                    <a:pt x="7" y="204"/>
                  </a:lnTo>
                  <a:lnTo>
                    <a:pt x="23" y="221"/>
                  </a:lnTo>
                  <a:lnTo>
                    <a:pt x="44" y="276"/>
                  </a:lnTo>
                  <a:lnTo>
                    <a:pt x="48" y="273"/>
                  </a:lnTo>
                  <a:lnTo>
                    <a:pt x="96" y="347"/>
                  </a:lnTo>
                  <a:lnTo>
                    <a:pt x="88" y="380"/>
                  </a:lnTo>
                  <a:lnTo>
                    <a:pt x="98" y="434"/>
                  </a:lnTo>
                  <a:lnTo>
                    <a:pt x="108" y="495"/>
                  </a:lnTo>
                  <a:lnTo>
                    <a:pt x="81" y="508"/>
                  </a:lnTo>
                  <a:lnTo>
                    <a:pt x="68" y="529"/>
                  </a:lnTo>
                  <a:lnTo>
                    <a:pt x="85" y="609"/>
                  </a:lnTo>
                  <a:lnTo>
                    <a:pt x="80" y="636"/>
                  </a:lnTo>
                  <a:lnTo>
                    <a:pt x="94" y="642"/>
                  </a:lnTo>
                  <a:lnTo>
                    <a:pt x="72" y="728"/>
                  </a:lnTo>
                  <a:lnTo>
                    <a:pt x="121" y="791"/>
                  </a:lnTo>
                  <a:lnTo>
                    <a:pt x="141" y="861"/>
                  </a:lnTo>
                  <a:lnTo>
                    <a:pt x="212" y="862"/>
                  </a:lnTo>
                  <a:lnTo>
                    <a:pt x="248" y="858"/>
                  </a:lnTo>
                  <a:lnTo>
                    <a:pt x="247" y="941"/>
                  </a:lnTo>
                  <a:lnTo>
                    <a:pt x="170" y="1084"/>
                  </a:lnTo>
                  <a:lnTo>
                    <a:pt x="82" y="1117"/>
                  </a:lnTo>
                  <a:lnTo>
                    <a:pt x="72" y="1141"/>
                  </a:lnTo>
                  <a:lnTo>
                    <a:pt x="105" y="1166"/>
                  </a:lnTo>
                  <a:lnTo>
                    <a:pt x="83" y="1221"/>
                  </a:lnTo>
                  <a:lnTo>
                    <a:pt x="54" y="1234"/>
                  </a:lnTo>
                  <a:lnTo>
                    <a:pt x="78" y="1346"/>
                  </a:lnTo>
                  <a:lnTo>
                    <a:pt x="247" y="1490"/>
                  </a:lnTo>
                  <a:lnTo>
                    <a:pt x="253" y="1507"/>
                  </a:lnTo>
                  <a:lnTo>
                    <a:pt x="254" y="151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5"/>
            <p:cNvSpPr>
              <a:spLocks/>
            </p:cNvSpPr>
            <p:nvPr/>
          </p:nvSpPr>
          <p:spPr bwMode="auto">
            <a:xfrm>
              <a:off x="8872538" y="2884488"/>
              <a:ext cx="857250" cy="660400"/>
            </a:xfrm>
            <a:custGeom>
              <a:avLst/>
              <a:gdLst>
                <a:gd name="T0" fmla="*/ 305 w 899"/>
                <a:gd name="T1" fmla="*/ 224 h 691"/>
                <a:gd name="T2" fmla="*/ 423 w 899"/>
                <a:gd name="T3" fmla="*/ 217 h 691"/>
                <a:gd name="T4" fmla="*/ 498 w 899"/>
                <a:gd name="T5" fmla="*/ 112 h 691"/>
                <a:gd name="T6" fmla="*/ 566 w 899"/>
                <a:gd name="T7" fmla="*/ 100 h 691"/>
                <a:gd name="T8" fmla="*/ 648 w 899"/>
                <a:gd name="T9" fmla="*/ 62 h 691"/>
                <a:gd name="T10" fmla="*/ 684 w 899"/>
                <a:gd name="T11" fmla="*/ 30 h 691"/>
                <a:gd name="T12" fmla="*/ 697 w 899"/>
                <a:gd name="T13" fmla="*/ 6 h 691"/>
                <a:gd name="T14" fmla="*/ 724 w 899"/>
                <a:gd name="T15" fmla="*/ 16 h 691"/>
                <a:gd name="T16" fmla="*/ 757 w 899"/>
                <a:gd name="T17" fmla="*/ 19 h 691"/>
                <a:gd name="T18" fmla="*/ 814 w 899"/>
                <a:gd name="T19" fmla="*/ 29 h 691"/>
                <a:gd name="T20" fmla="*/ 899 w 899"/>
                <a:gd name="T21" fmla="*/ 85 h 691"/>
                <a:gd name="T22" fmla="*/ 871 w 899"/>
                <a:gd name="T23" fmla="*/ 94 h 691"/>
                <a:gd name="T24" fmla="*/ 769 w 899"/>
                <a:gd name="T25" fmla="*/ 92 h 691"/>
                <a:gd name="T26" fmla="*/ 753 w 899"/>
                <a:gd name="T27" fmla="*/ 114 h 691"/>
                <a:gd name="T28" fmla="*/ 805 w 899"/>
                <a:gd name="T29" fmla="*/ 180 h 691"/>
                <a:gd name="T30" fmla="*/ 773 w 899"/>
                <a:gd name="T31" fmla="*/ 208 h 691"/>
                <a:gd name="T32" fmla="*/ 722 w 899"/>
                <a:gd name="T33" fmla="*/ 186 h 691"/>
                <a:gd name="T34" fmla="*/ 764 w 899"/>
                <a:gd name="T35" fmla="*/ 185 h 691"/>
                <a:gd name="T36" fmla="*/ 751 w 899"/>
                <a:gd name="T37" fmla="*/ 153 h 691"/>
                <a:gd name="T38" fmla="*/ 688 w 899"/>
                <a:gd name="T39" fmla="*/ 142 h 691"/>
                <a:gd name="T40" fmla="*/ 657 w 899"/>
                <a:gd name="T41" fmla="*/ 206 h 691"/>
                <a:gd name="T42" fmla="*/ 652 w 899"/>
                <a:gd name="T43" fmla="*/ 235 h 691"/>
                <a:gd name="T44" fmla="*/ 645 w 899"/>
                <a:gd name="T45" fmla="*/ 373 h 691"/>
                <a:gd name="T46" fmla="*/ 590 w 899"/>
                <a:gd name="T47" fmla="*/ 352 h 691"/>
                <a:gd name="T48" fmla="*/ 505 w 899"/>
                <a:gd name="T49" fmla="*/ 338 h 691"/>
                <a:gd name="T50" fmla="*/ 456 w 899"/>
                <a:gd name="T51" fmla="*/ 313 h 691"/>
                <a:gd name="T52" fmla="*/ 402 w 899"/>
                <a:gd name="T53" fmla="*/ 290 h 691"/>
                <a:gd name="T54" fmla="*/ 326 w 899"/>
                <a:gd name="T55" fmla="*/ 273 h 691"/>
                <a:gd name="T56" fmla="*/ 360 w 899"/>
                <a:gd name="T57" fmla="*/ 347 h 691"/>
                <a:gd name="T58" fmla="*/ 316 w 899"/>
                <a:gd name="T59" fmla="*/ 390 h 691"/>
                <a:gd name="T60" fmla="*/ 267 w 899"/>
                <a:gd name="T61" fmla="*/ 498 h 691"/>
                <a:gd name="T62" fmla="*/ 258 w 899"/>
                <a:gd name="T63" fmla="*/ 554 h 691"/>
                <a:gd name="T64" fmla="*/ 285 w 899"/>
                <a:gd name="T65" fmla="*/ 594 h 691"/>
                <a:gd name="T66" fmla="*/ 321 w 899"/>
                <a:gd name="T67" fmla="*/ 680 h 691"/>
                <a:gd name="T68" fmla="*/ 279 w 899"/>
                <a:gd name="T69" fmla="*/ 691 h 691"/>
                <a:gd name="T70" fmla="*/ 227 w 899"/>
                <a:gd name="T71" fmla="*/ 658 h 691"/>
                <a:gd name="T72" fmla="*/ 201 w 899"/>
                <a:gd name="T73" fmla="*/ 638 h 691"/>
                <a:gd name="T74" fmla="*/ 143 w 899"/>
                <a:gd name="T75" fmla="*/ 642 h 691"/>
                <a:gd name="T76" fmla="*/ 60 w 899"/>
                <a:gd name="T77" fmla="*/ 617 h 691"/>
                <a:gd name="T78" fmla="*/ 73 w 899"/>
                <a:gd name="T79" fmla="*/ 553 h 691"/>
                <a:gd name="T80" fmla="*/ 41 w 899"/>
                <a:gd name="T81" fmla="*/ 469 h 691"/>
                <a:gd name="T82" fmla="*/ 71 w 899"/>
                <a:gd name="T83" fmla="*/ 402 h 691"/>
                <a:gd name="T84" fmla="*/ 17 w 899"/>
                <a:gd name="T85" fmla="*/ 387 h 691"/>
                <a:gd name="T86" fmla="*/ 39 w 899"/>
                <a:gd name="T87" fmla="*/ 341 h 691"/>
                <a:gd name="T88" fmla="*/ 55 w 899"/>
                <a:gd name="T89" fmla="*/ 275 h 691"/>
                <a:gd name="T90" fmla="*/ 83 w 899"/>
                <a:gd name="T91" fmla="*/ 234 h 691"/>
                <a:gd name="T92" fmla="*/ 274 w 899"/>
                <a:gd name="T93" fmla="*/ 222 h 691"/>
                <a:gd name="T94" fmla="*/ 305 w 899"/>
                <a:gd name="T95" fmla="*/ 22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9" h="691">
                  <a:moveTo>
                    <a:pt x="305" y="224"/>
                  </a:moveTo>
                  <a:lnTo>
                    <a:pt x="305" y="224"/>
                  </a:lnTo>
                  <a:lnTo>
                    <a:pt x="369" y="197"/>
                  </a:lnTo>
                  <a:lnTo>
                    <a:pt x="423" y="217"/>
                  </a:lnTo>
                  <a:lnTo>
                    <a:pt x="481" y="196"/>
                  </a:lnTo>
                  <a:lnTo>
                    <a:pt x="498" y="112"/>
                  </a:lnTo>
                  <a:lnTo>
                    <a:pt x="533" y="121"/>
                  </a:lnTo>
                  <a:lnTo>
                    <a:pt x="566" y="100"/>
                  </a:lnTo>
                  <a:lnTo>
                    <a:pt x="613" y="88"/>
                  </a:lnTo>
                  <a:lnTo>
                    <a:pt x="648" y="62"/>
                  </a:lnTo>
                  <a:lnTo>
                    <a:pt x="680" y="56"/>
                  </a:lnTo>
                  <a:lnTo>
                    <a:pt x="684" y="30"/>
                  </a:lnTo>
                  <a:lnTo>
                    <a:pt x="685" y="18"/>
                  </a:lnTo>
                  <a:lnTo>
                    <a:pt x="697" y="6"/>
                  </a:lnTo>
                  <a:lnTo>
                    <a:pt x="721" y="0"/>
                  </a:lnTo>
                  <a:lnTo>
                    <a:pt x="724" y="16"/>
                  </a:lnTo>
                  <a:lnTo>
                    <a:pt x="739" y="16"/>
                  </a:lnTo>
                  <a:lnTo>
                    <a:pt x="757" y="19"/>
                  </a:lnTo>
                  <a:lnTo>
                    <a:pt x="795" y="19"/>
                  </a:lnTo>
                  <a:lnTo>
                    <a:pt x="814" y="29"/>
                  </a:lnTo>
                  <a:lnTo>
                    <a:pt x="814" y="33"/>
                  </a:lnTo>
                  <a:lnTo>
                    <a:pt x="899" y="85"/>
                  </a:lnTo>
                  <a:lnTo>
                    <a:pt x="892" y="88"/>
                  </a:lnTo>
                  <a:lnTo>
                    <a:pt x="871" y="94"/>
                  </a:lnTo>
                  <a:lnTo>
                    <a:pt x="796" y="107"/>
                  </a:lnTo>
                  <a:lnTo>
                    <a:pt x="769" y="92"/>
                  </a:lnTo>
                  <a:lnTo>
                    <a:pt x="753" y="107"/>
                  </a:lnTo>
                  <a:lnTo>
                    <a:pt x="753" y="114"/>
                  </a:lnTo>
                  <a:lnTo>
                    <a:pt x="805" y="148"/>
                  </a:lnTo>
                  <a:lnTo>
                    <a:pt x="805" y="180"/>
                  </a:lnTo>
                  <a:lnTo>
                    <a:pt x="805" y="182"/>
                  </a:lnTo>
                  <a:lnTo>
                    <a:pt x="773" y="208"/>
                  </a:lnTo>
                  <a:lnTo>
                    <a:pt x="750" y="221"/>
                  </a:lnTo>
                  <a:lnTo>
                    <a:pt x="722" y="186"/>
                  </a:lnTo>
                  <a:lnTo>
                    <a:pt x="740" y="180"/>
                  </a:lnTo>
                  <a:lnTo>
                    <a:pt x="764" y="185"/>
                  </a:lnTo>
                  <a:lnTo>
                    <a:pt x="771" y="157"/>
                  </a:lnTo>
                  <a:lnTo>
                    <a:pt x="751" y="153"/>
                  </a:lnTo>
                  <a:lnTo>
                    <a:pt x="730" y="120"/>
                  </a:lnTo>
                  <a:lnTo>
                    <a:pt x="688" y="142"/>
                  </a:lnTo>
                  <a:lnTo>
                    <a:pt x="681" y="170"/>
                  </a:lnTo>
                  <a:lnTo>
                    <a:pt x="657" y="206"/>
                  </a:lnTo>
                  <a:lnTo>
                    <a:pt x="654" y="230"/>
                  </a:lnTo>
                  <a:lnTo>
                    <a:pt x="652" y="235"/>
                  </a:lnTo>
                  <a:lnTo>
                    <a:pt x="643" y="352"/>
                  </a:lnTo>
                  <a:lnTo>
                    <a:pt x="645" y="373"/>
                  </a:lnTo>
                  <a:lnTo>
                    <a:pt x="596" y="375"/>
                  </a:lnTo>
                  <a:lnTo>
                    <a:pt x="590" y="352"/>
                  </a:lnTo>
                  <a:lnTo>
                    <a:pt x="544" y="359"/>
                  </a:lnTo>
                  <a:lnTo>
                    <a:pt x="505" y="338"/>
                  </a:lnTo>
                  <a:lnTo>
                    <a:pt x="495" y="306"/>
                  </a:lnTo>
                  <a:lnTo>
                    <a:pt x="456" y="313"/>
                  </a:lnTo>
                  <a:lnTo>
                    <a:pt x="433" y="285"/>
                  </a:lnTo>
                  <a:lnTo>
                    <a:pt x="402" y="290"/>
                  </a:lnTo>
                  <a:lnTo>
                    <a:pt x="382" y="259"/>
                  </a:lnTo>
                  <a:lnTo>
                    <a:pt x="326" y="273"/>
                  </a:lnTo>
                  <a:lnTo>
                    <a:pt x="355" y="337"/>
                  </a:lnTo>
                  <a:lnTo>
                    <a:pt x="360" y="347"/>
                  </a:lnTo>
                  <a:lnTo>
                    <a:pt x="332" y="358"/>
                  </a:lnTo>
                  <a:lnTo>
                    <a:pt x="316" y="390"/>
                  </a:lnTo>
                  <a:lnTo>
                    <a:pt x="248" y="458"/>
                  </a:lnTo>
                  <a:lnTo>
                    <a:pt x="267" y="498"/>
                  </a:lnTo>
                  <a:lnTo>
                    <a:pt x="261" y="535"/>
                  </a:lnTo>
                  <a:lnTo>
                    <a:pt x="258" y="554"/>
                  </a:lnTo>
                  <a:lnTo>
                    <a:pt x="279" y="579"/>
                  </a:lnTo>
                  <a:lnTo>
                    <a:pt x="285" y="594"/>
                  </a:lnTo>
                  <a:lnTo>
                    <a:pt x="295" y="616"/>
                  </a:lnTo>
                  <a:lnTo>
                    <a:pt x="321" y="680"/>
                  </a:lnTo>
                  <a:lnTo>
                    <a:pt x="321" y="680"/>
                  </a:lnTo>
                  <a:lnTo>
                    <a:pt x="279" y="691"/>
                  </a:lnTo>
                  <a:lnTo>
                    <a:pt x="250" y="653"/>
                  </a:lnTo>
                  <a:lnTo>
                    <a:pt x="227" y="658"/>
                  </a:lnTo>
                  <a:lnTo>
                    <a:pt x="219" y="652"/>
                  </a:lnTo>
                  <a:lnTo>
                    <a:pt x="201" y="638"/>
                  </a:lnTo>
                  <a:lnTo>
                    <a:pt x="177" y="620"/>
                  </a:lnTo>
                  <a:lnTo>
                    <a:pt x="143" y="642"/>
                  </a:lnTo>
                  <a:lnTo>
                    <a:pt x="95" y="636"/>
                  </a:lnTo>
                  <a:lnTo>
                    <a:pt x="60" y="617"/>
                  </a:lnTo>
                  <a:lnTo>
                    <a:pt x="37" y="604"/>
                  </a:lnTo>
                  <a:lnTo>
                    <a:pt x="73" y="553"/>
                  </a:lnTo>
                  <a:lnTo>
                    <a:pt x="59" y="508"/>
                  </a:lnTo>
                  <a:lnTo>
                    <a:pt x="41" y="469"/>
                  </a:lnTo>
                  <a:lnTo>
                    <a:pt x="89" y="434"/>
                  </a:lnTo>
                  <a:lnTo>
                    <a:pt x="71" y="402"/>
                  </a:lnTo>
                  <a:lnTo>
                    <a:pt x="34" y="413"/>
                  </a:lnTo>
                  <a:lnTo>
                    <a:pt x="17" y="387"/>
                  </a:lnTo>
                  <a:lnTo>
                    <a:pt x="0" y="343"/>
                  </a:lnTo>
                  <a:lnTo>
                    <a:pt x="39" y="341"/>
                  </a:lnTo>
                  <a:lnTo>
                    <a:pt x="61" y="309"/>
                  </a:lnTo>
                  <a:lnTo>
                    <a:pt x="55" y="275"/>
                  </a:lnTo>
                  <a:lnTo>
                    <a:pt x="83" y="264"/>
                  </a:lnTo>
                  <a:lnTo>
                    <a:pt x="83" y="234"/>
                  </a:lnTo>
                  <a:lnTo>
                    <a:pt x="210" y="234"/>
                  </a:lnTo>
                  <a:lnTo>
                    <a:pt x="274" y="222"/>
                  </a:lnTo>
                  <a:lnTo>
                    <a:pt x="305" y="224"/>
                  </a:lnTo>
                  <a:lnTo>
                    <a:pt x="305" y="2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6"/>
            <p:cNvSpPr>
              <a:spLocks noEditPoints="1"/>
            </p:cNvSpPr>
            <p:nvPr/>
          </p:nvSpPr>
          <p:spPr bwMode="auto">
            <a:xfrm>
              <a:off x="8867775" y="2881313"/>
              <a:ext cx="869950" cy="665163"/>
            </a:xfrm>
            <a:custGeom>
              <a:avLst/>
              <a:gdLst>
                <a:gd name="T0" fmla="*/ 254 w 912"/>
                <a:gd name="T1" fmla="*/ 660 h 698"/>
                <a:gd name="T2" fmla="*/ 149 w 912"/>
                <a:gd name="T3" fmla="*/ 649 h 698"/>
                <a:gd name="T4" fmla="*/ 75 w 912"/>
                <a:gd name="T5" fmla="*/ 557 h 698"/>
                <a:gd name="T6" fmla="*/ 90 w 912"/>
                <a:gd name="T7" fmla="*/ 437 h 698"/>
                <a:gd name="T8" fmla="*/ 19 w 912"/>
                <a:gd name="T9" fmla="*/ 393 h 698"/>
                <a:gd name="T10" fmla="*/ 62 w 912"/>
                <a:gd name="T11" fmla="*/ 313 h 698"/>
                <a:gd name="T12" fmla="*/ 85 w 912"/>
                <a:gd name="T13" fmla="*/ 234 h 698"/>
                <a:gd name="T14" fmla="*/ 309 w 912"/>
                <a:gd name="T15" fmla="*/ 224 h 698"/>
                <a:gd name="T16" fmla="*/ 483 w 912"/>
                <a:gd name="T17" fmla="*/ 197 h 698"/>
                <a:gd name="T18" fmla="*/ 570 w 912"/>
                <a:gd name="T19" fmla="*/ 100 h 698"/>
                <a:gd name="T20" fmla="*/ 682 w 912"/>
                <a:gd name="T21" fmla="*/ 57 h 698"/>
                <a:gd name="T22" fmla="*/ 700 w 912"/>
                <a:gd name="T23" fmla="*/ 7 h 698"/>
                <a:gd name="T24" fmla="*/ 743 w 912"/>
                <a:gd name="T25" fmla="*/ 16 h 698"/>
                <a:gd name="T26" fmla="*/ 822 w 912"/>
                <a:gd name="T27" fmla="*/ 31 h 698"/>
                <a:gd name="T28" fmla="*/ 898 w 912"/>
                <a:gd name="T29" fmla="*/ 95 h 698"/>
                <a:gd name="T30" fmla="*/ 774 w 912"/>
                <a:gd name="T31" fmla="*/ 100 h 698"/>
                <a:gd name="T32" fmla="*/ 813 w 912"/>
                <a:gd name="T33" fmla="*/ 150 h 698"/>
                <a:gd name="T34" fmla="*/ 754 w 912"/>
                <a:gd name="T35" fmla="*/ 230 h 698"/>
                <a:gd name="T36" fmla="*/ 766 w 912"/>
                <a:gd name="T37" fmla="*/ 186 h 698"/>
                <a:gd name="T38" fmla="*/ 733 w 912"/>
                <a:gd name="T39" fmla="*/ 129 h 698"/>
                <a:gd name="T40" fmla="*/ 665 w 912"/>
                <a:gd name="T41" fmla="*/ 211 h 698"/>
                <a:gd name="T42" fmla="*/ 652 w 912"/>
                <a:gd name="T43" fmla="*/ 357 h 698"/>
                <a:gd name="T44" fmla="*/ 593 w 912"/>
                <a:gd name="T45" fmla="*/ 360 h 698"/>
                <a:gd name="T46" fmla="*/ 498 w 912"/>
                <a:gd name="T47" fmla="*/ 314 h 698"/>
                <a:gd name="T48" fmla="*/ 405 w 912"/>
                <a:gd name="T49" fmla="*/ 297 h 698"/>
                <a:gd name="T50" fmla="*/ 363 w 912"/>
                <a:gd name="T51" fmla="*/ 340 h 698"/>
                <a:gd name="T52" fmla="*/ 323 w 912"/>
                <a:gd name="T53" fmla="*/ 396 h 698"/>
                <a:gd name="T54" fmla="*/ 267 w 912"/>
                <a:gd name="T55" fmla="*/ 557 h 698"/>
                <a:gd name="T56" fmla="*/ 326 w 912"/>
                <a:gd name="T57" fmla="*/ 687 h 698"/>
                <a:gd name="T58" fmla="*/ 256 w 912"/>
                <a:gd name="T59" fmla="*/ 653 h 698"/>
                <a:gd name="T60" fmla="*/ 281 w 912"/>
                <a:gd name="T61" fmla="*/ 585 h 698"/>
                <a:gd name="T62" fmla="*/ 249 w 912"/>
                <a:gd name="T63" fmla="*/ 462 h 698"/>
                <a:gd name="T64" fmla="*/ 360 w 912"/>
                <a:gd name="T65" fmla="*/ 349 h 698"/>
                <a:gd name="T66" fmla="*/ 389 w 912"/>
                <a:gd name="T67" fmla="*/ 260 h 698"/>
                <a:gd name="T68" fmla="*/ 462 w 912"/>
                <a:gd name="T69" fmla="*/ 314 h 698"/>
                <a:gd name="T70" fmla="*/ 550 w 912"/>
                <a:gd name="T71" fmla="*/ 360 h 698"/>
                <a:gd name="T72" fmla="*/ 647 w 912"/>
                <a:gd name="T73" fmla="*/ 374 h 698"/>
                <a:gd name="T74" fmla="*/ 656 w 912"/>
                <a:gd name="T75" fmla="*/ 233 h 698"/>
                <a:gd name="T76" fmla="*/ 690 w 912"/>
                <a:gd name="T77" fmla="*/ 144 h 698"/>
                <a:gd name="T78" fmla="*/ 781 w 912"/>
                <a:gd name="T79" fmla="*/ 159 h 698"/>
                <a:gd name="T80" fmla="*/ 732 w 912"/>
                <a:gd name="T81" fmla="*/ 192 h 698"/>
                <a:gd name="T82" fmla="*/ 807 w 912"/>
                <a:gd name="T83" fmla="*/ 184 h 698"/>
                <a:gd name="T84" fmla="*/ 755 w 912"/>
                <a:gd name="T85" fmla="*/ 110 h 698"/>
                <a:gd name="T86" fmla="*/ 876 w 912"/>
                <a:gd name="T87" fmla="*/ 95 h 698"/>
                <a:gd name="T88" fmla="*/ 815 w 912"/>
                <a:gd name="T89" fmla="*/ 35 h 698"/>
                <a:gd name="T90" fmla="*/ 743 w 912"/>
                <a:gd name="T91" fmla="*/ 23 h 698"/>
                <a:gd name="T92" fmla="*/ 703 w 912"/>
                <a:gd name="T93" fmla="*/ 13 h 698"/>
                <a:gd name="T94" fmla="*/ 688 w 912"/>
                <a:gd name="T95" fmla="*/ 62 h 698"/>
                <a:gd name="T96" fmla="*/ 572 w 912"/>
                <a:gd name="T97" fmla="*/ 107 h 698"/>
                <a:gd name="T98" fmla="*/ 489 w 912"/>
                <a:gd name="T99" fmla="*/ 202 h 698"/>
                <a:gd name="T100" fmla="*/ 310 w 912"/>
                <a:gd name="T101" fmla="*/ 231 h 698"/>
                <a:gd name="T102" fmla="*/ 91 w 912"/>
                <a:gd name="T103" fmla="*/ 241 h 698"/>
                <a:gd name="T104" fmla="*/ 69 w 912"/>
                <a:gd name="T105" fmla="*/ 314 h 698"/>
                <a:gd name="T106" fmla="*/ 25 w 912"/>
                <a:gd name="T107" fmla="*/ 390 h 698"/>
                <a:gd name="T108" fmla="*/ 99 w 912"/>
                <a:gd name="T109" fmla="*/ 439 h 698"/>
                <a:gd name="T110" fmla="*/ 82 w 912"/>
                <a:gd name="T111" fmla="*/ 558 h 698"/>
                <a:gd name="T112" fmla="*/ 148 w 912"/>
                <a:gd name="T113" fmla="*/ 642 h 698"/>
                <a:gd name="T114" fmla="*/ 256 w 912"/>
                <a:gd name="T115" fmla="*/ 65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2" h="698">
                  <a:moveTo>
                    <a:pt x="283" y="698"/>
                  </a:moveTo>
                  <a:lnTo>
                    <a:pt x="283" y="698"/>
                  </a:lnTo>
                  <a:lnTo>
                    <a:pt x="254" y="660"/>
                  </a:lnTo>
                  <a:lnTo>
                    <a:pt x="231" y="665"/>
                  </a:lnTo>
                  <a:lnTo>
                    <a:pt x="182" y="628"/>
                  </a:lnTo>
                  <a:lnTo>
                    <a:pt x="149" y="649"/>
                  </a:lnTo>
                  <a:lnTo>
                    <a:pt x="98" y="643"/>
                  </a:lnTo>
                  <a:lnTo>
                    <a:pt x="37" y="609"/>
                  </a:lnTo>
                  <a:lnTo>
                    <a:pt x="75" y="557"/>
                  </a:lnTo>
                  <a:lnTo>
                    <a:pt x="61" y="513"/>
                  </a:lnTo>
                  <a:lnTo>
                    <a:pt x="42" y="472"/>
                  </a:lnTo>
                  <a:lnTo>
                    <a:pt x="90" y="437"/>
                  </a:lnTo>
                  <a:lnTo>
                    <a:pt x="74" y="410"/>
                  </a:lnTo>
                  <a:lnTo>
                    <a:pt x="37" y="421"/>
                  </a:lnTo>
                  <a:lnTo>
                    <a:pt x="19" y="393"/>
                  </a:lnTo>
                  <a:lnTo>
                    <a:pt x="0" y="344"/>
                  </a:lnTo>
                  <a:lnTo>
                    <a:pt x="42" y="341"/>
                  </a:lnTo>
                  <a:lnTo>
                    <a:pt x="62" y="313"/>
                  </a:lnTo>
                  <a:lnTo>
                    <a:pt x="57" y="277"/>
                  </a:lnTo>
                  <a:lnTo>
                    <a:pt x="84" y="265"/>
                  </a:lnTo>
                  <a:lnTo>
                    <a:pt x="85" y="234"/>
                  </a:lnTo>
                  <a:lnTo>
                    <a:pt x="215" y="234"/>
                  </a:lnTo>
                  <a:lnTo>
                    <a:pt x="279" y="222"/>
                  </a:lnTo>
                  <a:lnTo>
                    <a:pt x="309" y="224"/>
                  </a:lnTo>
                  <a:lnTo>
                    <a:pt x="374" y="198"/>
                  </a:lnTo>
                  <a:lnTo>
                    <a:pt x="428" y="218"/>
                  </a:lnTo>
                  <a:lnTo>
                    <a:pt x="483" y="197"/>
                  </a:lnTo>
                  <a:lnTo>
                    <a:pt x="500" y="112"/>
                  </a:lnTo>
                  <a:lnTo>
                    <a:pt x="538" y="122"/>
                  </a:lnTo>
                  <a:lnTo>
                    <a:pt x="570" y="100"/>
                  </a:lnTo>
                  <a:lnTo>
                    <a:pt x="617" y="89"/>
                  </a:lnTo>
                  <a:lnTo>
                    <a:pt x="653" y="63"/>
                  </a:lnTo>
                  <a:lnTo>
                    <a:pt x="682" y="57"/>
                  </a:lnTo>
                  <a:lnTo>
                    <a:pt x="686" y="33"/>
                  </a:lnTo>
                  <a:lnTo>
                    <a:pt x="687" y="21"/>
                  </a:lnTo>
                  <a:lnTo>
                    <a:pt x="700" y="7"/>
                  </a:lnTo>
                  <a:lnTo>
                    <a:pt x="729" y="0"/>
                  </a:lnTo>
                  <a:lnTo>
                    <a:pt x="732" y="17"/>
                  </a:lnTo>
                  <a:lnTo>
                    <a:pt x="743" y="16"/>
                  </a:lnTo>
                  <a:lnTo>
                    <a:pt x="763" y="20"/>
                  </a:lnTo>
                  <a:lnTo>
                    <a:pt x="801" y="19"/>
                  </a:lnTo>
                  <a:lnTo>
                    <a:pt x="822" y="31"/>
                  </a:lnTo>
                  <a:lnTo>
                    <a:pt x="822" y="35"/>
                  </a:lnTo>
                  <a:lnTo>
                    <a:pt x="912" y="90"/>
                  </a:lnTo>
                  <a:lnTo>
                    <a:pt x="898" y="95"/>
                  </a:lnTo>
                  <a:lnTo>
                    <a:pt x="877" y="102"/>
                  </a:lnTo>
                  <a:lnTo>
                    <a:pt x="800" y="114"/>
                  </a:lnTo>
                  <a:lnTo>
                    <a:pt x="774" y="100"/>
                  </a:lnTo>
                  <a:lnTo>
                    <a:pt x="762" y="113"/>
                  </a:lnTo>
                  <a:lnTo>
                    <a:pt x="761" y="116"/>
                  </a:lnTo>
                  <a:lnTo>
                    <a:pt x="813" y="150"/>
                  </a:lnTo>
                  <a:lnTo>
                    <a:pt x="814" y="187"/>
                  </a:lnTo>
                  <a:lnTo>
                    <a:pt x="781" y="215"/>
                  </a:lnTo>
                  <a:lnTo>
                    <a:pt x="754" y="230"/>
                  </a:lnTo>
                  <a:lnTo>
                    <a:pt x="721" y="189"/>
                  </a:lnTo>
                  <a:lnTo>
                    <a:pt x="745" y="181"/>
                  </a:lnTo>
                  <a:lnTo>
                    <a:pt x="766" y="186"/>
                  </a:lnTo>
                  <a:lnTo>
                    <a:pt x="772" y="164"/>
                  </a:lnTo>
                  <a:lnTo>
                    <a:pt x="754" y="159"/>
                  </a:lnTo>
                  <a:lnTo>
                    <a:pt x="733" y="129"/>
                  </a:lnTo>
                  <a:lnTo>
                    <a:pt x="696" y="148"/>
                  </a:lnTo>
                  <a:lnTo>
                    <a:pt x="689" y="176"/>
                  </a:lnTo>
                  <a:lnTo>
                    <a:pt x="665" y="211"/>
                  </a:lnTo>
                  <a:lnTo>
                    <a:pt x="662" y="235"/>
                  </a:lnTo>
                  <a:lnTo>
                    <a:pt x="660" y="240"/>
                  </a:lnTo>
                  <a:lnTo>
                    <a:pt x="652" y="357"/>
                  </a:lnTo>
                  <a:lnTo>
                    <a:pt x="654" y="381"/>
                  </a:lnTo>
                  <a:lnTo>
                    <a:pt x="599" y="383"/>
                  </a:lnTo>
                  <a:lnTo>
                    <a:pt x="593" y="360"/>
                  </a:lnTo>
                  <a:lnTo>
                    <a:pt x="549" y="367"/>
                  </a:lnTo>
                  <a:lnTo>
                    <a:pt x="507" y="344"/>
                  </a:lnTo>
                  <a:lnTo>
                    <a:pt x="498" y="314"/>
                  </a:lnTo>
                  <a:lnTo>
                    <a:pt x="459" y="321"/>
                  </a:lnTo>
                  <a:lnTo>
                    <a:pt x="436" y="293"/>
                  </a:lnTo>
                  <a:lnTo>
                    <a:pt x="405" y="297"/>
                  </a:lnTo>
                  <a:lnTo>
                    <a:pt x="386" y="267"/>
                  </a:lnTo>
                  <a:lnTo>
                    <a:pt x="336" y="280"/>
                  </a:lnTo>
                  <a:lnTo>
                    <a:pt x="363" y="340"/>
                  </a:lnTo>
                  <a:lnTo>
                    <a:pt x="370" y="353"/>
                  </a:lnTo>
                  <a:lnTo>
                    <a:pt x="339" y="365"/>
                  </a:lnTo>
                  <a:lnTo>
                    <a:pt x="323" y="396"/>
                  </a:lnTo>
                  <a:lnTo>
                    <a:pt x="257" y="463"/>
                  </a:lnTo>
                  <a:lnTo>
                    <a:pt x="275" y="502"/>
                  </a:lnTo>
                  <a:lnTo>
                    <a:pt x="267" y="557"/>
                  </a:lnTo>
                  <a:lnTo>
                    <a:pt x="287" y="581"/>
                  </a:lnTo>
                  <a:lnTo>
                    <a:pt x="331" y="687"/>
                  </a:lnTo>
                  <a:lnTo>
                    <a:pt x="326" y="687"/>
                  </a:lnTo>
                  <a:lnTo>
                    <a:pt x="283" y="698"/>
                  </a:lnTo>
                  <a:close/>
                  <a:moveTo>
                    <a:pt x="256" y="653"/>
                  </a:moveTo>
                  <a:lnTo>
                    <a:pt x="256" y="653"/>
                  </a:lnTo>
                  <a:lnTo>
                    <a:pt x="286" y="691"/>
                  </a:lnTo>
                  <a:lnTo>
                    <a:pt x="322" y="681"/>
                  </a:lnTo>
                  <a:lnTo>
                    <a:pt x="281" y="585"/>
                  </a:lnTo>
                  <a:lnTo>
                    <a:pt x="260" y="559"/>
                  </a:lnTo>
                  <a:lnTo>
                    <a:pt x="268" y="503"/>
                  </a:lnTo>
                  <a:lnTo>
                    <a:pt x="249" y="462"/>
                  </a:lnTo>
                  <a:lnTo>
                    <a:pt x="318" y="392"/>
                  </a:lnTo>
                  <a:lnTo>
                    <a:pt x="334" y="360"/>
                  </a:lnTo>
                  <a:lnTo>
                    <a:pt x="360" y="349"/>
                  </a:lnTo>
                  <a:lnTo>
                    <a:pt x="357" y="342"/>
                  </a:lnTo>
                  <a:lnTo>
                    <a:pt x="327" y="275"/>
                  </a:lnTo>
                  <a:lnTo>
                    <a:pt x="389" y="260"/>
                  </a:lnTo>
                  <a:lnTo>
                    <a:pt x="408" y="290"/>
                  </a:lnTo>
                  <a:lnTo>
                    <a:pt x="439" y="286"/>
                  </a:lnTo>
                  <a:lnTo>
                    <a:pt x="462" y="314"/>
                  </a:lnTo>
                  <a:lnTo>
                    <a:pt x="502" y="306"/>
                  </a:lnTo>
                  <a:lnTo>
                    <a:pt x="513" y="340"/>
                  </a:lnTo>
                  <a:lnTo>
                    <a:pt x="550" y="360"/>
                  </a:lnTo>
                  <a:lnTo>
                    <a:pt x="597" y="353"/>
                  </a:lnTo>
                  <a:lnTo>
                    <a:pt x="604" y="376"/>
                  </a:lnTo>
                  <a:lnTo>
                    <a:pt x="647" y="374"/>
                  </a:lnTo>
                  <a:lnTo>
                    <a:pt x="645" y="357"/>
                  </a:lnTo>
                  <a:lnTo>
                    <a:pt x="654" y="237"/>
                  </a:lnTo>
                  <a:lnTo>
                    <a:pt x="656" y="233"/>
                  </a:lnTo>
                  <a:lnTo>
                    <a:pt x="659" y="208"/>
                  </a:lnTo>
                  <a:lnTo>
                    <a:pt x="683" y="173"/>
                  </a:lnTo>
                  <a:lnTo>
                    <a:pt x="690" y="144"/>
                  </a:lnTo>
                  <a:lnTo>
                    <a:pt x="736" y="120"/>
                  </a:lnTo>
                  <a:lnTo>
                    <a:pt x="758" y="154"/>
                  </a:lnTo>
                  <a:lnTo>
                    <a:pt x="781" y="159"/>
                  </a:lnTo>
                  <a:lnTo>
                    <a:pt x="771" y="193"/>
                  </a:lnTo>
                  <a:lnTo>
                    <a:pt x="745" y="188"/>
                  </a:lnTo>
                  <a:lnTo>
                    <a:pt x="732" y="192"/>
                  </a:lnTo>
                  <a:lnTo>
                    <a:pt x="755" y="221"/>
                  </a:lnTo>
                  <a:lnTo>
                    <a:pt x="777" y="210"/>
                  </a:lnTo>
                  <a:lnTo>
                    <a:pt x="807" y="184"/>
                  </a:lnTo>
                  <a:lnTo>
                    <a:pt x="807" y="154"/>
                  </a:lnTo>
                  <a:lnTo>
                    <a:pt x="755" y="120"/>
                  </a:lnTo>
                  <a:lnTo>
                    <a:pt x="755" y="110"/>
                  </a:lnTo>
                  <a:lnTo>
                    <a:pt x="773" y="92"/>
                  </a:lnTo>
                  <a:lnTo>
                    <a:pt x="802" y="107"/>
                  </a:lnTo>
                  <a:lnTo>
                    <a:pt x="876" y="95"/>
                  </a:lnTo>
                  <a:lnTo>
                    <a:pt x="897" y="88"/>
                  </a:lnTo>
                  <a:lnTo>
                    <a:pt x="815" y="39"/>
                  </a:lnTo>
                  <a:lnTo>
                    <a:pt x="815" y="35"/>
                  </a:lnTo>
                  <a:lnTo>
                    <a:pt x="799" y="26"/>
                  </a:lnTo>
                  <a:lnTo>
                    <a:pt x="762" y="26"/>
                  </a:lnTo>
                  <a:lnTo>
                    <a:pt x="743" y="23"/>
                  </a:lnTo>
                  <a:lnTo>
                    <a:pt x="726" y="24"/>
                  </a:lnTo>
                  <a:lnTo>
                    <a:pt x="724" y="8"/>
                  </a:lnTo>
                  <a:lnTo>
                    <a:pt x="703" y="13"/>
                  </a:lnTo>
                  <a:lnTo>
                    <a:pt x="693" y="24"/>
                  </a:lnTo>
                  <a:lnTo>
                    <a:pt x="693" y="34"/>
                  </a:lnTo>
                  <a:lnTo>
                    <a:pt x="688" y="62"/>
                  </a:lnTo>
                  <a:lnTo>
                    <a:pt x="655" y="70"/>
                  </a:lnTo>
                  <a:lnTo>
                    <a:pt x="619" y="95"/>
                  </a:lnTo>
                  <a:lnTo>
                    <a:pt x="572" y="107"/>
                  </a:lnTo>
                  <a:lnTo>
                    <a:pt x="539" y="129"/>
                  </a:lnTo>
                  <a:lnTo>
                    <a:pt x="505" y="120"/>
                  </a:lnTo>
                  <a:lnTo>
                    <a:pt x="489" y="202"/>
                  </a:lnTo>
                  <a:lnTo>
                    <a:pt x="428" y="225"/>
                  </a:lnTo>
                  <a:lnTo>
                    <a:pt x="374" y="205"/>
                  </a:lnTo>
                  <a:lnTo>
                    <a:pt x="310" y="231"/>
                  </a:lnTo>
                  <a:lnTo>
                    <a:pt x="279" y="229"/>
                  </a:lnTo>
                  <a:lnTo>
                    <a:pt x="216" y="241"/>
                  </a:lnTo>
                  <a:lnTo>
                    <a:pt x="91" y="241"/>
                  </a:lnTo>
                  <a:lnTo>
                    <a:pt x="91" y="270"/>
                  </a:lnTo>
                  <a:lnTo>
                    <a:pt x="64" y="281"/>
                  </a:lnTo>
                  <a:lnTo>
                    <a:pt x="69" y="314"/>
                  </a:lnTo>
                  <a:lnTo>
                    <a:pt x="46" y="348"/>
                  </a:lnTo>
                  <a:lnTo>
                    <a:pt x="10" y="350"/>
                  </a:lnTo>
                  <a:lnTo>
                    <a:pt x="25" y="390"/>
                  </a:lnTo>
                  <a:lnTo>
                    <a:pt x="40" y="414"/>
                  </a:lnTo>
                  <a:lnTo>
                    <a:pt x="78" y="403"/>
                  </a:lnTo>
                  <a:lnTo>
                    <a:pt x="99" y="439"/>
                  </a:lnTo>
                  <a:lnTo>
                    <a:pt x="50" y="474"/>
                  </a:lnTo>
                  <a:lnTo>
                    <a:pt x="67" y="511"/>
                  </a:lnTo>
                  <a:lnTo>
                    <a:pt x="82" y="558"/>
                  </a:lnTo>
                  <a:lnTo>
                    <a:pt x="47" y="607"/>
                  </a:lnTo>
                  <a:lnTo>
                    <a:pt x="101" y="637"/>
                  </a:lnTo>
                  <a:lnTo>
                    <a:pt x="148" y="642"/>
                  </a:lnTo>
                  <a:lnTo>
                    <a:pt x="183" y="620"/>
                  </a:lnTo>
                  <a:lnTo>
                    <a:pt x="232" y="658"/>
                  </a:lnTo>
                  <a:lnTo>
                    <a:pt x="256" y="65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7"/>
            <p:cNvSpPr>
              <a:spLocks/>
            </p:cNvSpPr>
            <p:nvPr/>
          </p:nvSpPr>
          <p:spPr bwMode="auto">
            <a:xfrm>
              <a:off x="6965950" y="4259263"/>
              <a:ext cx="706438" cy="679450"/>
            </a:xfrm>
            <a:custGeom>
              <a:avLst/>
              <a:gdLst>
                <a:gd name="T0" fmla="*/ 362 w 741"/>
                <a:gd name="T1" fmla="*/ 711 h 711"/>
                <a:gd name="T2" fmla="*/ 354 w 741"/>
                <a:gd name="T3" fmla="*/ 631 h 711"/>
                <a:gd name="T4" fmla="*/ 335 w 741"/>
                <a:gd name="T5" fmla="*/ 560 h 711"/>
                <a:gd name="T6" fmla="*/ 309 w 741"/>
                <a:gd name="T7" fmla="*/ 467 h 711"/>
                <a:gd name="T8" fmla="*/ 326 w 741"/>
                <a:gd name="T9" fmla="*/ 416 h 711"/>
                <a:gd name="T10" fmla="*/ 335 w 741"/>
                <a:gd name="T11" fmla="*/ 478 h 711"/>
                <a:gd name="T12" fmla="*/ 366 w 741"/>
                <a:gd name="T13" fmla="*/ 463 h 711"/>
                <a:gd name="T14" fmla="*/ 419 w 741"/>
                <a:gd name="T15" fmla="*/ 431 h 711"/>
                <a:gd name="T16" fmla="*/ 531 w 741"/>
                <a:gd name="T17" fmla="*/ 473 h 711"/>
                <a:gd name="T18" fmla="*/ 547 w 741"/>
                <a:gd name="T19" fmla="*/ 389 h 711"/>
                <a:gd name="T20" fmla="*/ 504 w 741"/>
                <a:gd name="T21" fmla="*/ 341 h 711"/>
                <a:gd name="T22" fmla="*/ 544 w 741"/>
                <a:gd name="T23" fmla="*/ 291 h 711"/>
                <a:gd name="T24" fmla="*/ 604 w 741"/>
                <a:gd name="T25" fmla="*/ 282 h 711"/>
                <a:gd name="T26" fmla="*/ 679 w 741"/>
                <a:gd name="T27" fmla="*/ 214 h 711"/>
                <a:gd name="T28" fmla="*/ 705 w 741"/>
                <a:gd name="T29" fmla="*/ 176 h 711"/>
                <a:gd name="T30" fmla="*/ 741 w 741"/>
                <a:gd name="T31" fmla="*/ 91 h 711"/>
                <a:gd name="T32" fmla="*/ 737 w 741"/>
                <a:gd name="T33" fmla="*/ 61 h 711"/>
                <a:gd name="T34" fmla="*/ 593 w 741"/>
                <a:gd name="T35" fmla="*/ 95 h 711"/>
                <a:gd name="T36" fmla="*/ 520 w 741"/>
                <a:gd name="T37" fmla="*/ 11 h 711"/>
                <a:gd name="T38" fmla="*/ 437 w 741"/>
                <a:gd name="T39" fmla="*/ 26 h 711"/>
                <a:gd name="T40" fmla="*/ 348 w 741"/>
                <a:gd name="T41" fmla="*/ 48 h 711"/>
                <a:gd name="T42" fmla="*/ 341 w 741"/>
                <a:gd name="T43" fmla="*/ 0 h 711"/>
                <a:gd name="T44" fmla="*/ 254 w 741"/>
                <a:gd name="T45" fmla="*/ 63 h 711"/>
                <a:gd name="T46" fmla="*/ 87 w 741"/>
                <a:gd name="T47" fmla="*/ 48 h 711"/>
                <a:gd name="T48" fmla="*/ 54 w 741"/>
                <a:gd name="T49" fmla="*/ 80 h 711"/>
                <a:gd name="T50" fmla="*/ 20 w 741"/>
                <a:gd name="T51" fmla="*/ 60 h 711"/>
                <a:gd name="T52" fmla="*/ 28 w 741"/>
                <a:gd name="T53" fmla="*/ 125 h 711"/>
                <a:gd name="T54" fmla="*/ 108 w 741"/>
                <a:gd name="T55" fmla="*/ 101 h 711"/>
                <a:gd name="T56" fmla="*/ 189 w 741"/>
                <a:gd name="T57" fmla="*/ 130 h 711"/>
                <a:gd name="T58" fmla="*/ 148 w 741"/>
                <a:gd name="T59" fmla="*/ 237 h 711"/>
                <a:gd name="T60" fmla="*/ 240 w 741"/>
                <a:gd name="T61" fmla="*/ 253 h 711"/>
                <a:gd name="T62" fmla="*/ 252 w 741"/>
                <a:gd name="T63" fmla="*/ 324 h 711"/>
                <a:gd name="T64" fmla="*/ 252 w 741"/>
                <a:gd name="T65" fmla="*/ 370 h 711"/>
                <a:gd name="T66" fmla="*/ 237 w 741"/>
                <a:gd name="T67" fmla="*/ 502 h 711"/>
                <a:gd name="T68" fmla="*/ 222 w 741"/>
                <a:gd name="T69" fmla="*/ 581 h 711"/>
                <a:gd name="T70" fmla="*/ 362 w 741"/>
                <a:gd name="T71"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1">
                  <a:moveTo>
                    <a:pt x="362" y="711"/>
                  </a:moveTo>
                  <a:lnTo>
                    <a:pt x="362" y="711"/>
                  </a:lnTo>
                  <a:lnTo>
                    <a:pt x="427" y="675"/>
                  </a:lnTo>
                  <a:lnTo>
                    <a:pt x="354" y="631"/>
                  </a:lnTo>
                  <a:lnTo>
                    <a:pt x="346" y="602"/>
                  </a:lnTo>
                  <a:lnTo>
                    <a:pt x="335" y="560"/>
                  </a:lnTo>
                  <a:lnTo>
                    <a:pt x="321" y="510"/>
                  </a:lnTo>
                  <a:lnTo>
                    <a:pt x="309" y="467"/>
                  </a:lnTo>
                  <a:lnTo>
                    <a:pt x="304" y="447"/>
                  </a:lnTo>
                  <a:lnTo>
                    <a:pt x="326" y="416"/>
                  </a:lnTo>
                  <a:lnTo>
                    <a:pt x="346" y="423"/>
                  </a:lnTo>
                  <a:lnTo>
                    <a:pt x="335" y="478"/>
                  </a:lnTo>
                  <a:lnTo>
                    <a:pt x="353" y="478"/>
                  </a:lnTo>
                  <a:lnTo>
                    <a:pt x="366" y="463"/>
                  </a:lnTo>
                  <a:lnTo>
                    <a:pt x="393" y="431"/>
                  </a:lnTo>
                  <a:lnTo>
                    <a:pt x="419" y="431"/>
                  </a:lnTo>
                  <a:lnTo>
                    <a:pt x="425" y="483"/>
                  </a:lnTo>
                  <a:lnTo>
                    <a:pt x="531" y="473"/>
                  </a:lnTo>
                  <a:lnTo>
                    <a:pt x="523" y="408"/>
                  </a:lnTo>
                  <a:lnTo>
                    <a:pt x="547" y="389"/>
                  </a:lnTo>
                  <a:lnTo>
                    <a:pt x="536" y="356"/>
                  </a:lnTo>
                  <a:lnTo>
                    <a:pt x="504" y="341"/>
                  </a:lnTo>
                  <a:lnTo>
                    <a:pt x="516" y="318"/>
                  </a:lnTo>
                  <a:lnTo>
                    <a:pt x="544" y="291"/>
                  </a:lnTo>
                  <a:lnTo>
                    <a:pt x="571" y="279"/>
                  </a:lnTo>
                  <a:lnTo>
                    <a:pt x="604" y="282"/>
                  </a:lnTo>
                  <a:lnTo>
                    <a:pt x="681" y="249"/>
                  </a:lnTo>
                  <a:lnTo>
                    <a:pt x="679" y="214"/>
                  </a:lnTo>
                  <a:lnTo>
                    <a:pt x="707" y="202"/>
                  </a:lnTo>
                  <a:lnTo>
                    <a:pt x="705" y="176"/>
                  </a:lnTo>
                  <a:lnTo>
                    <a:pt x="702" y="141"/>
                  </a:lnTo>
                  <a:lnTo>
                    <a:pt x="741" y="91"/>
                  </a:lnTo>
                  <a:lnTo>
                    <a:pt x="741" y="78"/>
                  </a:lnTo>
                  <a:lnTo>
                    <a:pt x="737" y="61"/>
                  </a:lnTo>
                  <a:lnTo>
                    <a:pt x="672" y="89"/>
                  </a:lnTo>
                  <a:lnTo>
                    <a:pt x="593" y="95"/>
                  </a:lnTo>
                  <a:lnTo>
                    <a:pt x="516" y="78"/>
                  </a:lnTo>
                  <a:lnTo>
                    <a:pt x="520" y="11"/>
                  </a:lnTo>
                  <a:lnTo>
                    <a:pt x="439" y="6"/>
                  </a:lnTo>
                  <a:lnTo>
                    <a:pt x="437" y="26"/>
                  </a:lnTo>
                  <a:lnTo>
                    <a:pt x="433" y="45"/>
                  </a:lnTo>
                  <a:lnTo>
                    <a:pt x="348" y="48"/>
                  </a:lnTo>
                  <a:lnTo>
                    <a:pt x="346" y="24"/>
                  </a:lnTo>
                  <a:lnTo>
                    <a:pt x="341" y="0"/>
                  </a:lnTo>
                  <a:lnTo>
                    <a:pt x="289" y="3"/>
                  </a:lnTo>
                  <a:lnTo>
                    <a:pt x="254" y="63"/>
                  </a:lnTo>
                  <a:lnTo>
                    <a:pt x="199" y="40"/>
                  </a:lnTo>
                  <a:lnTo>
                    <a:pt x="87" y="48"/>
                  </a:lnTo>
                  <a:lnTo>
                    <a:pt x="76" y="59"/>
                  </a:lnTo>
                  <a:lnTo>
                    <a:pt x="54" y="80"/>
                  </a:lnTo>
                  <a:lnTo>
                    <a:pt x="40" y="62"/>
                  </a:lnTo>
                  <a:lnTo>
                    <a:pt x="20" y="60"/>
                  </a:lnTo>
                  <a:lnTo>
                    <a:pt x="0" y="95"/>
                  </a:lnTo>
                  <a:lnTo>
                    <a:pt x="28" y="125"/>
                  </a:lnTo>
                  <a:lnTo>
                    <a:pt x="76" y="97"/>
                  </a:lnTo>
                  <a:lnTo>
                    <a:pt x="108" y="101"/>
                  </a:lnTo>
                  <a:lnTo>
                    <a:pt x="186" y="109"/>
                  </a:lnTo>
                  <a:lnTo>
                    <a:pt x="189" y="130"/>
                  </a:lnTo>
                  <a:lnTo>
                    <a:pt x="185" y="171"/>
                  </a:lnTo>
                  <a:lnTo>
                    <a:pt x="148" y="237"/>
                  </a:lnTo>
                  <a:lnTo>
                    <a:pt x="192" y="266"/>
                  </a:lnTo>
                  <a:lnTo>
                    <a:pt x="240" y="253"/>
                  </a:lnTo>
                  <a:lnTo>
                    <a:pt x="252" y="250"/>
                  </a:lnTo>
                  <a:lnTo>
                    <a:pt x="252" y="324"/>
                  </a:lnTo>
                  <a:lnTo>
                    <a:pt x="252" y="340"/>
                  </a:lnTo>
                  <a:lnTo>
                    <a:pt x="252" y="370"/>
                  </a:lnTo>
                  <a:lnTo>
                    <a:pt x="233" y="407"/>
                  </a:lnTo>
                  <a:lnTo>
                    <a:pt x="237" y="502"/>
                  </a:lnTo>
                  <a:lnTo>
                    <a:pt x="249" y="557"/>
                  </a:lnTo>
                  <a:lnTo>
                    <a:pt x="222" y="581"/>
                  </a:lnTo>
                  <a:lnTo>
                    <a:pt x="321" y="679"/>
                  </a:lnTo>
                  <a:lnTo>
                    <a:pt x="362" y="711"/>
                  </a:lnTo>
                  <a:lnTo>
                    <a:pt x="362" y="71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8"/>
            <p:cNvSpPr>
              <a:spLocks noEditPoints="1"/>
            </p:cNvSpPr>
            <p:nvPr/>
          </p:nvSpPr>
          <p:spPr bwMode="auto">
            <a:xfrm>
              <a:off x="6961188" y="4256088"/>
              <a:ext cx="714375" cy="685800"/>
            </a:xfrm>
            <a:custGeom>
              <a:avLst/>
              <a:gdLst>
                <a:gd name="T0" fmla="*/ 323 w 749"/>
                <a:gd name="T1" fmla="*/ 686 h 719"/>
                <a:gd name="T2" fmla="*/ 238 w 749"/>
                <a:gd name="T3" fmla="*/ 506 h 719"/>
                <a:gd name="T4" fmla="*/ 252 w 749"/>
                <a:gd name="T5" fmla="*/ 258 h 719"/>
                <a:gd name="T6" fmla="*/ 147 w 749"/>
                <a:gd name="T7" fmla="*/ 242 h 719"/>
                <a:gd name="T8" fmla="*/ 187 w 749"/>
                <a:gd name="T9" fmla="*/ 116 h 719"/>
                <a:gd name="T10" fmla="*/ 0 w 749"/>
                <a:gd name="T11" fmla="*/ 100 h 719"/>
                <a:gd name="T12" fmla="*/ 58 w 749"/>
                <a:gd name="T13" fmla="*/ 79 h 719"/>
                <a:gd name="T14" fmla="*/ 203 w 749"/>
                <a:gd name="T15" fmla="*/ 41 h 719"/>
                <a:gd name="T16" fmla="*/ 348 w 749"/>
                <a:gd name="T17" fmla="*/ 0 h 719"/>
                <a:gd name="T18" fmla="*/ 434 w 749"/>
                <a:gd name="T19" fmla="*/ 45 h 719"/>
                <a:gd name="T20" fmla="*/ 528 w 749"/>
                <a:gd name="T21" fmla="*/ 12 h 719"/>
                <a:gd name="T22" fmla="*/ 675 w 749"/>
                <a:gd name="T23" fmla="*/ 89 h 719"/>
                <a:gd name="T24" fmla="*/ 749 w 749"/>
                <a:gd name="T25" fmla="*/ 97 h 719"/>
                <a:gd name="T26" fmla="*/ 687 w 749"/>
                <a:gd name="T27" fmla="*/ 220 h 719"/>
                <a:gd name="T28" fmla="*/ 575 w 749"/>
                <a:gd name="T29" fmla="*/ 286 h 719"/>
                <a:gd name="T30" fmla="*/ 512 w 749"/>
                <a:gd name="T31" fmla="*/ 344 h 719"/>
                <a:gd name="T32" fmla="*/ 530 w 749"/>
                <a:gd name="T33" fmla="*/ 413 h 719"/>
                <a:gd name="T34" fmla="*/ 420 w 749"/>
                <a:gd name="T35" fmla="*/ 438 h 719"/>
                <a:gd name="T36" fmla="*/ 335 w 749"/>
                <a:gd name="T37" fmla="*/ 486 h 719"/>
                <a:gd name="T38" fmla="*/ 312 w 749"/>
                <a:gd name="T39" fmla="*/ 452 h 719"/>
                <a:gd name="T40" fmla="*/ 342 w 749"/>
                <a:gd name="T41" fmla="*/ 563 h 719"/>
                <a:gd name="T42" fmla="*/ 366 w 749"/>
                <a:gd name="T43" fmla="*/ 719 h 719"/>
                <a:gd name="T44" fmla="*/ 327 w 749"/>
                <a:gd name="T45" fmla="*/ 681 h 719"/>
                <a:gd name="T46" fmla="*/ 355 w 749"/>
                <a:gd name="T47" fmla="*/ 637 h 719"/>
                <a:gd name="T48" fmla="*/ 305 w 749"/>
                <a:gd name="T49" fmla="*/ 451 h 719"/>
                <a:gd name="T50" fmla="*/ 343 w 749"/>
                <a:gd name="T51" fmla="*/ 479 h 719"/>
                <a:gd name="T52" fmla="*/ 426 w 749"/>
                <a:gd name="T53" fmla="*/ 432 h 719"/>
                <a:gd name="T54" fmla="*/ 523 w 749"/>
                <a:gd name="T55" fmla="*/ 410 h 719"/>
                <a:gd name="T56" fmla="*/ 503 w 749"/>
                <a:gd name="T57" fmla="*/ 347 h 719"/>
                <a:gd name="T58" fmla="*/ 574 w 749"/>
                <a:gd name="T59" fmla="*/ 280 h 719"/>
                <a:gd name="T60" fmla="*/ 680 w 749"/>
                <a:gd name="T61" fmla="*/ 216 h 719"/>
                <a:gd name="T62" fmla="*/ 742 w 749"/>
                <a:gd name="T63" fmla="*/ 94 h 719"/>
                <a:gd name="T64" fmla="*/ 676 w 749"/>
                <a:gd name="T65" fmla="*/ 96 h 719"/>
                <a:gd name="T66" fmla="*/ 516 w 749"/>
                <a:gd name="T67" fmla="*/ 85 h 719"/>
                <a:gd name="T68" fmla="*/ 444 w 749"/>
                <a:gd name="T69" fmla="*/ 30 h 719"/>
                <a:gd name="T70" fmla="*/ 347 w 749"/>
                <a:gd name="T71" fmla="*/ 28 h 719"/>
                <a:gd name="T72" fmla="*/ 259 w 749"/>
                <a:gd name="T73" fmla="*/ 71 h 719"/>
                <a:gd name="T74" fmla="*/ 58 w 749"/>
                <a:gd name="T75" fmla="*/ 89 h 719"/>
                <a:gd name="T76" fmla="*/ 8 w 749"/>
                <a:gd name="T77" fmla="*/ 99 h 719"/>
                <a:gd name="T78" fmla="*/ 193 w 749"/>
                <a:gd name="T79" fmla="*/ 110 h 719"/>
                <a:gd name="T80" fmla="*/ 156 w 749"/>
                <a:gd name="T81" fmla="*/ 240 h 719"/>
                <a:gd name="T82" fmla="*/ 260 w 749"/>
                <a:gd name="T83" fmla="*/ 374 h 719"/>
                <a:gd name="T84" fmla="*/ 244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6"/>
                  </a:lnTo>
                  <a:lnTo>
                    <a:pt x="221" y="585"/>
                  </a:lnTo>
                  <a:lnTo>
                    <a:pt x="249" y="560"/>
                  </a:lnTo>
                  <a:lnTo>
                    <a:pt x="238" y="506"/>
                  </a:lnTo>
                  <a:lnTo>
                    <a:pt x="234" y="410"/>
                  </a:lnTo>
                  <a:lnTo>
                    <a:pt x="253" y="373"/>
                  </a:lnTo>
                  <a:lnTo>
                    <a:pt x="252" y="258"/>
                  </a:lnTo>
                  <a:lnTo>
                    <a:pt x="245" y="260"/>
                  </a:lnTo>
                  <a:lnTo>
                    <a:pt x="196" y="274"/>
                  </a:lnTo>
                  <a:lnTo>
                    <a:pt x="147" y="242"/>
                  </a:lnTo>
                  <a:lnTo>
                    <a:pt x="186" y="174"/>
                  </a:lnTo>
                  <a:lnTo>
                    <a:pt x="190" y="134"/>
                  </a:lnTo>
                  <a:lnTo>
                    <a:pt x="187" y="116"/>
                  </a:lnTo>
                  <a:lnTo>
                    <a:pt x="80" y="105"/>
                  </a:lnTo>
                  <a:lnTo>
                    <a:pt x="32" y="133"/>
                  </a:lnTo>
                  <a:lnTo>
                    <a:pt x="0" y="100"/>
                  </a:lnTo>
                  <a:lnTo>
                    <a:pt x="23" y="61"/>
                  </a:lnTo>
                  <a:lnTo>
                    <a:pt x="46" y="63"/>
                  </a:lnTo>
                  <a:lnTo>
                    <a:pt x="58" y="79"/>
                  </a:lnTo>
                  <a:lnTo>
                    <a:pt x="89" y="49"/>
                  </a:lnTo>
                  <a:lnTo>
                    <a:pt x="91" y="49"/>
                  </a:lnTo>
                  <a:lnTo>
                    <a:pt x="203" y="41"/>
                  </a:lnTo>
                  <a:lnTo>
                    <a:pt x="256" y="63"/>
                  </a:lnTo>
                  <a:lnTo>
                    <a:pt x="291" y="4"/>
                  </a:lnTo>
                  <a:lnTo>
                    <a:pt x="348" y="0"/>
                  </a:lnTo>
                  <a:lnTo>
                    <a:pt x="354" y="27"/>
                  </a:lnTo>
                  <a:lnTo>
                    <a:pt x="355" y="48"/>
                  </a:lnTo>
                  <a:lnTo>
                    <a:pt x="434" y="45"/>
                  </a:lnTo>
                  <a:lnTo>
                    <a:pt x="437" y="29"/>
                  </a:lnTo>
                  <a:lnTo>
                    <a:pt x="440" y="7"/>
                  </a:lnTo>
                  <a:lnTo>
                    <a:pt x="528" y="12"/>
                  </a:lnTo>
                  <a:lnTo>
                    <a:pt x="523" y="80"/>
                  </a:lnTo>
                  <a:lnTo>
                    <a:pt x="597" y="96"/>
                  </a:lnTo>
                  <a:lnTo>
                    <a:pt x="675" y="89"/>
                  </a:lnTo>
                  <a:lnTo>
                    <a:pt x="743" y="61"/>
                  </a:lnTo>
                  <a:lnTo>
                    <a:pt x="748" y="81"/>
                  </a:lnTo>
                  <a:lnTo>
                    <a:pt x="749" y="97"/>
                  </a:lnTo>
                  <a:lnTo>
                    <a:pt x="709" y="146"/>
                  </a:lnTo>
                  <a:lnTo>
                    <a:pt x="715" y="208"/>
                  </a:lnTo>
                  <a:lnTo>
                    <a:pt x="687" y="220"/>
                  </a:lnTo>
                  <a:lnTo>
                    <a:pt x="688" y="255"/>
                  </a:lnTo>
                  <a:lnTo>
                    <a:pt x="608" y="289"/>
                  </a:lnTo>
                  <a:lnTo>
                    <a:pt x="575" y="286"/>
                  </a:lnTo>
                  <a:lnTo>
                    <a:pt x="550" y="298"/>
                  </a:lnTo>
                  <a:lnTo>
                    <a:pt x="522" y="324"/>
                  </a:lnTo>
                  <a:lnTo>
                    <a:pt x="512" y="344"/>
                  </a:lnTo>
                  <a:lnTo>
                    <a:pt x="543" y="357"/>
                  </a:lnTo>
                  <a:lnTo>
                    <a:pt x="555" y="394"/>
                  </a:lnTo>
                  <a:lnTo>
                    <a:pt x="530" y="413"/>
                  </a:lnTo>
                  <a:lnTo>
                    <a:pt x="539" y="480"/>
                  </a:lnTo>
                  <a:lnTo>
                    <a:pt x="427" y="491"/>
                  </a:lnTo>
                  <a:lnTo>
                    <a:pt x="420" y="438"/>
                  </a:lnTo>
                  <a:lnTo>
                    <a:pt x="399" y="438"/>
                  </a:lnTo>
                  <a:lnTo>
                    <a:pt x="359" y="485"/>
                  </a:lnTo>
                  <a:lnTo>
                    <a:pt x="335" y="486"/>
                  </a:lnTo>
                  <a:lnTo>
                    <a:pt x="346" y="429"/>
                  </a:lnTo>
                  <a:lnTo>
                    <a:pt x="331" y="424"/>
                  </a:lnTo>
                  <a:lnTo>
                    <a:pt x="312" y="452"/>
                  </a:lnTo>
                  <a:lnTo>
                    <a:pt x="316" y="470"/>
                  </a:lnTo>
                  <a:lnTo>
                    <a:pt x="328" y="513"/>
                  </a:lnTo>
                  <a:lnTo>
                    <a:pt x="342" y="563"/>
                  </a:lnTo>
                  <a:lnTo>
                    <a:pt x="361" y="633"/>
                  </a:lnTo>
                  <a:lnTo>
                    <a:pt x="437" y="679"/>
                  </a:lnTo>
                  <a:lnTo>
                    <a:pt x="366" y="719"/>
                  </a:lnTo>
                  <a:close/>
                  <a:moveTo>
                    <a:pt x="231" y="585"/>
                  </a:moveTo>
                  <a:lnTo>
                    <a:pt x="231" y="585"/>
                  </a:lnTo>
                  <a:lnTo>
                    <a:pt x="327" y="681"/>
                  </a:lnTo>
                  <a:lnTo>
                    <a:pt x="367" y="711"/>
                  </a:lnTo>
                  <a:lnTo>
                    <a:pt x="424" y="678"/>
                  </a:lnTo>
                  <a:lnTo>
                    <a:pt x="355" y="637"/>
                  </a:lnTo>
                  <a:lnTo>
                    <a:pt x="335" y="565"/>
                  </a:lnTo>
                  <a:lnTo>
                    <a:pt x="321" y="515"/>
                  </a:lnTo>
                  <a:lnTo>
                    <a:pt x="305" y="451"/>
                  </a:lnTo>
                  <a:lnTo>
                    <a:pt x="329" y="416"/>
                  </a:lnTo>
                  <a:lnTo>
                    <a:pt x="353" y="425"/>
                  </a:lnTo>
                  <a:lnTo>
                    <a:pt x="343" y="479"/>
                  </a:lnTo>
                  <a:lnTo>
                    <a:pt x="356" y="479"/>
                  </a:lnTo>
                  <a:lnTo>
                    <a:pt x="396" y="432"/>
                  </a:lnTo>
                  <a:lnTo>
                    <a:pt x="426" y="432"/>
                  </a:lnTo>
                  <a:lnTo>
                    <a:pt x="432" y="484"/>
                  </a:lnTo>
                  <a:lnTo>
                    <a:pt x="531" y="474"/>
                  </a:lnTo>
                  <a:lnTo>
                    <a:pt x="523" y="410"/>
                  </a:lnTo>
                  <a:lnTo>
                    <a:pt x="547" y="392"/>
                  </a:lnTo>
                  <a:lnTo>
                    <a:pt x="537" y="362"/>
                  </a:lnTo>
                  <a:lnTo>
                    <a:pt x="503" y="347"/>
                  </a:lnTo>
                  <a:lnTo>
                    <a:pt x="517" y="320"/>
                  </a:lnTo>
                  <a:lnTo>
                    <a:pt x="547" y="292"/>
                  </a:lnTo>
                  <a:lnTo>
                    <a:pt x="574" y="280"/>
                  </a:lnTo>
                  <a:lnTo>
                    <a:pt x="607" y="283"/>
                  </a:lnTo>
                  <a:lnTo>
                    <a:pt x="681" y="251"/>
                  </a:lnTo>
                  <a:lnTo>
                    <a:pt x="680" y="216"/>
                  </a:lnTo>
                  <a:lnTo>
                    <a:pt x="708" y="204"/>
                  </a:lnTo>
                  <a:lnTo>
                    <a:pt x="702" y="144"/>
                  </a:lnTo>
                  <a:lnTo>
                    <a:pt x="742" y="94"/>
                  </a:lnTo>
                  <a:lnTo>
                    <a:pt x="742" y="82"/>
                  </a:lnTo>
                  <a:lnTo>
                    <a:pt x="739" y="70"/>
                  </a:lnTo>
                  <a:lnTo>
                    <a:pt x="676" y="96"/>
                  </a:lnTo>
                  <a:lnTo>
                    <a:pt x="597" y="103"/>
                  </a:lnTo>
                  <a:lnTo>
                    <a:pt x="596" y="102"/>
                  </a:lnTo>
                  <a:lnTo>
                    <a:pt x="516" y="85"/>
                  </a:lnTo>
                  <a:lnTo>
                    <a:pt x="521" y="18"/>
                  </a:lnTo>
                  <a:lnTo>
                    <a:pt x="446" y="14"/>
                  </a:lnTo>
                  <a:lnTo>
                    <a:pt x="444" y="30"/>
                  </a:lnTo>
                  <a:lnTo>
                    <a:pt x="440" y="52"/>
                  </a:lnTo>
                  <a:lnTo>
                    <a:pt x="349" y="55"/>
                  </a:lnTo>
                  <a:lnTo>
                    <a:pt x="347" y="28"/>
                  </a:lnTo>
                  <a:lnTo>
                    <a:pt x="342" y="7"/>
                  </a:lnTo>
                  <a:lnTo>
                    <a:pt x="295" y="10"/>
                  </a:lnTo>
                  <a:lnTo>
                    <a:pt x="259" y="71"/>
                  </a:lnTo>
                  <a:lnTo>
                    <a:pt x="202" y="48"/>
                  </a:lnTo>
                  <a:lnTo>
                    <a:pt x="92" y="56"/>
                  </a:lnTo>
                  <a:lnTo>
                    <a:pt x="58" y="89"/>
                  </a:lnTo>
                  <a:lnTo>
                    <a:pt x="43" y="70"/>
                  </a:lnTo>
                  <a:lnTo>
                    <a:pt x="26" y="68"/>
                  </a:lnTo>
                  <a:lnTo>
                    <a:pt x="8" y="99"/>
                  </a:lnTo>
                  <a:lnTo>
                    <a:pt x="33" y="125"/>
                  </a:lnTo>
                  <a:lnTo>
                    <a:pt x="79" y="98"/>
                  </a:lnTo>
                  <a:lnTo>
                    <a:pt x="193" y="110"/>
                  </a:lnTo>
                  <a:lnTo>
                    <a:pt x="197" y="134"/>
                  </a:lnTo>
                  <a:lnTo>
                    <a:pt x="192" y="176"/>
                  </a:lnTo>
                  <a:lnTo>
                    <a:pt x="156" y="240"/>
                  </a:lnTo>
                  <a:lnTo>
                    <a:pt x="197" y="266"/>
                  </a:lnTo>
                  <a:lnTo>
                    <a:pt x="259" y="250"/>
                  </a:lnTo>
                  <a:lnTo>
                    <a:pt x="260" y="374"/>
                  </a:lnTo>
                  <a:lnTo>
                    <a:pt x="259" y="375"/>
                  </a:lnTo>
                  <a:lnTo>
                    <a:pt x="241" y="411"/>
                  </a:lnTo>
                  <a:lnTo>
                    <a:pt x="244" y="505"/>
                  </a:lnTo>
                  <a:lnTo>
                    <a:pt x="257" y="562"/>
                  </a:lnTo>
                  <a:lnTo>
                    <a:pt x="231" y="58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9"/>
            <p:cNvSpPr>
              <a:spLocks/>
            </p:cNvSpPr>
            <p:nvPr/>
          </p:nvSpPr>
          <p:spPr bwMode="auto">
            <a:xfrm>
              <a:off x="7310438" y="3570288"/>
              <a:ext cx="606425" cy="479425"/>
            </a:xfrm>
            <a:custGeom>
              <a:avLst/>
              <a:gdLst>
                <a:gd name="T0" fmla="*/ 266 w 635"/>
                <a:gd name="T1" fmla="*/ 478 h 502"/>
                <a:gd name="T2" fmla="*/ 266 w 635"/>
                <a:gd name="T3" fmla="*/ 478 h 502"/>
                <a:gd name="T4" fmla="*/ 352 w 635"/>
                <a:gd name="T5" fmla="*/ 469 h 502"/>
                <a:gd name="T6" fmla="*/ 352 w 635"/>
                <a:gd name="T7" fmla="*/ 497 h 502"/>
                <a:gd name="T8" fmla="*/ 352 w 635"/>
                <a:gd name="T9" fmla="*/ 502 h 502"/>
                <a:gd name="T10" fmla="*/ 382 w 635"/>
                <a:gd name="T11" fmla="*/ 493 h 502"/>
                <a:gd name="T12" fmla="*/ 402 w 635"/>
                <a:gd name="T13" fmla="*/ 489 h 502"/>
                <a:gd name="T14" fmla="*/ 431 w 635"/>
                <a:gd name="T15" fmla="*/ 474 h 502"/>
                <a:gd name="T16" fmla="*/ 443 w 635"/>
                <a:gd name="T17" fmla="*/ 468 h 502"/>
                <a:gd name="T18" fmla="*/ 451 w 635"/>
                <a:gd name="T19" fmla="*/ 468 h 502"/>
                <a:gd name="T20" fmla="*/ 505 w 635"/>
                <a:gd name="T21" fmla="*/ 464 h 502"/>
                <a:gd name="T22" fmla="*/ 530 w 635"/>
                <a:gd name="T23" fmla="*/ 433 h 502"/>
                <a:gd name="T24" fmla="*/ 576 w 635"/>
                <a:gd name="T25" fmla="*/ 395 h 502"/>
                <a:gd name="T26" fmla="*/ 606 w 635"/>
                <a:gd name="T27" fmla="*/ 331 h 502"/>
                <a:gd name="T28" fmla="*/ 608 w 635"/>
                <a:gd name="T29" fmla="*/ 302 h 502"/>
                <a:gd name="T30" fmla="*/ 635 w 635"/>
                <a:gd name="T31" fmla="*/ 286 h 502"/>
                <a:gd name="T32" fmla="*/ 616 w 635"/>
                <a:gd name="T33" fmla="*/ 249 h 502"/>
                <a:gd name="T34" fmla="*/ 561 w 635"/>
                <a:gd name="T35" fmla="*/ 261 h 502"/>
                <a:gd name="T36" fmla="*/ 550 w 635"/>
                <a:gd name="T37" fmla="*/ 230 h 502"/>
                <a:gd name="T38" fmla="*/ 506 w 635"/>
                <a:gd name="T39" fmla="*/ 237 h 502"/>
                <a:gd name="T40" fmla="*/ 489 w 635"/>
                <a:gd name="T41" fmla="*/ 230 h 502"/>
                <a:gd name="T42" fmla="*/ 474 w 635"/>
                <a:gd name="T43" fmla="*/ 222 h 502"/>
                <a:gd name="T44" fmla="*/ 455 w 635"/>
                <a:gd name="T45" fmla="*/ 143 h 502"/>
                <a:gd name="T46" fmla="*/ 430 w 635"/>
                <a:gd name="T47" fmla="*/ 132 h 502"/>
                <a:gd name="T48" fmla="*/ 373 w 635"/>
                <a:gd name="T49" fmla="*/ 86 h 502"/>
                <a:gd name="T50" fmla="*/ 369 w 635"/>
                <a:gd name="T51" fmla="*/ 90 h 502"/>
                <a:gd name="T52" fmla="*/ 305 w 635"/>
                <a:gd name="T53" fmla="*/ 76 h 502"/>
                <a:gd name="T54" fmla="*/ 212 w 635"/>
                <a:gd name="T55" fmla="*/ 107 h 502"/>
                <a:gd name="T56" fmla="*/ 193 w 635"/>
                <a:gd name="T57" fmla="*/ 111 h 502"/>
                <a:gd name="T58" fmla="*/ 174 w 635"/>
                <a:gd name="T59" fmla="*/ 118 h 502"/>
                <a:gd name="T60" fmla="*/ 104 w 635"/>
                <a:gd name="T61" fmla="*/ 74 h 502"/>
                <a:gd name="T62" fmla="*/ 53 w 635"/>
                <a:gd name="T63" fmla="*/ 75 h 502"/>
                <a:gd name="T64" fmla="*/ 42 w 635"/>
                <a:gd name="T65" fmla="*/ 45 h 502"/>
                <a:gd name="T66" fmla="*/ 36 w 635"/>
                <a:gd name="T67" fmla="*/ 14 h 502"/>
                <a:gd name="T68" fmla="*/ 26 w 635"/>
                <a:gd name="T69" fmla="*/ 0 h 502"/>
                <a:gd name="T70" fmla="*/ 15 w 635"/>
                <a:gd name="T71" fmla="*/ 10 h 502"/>
                <a:gd name="T72" fmla="*/ 0 w 635"/>
                <a:gd name="T73" fmla="*/ 86 h 502"/>
                <a:gd name="T74" fmla="*/ 8 w 635"/>
                <a:gd name="T75" fmla="*/ 180 h 502"/>
                <a:gd name="T76" fmla="*/ 9 w 635"/>
                <a:gd name="T77" fmla="*/ 197 h 502"/>
                <a:gd name="T78" fmla="*/ 39 w 635"/>
                <a:gd name="T79" fmla="*/ 276 h 502"/>
                <a:gd name="T80" fmla="*/ 37 w 635"/>
                <a:gd name="T81" fmla="*/ 327 h 502"/>
                <a:gd name="T82" fmla="*/ 46 w 635"/>
                <a:gd name="T83" fmla="*/ 355 h 502"/>
                <a:gd name="T84" fmla="*/ 43 w 635"/>
                <a:gd name="T85" fmla="*/ 376 h 502"/>
                <a:gd name="T86" fmla="*/ 53 w 635"/>
                <a:gd name="T87" fmla="*/ 381 h 502"/>
                <a:gd name="T88" fmla="*/ 99 w 635"/>
                <a:gd name="T89" fmla="*/ 362 h 502"/>
                <a:gd name="T90" fmla="*/ 117 w 635"/>
                <a:gd name="T91" fmla="*/ 392 h 502"/>
                <a:gd name="T92" fmla="*/ 151 w 635"/>
                <a:gd name="T93" fmla="*/ 392 h 502"/>
                <a:gd name="T94" fmla="*/ 191 w 635"/>
                <a:gd name="T95" fmla="*/ 383 h 502"/>
                <a:gd name="T96" fmla="*/ 204 w 635"/>
                <a:gd name="T97" fmla="*/ 402 h 502"/>
                <a:gd name="T98" fmla="*/ 211 w 635"/>
                <a:gd name="T99" fmla="*/ 438 h 502"/>
                <a:gd name="T100" fmla="*/ 250 w 635"/>
                <a:gd name="T101" fmla="*/ 480 h 502"/>
                <a:gd name="T102" fmla="*/ 266 w 635"/>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5" h="502">
                  <a:moveTo>
                    <a:pt x="266" y="478"/>
                  </a:moveTo>
                  <a:lnTo>
                    <a:pt x="266" y="478"/>
                  </a:lnTo>
                  <a:lnTo>
                    <a:pt x="352" y="469"/>
                  </a:lnTo>
                  <a:lnTo>
                    <a:pt x="352" y="497"/>
                  </a:lnTo>
                  <a:lnTo>
                    <a:pt x="352" y="502"/>
                  </a:lnTo>
                  <a:lnTo>
                    <a:pt x="382" y="493"/>
                  </a:lnTo>
                  <a:lnTo>
                    <a:pt x="402" y="489"/>
                  </a:lnTo>
                  <a:lnTo>
                    <a:pt x="431" y="474"/>
                  </a:lnTo>
                  <a:lnTo>
                    <a:pt x="443" y="468"/>
                  </a:lnTo>
                  <a:lnTo>
                    <a:pt x="451" y="468"/>
                  </a:lnTo>
                  <a:lnTo>
                    <a:pt x="505" y="464"/>
                  </a:lnTo>
                  <a:lnTo>
                    <a:pt x="530" y="433"/>
                  </a:lnTo>
                  <a:lnTo>
                    <a:pt x="576" y="395"/>
                  </a:lnTo>
                  <a:lnTo>
                    <a:pt x="606" y="331"/>
                  </a:lnTo>
                  <a:lnTo>
                    <a:pt x="608" y="302"/>
                  </a:lnTo>
                  <a:lnTo>
                    <a:pt x="635" y="286"/>
                  </a:lnTo>
                  <a:lnTo>
                    <a:pt x="616" y="249"/>
                  </a:lnTo>
                  <a:lnTo>
                    <a:pt x="561" y="261"/>
                  </a:lnTo>
                  <a:lnTo>
                    <a:pt x="550" y="230"/>
                  </a:lnTo>
                  <a:lnTo>
                    <a:pt x="506" y="237"/>
                  </a:lnTo>
                  <a:lnTo>
                    <a:pt x="489" y="230"/>
                  </a:lnTo>
                  <a:lnTo>
                    <a:pt x="474" y="222"/>
                  </a:lnTo>
                  <a:lnTo>
                    <a:pt x="455" y="143"/>
                  </a:lnTo>
                  <a:lnTo>
                    <a:pt x="430" y="132"/>
                  </a:lnTo>
                  <a:lnTo>
                    <a:pt x="373" y="86"/>
                  </a:lnTo>
                  <a:lnTo>
                    <a:pt x="369" y="90"/>
                  </a:lnTo>
                  <a:lnTo>
                    <a:pt x="305" y="76"/>
                  </a:lnTo>
                  <a:lnTo>
                    <a:pt x="212" y="107"/>
                  </a:lnTo>
                  <a:lnTo>
                    <a:pt x="193" y="111"/>
                  </a:lnTo>
                  <a:lnTo>
                    <a:pt x="174" y="118"/>
                  </a:lnTo>
                  <a:lnTo>
                    <a:pt x="104" y="74"/>
                  </a:lnTo>
                  <a:lnTo>
                    <a:pt x="53" y="75"/>
                  </a:lnTo>
                  <a:lnTo>
                    <a:pt x="42" y="45"/>
                  </a:lnTo>
                  <a:lnTo>
                    <a:pt x="36" y="14"/>
                  </a:lnTo>
                  <a:lnTo>
                    <a:pt x="26" y="0"/>
                  </a:lnTo>
                  <a:lnTo>
                    <a:pt x="15" y="10"/>
                  </a:lnTo>
                  <a:lnTo>
                    <a:pt x="0" y="86"/>
                  </a:lnTo>
                  <a:lnTo>
                    <a:pt x="8" y="180"/>
                  </a:lnTo>
                  <a:lnTo>
                    <a:pt x="9" y="197"/>
                  </a:lnTo>
                  <a:lnTo>
                    <a:pt x="39" y="276"/>
                  </a:lnTo>
                  <a:lnTo>
                    <a:pt x="37" y="327"/>
                  </a:lnTo>
                  <a:lnTo>
                    <a:pt x="46" y="355"/>
                  </a:lnTo>
                  <a:lnTo>
                    <a:pt x="43" y="376"/>
                  </a:lnTo>
                  <a:lnTo>
                    <a:pt x="53" y="381"/>
                  </a:lnTo>
                  <a:lnTo>
                    <a:pt x="99" y="362"/>
                  </a:lnTo>
                  <a:lnTo>
                    <a:pt x="117" y="392"/>
                  </a:lnTo>
                  <a:lnTo>
                    <a:pt x="151" y="392"/>
                  </a:lnTo>
                  <a:lnTo>
                    <a:pt x="191" y="383"/>
                  </a:lnTo>
                  <a:lnTo>
                    <a:pt x="204" y="402"/>
                  </a:lnTo>
                  <a:lnTo>
                    <a:pt x="211" y="438"/>
                  </a:lnTo>
                  <a:lnTo>
                    <a:pt x="250"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60"/>
            <p:cNvSpPr>
              <a:spLocks noEditPoints="1"/>
            </p:cNvSpPr>
            <p:nvPr/>
          </p:nvSpPr>
          <p:spPr bwMode="auto">
            <a:xfrm>
              <a:off x="7307263" y="3565526"/>
              <a:ext cx="612775" cy="488950"/>
            </a:xfrm>
            <a:custGeom>
              <a:avLst/>
              <a:gdLst>
                <a:gd name="T0" fmla="*/ 352 w 642"/>
                <a:gd name="T1" fmla="*/ 511 h 511"/>
                <a:gd name="T2" fmla="*/ 252 w 642"/>
                <a:gd name="T3" fmla="*/ 488 h 511"/>
                <a:gd name="T4" fmla="*/ 204 w 642"/>
                <a:gd name="T5" fmla="*/ 408 h 511"/>
                <a:gd name="T6" fmla="*/ 155 w 642"/>
                <a:gd name="T7" fmla="*/ 400 h 511"/>
                <a:gd name="T8" fmla="*/ 101 w 642"/>
                <a:gd name="T9" fmla="*/ 371 h 511"/>
                <a:gd name="T10" fmla="*/ 42 w 642"/>
                <a:gd name="T11" fmla="*/ 383 h 511"/>
                <a:gd name="T12" fmla="*/ 36 w 642"/>
                <a:gd name="T13" fmla="*/ 333 h 511"/>
                <a:gd name="T14" fmla="*/ 39 w 642"/>
                <a:gd name="T15" fmla="*/ 282 h 511"/>
                <a:gd name="T16" fmla="*/ 0 w 642"/>
                <a:gd name="T17" fmla="*/ 91 h 511"/>
                <a:gd name="T18" fmla="*/ 30 w 642"/>
                <a:gd name="T19" fmla="*/ 0 h 511"/>
                <a:gd name="T20" fmla="*/ 48 w 642"/>
                <a:gd name="T21" fmla="*/ 50 h 511"/>
                <a:gd name="T22" fmla="*/ 108 w 642"/>
                <a:gd name="T23" fmla="*/ 76 h 511"/>
                <a:gd name="T24" fmla="*/ 195 w 642"/>
                <a:gd name="T25" fmla="*/ 113 h 511"/>
                <a:gd name="T26" fmla="*/ 307 w 642"/>
                <a:gd name="T27" fmla="*/ 77 h 511"/>
                <a:gd name="T28" fmla="*/ 376 w 642"/>
                <a:gd name="T29" fmla="*/ 86 h 511"/>
                <a:gd name="T30" fmla="*/ 461 w 642"/>
                <a:gd name="T31" fmla="*/ 146 h 511"/>
                <a:gd name="T32" fmla="*/ 493 w 642"/>
                <a:gd name="T33" fmla="*/ 232 h 511"/>
                <a:gd name="T34" fmla="*/ 555 w 642"/>
                <a:gd name="T35" fmla="*/ 231 h 511"/>
                <a:gd name="T36" fmla="*/ 621 w 642"/>
                <a:gd name="T37" fmla="*/ 250 h 511"/>
                <a:gd name="T38" fmla="*/ 614 w 642"/>
                <a:gd name="T39" fmla="*/ 309 h 511"/>
                <a:gd name="T40" fmla="*/ 581 w 642"/>
                <a:gd name="T41" fmla="*/ 402 h 511"/>
                <a:gd name="T42" fmla="*/ 510 w 642"/>
                <a:gd name="T43" fmla="*/ 472 h 511"/>
                <a:gd name="T44" fmla="*/ 406 w 642"/>
                <a:gd name="T45" fmla="*/ 497 h 511"/>
                <a:gd name="T46" fmla="*/ 352 w 642"/>
                <a:gd name="T47" fmla="*/ 511 h 511"/>
                <a:gd name="T48" fmla="*/ 358 w 642"/>
                <a:gd name="T49" fmla="*/ 470 h 511"/>
                <a:gd name="T50" fmla="*/ 384 w 642"/>
                <a:gd name="T51" fmla="*/ 495 h 511"/>
                <a:gd name="T52" fmla="*/ 446 w 642"/>
                <a:gd name="T53" fmla="*/ 470 h 511"/>
                <a:gd name="T54" fmla="*/ 506 w 642"/>
                <a:gd name="T55" fmla="*/ 466 h 511"/>
                <a:gd name="T56" fmla="*/ 576 w 642"/>
                <a:gd name="T57" fmla="*/ 398 h 511"/>
                <a:gd name="T58" fmla="*/ 608 w 642"/>
                <a:gd name="T59" fmla="*/ 305 h 511"/>
                <a:gd name="T60" fmla="*/ 617 w 642"/>
                <a:gd name="T61" fmla="*/ 258 h 511"/>
                <a:gd name="T62" fmla="*/ 551 w 642"/>
                <a:gd name="T63" fmla="*/ 238 h 511"/>
                <a:gd name="T64" fmla="*/ 491 w 642"/>
                <a:gd name="T65" fmla="*/ 238 h 511"/>
                <a:gd name="T66" fmla="*/ 455 w 642"/>
                <a:gd name="T67" fmla="*/ 151 h 511"/>
                <a:gd name="T68" fmla="*/ 377 w 642"/>
                <a:gd name="T69" fmla="*/ 95 h 511"/>
                <a:gd name="T70" fmla="*/ 308 w 642"/>
                <a:gd name="T71" fmla="*/ 84 h 511"/>
                <a:gd name="T72" fmla="*/ 197 w 642"/>
                <a:gd name="T73" fmla="*/ 120 h 511"/>
                <a:gd name="T74" fmla="*/ 106 w 642"/>
                <a:gd name="T75" fmla="*/ 83 h 511"/>
                <a:gd name="T76" fmla="*/ 42 w 642"/>
                <a:gd name="T77" fmla="*/ 51 h 511"/>
                <a:gd name="T78" fmla="*/ 29 w 642"/>
                <a:gd name="T79" fmla="*/ 10 h 511"/>
                <a:gd name="T80" fmla="*/ 7 w 642"/>
                <a:gd name="T81" fmla="*/ 91 h 511"/>
                <a:gd name="T82" fmla="*/ 46 w 642"/>
                <a:gd name="T83" fmla="*/ 281 h 511"/>
                <a:gd name="T84" fmla="*/ 43 w 642"/>
                <a:gd name="T85" fmla="*/ 332 h 511"/>
                <a:gd name="T86" fmla="*/ 50 w 642"/>
                <a:gd name="T87" fmla="*/ 379 h 511"/>
                <a:gd name="T88" fmla="*/ 104 w 642"/>
                <a:gd name="T89" fmla="*/ 362 h 511"/>
                <a:gd name="T90" fmla="*/ 154 w 642"/>
                <a:gd name="T91" fmla="*/ 393 h 511"/>
                <a:gd name="T92" fmla="*/ 210 w 642"/>
                <a:gd name="T93" fmla="*/ 406 h 511"/>
                <a:gd name="T94" fmla="*/ 254 w 642"/>
                <a:gd name="T95" fmla="*/ 481 h 511"/>
                <a:gd name="T96" fmla="*/ 358 w 642"/>
                <a:gd name="T97"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1">
                  <a:moveTo>
                    <a:pt x="352" y="511"/>
                  </a:moveTo>
                  <a:lnTo>
                    <a:pt x="352" y="511"/>
                  </a:lnTo>
                  <a:lnTo>
                    <a:pt x="352" y="477"/>
                  </a:lnTo>
                  <a:lnTo>
                    <a:pt x="252" y="488"/>
                  </a:lnTo>
                  <a:lnTo>
                    <a:pt x="211" y="445"/>
                  </a:lnTo>
                  <a:lnTo>
                    <a:pt x="204" y="408"/>
                  </a:lnTo>
                  <a:lnTo>
                    <a:pt x="193" y="392"/>
                  </a:lnTo>
                  <a:lnTo>
                    <a:pt x="155" y="400"/>
                  </a:lnTo>
                  <a:lnTo>
                    <a:pt x="118" y="400"/>
                  </a:lnTo>
                  <a:lnTo>
                    <a:pt x="101" y="371"/>
                  </a:lnTo>
                  <a:lnTo>
                    <a:pt x="56" y="390"/>
                  </a:lnTo>
                  <a:lnTo>
                    <a:pt x="42" y="383"/>
                  </a:lnTo>
                  <a:lnTo>
                    <a:pt x="46" y="360"/>
                  </a:lnTo>
                  <a:lnTo>
                    <a:pt x="36" y="333"/>
                  </a:lnTo>
                  <a:lnTo>
                    <a:pt x="36" y="332"/>
                  </a:lnTo>
                  <a:lnTo>
                    <a:pt x="39" y="282"/>
                  </a:lnTo>
                  <a:lnTo>
                    <a:pt x="9" y="202"/>
                  </a:lnTo>
                  <a:lnTo>
                    <a:pt x="0" y="91"/>
                  </a:lnTo>
                  <a:lnTo>
                    <a:pt x="15" y="14"/>
                  </a:lnTo>
                  <a:lnTo>
                    <a:pt x="30" y="0"/>
                  </a:lnTo>
                  <a:lnTo>
                    <a:pt x="42" y="18"/>
                  </a:lnTo>
                  <a:lnTo>
                    <a:pt x="48" y="50"/>
                  </a:lnTo>
                  <a:lnTo>
                    <a:pt x="58" y="77"/>
                  </a:lnTo>
                  <a:lnTo>
                    <a:pt x="108" y="76"/>
                  </a:lnTo>
                  <a:lnTo>
                    <a:pt x="177" y="120"/>
                  </a:lnTo>
                  <a:lnTo>
                    <a:pt x="195" y="113"/>
                  </a:lnTo>
                  <a:lnTo>
                    <a:pt x="214" y="109"/>
                  </a:lnTo>
                  <a:lnTo>
                    <a:pt x="307" y="77"/>
                  </a:lnTo>
                  <a:lnTo>
                    <a:pt x="371" y="92"/>
                  </a:lnTo>
                  <a:lnTo>
                    <a:pt x="376" y="86"/>
                  </a:lnTo>
                  <a:lnTo>
                    <a:pt x="434" y="134"/>
                  </a:lnTo>
                  <a:lnTo>
                    <a:pt x="461" y="146"/>
                  </a:lnTo>
                  <a:lnTo>
                    <a:pt x="479" y="225"/>
                  </a:lnTo>
                  <a:lnTo>
                    <a:pt x="493" y="232"/>
                  </a:lnTo>
                  <a:lnTo>
                    <a:pt x="509" y="239"/>
                  </a:lnTo>
                  <a:lnTo>
                    <a:pt x="555" y="231"/>
                  </a:lnTo>
                  <a:lnTo>
                    <a:pt x="566" y="263"/>
                  </a:lnTo>
                  <a:lnTo>
                    <a:pt x="621" y="250"/>
                  </a:lnTo>
                  <a:lnTo>
                    <a:pt x="642" y="292"/>
                  </a:lnTo>
                  <a:lnTo>
                    <a:pt x="614" y="309"/>
                  </a:lnTo>
                  <a:lnTo>
                    <a:pt x="612" y="337"/>
                  </a:lnTo>
                  <a:lnTo>
                    <a:pt x="581" y="402"/>
                  </a:lnTo>
                  <a:lnTo>
                    <a:pt x="535" y="441"/>
                  </a:lnTo>
                  <a:lnTo>
                    <a:pt x="510" y="472"/>
                  </a:lnTo>
                  <a:lnTo>
                    <a:pt x="447" y="477"/>
                  </a:lnTo>
                  <a:lnTo>
                    <a:pt x="406" y="497"/>
                  </a:lnTo>
                  <a:lnTo>
                    <a:pt x="385" y="501"/>
                  </a:lnTo>
                  <a:lnTo>
                    <a:pt x="352" y="511"/>
                  </a:lnTo>
                  <a:close/>
                  <a:moveTo>
                    <a:pt x="358" y="470"/>
                  </a:moveTo>
                  <a:lnTo>
                    <a:pt x="358" y="470"/>
                  </a:lnTo>
                  <a:lnTo>
                    <a:pt x="359" y="502"/>
                  </a:lnTo>
                  <a:lnTo>
                    <a:pt x="384" y="495"/>
                  </a:lnTo>
                  <a:lnTo>
                    <a:pt x="404" y="491"/>
                  </a:lnTo>
                  <a:lnTo>
                    <a:pt x="446" y="470"/>
                  </a:lnTo>
                  <a:lnTo>
                    <a:pt x="453" y="469"/>
                  </a:lnTo>
                  <a:lnTo>
                    <a:pt x="506" y="466"/>
                  </a:lnTo>
                  <a:lnTo>
                    <a:pt x="530" y="436"/>
                  </a:lnTo>
                  <a:lnTo>
                    <a:pt x="576" y="398"/>
                  </a:lnTo>
                  <a:lnTo>
                    <a:pt x="606" y="335"/>
                  </a:lnTo>
                  <a:lnTo>
                    <a:pt x="608" y="305"/>
                  </a:lnTo>
                  <a:lnTo>
                    <a:pt x="633" y="290"/>
                  </a:lnTo>
                  <a:lnTo>
                    <a:pt x="617" y="258"/>
                  </a:lnTo>
                  <a:lnTo>
                    <a:pt x="562" y="270"/>
                  </a:lnTo>
                  <a:lnTo>
                    <a:pt x="551" y="238"/>
                  </a:lnTo>
                  <a:lnTo>
                    <a:pt x="508" y="245"/>
                  </a:lnTo>
                  <a:lnTo>
                    <a:pt x="491" y="238"/>
                  </a:lnTo>
                  <a:lnTo>
                    <a:pt x="474" y="230"/>
                  </a:lnTo>
                  <a:lnTo>
                    <a:pt x="455" y="151"/>
                  </a:lnTo>
                  <a:lnTo>
                    <a:pt x="430" y="140"/>
                  </a:lnTo>
                  <a:lnTo>
                    <a:pt x="377" y="95"/>
                  </a:lnTo>
                  <a:lnTo>
                    <a:pt x="373" y="99"/>
                  </a:lnTo>
                  <a:lnTo>
                    <a:pt x="308" y="84"/>
                  </a:lnTo>
                  <a:lnTo>
                    <a:pt x="216" y="116"/>
                  </a:lnTo>
                  <a:lnTo>
                    <a:pt x="197" y="120"/>
                  </a:lnTo>
                  <a:lnTo>
                    <a:pt x="176" y="127"/>
                  </a:lnTo>
                  <a:lnTo>
                    <a:pt x="106" y="83"/>
                  </a:lnTo>
                  <a:lnTo>
                    <a:pt x="54" y="83"/>
                  </a:lnTo>
                  <a:lnTo>
                    <a:pt x="42" y="51"/>
                  </a:lnTo>
                  <a:lnTo>
                    <a:pt x="36" y="20"/>
                  </a:lnTo>
                  <a:lnTo>
                    <a:pt x="29" y="10"/>
                  </a:lnTo>
                  <a:lnTo>
                    <a:pt x="21" y="17"/>
                  </a:lnTo>
                  <a:lnTo>
                    <a:pt x="7" y="91"/>
                  </a:lnTo>
                  <a:lnTo>
                    <a:pt x="15" y="201"/>
                  </a:lnTo>
                  <a:lnTo>
                    <a:pt x="46" y="281"/>
                  </a:lnTo>
                  <a:lnTo>
                    <a:pt x="46" y="281"/>
                  </a:lnTo>
                  <a:lnTo>
                    <a:pt x="43" y="332"/>
                  </a:lnTo>
                  <a:lnTo>
                    <a:pt x="53" y="360"/>
                  </a:lnTo>
                  <a:lnTo>
                    <a:pt x="50" y="379"/>
                  </a:lnTo>
                  <a:lnTo>
                    <a:pt x="57" y="383"/>
                  </a:lnTo>
                  <a:lnTo>
                    <a:pt x="104" y="362"/>
                  </a:lnTo>
                  <a:lnTo>
                    <a:pt x="122" y="393"/>
                  </a:lnTo>
                  <a:lnTo>
                    <a:pt x="154" y="393"/>
                  </a:lnTo>
                  <a:lnTo>
                    <a:pt x="196" y="384"/>
                  </a:lnTo>
                  <a:lnTo>
                    <a:pt x="210" y="406"/>
                  </a:lnTo>
                  <a:lnTo>
                    <a:pt x="217" y="442"/>
                  </a:lnTo>
                  <a:lnTo>
                    <a:pt x="254" y="481"/>
                  </a:lnTo>
                  <a:lnTo>
                    <a:pt x="269" y="479"/>
                  </a:lnTo>
                  <a:lnTo>
                    <a:pt x="358" y="47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1"/>
            <p:cNvSpPr>
              <a:spLocks/>
            </p:cNvSpPr>
            <p:nvPr/>
          </p:nvSpPr>
          <p:spPr bwMode="auto">
            <a:xfrm>
              <a:off x="9591675" y="2971801"/>
              <a:ext cx="112713" cy="85725"/>
            </a:xfrm>
            <a:custGeom>
              <a:avLst/>
              <a:gdLst>
                <a:gd name="T0" fmla="*/ 53 w 118"/>
                <a:gd name="T1" fmla="*/ 90 h 90"/>
                <a:gd name="T2" fmla="*/ 53 w 118"/>
                <a:gd name="T3" fmla="*/ 90 h 90"/>
                <a:gd name="T4" fmla="*/ 52 w 118"/>
                <a:gd name="T5" fmla="*/ 90 h 90"/>
                <a:gd name="T6" fmla="*/ 52 w 118"/>
                <a:gd name="T7" fmla="*/ 88 h 90"/>
                <a:gd name="T8" fmla="*/ 97 w 118"/>
                <a:gd name="T9" fmla="*/ 73 h 90"/>
                <a:gd name="T10" fmla="*/ 62 w 118"/>
                <a:gd name="T11" fmla="*/ 39 h 90"/>
                <a:gd name="T12" fmla="*/ 112 w 118"/>
                <a:gd name="T13" fmla="*/ 22 h 90"/>
                <a:gd name="T14" fmla="*/ 118 w 118"/>
                <a:gd name="T15" fmla="*/ 2 h 90"/>
                <a:gd name="T16" fmla="*/ 43 w 118"/>
                <a:gd name="T17" fmla="*/ 15 h 90"/>
                <a:gd name="T18" fmla="*/ 16 w 118"/>
                <a:gd name="T19" fmla="*/ 0 h 90"/>
                <a:gd name="T20" fmla="*/ 0 w 118"/>
                <a:gd name="T21" fmla="*/ 15 h 90"/>
                <a:gd name="T22" fmla="*/ 0 w 118"/>
                <a:gd name="T23" fmla="*/ 22 h 90"/>
                <a:gd name="T24" fmla="*/ 52 w 118"/>
                <a:gd name="T25" fmla="*/ 56 h 90"/>
                <a:gd name="T26" fmla="*/ 52 w 118"/>
                <a:gd name="T27" fmla="*/ 88 h 90"/>
                <a:gd name="T28" fmla="*/ 53 w 118"/>
                <a:gd name="T29" fmla="*/ 90 h 90"/>
                <a:gd name="T30" fmla="*/ 53 w 118"/>
                <a:gd name="T3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90">
                  <a:moveTo>
                    <a:pt x="53" y="90"/>
                  </a:moveTo>
                  <a:lnTo>
                    <a:pt x="53" y="90"/>
                  </a:lnTo>
                  <a:lnTo>
                    <a:pt x="52" y="90"/>
                  </a:lnTo>
                  <a:lnTo>
                    <a:pt x="52" y="88"/>
                  </a:lnTo>
                  <a:lnTo>
                    <a:pt x="97" y="73"/>
                  </a:lnTo>
                  <a:lnTo>
                    <a:pt x="62" y="39"/>
                  </a:lnTo>
                  <a:lnTo>
                    <a:pt x="112" y="22"/>
                  </a:lnTo>
                  <a:lnTo>
                    <a:pt x="118" y="2"/>
                  </a:lnTo>
                  <a:lnTo>
                    <a:pt x="43" y="15"/>
                  </a:lnTo>
                  <a:lnTo>
                    <a:pt x="16" y="0"/>
                  </a:lnTo>
                  <a:lnTo>
                    <a:pt x="0" y="15"/>
                  </a:lnTo>
                  <a:lnTo>
                    <a:pt x="0" y="22"/>
                  </a:lnTo>
                  <a:lnTo>
                    <a:pt x="52" y="56"/>
                  </a:lnTo>
                  <a:lnTo>
                    <a:pt x="52" y="88"/>
                  </a:lnTo>
                  <a:lnTo>
                    <a:pt x="53" y="90"/>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2"/>
            <p:cNvSpPr>
              <a:spLocks noEditPoints="1"/>
            </p:cNvSpPr>
            <p:nvPr/>
          </p:nvSpPr>
          <p:spPr bwMode="auto">
            <a:xfrm>
              <a:off x="9588500" y="2968626"/>
              <a:ext cx="120650" cy="92075"/>
            </a:xfrm>
            <a:custGeom>
              <a:avLst/>
              <a:gdLst>
                <a:gd name="T0" fmla="*/ 60 w 126"/>
                <a:gd name="T1" fmla="*/ 97 h 97"/>
                <a:gd name="T2" fmla="*/ 60 w 126"/>
                <a:gd name="T3" fmla="*/ 97 h 97"/>
                <a:gd name="T4" fmla="*/ 52 w 126"/>
                <a:gd name="T5" fmla="*/ 97 h 97"/>
                <a:gd name="T6" fmla="*/ 52 w 126"/>
                <a:gd name="T7" fmla="*/ 62 h 97"/>
                <a:gd name="T8" fmla="*/ 0 w 126"/>
                <a:gd name="T9" fmla="*/ 28 h 97"/>
                <a:gd name="T10" fmla="*/ 0 w 126"/>
                <a:gd name="T11" fmla="*/ 18 h 97"/>
                <a:gd name="T12" fmla="*/ 18 w 126"/>
                <a:gd name="T13" fmla="*/ 0 h 97"/>
                <a:gd name="T14" fmla="*/ 47 w 126"/>
                <a:gd name="T15" fmla="*/ 15 h 97"/>
                <a:gd name="T16" fmla="*/ 126 w 126"/>
                <a:gd name="T17" fmla="*/ 2 h 97"/>
                <a:gd name="T18" fmla="*/ 118 w 126"/>
                <a:gd name="T19" fmla="*/ 29 h 97"/>
                <a:gd name="T20" fmla="*/ 71 w 126"/>
                <a:gd name="T21" fmla="*/ 45 h 97"/>
                <a:gd name="T22" fmla="*/ 106 w 126"/>
                <a:gd name="T23" fmla="*/ 78 h 97"/>
                <a:gd name="T24" fmla="*/ 59 w 126"/>
                <a:gd name="T25" fmla="*/ 94 h 97"/>
                <a:gd name="T26" fmla="*/ 60 w 126"/>
                <a:gd name="T27" fmla="*/ 97 h 97"/>
                <a:gd name="T28" fmla="*/ 6 w 126"/>
                <a:gd name="T29" fmla="*/ 24 h 97"/>
                <a:gd name="T30" fmla="*/ 6 w 126"/>
                <a:gd name="T31" fmla="*/ 24 h 97"/>
                <a:gd name="T32" fmla="*/ 58 w 126"/>
                <a:gd name="T33" fmla="*/ 58 h 97"/>
                <a:gd name="T34" fmla="*/ 59 w 126"/>
                <a:gd name="T35" fmla="*/ 87 h 97"/>
                <a:gd name="T36" fmla="*/ 94 w 126"/>
                <a:gd name="T37" fmla="*/ 75 h 97"/>
                <a:gd name="T38" fmla="*/ 59 w 126"/>
                <a:gd name="T39" fmla="*/ 42 h 97"/>
                <a:gd name="T40" fmla="*/ 112 w 126"/>
                <a:gd name="T41" fmla="*/ 24 h 97"/>
                <a:gd name="T42" fmla="*/ 117 w 126"/>
                <a:gd name="T43" fmla="*/ 11 h 97"/>
                <a:gd name="T44" fmla="*/ 45 w 126"/>
                <a:gd name="T45" fmla="*/ 22 h 97"/>
                <a:gd name="T46" fmla="*/ 19 w 126"/>
                <a:gd name="T47" fmla="*/ 8 h 97"/>
                <a:gd name="T48" fmla="*/ 7 w 126"/>
                <a:gd name="T49" fmla="*/ 21 h 97"/>
                <a:gd name="T50" fmla="*/ 6 w 126"/>
                <a:gd name="T5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97">
                  <a:moveTo>
                    <a:pt x="60" y="97"/>
                  </a:moveTo>
                  <a:lnTo>
                    <a:pt x="60" y="97"/>
                  </a:lnTo>
                  <a:lnTo>
                    <a:pt x="52" y="97"/>
                  </a:lnTo>
                  <a:lnTo>
                    <a:pt x="52" y="62"/>
                  </a:lnTo>
                  <a:lnTo>
                    <a:pt x="0" y="28"/>
                  </a:lnTo>
                  <a:lnTo>
                    <a:pt x="0" y="18"/>
                  </a:lnTo>
                  <a:lnTo>
                    <a:pt x="18" y="0"/>
                  </a:lnTo>
                  <a:lnTo>
                    <a:pt x="47" y="15"/>
                  </a:lnTo>
                  <a:lnTo>
                    <a:pt x="126" y="2"/>
                  </a:lnTo>
                  <a:lnTo>
                    <a:pt x="118" y="29"/>
                  </a:lnTo>
                  <a:lnTo>
                    <a:pt x="71" y="45"/>
                  </a:lnTo>
                  <a:lnTo>
                    <a:pt x="106" y="78"/>
                  </a:lnTo>
                  <a:lnTo>
                    <a:pt x="59" y="94"/>
                  </a:lnTo>
                  <a:lnTo>
                    <a:pt x="60" y="97"/>
                  </a:lnTo>
                  <a:close/>
                  <a:moveTo>
                    <a:pt x="6" y="24"/>
                  </a:moveTo>
                  <a:lnTo>
                    <a:pt x="6" y="24"/>
                  </a:lnTo>
                  <a:lnTo>
                    <a:pt x="58" y="58"/>
                  </a:lnTo>
                  <a:lnTo>
                    <a:pt x="59" y="87"/>
                  </a:lnTo>
                  <a:lnTo>
                    <a:pt x="94" y="75"/>
                  </a:lnTo>
                  <a:lnTo>
                    <a:pt x="59" y="42"/>
                  </a:lnTo>
                  <a:lnTo>
                    <a:pt x="112" y="24"/>
                  </a:lnTo>
                  <a:lnTo>
                    <a:pt x="117" y="11"/>
                  </a:lnTo>
                  <a:lnTo>
                    <a:pt x="45" y="22"/>
                  </a:lnTo>
                  <a:lnTo>
                    <a:pt x="19" y="8"/>
                  </a:lnTo>
                  <a:lnTo>
                    <a:pt x="7" y="21"/>
                  </a:lnTo>
                  <a:lnTo>
                    <a:pt x="6" y="2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3"/>
            <p:cNvSpPr>
              <a:spLocks/>
            </p:cNvSpPr>
            <p:nvPr/>
          </p:nvSpPr>
          <p:spPr bwMode="auto">
            <a:xfrm>
              <a:off x="9496425" y="2998788"/>
              <a:ext cx="111125" cy="104775"/>
            </a:xfrm>
            <a:custGeom>
              <a:avLst/>
              <a:gdLst>
                <a:gd name="T0" fmla="*/ 0 w 117"/>
                <a:gd name="T1" fmla="*/ 110 h 110"/>
                <a:gd name="T2" fmla="*/ 0 w 117"/>
                <a:gd name="T3" fmla="*/ 110 h 110"/>
                <a:gd name="T4" fmla="*/ 96 w 117"/>
                <a:gd name="T5" fmla="*/ 101 h 110"/>
                <a:gd name="T6" fmla="*/ 68 w 117"/>
                <a:gd name="T7" fmla="*/ 66 h 110"/>
                <a:gd name="T8" fmla="*/ 86 w 117"/>
                <a:gd name="T9" fmla="*/ 60 h 110"/>
                <a:gd name="T10" fmla="*/ 110 w 117"/>
                <a:gd name="T11" fmla="*/ 65 h 110"/>
                <a:gd name="T12" fmla="*/ 117 w 117"/>
                <a:gd name="T13" fmla="*/ 37 h 110"/>
                <a:gd name="T14" fmla="*/ 97 w 117"/>
                <a:gd name="T15" fmla="*/ 33 h 110"/>
                <a:gd name="T16" fmla="*/ 76 w 117"/>
                <a:gd name="T17" fmla="*/ 0 h 110"/>
                <a:gd name="T18" fmla="*/ 34 w 117"/>
                <a:gd name="T19" fmla="*/ 22 h 110"/>
                <a:gd name="T20" fmla="*/ 27 w 117"/>
                <a:gd name="T21" fmla="*/ 50 h 110"/>
                <a:gd name="T22" fmla="*/ 3 w 117"/>
                <a:gd name="T23" fmla="*/ 86 h 110"/>
                <a:gd name="T24" fmla="*/ 0 w 117"/>
                <a:gd name="T2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0">
                  <a:moveTo>
                    <a:pt x="0" y="110"/>
                  </a:moveTo>
                  <a:lnTo>
                    <a:pt x="0" y="110"/>
                  </a:lnTo>
                  <a:lnTo>
                    <a:pt x="96" y="101"/>
                  </a:lnTo>
                  <a:lnTo>
                    <a:pt x="68" y="66"/>
                  </a:lnTo>
                  <a:lnTo>
                    <a:pt x="86" y="60"/>
                  </a:lnTo>
                  <a:lnTo>
                    <a:pt x="110" y="65"/>
                  </a:lnTo>
                  <a:lnTo>
                    <a:pt x="117" y="37"/>
                  </a:lnTo>
                  <a:lnTo>
                    <a:pt x="97" y="33"/>
                  </a:lnTo>
                  <a:lnTo>
                    <a:pt x="76" y="0"/>
                  </a:lnTo>
                  <a:lnTo>
                    <a:pt x="34" y="22"/>
                  </a:lnTo>
                  <a:lnTo>
                    <a:pt x="27" y="50"/>
                  </a:lnTo>
                  <a:lnTo>
                    <a:pt x="3" y="86"/>
                  </a:lnTo>
                  <a:lnTo>
                    <a:pt x="0" y="11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4"/>
            <p:cNvSpPr>
              <a:spLocks noEditPoints="1"/>
            </p:cNvSpPr>
            <p:nvPr/>
          </p:nvSpPr>
          <p:spPr bwMode="auto">
            <a:xfrm>
              <a:off x="9493250" y="2995613"/>
              <a:ext cx="119063" cy="111125"/>
            </a:xfrm>
            <a:custGeom>
              <a:avLst/>
              <a:gdLst>
                <a:gd name="T0" fmla="*/ 0 w 126"/>
                <a:gd name="T1" fmla="*/ 117 h 117"/>
                <a:gd name="T2" fmla="*/ 0 w 126"/>
                <a:gd name="T3" fmla="*/ 117 h 117"/>
                <a:gd name="T4" fmla="*/ 4 w 126"/>
                <a:gd name="T5" fmla="*/ 88 h 117"/>
                <a:gd name="T6" fmla="*/ 28 w 126"/>
                <a:gd name="T7" fmla="*/ 53 h 117"/>
                <a:gd name="T8" fmla="*/ 35 w 126"/>
                <a:gd name="T9" fmla="*/ 24 h 117"/>
                <a:gd name="T10" fmla="*/ 81 w 126"/>
                <a:gd name="T11" fmla="*/ 0 h 117"/>
                <a:gd name="T12" fmla="*/ 103 w 126"/>
                <a:gd name="T13" fmla="*/ 34 h 117"/>
                <a:gd name="T14" fmla="*/ 126 w 126"/>
                <a:gd name="T15" fmla="*/ 39 h 117"/>
                <a:gd name="T16" fmla="*/ 116 w 126"/>
                <a:gd name="T17" fmla="*/ 73 h 117"/>
                <a:gd name="T18" fmla="*/ 90 w 126"/>
                <a:gd name="T19" fmla="*/ 68 h 117"/>
                <a:gd name="T20" fmla="*/ 77 w 126"/>
                <a:gd name="T21" fmla="*/ 72 h 117"/>
                <a:gd name="T22" fmla="*/ 106 w 126"/>
                <a:gd name="T23" fmla="*/ 108 h 117"/>
                <a:gd name="T24" fmla="*/ 0 w 126"/>
                <a:gd name="T25" fmla="*/ 117 h 117"/>
                <a:gd name="T26" fmla="*/ 10 w 126"/>
                <a:gd name="T27" fmla="*/ 91 h 117"/>
                <a:gd name="T28" fmla="*/ 10 w 126"/>
                <a:gd name="T29" fmla="*/ 91 h 117"/>
                <a:gd name="T30" fmla="*/ 8 w 126"/>
                <a:gd name="T31" fmla="*/ 110 h 117"/>
                <a:gd name="T32" fmla="*/ 93 w 126"/>
                <a:gd name="T33" fmla="*/ 103 h 117"/>
                <a:gd name="T34" fmla="*/ 66 w 126"/>
                <a:gd name="T35" fmla="*/ 69 h 117"/>
                <a:gd name="T36" fmla="*/ 90 w 126"/>
                <a:gd name="T37" fmla="*/ 61 h 117"/>
                <a:gd name="T38" fmla="*/ 111 w 126"/>
                <a:gd name="T39" fmla="*/ 66 h 117"/>
                <a:gd name="T40" fmla="*/ 117 w 126"/>
                <a:gd name="T41" fmla="*/ 44 h 117"/>
                <a:gd name="T42" fmla="*/ 99 w 126"/>
                <a:gd name="T43" fmla="*/ 39 h 117"/>
                <a:gd name="T44" fmla="*/ 78 w 126"/>
                <a:gd name="T45" fmla="*/ 9 h 117"/>
                <a:gd name="T46" fmla="*/ 41 w 126"/>
                <a:gd name="T47" fmla="*/ 28 h 117"/>
                <a:gd name="T48" fmla="*/ 34 w 126"/>
                <a:gd name="T49" fmla="*/ 56 h 117"/>
                <a:gd name="T50" fmla="*/ 10 w 126"/>
                <a:gd name="T51"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17">
                  <a:moveTo>
                    <a:pt x="0" y="117"/>
                  </a:moveTo>
                  <a:lnTo>
                    <a:pt x="0" y="117"/>
                  </a:lnTo>
                  <a:lnTo>
                    <a:pt x="4" y="88"/>
                  </a:lnTo>
                  <a:lnTo>
                    <a:pt x="28" y="53"/>
                  </a:lnTo>
                  <a:lnTo>
                    <a:pt x="35" y="24"/>
                  </a:lnTo>
                  <a:lnTo>
                    <a:pt x="81" y="0"/>
                  </a:lnTo>
                  <a:lnTo>
                    <a:pt x="103" y="34"/>
                  </a:lnTo>
                  <a:lnTo>
                    <a:pt x="126" y="39"/>
                  </a:lnTo>
                  <a:lnTo>
                    <a:pt x="116" y="73"/>
                  </a:lnTo>
                  <a:lnTo>
                    <a:pt x="90" y="68"/>
                  </a:lnTo>
                  <a:lnTo>
                    <a:pt x="77" y="72"/>
                  </a:lnTo>
                  <a:lnTo>
                    <a:pt x="106" y="108"/>
                  </a:lnTo>
                  <a:lnTo>
                    <a:pt x="0" y="117"/>
                  </a:lnTo>
                  <a:close/>
                  <a:moveTo>
                    <a:pt x="10" y="91"/>
                  </a:moveTo>
                  <a:lnTo>
                    <a:pt x="10" y="91"/>
                  </a:lnTo>
                  <a:lnTo>
                    <a:pt x="8" y="110"/>
                  </a:lnTo>
                  <a:lnTo>
                    <a:pt x="93" y="103"/>
                  </a:lnTo>
                  <a:lnTo>
                    <a:pt x="66" y="69"/>
                  </a:lnTo>
                  <a:lnTo>
                    <a:pt x="90" y="61"/>
                  </a:lnTo>
                  <a:lnTo>
                    <a:pt x="111" y="66"/>
                  </a:lnTo>
                  <a:lnTo>
                    <a:pt x="117" y="44"/>
                  </a:lnTo>
                  <a:lnTo>
                    <a:pt x="99" y="39"/>
                  </a:lnTo>
                  <a:lnTo>
                    <a:pt x="78" y="9"/>
                  </a:lnTo>
                  <a:lnTo>
                    <a:pt x="41" y="28"/>
                  </a:lnTo>
                  <a:lnTo>
                    <a:pt x="34" y="56"/>
                  </a:lnTo>
                  <a:lnTo>
                    <a:pt x="10" y="9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5"/>
            <p:cNvSpPr>
              <a:spLocks/>
            </p:cNvSpPr>
            <p:nvPr/>
          </p:nvSpPr>
          <p:spPr bwMode="auto">
            <a:xfrm>
              <a:off x="9109075" y="3132138"/>
              <a:ext cx="379413" cy="444500"/>
            </a:xfrm>
            <a:custGeom>
              <a:avLst/>
              <a:gdLst>
                <a:gd name="T0" fmla="*/ 79 w 398"/>
                <a:gd name="T1" fmla="*/ 14 h 466"/>
                <a:gd name="T2" fmla="*/ 79 w 398"/>
                <a:gd name="T3" fmla="*/ 14 h 466"/>
                <a:gd name="T4" fmla="*/ 79 w 398"/>
                <a:gd name="T5" fmla="*/ 14 h 466"/>
                <a:gd name="T6" fmla="*/ 134 w 398"/>
                <a:gd name="T7" fmla="*/ 0 h 466"/>
                <a:gd name="T8" fmla="*/ 154 w 398"/>
                <a:gd name="T9" fmla="*/ 31 h 466"/>
                <a:gd name="T10" fmla="*/ 185 w 398"/>
                <a:gd name="T11" fmla="*/ 26 h 466"/>
                <a:gd name="T12" fmla="*/ 208 w 398"/>
                <a:gd name="T13" fmla="*/ 54 h 466"/>
                <a:gd name="T14" fmla="*/ 247 w 398"/>
                <a:gd name="T15" fmla="*/ 47 h 466"/>
                <a:gd name="T16" fmla="*/ 257 w 398"/>
                <a:gd name="T17" fmla="*/ 79 h 466"/>
                <a:gd name="T18" fmla="*/ 296 w 398"/>
                <a:gd name="T19" fmla="*/ 100 h 466"/>
                <a:gd name="T20" fmla="*/ 342 w 398"/>
                <a:gd name="T21" fmla="*/ 93 h 466"/>
                <a:gd name="T22" fmla="*/ 348 w 398"/>
                <a:gd name="T23" fmla="*/ 116 h 466"/>
                <a:gd name="T24" fmla="*/ 397 w 398"/>
                <a:gd name="T25" fmla="*/ 114 h 466"/>
                <a:gd name="T26" fmla="*/ 398 w 398"/>
                <a:gd name="T27" fmla="*/ 145 h 466"/>
                <a:gd name="T28" fmla="*/ 393 w 398"/>
                <a:gd name="T29" fmla="*/ 182 h 466"/>
                <a:gd name="T30" fmla="*/ 389 w 398"/>
                <a:gd name="T31" fmla="*/ 215 h 466"/>
                <a:gd name="T32" fmla="*/ 386 w 398"/>
                <a:gd name="T33" fmla="*/ 241 h 466"/>
                <a:gd name="T34" fmla="*/ 367 w 398"/>
                <a:gd name="T35" fmla="*/ 274 h 466"/>
                <a:gd name="T36" fmla="*/ 365 w 398"/>
                <a:gd name="T37" fmla="*/ 309 h 466"/>
                <a:gd name="T38" fmla="*/ 338 w 398"/>
                <a:gd name="T39" fmla="*/ 344 h 466"/>
                <a:gd name="T40" fmla="*/ 254 w 398"/>
                <a:gd name="T41" fmla="*/ 410 h 466"/>
                <a:gd name="T42" fmla="*/ 195 w 398"/>
                <a:gd name="T43" fmla="*/ 455 h 466"/>
                <a:gd name="T44" fmla="*/ 156 w 398"/>
                <a:gd name="T45" fmla="*/ 466 h 466"/>
                <a:gd name="T46" fmla="*/ 131 w 398"/>
                <a:gd name="T47" fmla="*/ 448 h 466"/>
                <a:gd name="T48" fmla="*/ 73 w 398"/>
                <a:gd name="T49" fmla="*/ 421 h 466"/>
                <a:gd name="T50" fmla="*/ 47 w 398"/>
                <a:gd name="T51" fmla="*/ 357 h 466"/>
                <a:gd name="T52" fmla="*/ 37 w 398"/>
                <a:gd name="T53" fmla="*/ 335 h 466"/>
                <a:gd name="T54" fmla="*/ 31 w 398"/>
                <a:gd name="T55" fmla="*/ 320 h 466"/>
                <a:gd name="T56" fmla="*/ 10 w 398"/>
                <a:gd name="T57" fmla="*/ 295 h 466"/>
                <a:gd name="T58" fmla="*/ 13 w 398"/>
                <a:gd name="T59" fmla="*/ 276 h 466"/>
                <a:gd name="T60" fmla="*/ 19 w 398"/>
                <a:gd name="T61" fmla="*/ 239 h 466"/>
                <a:gd name="T62" fmla="*/ 0 w 398"/>
                <a:gd name="T63" fmla="*/ 199 h 466"/>
                <a:gd name="T64" fmla="*/ 68 w 398"/>
                <a:gd name="T65" fmla="*/ 131 h 466"/>
                <a:gd name="T66" fmla="*/ 84 w 398"/>
                <a:gd name="T67" fmla="*/ 99 h 466"/>
                <a:gd name="T68" fmla="*/ 112 w 398"/>
                <a:gd name="T69" fmla="*/ 88 h 466"/>
                <a:gd name="T70" fmla="*/ 79 w 398"/>
                <a:gd name="T71" fmla="*/ 14 h 466"/>
                <a:gd name="T72" fmla="*/ 79 w 398"/>
                <a:gd name="T73" fmla="*/ 1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8" h="466">
                  <a:moveTo>
                    <a:pt x="79" y="14"/>
                  </a:moveTo>
                  <a:lnTo>
                    <a:pt x="79" y="14"/>
                  </a:lnTo>
                  <a:lnTo>
                    <a:pt x="79" y="14"/>
                  </a:lnTo>
                  <a:lnTo>
                    <a:pt x="134" y="0"/>
                  </a:lnTo>
                  <a:lnTo>
                    <a:pt x="154" y="31"/>
                  </a:lnTo>
                  <a:lnTo>
                    <a:pt x="185" y="26"/>
                  </a:lnTo>
                  <a:lnTo>
                    <a:pt x="208" y="54"/>
                  </a:lnTo>
                  <a:lnTo>
                    <a:pt x="247" y="47"/>
                  </a:lnTo>
                  <a:lnTo>
                    <a:pt x="257" y="79"/>
                  </a:lnTo>
                  <a:lnTo>
                    <a:pt x="296" y="100"/>
                  </a:lnTo>
                  <a:lnTo>
                    <a:pt x="342" y="93"/>
                  </a:lnTo>
                  <a:lnTo>
                    <a:pt x="348" y="116"/>
                  </a:lnTo>
                  <a:lnTo>
                    <a:pt x="397" y="114"/>
                  </a:lnTo>
                  <a:lnTo>
                    <a:pt x="398" y="145"/>
                  </a:lnTo>
                  <a:lnTo>
                    <a:pt x="393" y="182"/>
                  </a:lnTo>
                  <a:lnTo>
                    <a:pt x="389" y="215"/>
                  </a:lnTo>
                  <a:lnTo>
                    <a:pt x="386" y="241"/>
                  </a:lnTo>
                  <a:lnTo>
                    <a:pt x="367" y="274"/>
                  </a:lnTo>
                  <a:lnTo>
                    <a:pt x="365" y="309"/>
                  </a:lnTo>
                  <a:lnTo>
                    <a:pt x="338" y="344"/>
                  </a:lnTo>
                  <a:lnTo>
                    <a:pt x="254" y="410"/>
                  </a:lnTo>
                  <a:lnTo>
                    <a:pt x="195" y="455"/>
                  </a:lnTo>
                  <a:lnTo>
                    <a:pt x="156" y="466"/>
                  </a:lnTo>
                  <a:lnTo>
                    <a:pt x="131" y="448"/>
                  </a:lnTo>
                  <a:lnTo>
                    <a:pt x="73" y="421"/>
                  </a:lnTo>
                  <a:lnTo>
                    <a:pt x="47" y="357"/>
                  </a:lnTo>
                  <a:lnTo>
                    <a:pt x="37" y="335"/>
                  </a:lnTo>
                  <a:lnTo>
                    <a:pt x="31" y="320"/>
                  </a:lnTo>
                  <a:lnTo>
                    <a:pt x="10" y="295"/>
                  </a:lnTo>
                  <a:lnTo>
                    <a:pt x="13" y="276"/>
                  </a:lnTo>
                  <a:lnTo>
                    <a:pt x="19" y="239"/>
                  </a:lnTo>
                  <a:lnTo>
                    <a:pt x="0" y="199"/>
                  </a:lnTo>
                  <a:lnTo>
                    <a:pt x="68" y="131"/>
                  </a:lnTo>
                  <a:lnTo>
                    <a:pt x="84" y="99"/>
                  </a:lnTo>
                  <a:lnTo>
                    <a:pt x="112" y="88"/>
                  </a:lnTo>
                  <a:lnTo>
                    <a:pt x="79" y="14"/>
                  </a:lnTo>
                  <a:lnTo>
                    <a:pt x="79" y="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6"/>
            <p:cNvSpPr>
              <a:spLocks noEditPoints="1"/>
            </p:cNvSpPr>
            <p:nvPr/>
          </p:nvSpPr>
          <p:spPr bwMode="auto">
            <a:xfrm>
              <a:off x="9105900" y="3128963"/>
              <a:ext cx="385763" cy="450850"/>
            </a:xfrm>
            <a:custGeom>
              <a:avLst/>
              <a:gdLst>
                <a:gd name="T0" fmla="*/ 159 w 405"/>
                <a:gd name="T1" fmla="*/ 472 h 472"/>
                <a:gd name="T2" fmla="*/ 159 w 405"/>
                <a:gd name="T3" fmla="*/ 472 h 472"/>
                <a:gd name="T4" fmla="*/ 133 w 405"/>
                <a:gd name="T5" fmla="*/ 453 h 472"/>
                <a:gd name="T6" fmla="*/ 74 w 405"/>
                <a:gd name="T7" fmla="*/ 426 h 472"/>
                <a:gd name="T8" fmla="*/ 74 w 405"/>
                <a:gd name="T9" fmla="*/ 425 h 472"/>
                <a:gd name="T10" fmla="*/ 32 w 405"/>
                <a:gd name="T11" fmla="*/ 325 h 472"/>
                <a:gd name="T12" fmla="*/ 11 w 405"/>
                <a:gd name="T13" fmla="*/ 299 h 472"/>
                <a:gd name="T14" fmla="*/ 19 w 405"/>
                <a:gd name="T15" fmla="*/ 243 h 472"/>
                <a:gd name="T16" fmla="*/ 0 w 405"/>
                <a:gd name="T17" fmla="*/ 202 h 472"/>
                <a:gd name="T18" fmla="*/ 69 w 405"/>
                <a:gd name="T19" fmla="*/ 132 h 472"/>
                <a:gd name="T20" fmla="*/ 85 w 405"/>
                <a:gd name="T21" fmla="*/ 100 h 472"/>
                <a:gd name="T22" fmla="*/ 112 w 405"/>
                <a:gd name="T23" fmla="*/ 89 h 472"/>
                <a:gd name="T24" fmla="*/ 81 w 405"/>
                <a:gd name="T25" fmla="*/ 20 h 472"/>
                <a:gd name="T26" fmla="*/ 74 w 405"/>
                <a:gd name="T27" fmla="*/ 16 h 472"/>
                <a:gd name="T28" fmla="*/ 140 w 405"/>
                <a:gd name="T29" fmla="*/ 0 h 472"/>
                <a:gd name="T30" fmla="*/ 159 w 405"/>
                <a:gd name="T31" fmla="*/ 30 h 472"/>
                <a:gd name="T32" fmla="*/ 190 w 405"/>
                <a:gd name="T33" fmla="*/ 26 h 472"/>
                <a:gd name="T34" fmla="*/ 213 w 405"/>
                <a:gd name="T35" fmla="*/ 54 h 472"/>
                <a:gd name="T36" fmla="*/ 253 w 405"/>
                <a:gd name="T37" fmla="*/ 46 h 472"/>
                <a:gd name="T38" fmla="*/ 264 w 405"/>
                <a:gd name="T39" fmla="*/ 80 h 472"/>
                <a:gd name="T40" fmla="*/ 301 w 405"/>
                <a:gd name="T41" fmla="*/ 100 h 472"/>
                <a:gd name="T42" fmla="*/ 348 w 405"/>
                <a:gd name="T43" fmla="*/ 93 h 472"/>
                <a:gd name="T44" fmla="*/ 355 w 405"/>
                <a:gd name="T45" fmla="*/ 116 h 472"/>
                <a:gd name="T46" fmla="*/ 404 w 405"/>
                <a:gd name="T47" fmla="*/ 114 h 472"/>
                <a:gd name="T48" fmla="*/ 405 w 405"/>
                <a:gd name="T49" fmla="*/ 148 h 472"/>
                <a:gd name="T50" fmla="*/ 393 w 405"/>
                <a:gd name="T51" fmla="*/ 246 h 472"/>
                <a:gd name="T52" fmla="*/ 374 w 405"/>
                <a:gd name="T53" fmla="*/ 278 h 472"/>
                <a:gd name="T54" fmla="*/ 373 w 405"/>
                <a:gd name="T55" fmla="*/ 313 h 472"/>
                <a:gd name="T56" fmla="*/ 345 w 405"/>
                <a:gd name="T57" fmla="*/ 349 h 472"/>
                <a:gd name="T58" fmla="*/ 260 w 405"/>
                <a:gd name="T59" fmla="*/ 416 h 472"/>
                <a:gd name="T60" fmla="*/ 200 w 405"/>
                <a:gd name="T61" fmla="*/ 461 h 472"/>
                <a:gd name="T62" fmla="*/ 159 w 405"/>
                <a:gd name="T63" fmla="*/ 472 h 472"/>
                <a:gd name="T64" fmla="*/ 80 w 405"/>
                <a:gd name="T65" fmla="*/ 421 h 472"/>
                <a:gd name="T66" fmla="*/ 80 w 405"/>
                <a:gd name="T67" fmla="*/ 421 h 472"/>
                <a:gd name="T68" fmla="*/ 137 w 405"/>
                <a:gd name="T69" fmla="*/ 448 h 472"/>
                <a:gd name="T70" fmla="*/ 160 w 405"/>
                <a:gd name="T71" fmla="*/ 465 h 472"/>
                <a:gd name="T72" fmla="*/ 197 w 405"/>
                <a:gd name="T73" fmla="*/ 455 h 472"/>
                <a:gd name="T74" fmla="*/ 256 w 405"/>
                <a:gd name="T75" fmla="*/ 411 h 472"/>
                <a:gd name="T76" fmla="*/ 340 w 405"/>
                <a:gd name="T77" fmla="*/ 344 h 472"/>
                <a:gd name="T78" fmla="*/ 366 w 405"/>
                <a:gd name="T79" fmla="*/ 311 h 472"/>
                <a:gd name="T80" fmla="*/ 368 w 405"/>
                <a:gd name="T81" fmla="*/ 275 h 472"/>
                <a:gd name="T82" fmla="*/ 387 w 405"/>
                <a:gd name="T83" fmla="*/ 243 h 472"/>
                <a:gd name="T84" fmla="*/ 398 w 405"/>
                <a:gd name="T85" fmla="*/ 148 h 472"/>
                <a:gd name="T86" fmla="*/ 398 w 405"/>
                <a:gd name="T87" fmla="*/ 121 h 472"/>
                <a:gd name="T88" fmla="*/ 350 w 405"/>
                <a:gd name="T89" fmla="*/ 123 h 472"/>
                <a:gd name="T90" fmla="*/ 344 w 405"/>
                <a:gd name="T91" fmla="*/ 100 h 472"/>
                <a:gd name="T92" fmla="*/ 300 w 405"/>
                <a:gd name="T93" fmla="*/ 107 h 472"/>
                <a:gd name="T94" fmla="*/ 258 w 405"/>
                <a:gd name="T95" fmla="*/ 84 h 472"/>
                <a:gd name="T96" fmla="*/ 249 w 405"/>
                <a:gd name="T97" fmla="*/ 54 h 472"/>
                <a:gd name="T98" fmla="*/ 210 w 405"/>
                <a:gd name="T99" fmla="*/ 61 h 472"/>
                <a:gd name="T100" fmla="*/ 187 w 405"/>
                <a:gd name="T101" fmla="*/ 33 h 472"/>
                <a:gd name="T102" fmla="*/ 156 w 405"/>
                <a:gd name="T103" fmla="*/ 37 h 472"/>
                <a:gd name="T104" fmla="*/ 137 w 405"/>
                <a:gd name="T105" fmla="*/ 7 h 472"/>
                <a:gd name="T106" fmla="*/ 88 w 405"/>
                <a:gd name="T107" fmla="*/ 19 h 472"/>
                <a:gd name="T108" fmla="*/ 120 w 405"/>
                <a:gd name="T109" fmla="*/ 93 h 472"/>
                <a:gd name="T110" fmla="*/ 90 w 405"/>
                <a:gd name="T111" fmla="*/ 105 h 472"/>
                <a:gd name="T112" fmla="*/ 74 w 405"/>
                <a:gd name="T113" fmla="*/ 136 h 472"/>
                <a:gd name="T114" fmla="*/ 8 w 405"/>
                <a:gd name="T115" fmla="*/ 203 h 472"/>
                <a:gd name="T116" fmla="*/ 26 w 405"/>
                <a:gd name="T117" fmla="*/ 242 h 472"/>
                <a:gd name="T118" fmla="*/ 18 w 405"/>
                <a:gd name="T119" fmla="*/ 297 h 472"/>
                <a:gd name="T120" fmla="*/ 38 w 405"/>
                <a:gd name="T121" fmla="*/ 321 h 472"/>
                <a:gd name="T122" fmla="*/ 80 w 405"/>
                <a:gd name="T123" fmla="*/ 4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472">
                  <a:moveTo>
                    <a:pt x="159" y="472"/>
                  </a:moveTo>
                  <a:lnTo>
                    <a:pt x="159" y="472"/>
                  </a:lnTo>
                  <a:lnTo>
                    <a:pt x="133" y="453"/>
                  </a:lnTo>
                  <a:lnTo>
                    <a:pt x="74" y="426"/>
                  </a:lnTo>
                  <a:lnTo>
                    <a:pt x="74" y="425"/>
                  </a:lnTo>
                  <a:lnTo>
                    <a:pt x="32" y="325"/>
                  </a:lnTo>
                  <a:lnTo>
                    <a:pt x="11" y="299"/>
                  </a:lnTo>
                  <a:lnTo>
                    <a:pt x="19" y="243"/>
                  </a:lnTo>
                  <a:lnTo>
                    <a:pt x="0" y="202"/>
                  </a:lnTo>
                  <a:lnTo>
                    <a:pt x="69" y="132"/>
                  </a:lnTo>
                  <a:lnTo>
                    <a:pt x="85" y="100"/>
                  </a:lnTo>
                  <a:lnTo>
                    <a:pt x="112" y="89"/>
                  </a:lnTo>
                  <a:lnTo>
                    <a:pt x="81" y="20"/>
                  </a:lnTo>
                  <a:lnTo>
                    <a:pt x="74" y="16"/>
                  </a:lnTo>
                  <a:lnTo>
                    <a:pt x="140" y="0"/>
                  </a:lnTo>
                  <a:lnTo>
                    <a:pt x="159" y="30"/>
                  </a:lnTo>
                  <a:lnTo>
                    <a:pt x="190" y="26"/>
                  </a:lnTo>
                  <a:lnTo>
                    <a:pt x="213" y="54"/>
                  </a:lnTo>
                  <a:lnTo>
                    <a:pt x="253" y="46"/>
                  </a:lnTo>
                  <a:lnTo>
                    <a:pt x="264" y="80"/>
                  </a:lnTo>
                  <a:lnTo>
                    <a:pt x="301" y="100"/>
                  </a:lnTo>
                  <a:lnTo>
                    <a:pt x="348" y="93"/>
                  </a:lnTo>
                  <a:lnTo>
                    <a:pt x="355" y="116"/>
                  </a:lnTo>
                  <a:lnTo>
                    <a:pt x="404" y="114"/>
                  </a:lnTo>
                  <a:lnTo>
                    <a:pt x="405" y="148"/>
                  </a:lnTo>
                  <a:lnTo>
                    <a:pt x="393" y="246"/>
                  </a:lnTo>
                  <a:lnTo>
                    <a:pt x="374" y="278"/>
                  </a:lnTo>
                  <a:lnTo>
                    <a:pt x="373" y="313"/>
                  </a:lnTo>
                  <a:lnTo>
                    <a:pt x="345" y="349"/>
                  </a:lnTo>
                  <a:lnTo>
                    <a:pt x="260" y="416"/>
                  </a:lnTo>
                  <a:lnTo>
                    <a:pt x="200" y="461"/>
                  </a:lnTo>
                  <a:lnTo>
                    <a:pt x="159" y="472"/>
                  </a:lnTo>
                  <a:close/>
                  <a:moveTo>
                    <a:pt x="80" y="421"/>
                  </a:moveTo>
                  <a:lnTo>
                    <a:pt x="80" y="421"/>
                  </a:lnTo>
                  <a:lnTo>
                    <a:pt x="137" y="448"/>
                  </a:lnTo>
                  <a:lnTo>
                    <a:pt x="160" y="465"/>
                  </a:lnTo>
                  <a:lnTo>
                    <a:pt x="197" y="455"/>
                  </a:lnTo>
                  <a:lnTo>
                    <a:pt x="256" y="411"/>
                  </a:lnTo>
                  <a:lnTo>
                    <a:pt x="340" y="344"/>
                  </a:lnTo>
                  <a:lnTo>
                    <a:pt x="366" y="311"/>
                  </a:lnTo>
                  <a:lnTo>
                    <a:pt x="368" y="275"/>
                  </a:lnTo>
                  <a:lnTo>
                    <a:pt x="387" y="243"/>
                  </a:lnTo>
                  <a:lnTo>
                    <a:pt x="398" y="148"/>
                  </a:lnTo>
                  <a:lnTo>
                    <a:pt x="398" y="121"/>
                  </a:lnTo>
                  <a:lnTo>
                    <a:pt x="350" y="123"/>
                  </a:lnTo>
                  <a:lnTo>
                    <a:pt x="344" y="100"/>
                  </a:lnTo>
                  <a:lnTo>
                    <a:pt x="300" y="107"/>
                  </a:lnTo>
                  <a:lnTo>
                    <a:pt x="258" y="84"/>
                  </a:lnTo>
                  <a:lnTo>
                    <a:pt x="249" y="54"/>
                  </a:lnTo>
                  <a:lnTo>
                    <a:pt x="210" y="61"/>
                  </a:lnTo>
                  <a:lnTo>
                    <a:pt x="187" y="33"/>
                  </a:lnTo>
                  <a:lnTo>
                    <a:pt x="156" y="37"/>
                  </a:lnTo>
                  <a:lnTo>
                    <a:pt x="137" y="7"/>
                  </a:lnTo>
                  <a:lnTo>
                    <a:pt x="88" y="19"/>
                  </a:lnTo>
                  <a:lnTo>
                    <a:pt x="120" y="93"/>
                  </a:lnTo>
                  <a:lnTo>
                    <a:pt x="90" y="105"/>
                  </a:lnTo>
                  <a:lnTo>
                    <a:pt x="74" y="136"/>
                  </a:lnTo>
                  <a:lnTo>
                    <a:pt x="8" y="203"/>
                  </a:lnTo>
                  <a:lnTo>
                    <a:pt x="26" y="242"/>
                  </a:lnTo>
                  <a:lnTo>
                    <a:pt x="18" y="297"/>
                  </a:lnTo>
                  <a:lnTo>
                    <a:pt x="38" y="321"/>
                  </a:lnTo>
                  <a:lnTo>
                    <a:pt x="80" y="42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7"/>
            <p:cNvSpPr>
              <a:spLocks/>
            </p:cNvSpPr>
            <p:nvPr/>
          </p:nvSpPr>
          <p:spPr bwMode="auto">
            <a:xfrm>
              <a:off x="9371013" y="2797176"/>
              <a:ext cx="52388" cy="47625"/>
            </a:xfrm>
            <a:custGeom>
              <a:avLst/>
              <a:gdLst>
                <a:gd name="T0" fmla="*/ 56 w 56"/>
                <a:gd name="T1" fmla="*/ 35 h 51"/>
                <a:gd name="T2" fmla="*/ 56 w 56"/>
                <a:gd name="T3" fmla="*/ 35 h 51"/>
                <a:gd name="T4" fmla="*/ 32 w 56"/>
                <a:gd name="T5" fmla="*/ 51 h 51"/>
                <a:gd name="T6" fmla="*/ 1 w 56"/>
                <a:gd name="T7" fmla="*/ 28 h 51"/>
                <a:gd name="T8" fmla="*/ 0 w 56"/>
                <a:gd name="T9" fmla="*/ 0 h 51"/>
                <a:gd name="T10" fmla="*/ 35 w 56"/>
                <a:gd name="T11" fmla="*/ 15 h 51"/>
                <a:gd name="T12" fmla="*/ 56 w 5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56" y="35"/>
                  </a:moveTo>
                  <a:lnTo>
                    <a:pt x="56" y="35"/>
                  </a:lnTo>
                  <a:lnTo>
                    <a:pt x="32" y="51"/>
                  </a:lnTo>
                  <a:lnTo>
                    <a:pt x="1" y="28"/>
                  </a:lnTo>
                  <a:lnTo>
                    <a:pt x="0" y="0"/>
                  </a:lnTo>
                  <a:lnTo>
                    <a:pt x="35" y="15"/>
                  </a:lnTo>
                  <a:lnTo>
                    <a:pt x="56"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8"/>
            <p:cNvSpPr>
              <a:spLocks noEditPoints="1"/>
            </p:cNvSpPr>
            <p:nvPr/>
          </p:nvSpPr>
          <p:spPr bwMode="auto">
            <a:xfrm>
              <a:off x="9366250" y="2792413"/>
              <a:ext cx="63500" cy="57150"/>
            </a:xfrm>
            <a:custGeom>
              <a:avLst/>
              <a:gdLst>
                <a:gd name="T0" fmla="*/ 36 w 66"/>
                <a:gd name="T1" fmla="*/ 60 h 60"/>
                <a:gd name="T2" fmla="*/ 36 w 66"/>
                <a:gd name="T3" fmla="*/ 60 h 60"/>
                <a:gd name="T4" fmla="*/ 2 w 66"/>
                <a:gd name="T5" fmla="*/ 35 h 60"/>
                <a:gd name="T6" fmla="*/ 0 w 66"/>
                <a:gd name="T7" fmla="*/ 0 h 60"/>
                <a:gd name="T8" fmla="*/ 41 w 66"/>
                <a:gd name="T9" fmla="*/ 17 h 60"/>
                <a:gd name="T10" fmla="*/ 66 w 66"/>
                <a:gd name="T11" fmla="*/ 41 h 60"/>
                <a:gd name="T12" fmla="*/ 36 w 66"/>
                <a:gd name="T13" fmla="*/ 60 h 60"/>
                <a:gd name="T14" fmla="*/ 8 w 66"/>
                <a:gd name="T15" fmla="*/ 31 h 60"/>
                <a:gd name="T16" fmla="*/ 8 w 66"/>
                <a:gd name="T17" fmla="*/ 31 h 60"/>
                <a:gd name="T18" fmla="*/ 36 w 66"/>
                <a:gd name="T19" fmla="*/ 52 h 60"/>
                <a:gd name="T20" fmla="*/ 55 w 66"/>
                <a:gd name="T21" fmla="*/ 40 h 60"/>
                <a:gd name="T22" fmla="*/ 37 w 66"/>
                <a:gd name="T23" fmla="*/ 23 h 60"/>
                <a:gd name="T24" fmla="*/ 7 w 66"/>
                <a:gd name="T25" fmla="*/ 11 h 60"/>
                <a:gd name="T26" fmla="*/ 8 w 66"/>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0">
                  <a:moveTo>
                    <a:pt x="36" y="60"/>
                  </a:moveTo>
                  <a:lnTo>
                    <a:pt x="36" y="60"/>
                  </a:lnTo>
                  <a:lnTo>
                    <a:pt x="2" y="35"/>
                  </a:lnTo>
                  <a:lnTo>
                    <a:pt x="0" y="0"/>
                  </a:lnTo>
                  <a:lnTo>
                    <a:pt x="41" y="17"/>
                  </a:lnTo>
                  <a:lnTo>
                    <a:pt x="66" y="41"/>
                  </a:lnTo>
                  <a:lnTo>
                    <a:pt x="36" y="60"/>
                  </a:lnTo>
                  <a:close/>
                  <a:moveTo>
                    <a:pt x="8" y="31"/>
                  </a:moveTo>
                  <a:lnTo>
                    <a:pt x="8" y="31"/>
                  </a:lnTo>
                  <a:lnTo>
                    <a:pt x="36" y="52"/>
                  </a:lnTo>
                  <a:lnTo>
                    <a:pt x="55" y="40"/>
                  </a:lnTo>
                  <a:lnTo>
                    <a:pt x="37" y="23"/>
                  </a:lnTo>
                  <a:lnTo>
                    <a:pt x="7" y="11"/>
                  </a:lnTo>
                  <a:lnTo>
                    <a:pt x="8" y="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9"/>
            <p:cNvSpPr>
              <a:spLocks/>
            </p:cNvSpPr>
            <p:nvPr/>
          </p:nvSpPr>
          <p:spPr bwMode="auto">
            <a:xfrm>
              <a:off x="7827963" y="2265363"/>
              <a:ext cx="1590675" cy="917575"/>
            </a:xfrm>
            <a:custGeom>
              <a:avLst/>
              <a:gdLst>
                <a:gd name="T0" fmla="*/ 1308 w 1667"/>
                <a:gd name="T1" fmla="*/ 638 h 962"/>
                <a:gd name="T2" fmla="*/ 1194 w 1667"/>
                <a:gd name="T3" fmla="*/ 628 h 962"/>
                <a:gd name="T4" fmla="*/ 1125 w 1667"/>
                <a:gd name="T5" fmla="*/ 606 h 962"/>
                <a:gd name="T6" fmla="*/ 1014 w 1667"/>
                <a:gd name="T7" fmla="*/ 612 h 962"/>
                <a:gd name="T8" fmla="*/ 858 w 1667"/>
                <a:gd name="T9" fmla="*/ 594 h 962"/>
                <a:gd name="T10" fmla="*/ 718 w 1667"/>
                <a:gd name="T11" fmla="*/ 614 h 962"/>
                <a:gd name="T12" fmla="*/ 752 w 1667"/>
                <a:gd name="T13" fmla="*/ 699 h 962"/>
                <a:gd name="T14" fmla="*/ 784 w 1667"/>
                <a:gd name="T15" fmla="*/ 721 h 962"/>
                <a:gd name="T16" fmla="*/ 774 w 1667"/>
                <a:gd name="T17" fmla="*/ 759 h 962"/>
                <a:gd name="T18" fmla="*/ 720 w 1667"/>
                <a:gd name="T19" fmla="*/ 784 h 962"/>
                <a:gd name="T20" fmla="*/ 677 w 1667"/>
                <a:gd name="T21" fmla="*/ 845 h 962"/>
                <a:gd name="T22" fmla="*/ 583 w 1667"/>
                <a:gd name="T23" fmla="*/ 962 h 962"/>
                <a:gd name="T24" fmla="*/ 505 w 1667"/>
                <a:gd name="T25" fmla="*/ 877 h 962"/>
                <a:gd name="T26" fmla="*/ 554 w 1667"/>
                <a:gd name="T27" fmla="*/ 778 h 962"/>
                <a:gd name="T28" fmla="*/ 454 w 1667"/>
                <a:gd name="T29" fmla="*/ 677 h 962"/>
                <a:gd name="T30" fmla="*/ 475 w 1667"/>
                <a:gd name="T31" fmla="*/ 578 h 962"/>
                <a:gd name="T32" fmla="*/ 458 w 1667"/>
                <a:gd name="T33" fmla="*/ 501 h 962"/>
                <a:gd name="T34" fmla="*/ 362 w 1667"/>
                <a:gd name="T35" fmla="*/ 489 h 962"/>
                <a:gd name="T36" fmla="*/ 329 w 1667"/>
                <a:gd name="T37" fmla="*/ 428 h 962"/>
                <a:gd name="T38" fmla="*/ 381 w 1667"/>
                <a:gd name="T39" fmla="*/ 395 h 962"/>
                <a:gd name="T40" fmla="*/ 271 w 1667"/>
                <a:gd name="T41" fmla="*/ 332 h 962"/>
                <a:gd name="T42" fmla="*/ 150 w 1667"/>
                <a:gd name="T43" fmla="*/ 264 h 962"/>
                <a:gd name="T44" fmla="*/ 276 w 1667"/>
                <a:gd name="T45" fmla="*/ 280 h 962"/>
                <a:gd name="T46" fmla="*/ 326 w 1667"/>
                <a:gd name="T47" fmla="*/ 142 h 962"/>
                <a:gd name="T48" fmla="*/ 282 w 1667"/>
                <a:gd name="T49" fmla="*/ 89 h 962"/>
                <a:gd name="T50" fmla="*/ 200 w 1667"/>
                <a:gd name="T51" fmla="*/ 139 h 962"/>
                <a:gd name="T52" fmla="*/ 132 w 1667"/>
                <a:gd name="T53" fmla="*/ 161 h 962"/>
                <a:gd name="T54" fmla="*/ 83 w 1667"/>
                <a:gd name="T55" fmla="*/ 161 h 962"/>
                <a:gd name="T56" fmla="*/ 17 w 1667"/>
                <a:gd name="T57" fmla="*/ 71 h 962"/>
                <a:gd name="T58" fmla="*/ 43 w 1667"/>
                <a:gd name="T59" fmla="*/ 0 h 962"/>
                <a:gd name="T60" fmla="*/ 121 w 1667"/>
                <a:gd name="T61" fmla="*/ 6 h 962"/>
                <a:gd name="T62" fmla="*/ 281 w 1667"/>
                <a:gd name="T63" fmla="*/ 48 h 962"/>
                <a:gd name="T64" fmla="*/ 396 w 1667"/>
                <a:gd name="T65" fmla="*/ 107 h 962"/>
                <a:gd name="T66" fmla="*/ 430 w 1667"/>
                <a:gd name="T67" fmla="*/ 121 h 962"/>
                <a:gd name="T68" fmla="*/ 563 w 1667"/>
                <a:gd name="T69" fmla="*/ 106 h 962"/>
                <a:gd name="T70" fmla="*/ 731 w 1667"/>
                <a:gd name="T71" fmla="*/ 23 h 962"/>
                <a:gd name="T72" fmla="*/ 928 w 1667"/>
                <a:gd name="T73" fmla="*/ 59 h 962"/>
                <a:gd name="T74" fmla="*/ 1017 w 1667"/>
                <a:gd name="T75" fmla="*/ 87 h 962"/>
                <a:gd name="T76" fmla="*/ 1099 w 1667"/>
                <a:gd name="T77" fmla="*/ 112 h 962"/>
                <a:gd name="T78" fmla="*/ 1667 w 1667"/>
                <a:gd name="T79" fmla="*/ 488 h 962"/>
                <a:gd name="T80" fmla="*/ 1549 w 1667"/>
                <a:gd name="T81" fmla="*/ 570 h 962"/>
                <a:gd name="T82" fmla="*/ 1500 w 1667"/>
                <a:gd name="T83" fmla="*/ 634 h 962"/>
                <a:gd name="T84" fmla="*/ 1462 w 1667"/>
                <a:gd name="T85" fmla="*/ 610 h 962"/>
                <a:gd name="T86" fmla="*/ 1387 w 1667"/>
                <a:gd name="T87" fmla="*/ 564 h 962"/>
                <a:gd name="T88" fmla="*/ 1398 w 1667"/>
                <a:gd name="T89" fmla="*/ 505 h 962"/>
                <a:gd name="T90" fmla="*/ 1283 w 1667"/>
                <a:gd name="T91" fmla="*/ 504 h 962"/>
                <a:gd name="T92" fmla="*/ 1245 w 1667"/>
                <a:gd name="T93" fmla="*/ 535 h 962"/>
                <a:gd name="T94" fmla="*/ 1316 w 1667"/>
                <a:gd name="T95" fmla="*/ 521 h 962"/>
                <a:gd name="T96" fmla="*/ 1354 w 1667"/>
                <a:gd name="T97" fmla="*/ 596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7" h="962">
                  <a:moveTo>
                    <a:pt x="1354" y="596"/>
                  </a:moveTo>
                  <a:lnTo>
                    <a:pt x="1354" y="596"/>
                  </a:lnTo>
                  <a:lnTo>
                    <a:pt x="1308" y="638"/>
                  </a:lnTo>
                  <a:lnTo>
                    <a:pt x="1272" y="622"/>
                  </a:lnTo>
                  <a:lnTo>
                    <a:pt x="1211" y="649"/>
                  </a:lnTo>
                  <a:lnTo>
                    <a:pt x="1194" y="628"/>
                  </a:lnTo>
                  <a:lnTo>
                    <a:pt x="1182" y="630"/>
                  </a:lnTo>
                  <a:lnTo>
                    <a:pt x="1124" y="634"/>
                  </a:lnTo>
                  <a:lnTo>
                    <a:pt x="1125" y="606"/>
                  </a:lnTo>
                  <a:lnTo>
                    <a:pt x="1058" y="584"/>
                  </a:lnTo>
                  <a:lnTo>
                    <a:pt x="1033" y="563"/>
                  </a:lnTo>
                  <a:lnTo>
                    <a:pt x="1014" y="612"/>
                  </a:lnTo>
                  <a:lnTo>
                    <a:pt x="958" y="624"/>
                  </a:lnTo>
                  <a:lnTo>
                    <a:pt x="880" y="631"/>
                  </a:lnTo>
                  <a:lnTo>
                    <a:pt x="858" y="594"/>
                  </a:lnTo>
                  <a:lnTo>
                    <a:pt x="807" y="619"/>
                  </a:lnTo>
                  <a:lnTo>
                    <a:pt x="779" y="593"/>
                  </a:lnTo>
                  <a:lnTo>
                    <a:pt x="718" y="614"/>
                  </a:lnTo>
                  <a:lnTo>
                    <a:pt x="715" y="659"/>
                  </a:lnTo>
                  <a:lnTo>
                    <a:pt x="754" y="683"/>
                  </a:lnTo>
                  <a:lnTo>
                    <a:pt x="752" y="699"/>
                  </a:lnTo>
                  <a:lnTo>
                    <a:pt x="749" y="711"/>
                  </a:lnTo>
                  <a:lnTo>
                    <a:pt x="749" y="713"/>
                  </a:lnTo>
                  <a:lnTo>
                    <a:pt x="784" y="721"/>
                  </a:lnTo>
                  <a:lnTo>
                    <a:pt x="825" y="743"/>
                  </a:lnTo>
                  <a:lnTo>
                    <a:pt x="803" y="751"/>
                  </a:lnTo>
                  <a:lnTo>
                    <a:pt x="774" y="759"/>
                  </a:lnTo>
                  <a:lnTo>
                    <a:pt x="766" y="777"/>
                  </a:lnTo>
                  <a:lnTo>
                    <a:pt x="741" y="759"/>
                  </a:lnTo>
                  <a:lnTo>
                    <a:pt x="720" y="784"/>
                  </a:lnTo>
                  <a:lnTo>
                    <a:pt x="694" y="780"/>
                  </a:lnTo>
                  <a:lnTo>
                    <a:pt x="670" y="798"/>
                  </a:lnTo>
                  <a:lnTo>
                    <a:pt x="677" y="845"/>
                  </a:lnTo>
                  <a:lnTo>
                    <a:pt x="649" y="855"/>
                  </a:lnTo>
                  <a:lnTo>
                    <a:pt x="639" y="914"/>
                  </a:lnTo>
                  <a:lnTo>
                    <a:pt x="583" y="962"/>
                  </a:lnTo>
                  <a:lnTo>
                    <a:pt x="550" y="902"/>
                  </a:lnTo>
                  <a:lnTo>
                    <a:pt x="506" y="887"/>
                  </a:lnTo>
                  <a:lnTo>
                    <a:pt x="505" y="877"/>
                  </a:lnTo>
                  <a:lnTo>
                    <a:pt x="515" y="794"/>
                  </a:lnTo>
                  <a:lnTo>
                    <a:pt x="553" y="793"/>
                  </a:lnTo>
                  <a:lnTo>
                    <a:pt x="554" y="778"/>
                  </a:lnTo>
                  <a:lnTo>
                    <a:pt x="497" y="759"/>
                  </a:lnTo>
                  <a:lnTo>
                    <a:pt x="476" y="698"/>
                  </a:lnTo>
                  <a:lnTo>
                    <a:pt x="454" y="677"/>
                  </a:lnTo>
                  <a:lnTo>
                    <a:pt x="456" y="643"/>
                  </a:lnTo>
                  <a:lnTo>
                    <a:pt x="481" y="632"/>
                  </a:lnTo>
                  <a:lnTo>
                    <a:pt x="475" y="578"/>
                  </a:lnTo>
                  <a:lnTo>
                    <a:pt x="478" y="574"/>
                  </a:lnTo>
                  <a:lnTo>
                    <a:pt x="481" y="513"/>
                  </a:lnTo>
                  <a:lnTo>
                    <a:pt x="458" y="501"/>
                  </a:lnTo>
                  <a:lnTo>
                    <a:pt x="430" y="498"/>
                  </a:lnTo>
                  <a:lnTo>
                    <a:pt x="418" y="495"/>
                  </a:lnTo>
                  <a:lnTo>
                    <a:pt x="362" y="489"/>
                  </a:lnTo>
                  <a:lnTo>
                    <a:pt x="353" y="476"/>
                  </a:lnTo>
                  <a:lnTo>
                    <a:pt x="338" y="454"/>
                  </a:lnTo>
                  <a:lnTo>
                    <a:pt x="329" y="428"/>
                  </a:lnTo>
                  <a:lnTo>
                    <a:pt x="324" y="413"/>
                  </a:lnTo>
                  <a:lnTo>
                    <a:pt x="357" y="404"/>
                  </a:lnTo>
                  <a:lnTo>
                    <a:pt x="381" y="395"/>
                  </a:lnTo>
                  <a:lnTo>
                    <a:pt x="355" y="372"/>
                  </a:lnTo>
                  <a:lnTo>
                    <a:pt x="297" y="374"/>
                  </a:lnTo>
                  <a:lnTo>
                    <a:pt x="271" y="332"/>
                  </a:lnTo>
                  <a:lnTo>
                    <a:pt x="196" y="309"/>
                  </a:lnTo>
                  <a:lnTo>
                    <a:pt x="168" y="311"/>
                  </a:lnTo>
                  <a:lnTo>
                    <a:pt x="150" y="264"/>
                  </a:lnTo>
                  <a:lnTo>
                    <a:pt x="169" y="223"/>
                  </a:lnTo>
                  <a:lnTo>
                    <a:pt x="249" y="257"/>
                  </a:lnTo>
                  <a:lnTo>
                    <a:pt x="276" y="280"/>
                  </a:lnTo>
                  <a:lnTo>
                    <a:pt x="302" y="233"/>
                  </a:lnTo>
                  <a:lnTo>
                    <a:pt x="324" y="172"/>
                  </a:lnTo>
                  <a:lnTo>
                    <a:pt x="326" y="142"/>
                  </a:lnTo>
                  <a:lnTo>
                    <a:pt x="304" y="134"/>
                  </a:lnTo>
                  <a:lnTo>
                    <a:pt x="281" y="127"/>
                  </a:lnTo>
                  <a:lnTo>
                    <a:pt x="282" y="89"/>
                  </a:lnTo>
                  <a:lnTo>
                    <a:pt x="277" y="88"/>
                  </a:lnTo>
                  <a:lnTo>
                    <a:pt x="268" y="88"/>
                  </a:lnTo>
                  <a:lnTo>
                    <a:pt x="200" y="139"/>
                  </a:lnTo>
                  <a:lnTo>
                    <a:pt x="164" y="170"/>
                  </a:lnTo>
                  <a:lnTo>
                    <a:pt x="156" y="157"/>
                  </a:lnTo>
                  <a:lnTo>
                    <a:pt x="132" y="161"/>
                  </a:lnTo>
                  <a:lnTo>
                    <a:pt x="102" y="162"/>
                  </a:lnTo>
                  <a:lnTo>
                    <a:pt x="100" y="158"/>
                  </a:lnTo>
                  <a:lnTo>
                    <a:pt x="83" y="161"/>
                  </a:lnTo>
                  <a:lnTo>
                    <a:pt x="42" y="138"/>
                  </a:lnTo>
                  <a:lnTo>
                    <a:pt x="17" y="86"/>
                  </a:lnTo>
                  <a:lnTo>
                    <a:pt x="17" y="71"/>
                  </a:lnTo>
                  <a:lnTo>
                    <a:pt x="0" y="54"/>
                  </a:lnTo>
                  <a:lnTo>
                    <a:pt x="2" y="34"/>
                  </a:lnTo>
                  <a:lnTo>
                    <a:pt x="43" y="0"/>
                  </a:lnTo>
                  <a:lnTo>
                    <a:pt x="67" y="9"/>
                  </a:lnTo>
                  <a:lnTo>
                    <a:pt x="100" y="13"/>
                  </a:lnTo>
                  <a:lnTo>
                    <a:pt x="121" y="6"/>
                  </a:lnTo>
                  <a:lnTo>
                    <a:pt x="152" y="11"/>
                  </a:lnTo>
                  <a:lnTo>
                    <a:pt x="262" y="57"/>
                  </a:lnTo>
                  <a:lnTo>
                    <a:pt x="281" y="48"/>
                  </a:lnTo>
                  <a:lnTo>
                    <a:pt x="343" y="66"/>
                  </a:lnTo>
                  <a:lnTo>
                    <a:pt x="383" y="100"/>
                  </a:lnTo>
                  <a:lnTo>
                    <a:pt x="396" y="107"/>
                  </a:lnTo>
                  <a:lnTo>
                    <a:pt x="424" y="107"/>
                  </a:lnTo>
                  <a:lnTo>
                    <a:pt x="426" y="112"/>
                  </a:lnTo>
                  <a:lnTo>
                    <a:pt x="430" y="121"/>
                  </a:lnTo>
                  <a:lnTo>
                    <a:pt x="462" y="133"/>
                  </a:lnTo>
                  <a:lnTo>
                    <a:pt x="521" y="117"/>
                  </a:lnTo>
                  <a:lnTo>
                    <a:pt x="563" y="106"/>
                  </a:lnTo>
                  <a:lnTo>
                    <a:pt x="611" y="76"/>
                  </a:lnTo>
                  <a:lnTo>
                    <a:pt x="659" y="48"/>
                  </a:lnTo>
                  <a:lnTo>
                    <a:pt x="731" y="23"/>
                  </a:lnTo>
                  <a:lnTo>
                    <a:pt x="822" y="32"/>
                  </a:lnTo>
                  <a:lnTo>
                    <a:pt x="889" y="48"/>
                  </a:lnTo>
                  <a:lnTo>
                    <a:pt x="928" y="59"/>
                  </a:lnTo>
                  <a:lnTo>
                    <a:pt x="965" y="78"/>
                  </a:lnTo>
                  <a:lnTo>
                    <a:pt x="1002" y="71"/>
                  </a:lnTo>
                  <a:lnTo>
                    <a:pt x="1017" y="87"/>
                  </a:lnTo>
                  <a:lnTo>
                    <a:pt x="1054" y="100"/>
                  </a:lnTo>
                  <a:lnTo>
                    <a:pt x="1091" y="97"/>
                  </a:lnTo>
                  <a:lnTo>
                    <a:pt x="1099" y="112"/>
                  </a:lnTo>
                  <a:lnTo>
                    <a:pt x="1323" y="185"/>
                  </a:lnTo>
                  <a:lnTo>
                    <a:pt x="1551" y="296"/>
                  </a:lnTo>
                  <a:lnTo>
                    <a:pt x="1667" y="488"/>
                  </a:lnTo>
                  <a:lnTo>
                    <a:pt x="1589" y="542"/>
                  </a:lnTo>
                  <a:lnTo>
                    <a:pt x="1560" y="574"/>
                  </a:lnTo>
                  <a:lnTo>
                    <a:pt x="1549" y="570"/>
                  </a:lnTo>
                  <a:lnTo>
                    <a:pt x="1529" y="583"/>
                  </a:lnTo>
                  <a:lnTo>
                    <a:pt x="1516" y="631"/>
                  </a:lnTo>
                  <a:lnTo>
                    <a:pt x="1500" y="634"/>
                  </a:lnTo>
                  <a:lnTo>
                    <a:pt x="1494" y="621"/>
                  </a:lnTo>
                  <a:lnTo>
                    <a:pt x="1477" y="603"/>
                  </a:lnTo>
                  <a:lnTo>
                    <a:pt x="1462" y="610"/>
                  </a:lnTo>
                  <a:lnTo>
                    <a:pt x="1463" y="566"/>
                  </a:lnTo>
                  <a:lnTo>
                    <a:pt x="1443" y="560"/>
                  </a:lnTo>
                  <a:lnTo>
                    <a:pt x="1387" y="564"/>
                  </a:lnTo>
                  <a:lnTo>
                    <a:pt x="1390" y="546"/>
                  </a:lnTo>
                  <a:lnTo>
                    <a:pt x="1420" y="512"/>
                  </a:lnTo>
                  <a:lnTo>
                    <a:pt x="1398" y="505"/>
                  </a:lnTo>
                  <a:lnTo>
                    <a:pt x="1389" y="471"/>
                  </a:lnTo>
                  <a:lnTo>
                    <a:pt x="1295" y="500"/>
                  </a:lnTo>
                  <a:lnTo>
                    <a:pt x="1283" y="504"/>
                  </a:lnTo>
                  <a:lnTo>
                    <a:pt x="1272" y="507"/>
                  </a:lnTo>
                  <a:lnTo>
                    <a:pt x="1274" y="526"/>
                  </a:lnTo>
                  <a:lnTo>
                    <a:pt x="1245" y="535"/>
                  </a:lnTo>
                  <a:lnTo>
                    <a:pt x="1257" y="550"/>
                  </a:lnTo>
                  <a:lnTo>
                    <a:pt x="1292" y="549"/>
                  </a:lnTo>
                  <a:lnTo>
                    <a:pt x="1316" y="521"/>
                  </a:lnTo>
                  <a:lnTo>
                    <a:pt x="1344" y="542"/>
                  </a:lnTo>
                  <a:lnTo>
                    <a:pt x="1327" y="565"/>
                  </a:lnTo>
                  <a:lnTo>
                    <a:pt x="1354" y="596"/>
                  </a:lnTo>
                  <a:lnTo>
                    <a:pt x="1354" y="5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0"/>
            <p:cNvSpPr>
              <a:spLocks noEditPoints="1"/>
            </p:cNvSpPr>
            <p:nvPr/>
          </p:nvSpPr>
          <p:spPr bwMode="auto">
            <a:xfrm>
              <a:off x="7824788" y="2260601"/>
              <a:ext cx="1598613" cy="927100"/>
            </a:xfrm>
            <a:custGeom>
              <a:avLst/>
              <a:gdLst>
                <a:gd name="T0" fmla="*/ 506 w 1676"/>
                <a:gd name="T1" fmla="*/ 881 h 971"/>
                <a:gd name="T2" fmla="*/ 477 w 1676"/>
                <a:gd name="T3" fmla="*/ 704 h 971"/>
                <a:gd name="T4" fmla="*/ 479 w 1676"/>
                <a:gd name="T5" fmla="*/ 577 h 971"/>
                <a:gd name="T6" fmla="*/ 365 w 1676"/>
                <a:gd name="T7" fmla="*/ 496 h 971"/>
                <a:gd name="T8" fmla="*/ 360 w 1676"/>
                <a:gd name="T9" fmla="*/ 405 h 971"/>
                <a:gd name="T10" fmla="*/ 200 w 1676"/>
                <a:gd name="T11" fmla="*/ 316 h 971"/>
                <a:gd name="T12" fmla="*/ 279 w 1676"/>
                <a:gd name="T13" fmla="*/ 279 h 971"/>
                <a:gd name="T14" fmla="*/ 282 w 1676"/>
                <a:gd name="T15" fmla="*/ 133 h 971"/>
                <a:gd name="T16" fmla="*/ 167 w 1676"/>
                <a:gd name="T17" fmla="*/ 179 h 971"/>
                <a:gd name="T18" fmla="*/ 87 w 1676"/>
                <a:gd name="T19" fmla="*/ 169 h 971"/>
                <a:gd name="T20" fmla="*/ 2 w 1676"/>
                <a:gd name="T21" fmla="*/ 36 h 971"/>
                <a:gd name="T22" fmla="*/ 156 w 1676"/>
                <a:gd name="T23" fmla="*/ 12 h 971"/>
                <a:gd name="T24" fmla="*/ 401 w 1676"/>
                <a:gd name="T25" fmla="*/ 108 h 971"/>
                <a:gd name="T26" fmla="*/ 525 w 1676"/>
                <a:gd name="T27" fmla="*/ 118 h 971"/>
                <a:gd name="T28" fmla="*/ 826 w 1676"/>
                <a:gd name="T29" fmla="*/ 33 h 971"/>
                <a:gd name="T30" fmla="*/ 1023 w 1676"/>
                <a:gd name="T31" fmla="*/ 88 h 971"/>
                <a:gd name="T32" fmla="*/ 1557 w 1676"/>
                <a:gd name="T33" fmla="*/ 298 h 971"/>
                <a:gd name="T34" fmla="*/ 1536 w 1676"/>
                <a:gd name="T35" fmla="*/ 589 h 971"/>
                <a:gd name="T36" fmla="*/ 1462 w 1676"/>
                <a:gd name="T37" fmla="*/ 619 h 971"/>
                <a:gd name="T38" fmla="*/ 1418 w 1676"/>
                <a:gd name="T39" fmla="*/ 518 h 971"/>
                <a:gd name="T40" fmla="*/ 1254 w 1676"/>
                <a:gd name="T41" fmla="*/ 541 h 971"/>
                <a:gd name="T42" fmla="*/ 1335 w 1676"/>
                <a:gd name="T43" fmla="*/ 569 h 971"/>
                <a:gd name="T44" fmla="*/ 1196 w 1676"/>
                <a:gd name="T45" fmla="*/ 636 h 971"/>
                <a:gd name="T46" fmla="*/ 1039 w 1676"/>
                <a:gd name="T47" fmla="*/ 573 h 971"/>
                <a:gd name="T48" fmla="*/ 811 w 1676"/>
                <a:gd name="T49" fmla="*/ 627 h 971"/>
                <a:gd name="T50" fmla="*/ 757 w 1676"/>
                <a:gd name="T51" fmla="*/ 715 h 971"/>
                <a:gd name="T52" fmla="*/ 772 w 1676"/>
                <a:gd name="T53" fmla="*/ 786 h 971"/>
                <a:gd name="T54" fmla="*/ 685 w 1676"/>
                <a:gd name="T55" fmla="*/ 851 h 971"/>
                <a:gd name="T56" fmla="*/ 513 w 1676"/>
                <a:gd name="T57" fmla="*/ 889 h 971"/>
                <a:gd name="T58" fmla="*/ 677 w 1676"/>
                <a:gd name="T59" fmla="*/ 847 h 971"/>
                <a:gd name="T60" fmla="*/ 769 w 1676"/>
                <a:gd name="T61" fmla="*/ 776 h 971"/>
                <a:gd name="T62" fmla="*/ 750 w 1676"/>
                <a:gd name="T63" fmla="*/ 720 h 971"/>
                <a:gd name="T64" fmla="*/ 784 w 1676"/>
                <a:gd name="T65" fmla="*/ 594 h 971"/>
                <a:gd name="T66" fmla="*/ 1016 w 1676"/>
                <a:gd name="T67" fmla="*/ 613 h 971"/>
                <a:gd name="T68" fmla="*/ 1185 w 1676"/>
                <a:gd name="T69" fmla="*/ 631 h 971"/>
                <a:gd name="T70" fmla="*/ 1354 w 1676"/>
                <a:gd name="T71" fmla="*/ 600 h 971"/>
                <a:gd name="T72" fmla="*/ 1259 w 1676"/>
                <a:gd name="T73" fmla="*/ 557 h 971"/>
                <a:gd name="T74" fmla="*/ 1395 w 1676"/>
                <a:gd name="T75" fmla="*/ 471 h 971"/>
                <a:gd name="T76" fmla="*/ 1447 w 1676"/>
                <a:gd name="T77" fmla="*/ 561 h 971"/>
                <a:gd name="T78" fmla="*/ 1506 w 1676"/>
                <a:gd name="T79" fmla="*/ 634 h 971"/>
                <a:gd name="T80" fmla="*/ 1591 w 1676"/>
                <a:gd name="T81" fmla="*/ 544 h 971"/>
                <a:gd name="T82" fmla="*/ 1093 w 1676"/>
                <a:gd name="T83" fmla="*/ 105 h 971"/>
                <a:gd name="T84" fmla="*/ 931 w 1676"/>
                <a:gd name="T85" fmla="*/ 66 h 971"/>
                <a:gd name="T86" fmla="*/ 617 w 1676"/>
                <a:gd name="T87" fmla="*/ 83 h 971"/>
                <a:gd name="T88" fmla="*/ 426 w 1676"/>
                <a:gd name="T89" fmla="*/ 115 h 971"/>
                <a:gd name="T90" fmla="*/ 266 w 1676"/>
                <a:gd name="T91" fmla="*/ 65 h 971"/>
                <a:gd name="T92" fmla="*/ 48 w 1676"/>
                <a:gd name="T93" fmla="*/ 8 h 971"/>
                <a:gd name="T94" fmla="*/ 49 w 1676"/>
                <a:gd name="T95" fmla="*/ 140 h 971"/>
                <a:gd name="T96" fmla="*/ 162 w 1676"/>
                <a:gd name="T97" fmla="*/ 158 h 971"/>
                <a:gd name="T98" fmla="*/ 289 w 1676"/>
                <a:gd name="T99" fmla="*/ 91 h 971"/>
                <a:gd name="T100" fmla="*/ 309 w 1676"/>
                <a:gd name="T101" fmla="*/ 238 h 971"/>
                <a:gd name="T102" fmla="*/ 174 w 1676"/>
                <a:gd name="T103" fmla="*/ 312 h 971"/>
                <a:gd name="T104" fmla="*/ 391 w 1676"/>
                <a:gd name="T105" fmla="*/ 400 h 971"/>
                <a:gd name="T106" fmla="*/ 368 w 1676"/>
                <a:gd name="T107" fmla="*/ 490 h 971"/>
                <a:gd name="T108" fmla="*/ 485 w 1676"/>
                <a:gd name="T109" fmla="*/ 580 h 971"/>
                <a:gd name="T110" fmla="*/ 483 w 1676"/>
                <a:gd name="T111" fmla="*/ 701 h 971"/>
                <a:gd name="T112" fmla="*/ 513 w 1676"/>
                <a:gd name="T113" fmla="*/ 8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1">
                  <a:moveTo>
                    <a:pt x="586" y="971"/>
                  </a:moveTo>
                  <a:lnTo>
                    <a:pt x="586" y="971"/>
                  </a:lnTo>
                  <a:lnTo>
                    <a:pt x="552" y="909"/>
                  </a:lnTo>
                  <a:lnTo>
                    <a:pt x="506" y="894"/>
                  </a:lnTo>
                  <a:lnTo>
                    <a:pt x="506" y="881"/>
                  </a:lnTo>
                  <a:lnTo>
                    <a:pt x="516" y="795"/>
                  </a:lnTo>
                  <a:lnTo>
                    <a:pt x="554" y="793"/>
                  </a:lnTo>
                  <a:lnTo>
                    <a:pt x="555" y="785"/>
                  </a:lnTo>
                  <a:lnTo>
                    <a:pt x="498" y="765"/>
                  </a:lnTo>
                  <a:lnTo>
                    <a:pt x="477" y="704"/>
                  </a:lnTo>
                  <a:lnTo>
                    <a:pt x="454" y="683"/>
                  </a:lnTo>
                  <a:lnTo>
                    <a:pt x="457" y="644"/>
                  </a:lnTo>
                  <a:lnTo>
                    <a:pt x="482" y="634"/>
                  </a:lnTo>
                  <a:lnTo>
                    <a:pt x="476" y="582"/>
                  </a:lnTo>
                  <a:lnTo>
                    <a:pt x="479" y="577"/>
                  </a:lnTo>
                  <a:lnTo>
                    <a:pt x="482" y="519"/>
                  </a:lnTo>
                  <a:lnTo>
                    <a:pt x="461" y="508"/>
                  </a:lnTo>
                  <a:lnTo>
                    <a:pt x="434" y="505"/>
                  </a:lnTo>
                  <a:lnTo>
                    <a:pt x="421" y="502"/>
                  </a:lnTo>
                  <a:lnTo>
                    <a:pt x="365" y="496"/>
                  </a:lnTo>
                  <a:lnTo>
                    <a:pt x="355" y="482"/>
                  </a:lnTo>
                  <a:lnTo>
                    <a:pt x="339" y="459"/>
                  </a:lnTo>
                  <a:lnTo>
                    <a:pt x="330" y="433"/>
                  </a:lnTo>
                  <a:lnTo>
                    <a:pt x="323" y="415"/>
                  </a:lnTo>
                  <a:lnTo>
                    <a:pt x="360" y="405"/>
                  </a:lnTo>
                  <a:lnTo>
                    <a:pt x="378" y="398"/>
                  </a:lnTo>
                  <a:lnTo>
                    <a:pt x="358" y="380"/>
                  </a:lnTo>
                  <a:lnTo>
                    <a:pt x="299" y="382"/>
                  </a:lnTo>
                  <a:lnTo>
                    <a:pt x="273" y="338"/>
                  </a:lnTo>
                  <a:lnTo>
                    <a:pt x="200" y="316"/>
                  </a:lnTo>
                  <a:lnTo>
                    <a:pt x="170" y="319"/>
                  </a:lnTo>
                  <a:lnTo>
                    <a:pt x="150" y="268"/>
                  </a:lnTo>
                  <a:lnTo>
                    <a:pt x="172" y="223"/>
                  </a:lnTo>
                  <a:lnTo>
                    <a:pt x="255" y="259"/>
                  </a:lnTo>
                  <a:lnTo>
                    <a:pt x="279" y="279"/>
                  </a:lnTo>
                  <a:lnTo>
                    <a:pt x="303" y="236"/>
                  </a:lnTo>
                  <a:lnTo>
                    <a:pt x="325" y="175"/>
                  </a:lnTo>
                  <a:lnTo>
                    <a:pt x="327" y="149"/>
                  </a:lnTo>
                  <a:lnTo>
                    <a:pt x="306" y="141"/>
                  </a:lnTo>
                  <a:lnTo>
                    <a:pt x="282" y="133"/>
                  </a:lnTo>
                  <a:lnTo>
                    <a:pt x="282" y="96"/>
                  </a:lnTo>
                  <a:lnTo>
                    <a:pt x="281" y="95"/>
                  </a:lnTo>
                  <a:lnTo>
                    <a:pt x="273" y="96"/>
                  </a:lnTo>
                  <a:lnTo>
                    <a:pt x="206" y="145"/>
                  </a:lnTo>
                  <a:lnTo>
                    <a:pt x="167" y="179"/>
                  </a:lnTo>
                  <a:lnTo>
                    <a:pt x="158" y="165"/>
                  </a:lnTo>
                  <a:lnTo>
                    <a:pt x="137" y="168"/>
                  </a:lnTo>
                  <a:lnTo>
                    <a:pt x="104" y="170"/>
                  </a:lnTo>
                  <a:lnTo>
                    <a:pt x="102" y="165"/>
                  </a:lnTo>
                  <a:lnTo>
                    <a:pt x="87" y="169"/>
                  </a:lnTo>
                  <a:lnTo>
                    <a:pt x="44" y="145"/>
                  </a:lnTo>
                  <a:lnTo>
                    <a:pt x="18" y="90"/>
                  </a:lnTo>
                  <a:lnTo>
                    <a:pt x="18" y="77"/>
                  </a:lnTo>
                  <a:lnTo>
                    <a:pt x="0" y="60"/>
                  </a:lnTo>
                  <a:lnTo>
                    <a:pt x="2" y="36"/>
                  </a:lnTo>
                  <a:lnTo>
                    <a:pt x="46" y="0"/>
                  </a:lnTo>
                  <a:lnTo>
                    <a:pt x="71" y="10"/>
                  </a:lnTo>
                  <a:lnTo>
                    <a:pt x="104" y="14"/>
                  </a:lnTo>
                  <a:lnTo>
                    <a:pt x="125" y="7"/>
                  </a:lnTo>
                  <a:lnTo>
                    <a:pt x="156" y="12"/>
                  </a:lnTo>
                  <a:lnTo>
                    <a:pt x="266" y="58"/>
                  </a:lnTo>
                  <a:lnTo>
                    <a:pt x="284" y="48"/>
                  </a:lnTo>
                  <a:lnTo>
                    <a:pt x="349" y="67"/>
                  </a:lnTo>
                  <a:lnTo>
                    <a:pt x="389" y="101"/>
                  </a:lnTo>
                  <a:lnTo>
                    <a:pt x="401" y="108"/>
                  </a:lnTo>
                  <a:lnTo>
                    <a:pt x="431" y="108"/>
                  </a:lnTo>
                  <a:lnTo>
                    <a:pt x="433" y="115"/>
                  </a:lnTo>
                  <a:lnTo>
                    <a:pt x="436" y="123"/>
                  </a:lnTo>
                  <a:lnTo>
                    <a:pt x="466" y="134"/>
                  </a:lnTo>
                  <a:lnTo>
                    <a:pt x="525" y="118"/>
                  </a:lnTo>
                  <a:lnTo>
                    <a:pt x="566" y="107"/>
                  </a:lnTo>
                  <a:lnTo>
                    <a:pt x="613" y="77"/>
                  </a:lnTo>
                  <a:lnTo>
                    <a:pt x="661" y="49"/>
                  </a:lnTo>
                  <a:lnTo>
                    <a:pt x="735" y="24"/>
                  </a:lnTo>
                  <a:lnTo>
                    <a:pt x="826" y="33"/>
                  </a:lnTo>
                  <a:lnTo>
                    <a:pt x="894" y="48"/>
                  </a:lnTo>
                  <a:lnTo>
                    <a:pt x="933" y="60"/>
                  </a:lnTo>
                  <a:lnTo>
                    <a:pt x="969" y="78"/>
                  </a:lnTo>
                  <a:lnTo>
                    <a:pt x="1008" y="72"/>
                  </a:lnTo>
                  <a:lnTo>
                    <a:pt x="1023" y="88"/>
                  </a:lnTo>
                  <a:lnTo>
                    <a:pt x="1059" y="101"/>
                  </a:lnTo>
                  <a:lnTo>
                    <a:pt x="1097" y="98"/>
                  </a:lnTo>
                  <a:lnTo>
                    <a:pt x="1105" y="114"/>
                  </a:lnTo>
                  <a:lnTo>
                    <a:pt x="1328" y="186"/>
                  </a:lnTo>
                  <a:lnTo>
                    <a:pt x="1557" y="298"/>
                  </a:lnTo>
                  <a:lnTo>
                    <a:pt x="1676" y="493"/>
                  </a:lnTo>
                  <a:lnTo>
                    <a:pt x="1595" y="549"/>
                  </a:lnTo>
                  <a:lnTo>
                    <a:pt x="1565" y="582"/>
                  </a:lnTo>
                  <a:lnTo>
                    <a:pt x="1553" y="577"/>
                  </a:lnTo>
                  <a:lnTo>
                    <a:pt x="1536" y="589"/>
                  </a:lnTo>
                  <a:lnTo>
                    <a:pt x="1523" y="638"/>
                  </a:lnTo>
                  <a:lnTo>
                    <a:pt x="1501" y="641"/>
                  </a:lnTo>
                  <a:lnTo>
                    <a:pt x="1496" y="627"/>
                  </a:lnTo>
                  <a:lnTo>
                    <a:pt x="1480" y="611"/>
                  </a:lnTo>
                  <a:lnTo>
                    <a:pt x="1462" y="619"/>
                  </a:lnTo>
                  <a:lnTo>
                    <a:pt x="1464" y="572"/>
                  </a:lnTo>
                  <a:lnTo>
                    <a:pt x="1447" y="568"/>
                  </a:lnTo>
                  <a:lnTo>
                    <a:pt x="1388" y="572"/>
                  </a:lnTo>
                  <a:lnTo>
                    <a:pt x="1391" y="549"/>
                  </a:lnTo>
                  <a:lnTo>
                    <a:pt x="1418" y="518"/>
                  </a:lnTo>
                  <a:lnTo>
                    <a:pt x="1399" y="512"/>
                  </a:lnTo>
                  <a:lnTo>
                    <a:pt x="1390" y="480"/>
                  </a:lnTo>
                  <a:lnTo>
                    <a:pt x="1280" y="514"/>
                  </a:lnTo>
                  <a:lnTo>
                    <a:pt x="1282" y="532"/>
                  </a:lnTo>
                  <a:lnTo>
                    <a:pt x="1254" y="541"/>
                  </a:lnTo>
                  <a:lnTo>
                    <a:pt x="1262" y="550"/>
                  </a:lnTo>
                  <a:lnTo>
                    <a:pt x="1294" y="550"/>
                  </a:lnTo>
                  <a:lnTo>
                    <a:pt x="1319" y="521"/>
                  </a:lnTo>
                  <a:lnTo>
                    <a:pt x="1353" y="545"/>
                  </a:lnTo>
                  <a:lnTo>
                    <a:pt x="1335" y="569"/>
                  </a:lnTo>
                  <a:lnTo>
                    <a:pt x="1363" y="601"/>
                  </a:lnTo>
                  <a:lnTo>
                    <a:pt x="1313" y="646"/>
                  </a:lnTo>
                  <a:lnTo>
                    <a:pt x="1276" y="629"/>
                  </a:lnTo>
                  <a:lnTo>
                    <a:pt x="1214" y="657"/>
                  </a:lnTo>
                  <a:lnTo>
                    <a:pt x="1196" y="636"/>
                  </a:lnTo>
                  <a:lnTo>
                    <a:pt x="1186" y="637"/>
                  </a:lnTo>
                  <a:lnTo>
                    <a:pt x="1124" y="642"/>
                  </a:lnTo>
                  <a:lnTo>
                    <a:pt x="1125" y="613"/>
                  </a:lnTo>
                  <a:lnTo>
                    <a:pt x="1060" y="590"/>
                  </a:lnTo>
                  <a:lnTo>
                    <a:pt x="1039" y="573"/>
                  </a:lnTo>
                  <a:lnTo>
                    <a:pt x="1021" y="619"/>
                  </a:lnTo>
                  <a:lnTo>
                    <a:pt x="963" y="631"/>
                  </a:lnTo>
                  <a:lnTo>
                    <a:pt x="883" y="639"/>
                  </a:lnTo>
                  <a:lnTo>
                    <a:pt x="861" y="602"/>
                  </a:lnTo>
                  <a:lnTo>
                    <a:pt x="811" y="627"/>
                  </a:lnTo>
                  <a:lnTo>
                    <a:pt x="782" y="601"/>
                  </a:lnTo>
                  <a:lnTo>
                    <a:pt x="725" y="621"/>
                  </a:lnTo>
                  <a:lnTo>
                    <a:pt x="722" y="661"/>
                  </a:lnTo>
                  <a:lnTo>
                    <a:pt x="762" y="686"/>
                  </a:lnTo>
                  <a:lnTo>
                    <a:pt x="757" y="715"/>
                  </a:lnTo>
                  <a:lnTo>
                    <a:pt x="790" y="722"/>
                  </a:lnTo>
                  <a:lnTo>
                    <a:pt x="836" y="748"/>
                  </a:lnTo>
                  <a:lnTo>
                    <a:pt x="808" y="758"/>
                  </a:lnTo>
                  <a:lnTo>
                    <a:pt x="780" y="766"/>
                  </a:lnTo>
                  <a:lnTo>
                    <a:pt x="772" y="786"/>
                  </a:lnTo>
                  <a:lnTo>
                    <a:pt x="745" y="768"/>
                  </a:lnTo>
                  <a:lnTo>
                    <a:pt x="726" y="792"/>
                  </a:lnTo>
                  <a:lnTo>
                    <a:pt x="699" y="787"/>
                  </a:lnTo>
                  <a:lnTo>
                    <a:pt x="677" y="804"/>
                  </a:lnTo>
                  <a:lnTo>
                    <a:pt x="685" y="851"/>
                  </a:lnTo>
                  <a:lnTo>
                    <a:pt x="656" y="862"/>
                  </a:lnTo>
                  <a:lnTo>
                    <a:pt x="647" y="920"/>
                  </a:lnTo>
                  <a:lnTo>
                    <a:pt x="586" y="971"/>
                  </a:lnTo>
                  <a:close/>
                  <a:moveTo>
                    <a:pt x="513" y="889"/>
                  </a:moveTo>
                  <a:lnTo>
                    <a:pt x="513" y="889"/>
                  </a:lnTo>
                  <a:lnTo>
                    <a:pt x="556" y="903"/>
                  </a:lnTo>
                  <a:lnTo>
                    <a:pt x="588" y="961"/>
                  </a:lnTo>
                  <a:lnTo>
                    <a:pt x="640" y="917"/>
                  </a:lnTo>
                  <a:lnTo>
                    <a:pt x="650" y="857"/>
                  </a:lnTo>
                  <a:lnTo>
                    <a:pt x="677" y="847"/>
                  </a:lnTo>
                  <a:lnTo>
                    <a:pt x="670" y="801"/>
                  </a:lnTo>
                  <a:lnTo>
                    <a:pt x="697" y="780"/>
                  </a:lnTo>
                  <a:lnTo>
                    <a:pt x="723" y="785"/>
                  </a:lnTo>
                  <a:lnTo>
                    <a:pt x="744" y="759"/>
                  </a:lnTo>
                  <a:lnTo>
                    <a:pt x="769" y="776"/>
                  </a:lnTo>
                  <a:lnTo>
                    <a:pt x="775" y="760"/>
                  </a:lnTo>
                  <a:lnTo>
                    <a:pt x="806" y="752"/>
                  </a:lnTo>
                  <a:lnTo>
                    <a:pt x="821" y="747"/>
                  </a:lnTo>
                  <a:lnTo>
                    <a:pt x="787" y="728"/>
                  </a:lnTo>
                  <a:lnTo>
                    <a:pt x="750" y="720"/>
                  </a:lnTo>
                  <a:lnTo>
                    <a:pt x="750" y="715"/>
                  </a:lnTo>
                  <a:lnTo>
                    <a:pt x="755" y="689"/>
                  </a:lnTo>
                  <a:lnTo>
                    <a:pt x="715" y="665"/>
                  </a:lnTo>
                  <a:lnTo>
                    <a:pt x="719" y="616"/>
                  </a:lnTo>
                  <a:lnTo>
                    <a:pt x="784" y="594"/>
                  </a:lnTo>
                  <a:lnTo>
                    <a:pt x="812" y="619"/>
                  </a:lnTo>
                  <a:lnTo>
                    <a:pt x="863" y="594"/>
                  </a:lnTo>
                  <a:lnTo>
                    <a:pt x="886" y="632"/>
                  </a:lnTo>
                  <a:lnTo>
                    <a:pt x="962" y="625"/>
                  </a:lnTo>
                  <a:lnTo>
                    <a:pt x="1016" y="613"/>
                  </a:lnTo>
                  <a:lnTo>
                    <a:pt x="1036" y="562"/>
                  </a:lnTo>
                  <a:lnTo>
                    <a:pt x="1063" y="585"/>
                  </a:lnTo>
                  <a:lnTo>
                    <a:pt x="1132" y="608"/>
                  </a:lnTo>
                  <a:lnTo>
                    <a:pt x="1131" y="634"/>
                  </a:lnTo>
                  <a:lnTo>
                    <a:pt x="1185" y="631"/>
                  </a:lnTo>
                  <a:lnTo>
                    <a:pt x="1199" y="629"/>
                  </a:lnTo>
                  <a:lnTo>
                    <a:pt x="1216" y="649"/>
                  </a:lnTo>
                  <a:lnTo>
                    <a:pt x="1276" y="622"/>
                  </a:lnTo>
                  <a:lnTo>
                    <a:pt x="1312" y="638"/>
                  </a:lnTo>
                  <a:lnTo>
                    <a:pt x="1354" y="600"/>
                  </a:lnTo>
                  <a:lnTo>
                    <a:pt x="1327" y="569"/>
                  </a:lnTo>
                  <a:lnTo>
                    <a:pt x="1343" y="547"/>
                  </a:lnTo>
                  <a:lnTo>
                    <a:pt x="1320" y="530"/>
                  </a:lnTo>
                  <a:lnTo>
                    <a:pt x="1298" y="557"/>
                  </a:lnTo>
                  <a:lnTo>
                    <a:pt x="1259" y="557"/>
                  </a:lnTo>
                  <a:lnTo>
                    <a:pt x="1243" y="537"/>
                  </a:lnTo>
                  <a:lnTo>
                    <a:pt x="1275" y="528"/>
                  </a:lnTo>
                  <a:lnTo>
                    <a:pt x="1272" y="509"/>
                  </a:lnTo>
                  <a:lnTo>
                    <a:pt x="1298" y="501"/>
                  </a:lnTo>
                  <a:lnTo>
                    <a:pt x="1395" y="471"/>
                  </a:lnTo>
                  <a:lnTo>
                    <a:pt x="1405" y="507"/>
                  </a:lnTo>
                  <a:lnTo>
                    <a:pt x="1430" y="515"/>
                  </a:lnTo>
                  <a:lnTo>
                    <a:pt x="1397" y="552"/>
                  </a:lnTo>
                  <a:lnTo>
                    <a:pt x="1395" y="565"/>
                  </a:lnTo>
                  <a:lnTo>
                    <a:pt x="1447" y="561"/>
                  </a:lnTo>
                  <a:lnTo>
                    <a:pt x="1470" y="567"/>
                  </a:lnTo>
                  <a:lnTo>
                    <a:pt x="1469" y="608"/>
                  </a:lnTo>
                  <a:lnTo>
                    <a:pt x="1481" y="603"/>
                  </a:lnTo>
                  <a:lnTo>
                    <a:pt x="1502" y="624"/>
                  </a:lnTo>
                  <a:lnTo>
                    <a:pt x="1506" y="634"/>
                  </a:lnTo>
                  <a:lnTo>
                    <a:pt x="1517" y="632"/>
                  </a:lnTo>
                  <a:lnTo>
                    <a:pt x="1530" y="585"/>
                  </a:lnTo>
                  <a:lnTo>
                    <a:pt x="1553" y="570"/>
                  </a:lnTo>
                  <a:lnTo>
                    <a:pt x="1563" y="574"/>
                  </a:lnTo>
                  <a:lnTo>
                    <a:pt x="1591" y="544"/>
                  </a:lnTo>
                  <a:lnTo>
                    <a:pt x="1667" y="491"/>
                  </a:lnTo>
                  <a:lnTo>
                    <a:pt x="1553" y="303"/>
                  </a:lnTo>
                  <a:lnTo>
                    <a:pt x="1326" y="192"/>
                  </a:lnTo>
                  <a:lnTo>
                    <a:pt x="1101" y="119"/>
                  </a:lnTo>
                  <a:lnTo>
                    <a:pt x="1093" y="105"/>
                  </a:lnTo>
                  <a:lnTo>
                    <a:pt x="1058" y="108"/>
                  </a:lnTo>
                  <a:lnTo>
                    <a:pt x="1018" y="94"/>
                  </a:lnTo>
                  <a:lnTo>
                    <a:pt x="1005" y="79"/>
                  </a:lnTo>
                  <a:lnTo>
                    <a:pt x="968" y="85"/>
                  </a:lnTo>
                  <a:lnTo>
                    <a:pt x="931" y="66"/>
                  </a:lnTo>
                  <a:lnTo>
                    <a:pt x="892" y="55"/>
                  </a:lnTo>
                  <a:lnTo>
                    <a:pt x="825" y="39"/>
                  </a:lnTo>
                  <a:lnTo>
                    <a:pt x="736" y="30"/>
                  </a:lnTo>
                  <a:lnTo>
                    <a:pt x="664" y="55"/>
                  </a:lnTo>
                  <a:lnTo>
                    <a:pt x="617" y="83"/>
                  </a:lnTo>
                  <a:lnTo>
                    <a:pt x="568" y="113"/>
                  </a:lnTo>
                  <a:lnTo>
                    <a:pt x="526" y="125"/>
                  </a:lnTo>
                  <a:lnTo>
                    <a:pt x="466" y="141"/>
                  </a:lnTo>
                  <a:lnTo>
                    <a:pt x="431" y="128"/>
                  </a:lnTo>
                  <a:lnTo>
                    <a:pt x="426" y="115"/>
                  </a:lnTo>
                  <a:lnTo>
                    <a:pt x="398" y="114"/>
                  </a:lnTo>
                  <a:lnTo>
                    <a:pt x="385" y="107"/>
                  </a:lnTo>
                  <a:lnTo>
                    <a:pt x="345" y="73"/>
                  </a:lnTo>
                  <a:lnTo>
                    <a:pt x="285" y="55"/>
                  </a:lnTo>
                  <a:lnTo>
                    <a:pt x="266" y="65"/>
                  </a:lnTo>
                  <a:lnTo>
                    <a:pt x="154" y="18"/>
                  </a:lnTo>
                  <a:lnTo>
                    <a:pt x="125" y="14"/>
                  </a:lnTo>
                  <a:lnTo>
                    <a:pt x="105" y="21"/>
                  </a:lnTo>
                  <a:lnTo>
                    <a:pt x="69" y="16"/>
                  </a:lnTo>
                  <a:lnTo>
                    <a:pt x="48" y="8"/>
                  </a:lnTo>
                  <a:lnTo>
                    <a:pt x="9" y="39"/>
                  </a:lnTo>
                  <a:lnTo>
                    <a:pt x="7" y="57"/>
                  </a:lnTo>
                  <a:lnTo>
                    <a:pt x="25" y="74"/>
                  </a:lnTo>
                  <a:lnTo>
                    <a:pt x="25" y="90"/>
                  </a:lnTo>
                  <a:lnTo>
                    <a:pt x="49" y="140"/>
                  </a:lnTo>
                  <a:lnTo>
                    <a:pt x="88" y="162"/>
                  </a:lnTo>
                  <a:lnTo>
                    <a:pt x="106" y="158"/>
                  </a:lnTo>
                  <a:lnTo>
                    <a:pt x="108" y="163"/>
                  </a:lnTo>
                  <a:lnTo>
                    <a:pt x="136" y="161"/>
                  </a:lnTo>
                  <a:lnTo>
                    <a:pt x="162" y="158"/>
                  </a:lnTo>
                  <a:lnTo>
                    <a:pt x="169" y="169"/>
                  </a:lnTo>
                  <a:lnTo>
                    <a:pt x="202" y="140"/>
                  </a:lnTo>
                  <a:lnTo>
                    <a:pt x="271" y="89"/>
                  </a:lnTo>
                  <a:lnTo>
                    <a:pt x="281" y="88"/>
                  </a:lnTo>
                  <a:lnTo>
                    <a:pt x="289" y="91"/>
                  </a:lnTo>
                  <a:lnTo>
                    <a:pt x="289" y="128"/>
                  </a:lnTo>
                  <a:lnTo>
                    <a:pt x="309" y="135"/>
                  </a:lnTo>
                  <a:lnTo>
                    <a:pt x="334" y="144"/>
                  </a:lnTo>
                  <a:lnTo>
                    <a:pt x="332" y="177"/>
                  </a:lnTo>
                  <a:lnTo>
                    <a:pt x="309" y="238"/>
                  </a:lnTo>
                  <a:lnTo>
                    <a:pt x="281"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19"/>
                  </a:lnTo>
                  <a:lnTo>
                    <a:pt x="336" y="430"/>
                  </a:lnTo>
                  <a:lnTo>
                    <a:pt x="345" y="456"/>
                  </a:lnTo>
                  <a:lnTo>
                    <a:pt x="368" y="490"/>
                  </a:lnTo>
                  <a:lnTo>
                    <a:pt x="422" y="496"/>
                  </a:lnTo>
                  <a:lnTo>
                    <a:pt x="435" y="499"/>
                  </a:lnTo>
                  <a:lnTo>
                    <a:pt x="464" y="502"/>
                  </a:lnTo>
                  <a:lnTo>
                    <a:pt x="489" y="515"/>
                  </a:lnTo>
                  <a:lnTo>
                    <a:pt x="485" y="580"/>
                  </a:lnTo>
                  <a:lnTo>
                    <a:pt x="483" y="583"/>
                  </a:lnTo>
                  <a:lnTo>
                    <a:pt x="489" y="638"/>
                  </a:lnTo>
                  <a:lnTo>
                    <a:pt x="464" y="649"/>
                  </a:lnTo>
                  <a:lnTo>
                    <a:pt x="461" y="680"/>
                  </a:lnTo>
                  <a:lnTo>
                    <a:pt x="483" y="701"/>
                  </a:lnTo>
                  <a:lnTo>
                    <a:pt x="503" y="760"/>
                  </a:lnTo>
                  <a:lnTo>
                    <a:pt x="561" y="780"/>
                  </a:lnTo>
                  <a:lnTo>
                    <a:pt x="560" y="800"/>
                  </a:lnTo>
                  <a:lnTo>
                    <a:pt x="522" y="801"/>
                  </a:lnTo>
                  <a:lnTo>
                    <a:pt x="513" y="881"/>
                  </a:lnTo>
                  <a:lnTo>
                    <a:pt x="513" y="88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1"/>
            <p:cNvSpPr>
              <a:spLocks/>
            </p:cNvSpPr>
            <p:nvPr/>
          </p:nvSpPr>
          <p:spPr bwMode="auto">
            <a:xfrm>
              <a:off x="7313613" y="1941513"/>
              <a:ext cx="654050" cy="493713"/>
            </a:xfrm>
            <a:custGeom>
              <a:avLst/>
              <a:gdLst>
                <a:gd name="T0" fmla="*/ 410 w 685"/>
                <a:gd name="T1" fmla="*/ 412 h 517"/>
                <a:gd name="T2" fmla="*/ 447 w 685"/>
                <a:gd name="T3" fmla="*/ 392 h 517"/>
                <a:gd name="T4" fmla="*/ 465 w 685"/>
                <a:gd name="T5" fmla="*/ 349 h 517"/>
                <a:gd name="T6" fmla="*/ 526 w 685"/>
                <a:gd name="T7" fmla="*/ 363 h 517"/>
                <a:gd name="T8" fmla="*/ 526 w 685"/>
                <a:gd name="T9" fmla="*/ 290 h 517"/>
                <a:gd name="T10" fmla="*/ 544 w 685"/>
                <a:gd name="T11" fmla="*/ 277 h 517"/>
                <a:gd name="T12" fmla="*/ 598 w 685"/>
                <a:gd name="T13" fmla="*/ 279 h 517"/>
                <a:gd name="T14" fmla="*/ 660 w 685"/>
                <a:gd name="T15" fmla="*/ 344 h 517"/>
                <a:gd name="T16" fmla="*/ 638 w 685"/>
                <a:gd name="T17" fmla="*/ 257 h 517"/>
                <a:gd name="T18" fmla="*/ 685 w 685"/>
                <a:gd name="T19" fmla="*/ 176 h 517"/>
                <a:gd name="T20" fmla="*/ 658 w 685"/>
                <a:gd name="T21" fmla="*/ 134 h 517"/>
                <a:gd name="T22" fmla="*/ 600 w 685"/>
                <a:gd name="T23" fmla="*/ 143 h 517"/>
                <a:gd name="T24" fmla="*/ 571 w 685"/>
                <a:gd name="T25" fmla="*/ 96 h 517"/>
                <a:gd name="T26" fmla="*/ 537 w 685"/>
                <a:gd name="T27" fmla="*/ 59 h 517"/>
                <a:gd name="T28" fmla="*/ 513 w 685"/>
                <a:gd name="T29" fmla="*/ 19 h 517"/>
                <a:gd name="T30" fmla="*/ 485 w 685"/>
                <a:gd name="T31" fmla="*/ 58 h 517"/>
                <a:gd name="T32" fmla="*/ 487 w 685"/>
                <a:gd name="T33" fmla="*/ 128 h 517"/>
                <a:gd name="T34" fmla="*/ 434 w 685"/>
                <a:gd name="T35" fmla="*/ 120 h 517"/>
                <a:gd name="T36" fmla="*/ 438 w 685"/>
                <a:gd name="T37" fmla="*/ 37 h 517"/>
                <a:gd name="T38" fmla="*/ 342 w 685"/>
                <a:gd name="T39" fmla="*/ 25 h 517"/>
                <a:gd name="T40" fmla="*/ 316 w 685"/>
                <a:gd name="T41" fmla="*/ 0 h 517"/>
                <a:gd name="T42" fmla="*/ 347 w 685"/>
                <a:gd name="T43" fmla="*/ 79 h 517"/>
                <a:gd name="T44" fmla="*/ 297 w 685"/>
                <a:gd name="T45" fmla="*/ 71 h 517"/>
                <a:gd name="T46" fmla="*/ 210 w 685"/>
                <a:gd name="T47" fmla="*/ 98 h 517"/>
                <a:gd name="T48" fmla="*/ 88 w 685"/>
                <a:gd name="T49" fmla="*/ 212 h 517"/>
                <a:gd name="T50" fmla="*/ 98 w 685"/>
                <a:gd name="T51" fmla="*/ 262 h 517"/>
                <a:gd name="T52" fmla="*/ 30 w 685"/>
                <a:gd name="T53" fmla="*/ 381 h 517"/>
                <a:gd name="T54" fmla="*/ 12 w 685"/>
                <a:gd name="T55" fmla="*/ 434 h 517"/>
                <a:gd name="T56" fmla="*/ 89 w 685"/>
                <a:gd name="T57" fmla="*/ 469 h 517"/>
                <a:gd name="T58" fmla="*/ 133 w 685"/>
                <a:gd name="T59" fmla="*/ 517 h 517"/>
                <a:gd name="T60" fmla="*/ 256 w 685"/>
                <a:gd name="T61" fmla="*/ 501 h 517"/>
                <a:gd name="T62" fmla="*/ 249 w 685"/>
                <a:gd name="T63" fmla="*/ 449 h 517"/>
                <a:gd name="T64" fmla="*/ 289 w 685"/>
                <a:gd name="T65" fmla="*/ 427 h 517"/>
                <a:gd name="T66" fmla="*/ 353 w 685"/>
                <a:gd name="T67" fmla="*/ 444 h 517"/>
                <a:gd name="T68" fmla="*/ 410 w 685"/>
                <a:gd name="T69" fmla="*/ 4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7">
                  <a:moveTo>
                    <a:pt x="410" y="412"/>
                  </a:moveTo>
                  <a:lnTo>
                    <a:pt x="410" y="412"/>
                  </a:lnTo>
                  <a:lnTo>
                    <a:pt x="426" y="391"/>
                  </a:lnTo>
                  <a:lnTo>
                    <a:pt x="447" y="392"/>
                  </a:lnTo>
                  <a:lnTo>
                    <a:pt x="449" y="350"/>
                  </a:lnTo>
                  <a:lnTo>
                    <a:pt x="465" y="349"/>
                  </a:lnTo>
                  <a:lnTo>
                    <a:pt x="489" y="343"/>
                  </a:lnTo>
                  <a:lnTo>
                    <a:pt x="526" y="363"/>
                  </a:lnTo>
                  <a:lnTo>
                    <a:pt x="554" y="330"/>
                  </a:lnTo>
                  <a:lnTo>
                    <a:pt x="526" y="290"/>
                  </a:lnTo>
                  <a:lnTo>
                    <a:pt x="539" y="281"/>
                  </a:lnTo>
                  <a:lnTo>
                    <a:pt x="544" y="277"/>
                  </a:lnTo>
                  <a:lnTo>
                    <a:pt x="574" y="298"/>
                  </a:lnTo>
                  <a:lnTo>
                    <a:pt x="598" y="279"/>
                  </a:lnTo>
                  <a:lnTo>
                    <a:pt x="639" y="351"/>
                  </a:lnTo>
                  <a:lnTo>
                    <a:pt x="660" y="344"/>
                  </a:lnTo>
                  <a:lnTo>
                    <a:pt x="676" y="273"/>
                  </a:lnTo>
                  <a:lnTo>
                    <a:pt x="638" y="257"/>
                  </a:lnTo>
                  <a:lnTo>
                    <a:pt x="630" y="206"/>
                  </a:lnTo>
                  <a:lnTo>
                    <a:pt x="685" y="176"/>
                  </a:lnTo>
                  <a:lnTo>
                    <a:pt x="672" y="157"/>
                  </a:lnTo>
                  <a:lnTo>
                    <a:pt x="658" y="134"/>
                  </a:lnTo>
                  <a:lnTo>
                    <a:pt x="628" y="124"/>
                  </a:lnTo>
                  <a:lnTo>
                    <a:pt x="600" y="143"/>
                  </a:lnTo>
                  <a:lnTo>
                    <a:pt x="574" y="144"/>
                  </a:lnTo>
                  <a:lnTo>
                    <a:pt x="571" y="96"/>
                  </a:lnTo>
                  <a:lnTo>
                    <a:pt x="559" y="61"/>
                  </a:lnTo>
                  <a:lnTo>
                    <a:pt x="537" y="59"/>
                  </a:lnTo>
                  <a:lnTo>
                    <a:pt x="520" y="45"/>
                  </a:lnTo>
                  <a:lnTo>
                    <a:pt x="513" y="19"/>
                  </a:lnTo>
                  <a:lnTo>
                    <a:pt x="494" y="26"/>
                  </a:lnTo>
                  <a:lnTo>
                    <a:pt x="485" y="58"/>
                  </a:lnTo>
                  <a:lnTo>
                    <a:pt x="499" y="99"/>
                  </a:lnTo>
                  <a:lnTo>
                    <a:pt x="487" y="128"/>
                  </a:lnTo>
                  <a:lnTo>
                    <a:pt x="464" y="143"/>
                  </a:lnTo>
                  <a:lnTo>
                    <a:pt x="434" y="120"/>
                  </a:lnTo>
                  <a:lnTo>
                    <a:pt x="429" y="82"/>
                  </a:lnTo>
                  <a:lnTo>
                    <a:pt x="438" y="37"/>
                  </a:lnTo>
                  <a:lnTo>
                    <a:pt x="421" y="19"/>
                  </a:lnTo>
                  <a:lnTo>
                    <a:pt x="342" y="25"/>
                  </a:lnTo>
                  <a:lnTo>
                    <a:pt x="338" y="5"/>
                  </a:lnTo>
                  <a:lnTo>
                    <a:pt x="316" y="0"/>
                  </a:lnTo>
                  <a:lnTo>
                    <a:pt x="315" y="46"/>
                  </a:lnTo>
                  <a:lnTo>
                    <a:pt x="347" y="79"/>
                  </a:lnTo>
                  <a:lnTo>
                    <a:pt x="325" y="91"/>
                  </a:lnTo>
                  <a:lnTo>
                    <a:pt x="297" y="71"/>
                  </a:lnTo>
                  <a:lnTo>
                    <a:pt x="230" y="115"/>
                  </a:lnTo>
                  <a:lnTo>
                    <a:pt x="210" y="98"/>
                  </a:lnTo>
                  <a:lnTo>
                    <a:pt x="135" y="135"/>
                  </a:lnTo>
                  <a:lnTo>
                    <a:pt x="88" y="212"/>
                  </a:lnTo>
                  <a:lnTo>
                    <a:pt x="102" y="242"/>
                  </a:lnTo>
                  <a:lnTo>
                    <a:pt x="98" y="262"/>
                  </a:lnTo>
                  <a:lnTo>
                    <a:pt x="3" y="326"/>
                  </a:lnTo>
                  <a:lnTo>
                    <a:pt x="30" y="381"/>
                  </a:lnTo>
                  <a:lnTo>
                    <a:pt x="0" y="404"/>
                  </a:lnTo>
                  <a:lnTo>
                    <a:pt x="12" y="434"/>
                  </a:lnTo>
                  <a:lnTo>
                    <a:pt x="79" y="474"/>
                  </a:lnTo>
                  <a:lnTo>
                    <a:pt x="89" y="469"/>
                  </a:lnTo>
                  <a:lnTo>
                    <a:pt x="116" y="480"/>
                  </a:lnTo>
                  <a:lnTo>
                    <a:pt x="133" y="517"/>
                  </a:lnTo>
                  <a:lnTo>
                    <a:pt x="180" y="491"/>
                  </a:lnTo>
                  <a:lnTo>
                    <a:pt x="256" y="501"/>
                  </a:lnTo>
                  <a:lnTo>
                    <a:pt x="260" y="486"/>
                  </a:lnTo>
                  <a:lnTo>
                    <a:pt x="249" y="449"/>
                  </a:lnTo>
                  <a:lnTo>
                    <a:pt x="279" y="460"/>
                  </a:lnTo>
                  <a:lnTo>
                    <a:pt x="289" y="427"/>
                  </a:lnTo>
                  <a:lnTo>
                    <a:pt x="324" y="419"/>
                  </a:lnTo>
                  <a:lnTo>
                    <a:pt x="353" y="444"/>
                  </a:lnTo>
                  <a:lnTo>
                    <a:pt x="394" y="410"/>
                  </a:lnTo>
                  <a:lnTo>
                    <a:pt x="410" y="412"/>
                  </a:lnTo>
                  <a:lnTo>
                    <a:pt x="410"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2"/>
            <p:cNvSpPr>
              <a:spLocks noEditPoints="1"/>
            </p:cNvSpPr>
            <p:nvPr/>
          </p:nvSpPr>
          <p:spPr bwMode="auto">
            <a:xfrm>
              <a:off x="7310438" y="1938338"/>
              <a:ext cx="660400" cy="501650"/>
            </a:xfrm>
            <a:custGeom>
              <a:avLst/>
              <a:gdLst>
                <a:gd name="T0" fmla="*/ 118 w 693"/>
                <a:gd name="T1" fmla="*/ 487 h 526"/>
                <a:gd name="T2" fmla="*/ 14 w 693"/>
                <a:gd name="T3" fmla="*/ 441 h 526"/>
                <a:gd name="T4" fmla="*/ 2 w 693"/>
                <a:gd name="T5" fmla="*/ 329 h 526"/>
                <a:gd name="T6" fmla="*/ 88 w 693"/>
                <a:gd name="T7" fmla="*/ 216 h 526"/>
                <a:gd name="T8" fmla="*/ 235 w 693"/>
                <a:gd name="T9" fmla="*/ 115 h 526"/>
                <a:gd name="T10" fmla="*/ 345 w 693"/>
                <a:gd name="T11" fmla="*/ 82 h 526"/>
                <a:gd name="T12" fmla="*/ 344 w 693"/>
                <a:gd name="T13" fmla="*/ 6 h 526"/>
                <a:gd name="T14" fmla="*/ 446 w 693"/>
                <a:gd name="T15" fmla="*/ 40 h 526"/>
                <a:gd name="T16" fmla="*/ 468 w 693"/>
                <a:gd name="T17" fmla="*/ 142 h 526"/>
                <a:gd name="T18" fmla="*/ 486 w 693"/>
                <a:gd name="T19" fmla="*/ 62 h 526"/>
                <a:gd name="T20" fmla="*/ 527 w 693"/>
                <a:gd name="T21" fmla="*/ 47 h 526"/>
                <a:gd name="T22" fmla="*/ 578 w 693"/>
                <a:gd name="T23" fmla="*/ 100 h 526"/>
                <a:gd name="T24" fmla="*/ 631 w 693"/>
                <a:gd name="T25" fmla="*/ 125 h 526"/>
                <a:gd name="T26" fmla="*/ 693 w 693"/>
                <a:gd name="T27" fmla="*/ 181 h 526"/>
                <a:gd name="T28" fmla="*/ 684 w 693"/>
                <a:gd name="T29" fmla="*/ 274 h 526"/>
                <a:gd name="T30" fmla="*/ 601 w 693"/>
                <a:gd name="T31" fmla="*/ 288 h 526"/>
                <a:gd name="T32" fmla="*/ 535 w 693"/>
                <a:gd name="T33" fmla="*/ 295 h 526"/>
                <a:gd name="T34" fmla="*/ 492 w 693"/>
                <a:gd name="T35" fmla="*/ 351 h 526"/>
                <a:gd name="T36" fmla="*/ 454 w 693"/>
                <a:gd name="T37" fmla="*/ 400 h 526"/>
                <a:gd name="T38" fmla="*/ 399 w 693"/>
                <a:gd name="T39" fmla="*/ 417 h 526"/>
                <a:gd name="T40" fmla="*/ 296 w 693"/>
                <a:gd name="T41" fmla="*/ 434 h 526"/>
                <a:gd name="T42" fmla="*/ 267 w 693"/>
                <a:gd name="T43" fmla="*/ 490 h 526"/>
                <a:gd name="T44" fmla="*/ 135 w 693"/>
                <a:gd name="T45" fmla="*/ 526 h 526"/>
                <a:gd name="T46" fmla="*/ 123 w 693"/>
                <a:gd name="T47" fmla="*/ 482 h 526"/>
                <a:gd name="T48" fmla="*/ 258 w 693"/>
                <a:gd name="T49" fmla="*/ 501 h 526"/>
                <a:gd name="T50" fmla="*/ 281 w 693"/>
                <a:gd name="T51" fmla="*/ 460 h 526"/>
                <a:gd name="T52" fmla="*/ 357 w 693"/>
                <a:gd name="T53" fmla="*/ 444 h 526"/>
                <a:gd name="T54" fmla="*/ 429 w 693"/>
                <a:gd name="T55" fmla="*/ 391 h 526"/>
                <a:gd name="T56" fmla="*/ 468 w 693"/>
                <a:gd name="T57" fmla="*/ 350 h 526"/>
                <a:gd name="T58" fmla="*/ 554 w 693"/>
                <a:gd name="T59" fmla="*/ 334 h 526"/>
                <a:gd name="T60" fmla="*/ 578 w 693"/>
                <a:gd name="T61" fmla="*/ 298 h 526"/>
                <a:gd name="T62" fmla="*/ 661 w 693"/>
                <a:gd name="T63" fmla="*/ 346 h 526"/>
                <a:gd name="T64" fmla="*/ 631 w 693"/>
                <a:gd name="T65" fmla="*/ 208 h 526"/>
                <a:gd name="T66" fmla="*/ 659 w 693"/>
                <a:gd name="T67" fmla="*/ 141 h 526"/>
                <a:gd name="T68" fmla="*/ 575 w 693"/>
                <a:gd name="T69" fmla="*/ 151 h 526"/>
                <a:gd name="T70" fmla="*/ 539 w 693"/>
                <a:gd name="T71" fmla="*/ 66 h 526"/>
                <a:gd name="T72" fmla="*/ 501 w 693"/>
                <a:gd name="T73" fmla="*/ 32 h 526"/>
                <a:gd name="T74" fmla="*/ 493 w 693"/>
                <a:gd name="T75" fmla="*/ 134 h 526"/>
                <a:gd name="T76" fmla="*/ 430 w 693"/>
                <a:gd name="T77" fmla="*/ 86 h 526"/>
                <a:gd name="T78" fmla="*/ 424 w 693"/>
                <a:gd name="T79" fmla="*/ 26 h 526"/>
                <a:gd name="T80" fmla="*/ 324 w 693"/>
                <a:gd name="T81" fmla="*/ 8 h 526"/>
                <a:gd name="T82" fmla="*/ 328 w 693"/>
                <a:gd name="T83" fmla="*/ 99 h 526"/>
                <a:gd name="T84" fmla="*/ 213 w 693"/>
                <a:gd name="T85" fmla="*/ 106 h 526"/>
                <a:gd name="T86" fmla="*/ 110 w 693"/>
                <a:gd name="T87" fmla="*/ 246 h 526"/>
                <a:gd name="T88" fmla="*/ 38 w 693"/>
                <a:gd name="T89" fmla="*/ 385 h 526"/>
                <a:gd name="T90" fmla="*/ 83 w 693"/>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3" h="526">
                  <a:moveTo>
                    <a:pt x="135" y="526"/>
                  </a:moveTo>
                  <a:lnTo>
                    <a:pt x="135" y="526"/>
                  </a:lnTo>
                  <a:lnTo>
                    <a:pt x="118" y="487"/>
                  </a:lnTo>
                  <a:lnTo>
                    <a:pt x="93" y="477"/>
                  </a:lnTo>
                  <a:lnTo>
                    <a:pt x="83" y="481"/>
                  </a:lnTo>
                  <a:lnTo>
                    <a:pt x="14" y="441"/>
                  </a:lnTo>
                  <a:lnTo>
                    <a:pt x="0" y="407"/>
                  </a:lnTo>
                  <a:lnTo>
                    <a:pt x="30" y="384"/>
                  </a:lnTo>
                  <a:lnTo>
                    <a:pt x="2" y="329"/>
                  </a:lnTo>
                  <a:lnTo>
                    <a:pt x="99" y="264"/>
                  </a:lnTo>
                  <a:lnTo>
                    <a:pt x="103" y="247"/>
                  </a:lnTo>
                  <a:lnTo>
                    <a:pt x="88" y="216"/>
                  </a:lnTo>
                  <a:lnTo>
                    <a:pt x="136" y="136"/>
                  </a:lnTo>
                  <a:lnTo>
                    <a:pt x="214" y="98"/>
                  </a:lnTo>
                  <a:lnTo>
                    <a:pt x="235" y="115"/>
                  </a:lnTo>
                  <a:lnTo>
                    <a:pt x="301" y="71"/>
                  </a:lnTo>
                  <a:lnTo>
                    <a:pt x="329" y="91"/>
                  </a:lnTo>
                  <a:lnTo>
                    <a:pt x="345" y="82"/>
                  </a:lnTo>
                  <a:lnTo>
                    <a:pt x="316" y="52"/>
                  </a:lnTo>
                  <a:lnTo>
                    <a:pt x="317" y="0"/>
                  </a:lnTo>
                  <a:lnTo>
                    <a:pt x="344" y="6"/>
                  </a:lnTo>
                  <a:lnTo>
                    <a:pt x="348" y="25"/>
                  </a:lnTo>
                  <a:lnTo>
                    <a:pt x="426" y="19"/>
                  </a:lnTo>
                  <a:lnTo>
                    <a:pt x="446" y="40"/>
                  </a:lnTo>
                  <a:lnTo>
                    <a:pt x="437" y="87"/>
                  </a:lnTo>
                  <a:lnTo>
                    <a:pt x="441" y="123"/>
                  </a:lnTo>
                  <a:lnTo>
                    <a:pt x="468" y="142"/>
                  </a:lnTo>
                  <a:lnTo>
                    <a:pt x="488" y="129"/>
                  </a:lnTo>
                  <a:lnTo>
                    <a:pt x="500" y="103"/>
                  </a:lnTo>
                  <a:lnTo>
                    <a:pt x="486" y="62"/>
                  </a:lnTo>
                  <a:lnTo>
                    <a:pt x="495" y="27"/>
                  </a:lnTo>
                  <a:lnTo>
                    <a:pt x="520" y="18"/>
                  </a:lnTo>
                  <a:lnTo>
                    <a:pt x="527" y="47"/>
                  </a:lnTo>
                  <a:lnTo>
                    <a:pt x="542" y="60"/>
                  </a:lnTo>
                  <a:lnTo>
                    <a:pt x="566" y="62"/>
                  </a:lnTo>
                  <a:lnTo>
                    <a:pt x="578" y="100"/>
                  </a:lnTo>
                  <a:lnTo>
                    <a:pt x="581" y="144"/>
                  </a:lnTo>
                  <a:lnTo>
                    <a:pt x="603" y="143"/>
                  </a:lnTo>
                  <a:lnTo>
                    <a:pt x="631" y="125"/>
                  </a:lnTo>
                  <a:lnTo>
                    <a:pt x="664" y="135"/>
                  </a:lnTo>
                  <a:lnTo>
                    <a:pt x="679" y="159"/>
                  </a:lnTo>
                  <a:lnTo>
                    <a:pt x="693" y="181"/>
                  </a:lnTo>
                  <a:lnTo>
                    <a:pt x="638" y="211"/>
                  </a:lnTo>
                  <a:lnTo>
                    <a:pt x="645" y="259"/>
                  </a:lnTo>
                  <a:lnTo>
                    <a:pt x="684" y="274"/>
                  </a:lnTo>
                  <a:lnTo>
                    <a:pt x="667" y="351"/>
                  </a:lnTo>
                  <a:lnTo>
                    <a:pt x="642" y="359"/>
                  </a:lnTo>
                  <a:lnTo>
                    <a:pt x="601" y="288"/>
                  </a:lnTo>
                  <a:lnTo>
                    <a:pt x="578" y="306"/>
                  </a:lnTo>
                  <a:lnTo>
                    <a:pt x="548" y="285"/>
                  </a:lnTo>
                  <a:lnTo>
                    <a:pt x="535" y="295"/>
                  </a:lnTo>
                  <a:lnTo>
                    <a:pt x="562" y="334"/>
                  </a:lnTo>
                  <a:lnTo>
                    <a:pt x="531" y="372"/>
                  </a:lnTo>
                  <a:lnTo>
                    <a:pt x="492" y="351"/>
                  </a:lnTo>
                  <a:lnTo>
                    <a:pt x="469" y="356"/>
                  </a:lnTo>
                  <a:lnTo>
                    <a:pt x="456" y="357"/>
                  </a:lnTo>
                  <a:lnTo>
                    <a:pt x="454" y="400"/>
                  </a:lnTo>
                  <a:lnTo>
                    <a:pt x="432" y="398"/>
                  </a:lnTo>
                  <a:lnTo>
                    <a:pt x="416" y="419"/>
                  </a:lnTo>
                  <a:lnTo>
                    <a:pt x="399" y="417"/>
                  </a:lnTo>
                  <a:lnTo>
                    <a:pt x="357" y="453"/>
                  </a:lnTo>
                  <a:lnTo>
                    <a:pt x="327" y="427"/>
                  </a:lnTo>
                  <a:lnTo>
                    <a:pt x="296" y="434"/>
                  </a:lnTo>
                  <a:lnTo>
                    <a:pt x="285" y="468"/>
                  </a:lnTo>
                  <a:lnTo>
                    <a:pt x="258" y="458"/>
                  </a:lnTo>
                  <a:lnTo>
                    <a:pt x="267" y="490"/>
                  </a:lnTo>
                  <a:lnTo>
                    <a:pt x="263" y="509"/>
                  </a:lnTo>
                  <a:lnTo>
                    <a:pt x="185" y="498"/>
                  </a:lnTo>
                  <a:lnTo>
                    <a:pt x="135" y="526"/>
                  </a:lnTo>
                  <a:close/>
                  <a:moveTo>
                    <a:pt x="92" y="469"/>
                  </a:moveTo>
                  <a:lnTo>
                    <a:pt x="92" y="469"/>
                  </a:lnTo>
                  <a:lnTo>
                    <a:pt x="123" y="482"/>
                  </a:lnTo>
                  <a:lnTo>
                    <a:pt x="138" y="517"/>
                  </a:lnTo>
                  <a:lnTo>
                    <a:pt x="183" y="491"/>
                  </a:lnTo>
                  <a:lnTo>
                    <a:pt x="258" y="501"/>
                  </a:lnTo>
                  <a:lnTo>
                    <a:pt x="260" y="490"/>
                  </a:lnTo>
                  <a:lnTo>
                    <a:pt x="247" y="448"/>
                  </a:lnTo>
                  <a:lnTo>
                    <a:pt x="281" y="460"/>
                  </a:lnTo>
                  <a:lnTo>
                    <a:pt x="291" y="428"/>
                  </a:lnTo>
                  <a:lnTo>
                    <a:pt x="329" y="419"/>
                  </a:lnTo>
                  <a:lnTo>
                    <a:pt x="357" y="444"/>
                  </a:lnTo>
                  <a:lnTo>
                    <a:pt x="397" y="410"/>
                  </a:lnTo>
                  <a:lnTo>
                    <a:pt x="413" y="412"/>
                  </a:lnTo>
                  <a:lnTo>
                    <a:pt x="429" y="391"/>
                  </a:lnTo>
                  <a:lnTo>
                    <a:pt x="448" y="392"/>
                  </a:lnTo>
                  <a:lnTo>
                    <a:pt x="450" y="351"/>
                  </a:lnTo>
                  <a:lnTo>
                    <a:pt x="468" y="350"/>
                  </a:lnTo>
                  <a:lnTo>
                    <a:pt x="493" y="344"/>
                  </a:lnTo>
                  <a:lnTo>
                    <a:pt x="530" y="363"/>
                  </a:lnTo>
                  <a:lnTo>
                    <a:pt x="554" y="334"/>
                  </a:lnTo>
                  <a:lnTo>
                    <a:pt x="526" y="293"/>
                  </a:lnTo>
                  <a:lnTo>
                    <a:pt x="548" y="277"/>
                  </a:lnTo>
                  <a:lnTo>
                    <a:pt x="578" y="298"/>
                  </a:lnTo>
                  <a:lnTo>
                    <a:pt x="603" y="278"/>
                  </a:lnTo>
                  <a:lnTo>
                    <a:pt x="645" y="351"/>
                  </a:lnTo>
                  <a:lnTo>
                    <a:pt x="661" y="346"/>
                  </a:lnTo>
                  <a:lnTo>
                    <a:pt x="676" y="279"/>
                  </a:lnTo>
                  <a:lnTo>
                    <a:pt x="639" y="263"/>
                  </a:lnTo>
                  <a:lnTo>
                    <a:pt x="631" y="208"/>
                  </a:lnTo>
                  <a:lnTo>
                    <a:pt x="684" y="179"/>
                  </a:lnTo>
                  <a:lnTo>
                    <a:pt x="673" y="163"/>
                  </a:lnTo>
                  <a:lnTo>
                    <a:pt x="659" y="141"/>
                  </a:lnTo>
                  <a:lnTo>
                    <a:pt x="632" y="132"/>
                  </a:lnTo>
                  <a:lnTo>
                    <a:pt x="605" y="150"/>
                  </a:lnTo>
                  <a:lnTo>
                    <a:pt x="575" y="151"/>
                  </a:lnTo>
                  <a:lnTo>
                    <a:pt x="572" y="101"/>
                  </a:lnTo>
                  <a:lnTo>
                    <a:pt x="561" y="68"/>
                  </a:lnTo>
                  <a:lnTo>
                    <a:pt x="539" y="66"/>
                  </a:lnTo>
                  <a:lnTo>
                    <a:pt x="521" y="51"/>
                  </a:lnTo>
                  <a:lnTo>
                    <a:pt x="515" y="27"/>
                  </a:lnTo>
                  <a:lnTo>
                    <a:pt x="501" y="32"/>
                  </a:lnTo>
                  <a:lnTo>
                    <a:pt x="493" y="62"/>
                  </a:lnTo>
                  <a:lnTo>
                    <a:pt x="507" y="103"/>
                  </a:lnTo>
                  <a:lnTo>
                    <a:pt x="493" y="134"/>
                  </a:lnTo>
                  <a:lnTo>
                    <a:pt x="467" y="151"/>
                  </a:lnTo>
                  <a:lnTo>
                    <a:pt x="435" y="126"/>
                  </a:lnTo>
                  <a:lnTo>
                    <a:pt x="430" y="86"/>
                  </a:lnTo>
                  <a:lnTo>
                    <a:pt x="430" y="86"/>
                  </a:lnTo>
                  <a:lnTo>
                    <a:pt x="438" y="42"/>
                  </a:lnTo>
                  <a:lnTo>
                    <a:pt x="424" y="26"/>
                  </a:lnTo>
                  <a:lnTo>
                    <a:pt x="343" y="32"/>
                  </a:lnTo>
                  <a:lnTo>
                    <a:pt x="339" y="11"/>
                  </a:lnTo>
                  <a:lnTo>
                    <a:pt x="324" y="8"/>
                  </a:lnTo>
                  <a:lnTo>
                    <a:pt x="322" y="49"/>
                  </a:lnTo>
                  <a:lnTo>
                    <a:pt x="356" y="84"/>
                  </a:lnTo>
                  <a:lnTo>
                    <a:pt x="328" y="99"/>
                  </a:lnTo>
                  <a:lnTo>
                    <a:pt x="301" y="79"/>
                  </a:lnTo>
                  <a:lnTo>
                    <a:pt x="234" y="123"/>
                  </a:lnTo>
                  <a:lnTo>
                    <a:pt x="213" y="106"/>
                  </a:lnTo>
                  <a:lnTo>
                    <a:pt x="141" y="141"/>
                  </a:lnTo>
                  <a:lnTo>
                    <a:pt x="95" y="217"/>
                  </a:lnTo>
                  <a:lnTo>
                    <a:pt x="110" y="246"/>
                  </a:lnTo>
                  <a:lnTo>
                    <a:pt x="105" y="268"/>
                  </a:lnTo>
                  <a:lnTo>
                    <a:pt x="11" y="331"/>
                  </a:lnTo>
                  <a:lnTo>
                    <a:pt x="38" y="385"/>
                  </a:lnTo>
                  <a:lnTo>
                    <a:pt x="8" y="409"/>
                  </a:lnTo>
                  <a:lnTo>
                    <a:pt x="19" y="436"/>
                  </a:lnTo>
                  <a:lnTo>
                    <a:pt x="83" y="474"/>
                  </a:lnTo>
                  <a:lnTo>
                    <a:pt x="92" y="4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3"/>
            <p:cNvSpPr>
              <a:spLocks/>
            </p:cNvSpPr>
            <p:nvPr/>
          </p:nvSpPr>
          <p:spPr bwMode="auto">
            <a:xfrm>
              <a:off x="7570788" y="2528888"/>
              <a:ext cx="117475" cy="153988"/>
            </a:xfrm>
            <a:custGeom>
              <a:avLst/>
              <a:gdLst>
                <a:gd name="T0" fmla="*/ 17 w 123"/>
                <a:gd name="T1" fmla="*/ 107 h 161"/>
                <a:gd name="T2" fmla="*/ 17 w 123"/>
                <a:gd name="T3" fmla="*/ 107 h 161"/>
                <a:gd name="T4" fmla="*/ 27 w 123"/>
                <a:gd name="T5" fmla="*/ 110 h 161"/>
                <a:gd name="T6" fmla="*/ 41 w 123"/>
                <a:gd name="T7" fmla="*/ 161 h 161"/>
                <a:gd name="T8" fmla="*/ 59 w 123"/>
                <a:gd name="T9" fmla="*/ 147 h 161"/>
                <a:gd name="T10" fmla="*/ 68 w 123"/>
                <a:gd name="T11" fmla="*/ 131 h 161"/>
                <a:gd name="T12" fmla="*/ 77 w 123"/>
                <a:gd name="T13" fmla="*/ 93 h 161"/>
                <a:gd name="T14" fmla="*/ 97 w 123"/>
                <a:gd name="T15" fmla="*/ 40 h 161"/>
                <a:gd name="T16" fmla="*/ 119 w 123"/>
                <a:gd name="T17" fmla="*/ 30 h 161"/>
                <a:gd name="T18" fmla="*/ 123 w 123"/>
                <a:gd name="T19" fmla="*/ 0 h 161"/>
                <a:gd name="T20" fmla="*/ 100 w 123"/>
                <a:gd name="T21" fmla="*/ 18 h 161"/>
                <a:gd name="T22" fmla="*/ 57 w 123"/>
                <a:gd name="T23" fmla="*/ 20 h 161"/>
                <a:gd name="T24" fmla="*/ 44 w 123"/>
                <a:gd name="T25" fmla="*/ 26 h 161"/>
                <a:gd name="T26" fmla="*/ 26 w 123"/>
                <a:gd name="T27" fmla="*/ 40 h 161"/>
                <a:gd name="T28" fmla="*/ 21 w 123"/>
                <a:gd name="T29" fmla="*/ 43 h 161"/>
                <a:gd name="T30" fmla="*/ 4 w 123"/>
                <a:gd name="T31" fmla="*/ 56 h 161"/>
                <a:gd name="T32" fmla="*/ 0 w 123"/>
                <a:gd name="T33" fmla="*/ 93 h 161"/>
                <a:gd name="T34" fmla="*/ 24 w 123"/>
                <a:gd name="T35" fmla="*/ 97 h 161"/>
                <a:gd name="T36" fmla="*/ 17 w 123"/>
                <a:gd name="T3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161">
                  <a:moveTo>
                    <a:pt x="17" y="107"/>
                  </a:moveTo>
                  <a:lnTo>
                    <a:pt x="17" y="107"/>
                  </a:lnTo>
                  <a:lnTo>
                    <a:pt x="27" y="110"/>
                  </a:lnTo>
                  <a:lnTo>
                    <a:pt x="41" y="161"/>
                  </a:lnTo>
                  <a:lnTo>
                    <a:pt x="59" y="147"/>
                  </a:lnTo>
                  <a:lnTo>
                    <a:pt x="68" y="131"/>
                  </a:lnTo>
                  <a:lnTo>
                    <a:pt x="77" y="93"/>
                  </a:lnTo>
                  <a:lnTo>
                    <a:pt x="97" y="40"/>
                  </a:lnTo>
                  <a:lnTo>
                    <a:pt x="119" y="30"/>
                  </a:lnTo>
                  <a:lnTo>
                    <a:pt x="123" y="0"/>
                  </a:lnTo>
                  <a:lnTo>
                    <a:pt x="100" y="18"/>
                  </a:lnTo>
                  <a:lnTo>
                    <a:pt x="57" y="20"/>
                  </a:lnTo>
                  <a:lnTo>
                    <a:pt x="44" y="26"/>
                  </a:lnTo>
                  <a:lnTo>
                    <a:pt x="26" y="40"/>
                  </a:lnTo>
                  <a:lnTo>
                    <a:pt x="21" y="43"/>
                  </a:lnTo>
                  <a:lnTo>
                    <a:pt x="4" y="56"/>
                  </a:lnTo>
                  <a:lnTo>
                    <a:pt x="0" y="93"/>
                  </a:lnTo>
                  <a:lnTo>
                    <a:pt x="24" y="97"/>
                  </a:lnTo>
                  <a:lnTo>
                    <a:pt x="17" y="10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4"/>
            <p:cNvSpPr>
              <a:spLocks noEditPoints="1"/>
            </p:cNvSpPr>
            <p:nvPr/>
          </p:nvSpPr>
          <p:spPr bwMode="auto">
            <a:xfrm>
              <a:off x="7566025" y="2520951"/>
              <a:ext cx="127000" cy="166688"/>
            </a:xfrm>
            <a:custGeom>
              <a:avLst/>
              <a:gdLst>
                <a:gd name="T0" fmla="*/ 44 w 132"/>
                <a:gd name="T1" fmla="*/ 175 h 175"/>
                <a:gd name="T2" fmla="*/ 44 w 132"/>
                <a:gd name="T3" fmla="*/ 175 h 175"/>
                <a:gd name="T4" fmla="*/ 28 w 132"/>
                <a:gd name="T5" fmla="*/ 121 h 175"/>
                <a:gd name="T6" fmla="*/ 16 w 132"/>
                <a:gd name="T7" fmla="*/ 117 h 175"/>
                <a:gd name="T8" fmla="*/ 22 w 132"/>
                <a:gd name="T9" fmla="*/ 108 h 175"/>
                <a:gd name="T10" fmla="*/ 0 w 132"/>
                <a:gd name="T11" fmla="*/ 104 h 175"/>
                <a:gd name="T12" fmla="*/ 5 w 132"/>
                <a:gd name="T13" fmla="*/ 62 h 175"/>
                <a:gd name="T14" fmla="*/ 23 w 132"/>
                <a:gd name="T15" fmla="*/ 48 h 175"/>
                <a:gd name="T16" fmla="*/ 28 w 132"/>
                <a:gd name="T17" fmla="*/ 45 h 175"/>
                <a:gd name="T18" fmla="*/ 47 w 132"/>
                <a:gd name="T19" fmla="*/ 31 h 175"/>
                <a:gd name="T20" fmla="*/ 61 w 132"/>
                <a:gd name="T21" fmla="*/ 24 h 175"/>
                <a:gd name="T22" fmla="*/ 103 w 132"/>
                <a:gd name="T23" fmla="*/ 23 h 175"/>
                <a:gd name="T24" fmla="*/ 132 w 132"/>
                <a:gd name="T25" fmla="*/ 0 h 175"/>
                <a:gd name="T26" fmla="*/ 126 w 132"/>
                <a:gd name="T27" fmla="*/ 41 h 175"/>
                <a:gd name="T28" fmla="*/ 103 w 132"/>
                <a:gd name="T29" fmla="*/ 51 h 175"/>
                <a:gd name="T30" fmla="*/ 84 w 132"/>
                <a:gd name="T31" fmla="*/ 103 h 175"/>
                <a:gd name="T32" fmla="*/ 75 w 132"/>
                <a:gd name="T33" fmla="*/ 140 h 175"/>
                <a:gd name="T34" fmla="*/ 65 w 132"/>
                <a:gd name="T35" fmla="*/ 158 h 175"/>
                <a:gd name="T36" fmla="*/ 44 w 132"/>
                <a:gd name="T37" fmla="*/ 175 h 175"/>
                <a:gd name="T38" fmla="*/ 27 w 132"/>
                <a:gd name="T39" fmla="*/ 113 h 175"/>
                <a:gd name="T40" fmla="*/ 27 w 132"/>
                <a:gd name="T41" fmla="*/ 113 h 175"/>
                <a:gd name="T42" fmla="*/ 34 w 132"/>
                <a:gd name="T43" fmla="*/ 115 h 175"/>
                <a:gd name="T44" fmla="*/ 47 w 132"/>
                <a:gd name="T45" fmla="*/ 164 h 175"/>
                <a:gd name="T46" fmla="*/ 60 w 132"/>
                <a:gd name="T47" fmla="*/ 153 h 175"/>
                <a:gd name="T48" fmla="*/ 69 w 132"/>
                <a:gd name="T49" fmla="*/ 137 h 175"/>
                <a:gd name="T50" fmla="*/ 77 w 132"/>
                <a:gd name="T51" fmla="*/ 101 h 175"/>
                <a:gd name="T52" fmla="*/ 98 w 132"/>
                <a:gd name="T53" fmla="*/ 46 h 175"/>
                <a:gd name="T54" fmla="*/ 120 w 132"/>
                <a:gd name="T55" fmla="*/ 36 h 175"/>
                <a:gd name="T56" fmla="*/ 123 w 132"/>
                <a:gd name="T57" fmla="*/ 16 h 175"/>
                <a:gd name="T58" fmla="*/ 105 w 132"/>
                <a:gd name="T59" fmla="*/ 30 h 175"/>
                <a:gd name="T60" fmla="*/ 62 w 132"/>
                <a:gd name="T61" fmla="*/ 31 h 175"/>
                <a:gd name="T62" fmla="*/ 50 w 132"/>
                <a:gd name="T63" fmla="*/ 37 h 175"/>
                <a:gd name="T64" fmla="*/ 32 w 132"/>
                <a:gd name="T65" fmla="*/ 51 h 175"/>
                <a:gd name="T66" fmla="*/ 27 w 132"/>
                <a:gd name="T67" fmla="*/ 54 h 175"/>
                <a:gd name="T68" fmla="*/ 12 w 132"/>
                <a:gd name="T69" fmla="*/ 66 h 175"/>
                <a:gd name="T70" fmla="*/ 8 w 132"/>
                <a:gd name="T71" fmla="*/ 98 h 175"/>
                <a:gd name="T72" fmla="*/ 34 w 132"/>
                <a:gd name="T73" fmla="*/ 103 h 175"/>
                <a:gd name="T74" fmla="*/ 27 w 132"/>
                <a:gd name="T75" fmla="*/ 1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5">
                  <a:moveTo>
                    <a:pt x="44" y="175"/>
                  </a:moveTo>
                  <a:lnTo>
                    <a:pt x="44" y="175"/>
                  </a:lnTo>
                  <a:lnTo>
                    <a:pt x="28" y="121"/>
                  </a:lnTo>
                  <a:lnTo>
                    <a:pt x="16" y="117"/>
                  </a:lnTo>
                  <a:lnTo>
                    <a:pt x="22" y="108"/>
                  </a:lnTo>
                  <a:lnTo>
                    <a:pt x="0" y="104"/>
                  </a:lnTo>
                  <a:lnTo>
                    <a:pt x="5" y="62"/>
                  </a:lnTo>
                  <a:lnTo>
                    <a:pt x="23" y="48"/>
                  </a:lnTo>
                  <a:lnTo>
                    <a:pt x="28" y="45"/>
                  </a:lnTo>
                  <a:lnTo>
                    <a:pt x="47" y="31"/>
                  </a:lnTo>
                  <a:lnTo>
                    <a:pt x="61" y="24"/>
                  </a:lnTo>
                  <a:lnTo>
                    <a:pt x="103" y="23"/>
                  </a:lnTo>
                  <a:lnTo>
                    <a:pt x="132" y="0"/>
                  </a:lnTo>
                  <a:lnTo>
                    <a:pt x="126" y="41"/>
                  </a:lnTo>
                  <a:lnTo>
                    <a:pt x="103" y="51"/>
                  </a:lnTo>
                  <a:lnTo>
                    <a:pt x="84" y="103"/>
                  </a:lnTo>
                  <a:lnTo>
                    <a:pt x="75" y="140"/>
                  </a:lnTo>
                  <a:lnTo>
                    <a:pt x="65" y="158"/>
                  </a:lnTo>
                  <a:lnTo>
                    <a:pt x="44" y="175"/>
                  </a:lnTo>
                  <a:close/>
                  <a:moveTo>
                    <a:pt x="27" y="113"/>
                  </a:moveTo>
                  <a:lnTo>
                    <a:pt x="27" y="113"/>
                  </a:lnTo>
                  <a:lnTo>
                    <a:pt x="34" y="115"/>
                  </a:lnTo>
                  <a:lnTo>
                    <a:pt x="47" y="164"/>
                  </a:lnTo>
                  <a:lnTo>
                    <a:pt x="60" y="153"/>
                  </a:lnTo>
                  <a:lnTo>
                    <a:pt x="69" y="137"/>
                  </a:lnTo>
                  <a:lnTo>
                    <a:pt x="77" y="101"/>
                  </a:lnTo>
                  <a:lnTo>
                    <a:pt x="98" y="46"/>
                  </a:lnTo>
                  <a:lnTo>
                    <a:pt x="120" y="36"/>
                  </a:lnTo>
                  <a:lnTo>
                    <a:pt x="123" y="16"/>
                  </a:lnTo>
                  <a:lnTo>
                    <a:pt x="105" y="30"/>
                  </a:lnTo>
                  <a:lnTo>
                    <a:pt x="62" y="31"/>
                  </a:lnTo>
                  <a:lnTo>
                    <a:pt x="50" y="37"/>
                  </a:lnTo>
                  <a:lnTo>
                    <a:pt x="32" y="51"/>
                  </a:lnTo>
                  <a:lnTo>
                    <a:pt x="27" y="54"/>
                  </a:lnTo>
                  <a:lnTo>
                    <a:pt x="12" y="66"/>
                  </a:lnTo>
                  <a:lnTo>
                    <a:pt x="8" y="98"/>
                  </a:lnTo>
                  <a:lnTo>
                    <a:pt x="34" y="103"/>
                  </a:lnTo>
                  <a:lnTo>
                    <a:pt x="27" y="11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5"/>
            <p:cNvSpPr>
              <a:spLocks/>
            </p:cNvSpPr>
            <p:nvPr/>
          </p:nvSpPr>
          <p:spPr bwMode="auto">
            <a:xfrm>
              <a:off x="8023225" y="2136776"/>
              <a:ext cx="209550" cy="230188"/>
            </a:xfrm>
            <a:custGeom>
              <a:avLst/>
              <a:gdLst>
                <a:gd name="T0" fmla="*/ 191 w 220"/>
                <a:gd name="T1" fmla="*/ 242 h 242"/>
                <a:gd name="T2" fmla="*/ 191 w 220"/>
                <a:gd name="T3" fmla="*/ 242 h 242"/>
                <a:gd name="T4" fmla="*/ 178 w 220"/>
                <a:gd name="T5" fmla="*/ 235 h 242"/>
                <a:gd name="T6" fmla="*/ 138 w 220"/>
                <a:gd name="T7" fmla="*/ 201 h 242"/>
                <a:gd name="T8" fmla="*/ 76 w 220"/>
                <a:gd name="T9" fmla="*/ 183 h 242"/>
                <a:gd name="T10" fmla="*/ 57 w 220"/>
                <a:gd name="T11" fmla="*/ 192 h 242"/>
                <a:gd name="T12" fmla="*/ 58 w 220"/>
                <a:gd name="T13" fmla="*/ 153 h 242"/>
                <a:gd name="T14" fmla="*/ 85 w 220"/>
                <a:gd name="T15" fmla="*/ 137 h 242"/>
                <a:gd name="T16" fmla="*/ 50 w 220"/>
                <a:gd name="T17" fmla="*/ 105 h 242"/>
                <a:gd name="T18" fmla="*/ 0 w 220"/>
                <a:gd name="T19" fmla="*/ 97 h 242"/>
                <a:gd name="T20" fmla="*/ 1 w 220"/>
                <a:gd name="T21" fmla="*/ 62 h 242"/>
                <a:gd name="T22" fmla="*/ 60 w 220"/>
                <a:gd name="T23" fmla="*/ 35 h 242"/>
                <a:gd name="T24" fmla="*/ 55 w 220"/>
                <a:gd name="T25" fmla="*/ 12 h 242"/>
                <a:gd name="T26" fmla="*/ 75 w 220"/>
                <a:gd name="T27" fmla="*/ 0 h 242"/>
                <a:gd name="T28" fmla="*/ 88 w 220"/>
                <a:gd name="T29" fmla="*/ 44 h 242"/>
                <a:gd name="T30" fmla="*/ 114 w 220"/>
                <a:gd name="T31" fmla="*/ 59 h 242"/>
                <a:gd name="T32" fmla="*/ 112 w 220"/>
                <a:gd name="T33" fmla="*/ 83 h 242"/>
                <a:gd name="T34" fmla="*/ 157 w 220"/>
                <a:gd name="T35" fmla="*/ 81 h 242"/>
                <a:gd name="T36" fmla="*/ 163 w 220"/>
                <a:gd name="T37" fmla="*/ 105 h 242"/>
                <a:gd name="T38" fmla="*/ 213 w 220"/>
                <a:gd name="T39" fmla="*/ 99 h 242"/>
                <a:gd name="T40" fmla="*/ 220 w 220"/>
                <a:gd name="T41" fmla="*/ 133 h 242"/>
                <a:gd name="T42" fmla="*/ 173 w 220"/>
                <a:gd name="T43" fmla="*/ 132 h 242"/>
                <a:gd name="T44" fmla="*/ 170 w 220"/>
                <a:gd name="T45" fmla="*/ 173 h 242"/>
                <a:gd name="T46" fmla="*/ 204 w 220"/>
                <a:gd name="T47" fmla="*/ 188 h 242"/>
                <a:gd name="T48" fmla="*/ 219 w 220"/>
                <a:gd name="T49" fmla="*/ 242 h 242"/>
                <a:gd name="T50" fmla="*/ 191 w 220"/>
                <a:gd name="T5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42">
                  <a:moveTo>
                    <a:pt x="191" y="242"/>
                  </a:moveTo>
                  <a:lnTo>
                    <a:pt x="191" y="242"/>
                  </a:lnTo>
                  <a:lnTo>
                    <a:pt x="178" y="235"/>
                  </a:lnTo>
                  <a:lnTo>
                    <a:pt x="138" y="201"/>
                  </a:lnTo>
                  <a:lnTo>
                    <a:pt x="76" y="183"/>
                  </a:lnTo>
                  <a:lnTo>
                    <a:pt x="57" y="192"/>
                  </a:lnTo>
                  <a:lnTo>
                    <a:pt x="58" y="153"/>
                  </a:lnTo>
                  <a:lnTo>
                    <a:pt x="85" y="137"/>
                  </a:lnTo>
                  <a:lnTo>
                    <a:pt x="50" y="105"/>
                  </a:lnTo>
                  <a:lnTo>
                    <a:pt x="0" y="97"/>
                  </a:lnTo>
                  <a:lnTo>
                    <a:pt x="1" y="62"/>
                  </a:lnTo>
                  <a:lnTo>
                    <a:pt x="60" y="35"/>
                  </a:lnTo>
                  <a:lnTo>
                    <a:pt x="55" y="12"/>
                  </a:lnTo>
                  <a:lnTo>
                    <a:pt x="75" y="0"/>
                  </a:lnTo>
                  <a:lnTo>
                    <a:pt x="88" y="44"/>
                  </a:lnTo>
                  <a:lnTo>
                    <a:pt x="114" y="59"/>
                  </a:lnTo>
                  <a:lnTo>
                    <a:pt x="112" y="83"/>
                  </a:lnTo>
                  <a:lnTo>
                    <a:pt x="157" y="81"/>
                  </a:lnTo>
                  <a:lnTo>
                    <a:pt x="163" y="105"/>
                  </a:lnTo>
                  <a:lnTo>
                    <a:pt x="213" y="99"/>
                  </a:lnTo>
                  <a:lnTo>
                    <a:pt x="220" y="133"/>
                  </a:lnTo>
                  <a:lnTo>
                    <a:pt x="173" y="132"/>
                  </a:lnTo>
                  <a:lnTo>
                    <a:pt x="170" y="173"/>
                  </a:lnTo>
                  <a:lnTo>
                    <a:pt x="204" y="188"/>
                  </a:lnTo>
                  <a:lnTo>
                    <a:pt x="219" y="242"/>
                  </a:lnTo>
                  <a:lnTo>
                    <a:pt x="191" y="2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6"/>
            <p:cNvSpPr>
              <a:spLocks noEditPoints="1"/>
            </p:cNvSpPr>
            <p:nvPr/>
          </p:nvSpPr>
          <p:spPr bwMode="auto">
            <a:xfrm>
              <a:off x="8020050" y="2132013"/>
              <a:ext cx="217488" cy="238125"/>
            </a:xfrm>
            <a:custGeom>
              <a:avLst/>
              <a:gdLst>
                <a:gd name="T0" fmla="*/ 227 w 227"/>
                <a:gd name="T1" fmla="*/ 251 h 251"/>
                <a:gd name="T2" fmla="*/ 227 w 227"/>
                <a:gd name="T3" fmla="*/ 251 h 251"/>
                <a:gd name="T4" fmla="*/ 193 w 227"/>
                <a:gd name="T5" fmla="*/ 250 h 251"/>
                <a:gd name="T6" fmla="*/ 179 w 227"/>
                <a:gd name="T7" fmla="*/ 243 h 251"/>
                <a:gd name="T8" fmla="*/ 139 w 227"/>
                <a:gd name="T9" fmla="*/ 209 h 251"/>
                <a:gd name="T10" fmla="*/ 79 w 227"/>
                <a:gd name="T11" fmla="*/ 191 h 251"/>
                <a:gd name="T12" fmla="*/ 57 w 227"/>
                <a:gd name="T13" fmla="*/ 203 h 251"/>
                <a:gd name="T14" fmla="*/ 57 w 227"/>
                <a:gd name="T15" fmla="*/ 157 h 251"/>
                <a:gd name="T16" fmla="*/ 82 w 227"/>
                <a:gd name="T17" fmla="*/ 141 h 251"/>
                <a:gd name="T18" fmla="*/ 51 w 227"/>
                <a:gd name="T19" fmla="*/ 113 h 251"/>
                <a:gd name="T20" fmla="*/ 0 w 227"/>
                <a:gd name="T21" fmla="*/ 105 h 251"/>
                <a:gd name="T22" fmla="*/ 0 w 227"/>
                <a:gd name="T23" fmla="*/ 65 h 251"/>
                <a:gd name="T24" fmla="*/ 59 w 227"/>
                <a:gd name="T25" fmla="*/ 38 h 251"/>
                <a:gd name="T26" fmla="*/ 54 w 227"/>
                <a:gd name="T27" fmla="*/ 16 h 251"/>
                <a:gd name="T28" fmla="*/ 80 w 227"/>
                <a:gd name="T29" fmla="*/ 0 h 251"/>
                <a:gd name="T30" fmla="*/ 94 w 227"/>
                <a:gd name="T31" fmla="*/ 47 h 251"/>
                <a:gd name="T32" fmla="*/ 121 w 227"/>
                <a:gd name="T33" fmla="*/ 63 h 251"/>
                <a:gd name="T34" fmla="*/ 118 w 227"/>
                <a:gd name="T35" fmla="*/ 84 h 251"/>
                <a:gd name="T36" fmla="*/ 162 w 227"/>
                <a:gd name="T37" fmla="*/ 83 h 251"/>
                <a:gd name="T38" fmla="*/ 168 w 227"/>
                <a:gd name="T39" fmla="*/ 106 h 251"/>
                <a:gd name="T40" fmla="*/ 218 w 227"/>
                <a:gd name="T41" fmla="*/ 100 h 251"/>
                <a:gd name="T42" fmla="*/ 227 w 227"/>
                <a:gd name="T43" fmla="*/ 141 h 251"/>
                <a:gd name="T44" fmla="*/ 179 w 227"/>
                <a:gd name="T45" fmla="*/ 140 h 251"/>
                <a:gd name="T46" fmla="*/ 177 w 227"/>
                <a:gd name="T47" fmla="*/ 176 h 251"/>
                <a:gd name="T48" fmla="*/ 210 w 227"/>
                <a:gd name="T49" fmla="*/ 191 h 251"/>
                <a:gd name="T50" fmla="*/ 227 w 227"/>
                <a:gd name="T51" fmla="*/ 251 h 251"/>
                <a:gd name="T52" fmla="*/ 195 w 227"/>
                <a:gd name="T53" fmla="*/ 244 h 251"/>
                <a:gd name="T54" fmla="*/ 195 w 227"/>
                <a:gd name="T55" fmla="*/ 244 h 251"/>
                <a:gd name="T56" fmla="*/ 218 w 227"/>
                <a:gd name="T57" fmla="*/ 244 h 251"/>
                <a:gd name="T58" fmla="*/ 205 w 227"/>
                <a:gd name="T59" fmla="*/ 196 h 251"/>
                <a:gd name="T60" fmla="*/ 170 w 227"/>
                <a:gd name="T61" fmla="*/ 180 h 251"/>
                <a:gd name="T62" fmla="*/ 173 w 227"/>
                <a:gd name="T63" fmla="*/ 133 h 251"/>
                <a:gd name="T64" fmla="*/ 219 w 227"/>
                <a:gd name="T65" fmla="*/ 134 h 251"/>
                <a:gd name="T66" fmla="*/ 213 w 227"/>
                <a:gd name="T67" fmla="*/ 107 h 251"/>
                <a:gd name="T68" fmla="*/ 163 w 227"/>
                <a:gd name="T69" fmla="*/ 114 h 251"/>
                <a:gd name="T70" fmla="*/ 157 w 227"/>
                <a:gd name="T71" fmla="*/ 90 h 251"/>
                <a:gd name="T72" fmla="*/ 111 w 227"/>
                <a:gd name="T73" fmla="*/ 91 h 251"/>
                <a:gd name="T74" fmla="*/ 114 w 227"/>
                <a:gd name="T75" fmla="*/ 66 h 251"/>
                <a:gd name="T76" fmla="*/ 88 w 227"/>
                <a:gd name="T77" fmla="*/ 51 h 251"/>
                <a:gd name="T78" fmla="*/ 76 w 227"/>
                <a:gd name="T79" fmla="*/ 10 h 251"/>
                <a:gd name="T80" fmla="*/ 62 w 227"/>
                <a:gd name="T81" fmla="*/ 19 h 251"/>
                <a:gd name="T82" fmla="*/ 67 w 227"/>
                <a:gd name="T83" fmla="*/ 41 h 251"/>
                <a:gd name="T84" fmla="*/ 7 w 227"/>
                <a:gd name="T85" fmla="*/ 69 h 251"/>
                <a:gd name="T86" fmla="*/ 7 w 227"/>
                <a:gd name="T87" fmla="*/ 99 h 251"/>
                <a:gd name="T88" fmla="*/ 54 w 227"/>
                <a:gd name="T89" fmla="*/ 107 h 251"/>
                <a:gd name="T90" fmla="*/ 93 w 227"/>
                <a:gd name="T91" fmla="*/ 142 h 251"/>
                <a:gd name="T92" fmla="*/ 64 w 227"/>
                <a:gd name="T93" fmla="*/ 160 h 251"/>
                <a:gd name="T94" fmla="*/ 63 w 227"/>
                <a:gd name="T95" fmla="*/ 192 h 251"/>
                <a:gd name="T96" fmla="*/ 78 w 227"/>
                <a:gd name="T97" fmla="*/ 184 h 251"/>
                <a:gd name="T98" fmla="*/ 143 w 227"/>
                <a:gd name="T99" fmla="*/ 203 h 251"/>
                <a:gd name="T100" fmla="*/ 183 w 227"/>
                <a:gd name="T101" fmla="*/ 237 h 251"/>
                <a:gd name="T102" fmla="*/ 195 w 227"/>
                <a:gd name="T103" fmla="*/ 2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1">
                  <a:moveTo>
                    <a:pt x="227" y="251"/>
                  </a:moveTo>
                  <a:lnTo>
                    <a:pt x="227" y="251"/>
                  </a:lnTo>
                  <a:lnTo>
                    <a:pt x="193" y="250"/>
                  </a:lnTo>
                  <a:lnTo>
                    <a:pt x="179" y="243"/>
                  </a:lnTo>
                  <a:lnTo>
                    <a:pt x="139" y="209"/>
                  </a:lnTo>
                  <a:lnTo>
                    <a:pt x="79" y="191"/>
                  </a:lnTo>
                  <a:lnTo>
                    <a:pt x="57" y="203"/>
                  </a:lnTo>
                  <a:lnTo>
                    <a:pt x="57" y="157"/>
                  </a:lnTo>
                  <a:lnTo>
                    <a:pt x="82" y="141"/>
                  </a:lnTo>
                  <a:lnTo>
                    <a:pt x="51" y="113"/>
                  </a:lnTo>
                  <a:lnTo>
                    <a:pt x="0" y="105"/>
                  </a:lnTo>
                  <a:lnTo>
                    <a:pt x="0" y="65"/>
                  </a:lnTo>
                  <a:lnTo>
                    <a:pt x="59" y="38"/>
                  </a:lnTo>
                  <a:lnTo>
                    <a:pt x="54" y="16"/>
                  </a:lnTo>
                  <a:lnTo>
                    <a:pt x="80" y="0"/>
                  </a:lnTo>
                  <a:lnTo>
                    <a:pt x="94" y="47"/>
                  </a:lnTo>
                  <a:lnTo>
                    <a:pt x="121" y="63"/>
                  </a:lnTo>
                  <a:lnTo>
                    <a:pt x="118" y="84"/>
                  </a:lnTo>
                  <a:lnTo>
                    <a:pt x="162" y="83"/>
                  </a:lnTo>
                  <a:lnTo>
                    <a:pt x="168" y="106"/>
                  </a:lnTo>
                  <a:lnTo>
                    <a:pt x="218" y="100"/>
                  </a:lnTo>
                  <a:lnTo>
                    <a:pt x="227" y="141"/>
                  </a:lnTo>
                  <a:lnTo>
                    <a:pt x="179" y="140"/>
                  </a:lnTo>
                  <a:lnTo>
                    <a:pt x="177" y="176"/>
                  </a:lnTo>
                  <a:lnTo>
                    <a:pt x="210" y="191"/>
                  </a:lnTo>
                  <a:lnTo>
                    <a:pt x="227" y="251"/>
                  </a:lnTo>
                  <a:close/>
                  <a:moveTo>
                    <a:pt x="195" y="244"/>
                  </a:moveTo>
                  <a:lnTo>
                    <a:pt x="195" y="244"/>
                  </a:lnTo>
                  <a:lnTo>
                    <a:pt x="218" y="244"/>
                  </a:lnTo>
                  <a:lnTo>
                    <a:pt x="205" y="196"/>
                  </a:lnTo>
                  <a:lnTo>
                    <a:pt x="170" y="180"/>
                  </a:lnTo>
                  <a:lnTo>
                    <a:pt x="173" y="133"/>
                  </a:lnTo>
                  <a:lnTo>
                    <a:pt x="219" y="134"/>
                  </a:lnTo>
                  <a:lnTo>
                    <a:pt x="213" y="107"/>
                  </a:lnTo>
                  <a:lnTo>
                    <a:pt x="163" y="114"/>
                  </a:lnTo>
                  <a:lnTo>
                    <a:pt x="157" y="90"/>
                  </a:lnTo>
                  <a:lnTo>
                    <a:pt x="111" y="91"/>
                  </a:lnTo>
                  <a:lnTo>
                    <a:pt x="114" y="66"/>
                  </a:lnTo>
                  <a:lnTo>
                    <a:pt x="88" y="51"/>
                  </a:lnTo>
                  <a:lnTo>
                    <a:pt x="76" y="10"/>
                  </a:lnTo>
                  <a:lnTo>
                    <a:pt x="62" y="19"/>
                  </a:lnTo>
                  <a:lnTo>
                    <a:pt x="67" y="41"/>
                  </a:lnTo>
                  <a:lnTo>
                    <a:pt x="7" y="69"/>
                  </a:lnTo>
                  <a:lnTo>
                    <a:pt x="7" y="99"/>
                  </a:lnTo>
                  <a:lnTo>
                    <a:pt x="54" y="107"/>
                  </a:lnTo>
                  <a:lnTo>
                    <a:pt x="93" y="142"/>
                  </a:lnTo>
                  <a:lnTo>
                    <a:pt x="64" y="160"/>
                  </a:lnTo>
                  <a:lnTo>
                    <a:pt x="63" y="192"/>
                  </a:lnTo>
                  <a:lnTo>
                    <a:pt x="78" y="184"/>
                  </a:lnTo>
                  <a:lnTo>
                    <a:pt x="143" y="203"/>
                  </a:lnTo>
                  <a:lnTo>
                    <a:pt x="183" y="237"/>
                  </a:lnTo>
                  <a:lnTo>
                    <a:pt x="195" y="24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7"/>
            <p:cNvSpPr>
              <a:spLocks/>
            </p:cNvSpPr>
            <p:nvPr/>
          </p:nvSpPr>
          <p:spPr bwMode="auto">
            <a:xfrm>
              <a:off x="5959475" y="2495551"/>
              <a:ext cx="1455738" cy="1397000"/>
            </a:xfrm>
            <a:custGeom>
              <a:avLst/>
              <a:gdLst>
                <a:gd name="T0" fmla="*/ 1449 w 1527"/>
                <a:gd name="T1" fmla="*/ 222 h 1464"/>
                <a:gd name="T2" fmla="*/ 1397 w 1527"/>
                <a:gd name="T3" fmla="*/ 278 h 1464"/>
                <a:gd name="T4" fmla="*/ 1338 w 1527"/>
                <a:gd name="T5" fmla="*/ 414 h 1464"/>
                <a:gd name="T6" fmla="*/ 1392 w 1527"/>
                <a:gd name="T7" fmla="*/ 513 h 1464"/>
                <a:gd name="T8" fmla="*/ 1376 w 1527"/>
                <a:gd name="T9" fmla="*/ 672 h 1464"/>
                <a:gd name="T10" fmla="*/ 1436 w 1527"/>
                <a:gd name="T11" fmla="*/ 767 h 1464"/>
                <a:gd name="T12" fmla="*/ 1447 w 1527"/>
                <a:gd name="T13" fmla="*/ 882 h 1464"/>
                <a:gd name="T14" fmla="*/ 1506 w 1527"/>
                <a:gd name="T15" fmla="*/ 920 h 1464"/>
                <a:gd name="T16" fmla="*/ 1399 w 1527"/>
                <a:gd name="T17" fmla="*/ 1000 h 1464"/>
                <a:gd name="T18" fmla="*/ 1432 w 1527"/>
                <a:gd name="T19" fmla="*/ 1137 h 1464"/>
                <a:gd name="T20" fmla="*/ 1456 w 1527"/>
                <a:gd name="T21" fmla="*/ 1403 h 1464"/>
                <a:gd name="T22" fmla="*/ 1349 w 1527"/>
                <a:gd name="T23" fmla="*/ 1439 h 1464"/>
                <a:gd name="T24" fmla="*/ 1300 w 1527"/>
                <a:gd name="T25" fmla="*/ 1323 h 1464"/>
                <a:gd name="T26" fmla="*/ 1256 w 1527"/>
                <a:gd name="T27" fmla="*/ 1204 h 1464"/>
                <a:gd name="T28" fmla="*/ 1215 w 1527"/>
                <a:gd name="T29" fmla="*/ 1107 h 1464"/>
                <a:gd name="T30" fmla="*/ 1067 w 1527"/>
                <a:gd name="T31" fmla="*/ 1056 h 1464"/>
                <a:gd name="T32" fmla="*/ 1026 w 1527"/>
                <a:gd name="T33" fmla="*/ 1134 h 1464"/>
                <a:gd name="T34" fmla="*/ 949 w 1527"/>
                <a:gd name="T35" fmla="*/ 1190 h 1464"/>
                <a:gd name="T36" fmla="*/ 957 w 1527"/>
                <a:gd name="T37" fmla="*/ 1116 h 1464"/>
                <a:gd name="T38" fmla="*/ 821 w 1527"/>
                <a:gd name="T39" fmla="*/ 1144 h 1464"/>
                <a:gd name="T40" fmla="*/ 746 w 1527"/>
                <a:gd name="T41" fmla="*/ 1113 h 1464"/>
                <a:gd name="T42" fmla="*/ 624 w 1527"/>
                <a:gd name="T43" fmla="*/ 1093 h 1464"/>
                <a:gd name="T44" fmla="*/ 515 w 1527"/>
                <a:gd name="T45" fmla="*/ 1117 h 1464"/>
                <a:gd name="T46" fmla="*/ 262 w 1527"/>
                <a:gd name="T47" fmla="*/ 1178 h 1464"/>
                <a:gd name="T48" fmla="*/ 266 w 1527"/>
                <a:gd name="T49" fmla="*/ 1059 h 1464"/>
                <a:gd name="T50" fmla="*/ 348 w 1527"/>
                <a:gd name="T51" fmla="*/ 948 h 1464"/>
                <a:gd name="T52" fmla="*/ 420 w 1527"/>
                <a:gd name="T53" fmla="*/ 867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19 h 1464"/>
                <a:gd name="T80" fmla="*/ 400 w 1527"/>
                <a:gd name="T81" fmla="*/ 204 h 1464"/>
                <a:gd name="T82" fmla="*/ 497 w 1527"/>
                <a:gd name="T83" fmla="*/ 197 h 1464"/>
                <a:gd name="T84" fmla="*/ 683 w 1527"/>
                <a:gd name="T85" fmla="*/ 200 h 1464"/>
                <a:gd name="T86" fmla="*/ 808 w 1527"/>
                <a:gd name="T87" fmla="*/ 122 h 1464"/>
                <a:gd name="T88" fmla="*/ 967 w 1527"/>
                <a:gd name="T89" fmla="*/ 47 h 1464"/>
                <a:gd name="T90" fmla="*/ 1080 w 1527"/>
                <a:gd name="T91" fmla="*/ 20 h 1464"/>
                <a:gd name="T92" fmla="*/ 1200 w 1527"/>
                <a:gd name="T93" fmla="*/ 93 h 1464"/>
                <a:gd name="T94" fmla="*/ 1379 w 1527"/>
                <a:gd name="T95" fmla="*/ 162 h 1464"/>
                <a:gd name="T96" fmla="*/ 1464 w 1527"/>
                <a:gd name="T97" fmla="*/ 15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4"/>
                  </a:moveTo>
                  <a:lnTo>
                    <a:pt x="1465" y="154"/>
                  </a:lnTo>
                  <a:lnTo>
                    <a:pt x="1450" y="174"/>
                  </a:lnTo>
                  <a:lnTo>
                    <a:pt x="1449" y="222"/>
                  </a:lnTo>
                  <a:lnTo>
                    <a:pt x="1435" y="221"/>
                  </a:lnTo>
                  <a:lnTo>
                    <a:pt x="1419" y="260"/>
                  </a:lnTo>
                  <a:lnTo>
                    <a:pt x="1407" y="279"/>
                  </a:lnTo>
                  <a:lnTo>
                    <a:pt x="1397" y="278"/>
                  </a:lnTo>
                  <a:lnTo>
                    <a:pt x="1386" y="274"/>
                  </a:lnTo>
                  <a:lnTo>
                    <a:pt x="1367" y="324"/>
                  </a:lnTo>
                  <a:lnTo>
                    <a:pt x="1334" y="332"/>
                  </a:lnTo>
                  <a:lnTo>
                    <a:pt x="1338" y="414"/>
                  </a:lnTo>
                  <a:lnTo>
                    <a:pt x="1358" y="411"/>
                  </a:lnTo>
                  <a:lnTo>
                    <a:pt x="1364" y="450"/>
                  </a:lnTo>
                  <a:lnTo>
                    <a:pt x="1345" y="463"/>
                  </a:lnTo>
                  <a:lnTo>
                    <a:pt x="1392" y="513"/>
                  </a:lnTo>
                  <a:lnTo>
                    <a:pt x="1376" y="519"/>
                  </a:lnTo>
                  <a:lnTo>
                    <a:pt x="1384" y="561"/>
                  </a:lnTo>
                  <a:lnTo>
                    <a:pt x="1371" y="581"/>
                  </a:lnTo>
                  <a:lnTo>
                    <a:pt x="1376" y="672"/>
                  </a:lnTo>
                  <a:lnTo>
                    <a:pt x="1411" y="684"/>
                  </a:lnTo>
                  <a:lnTo>
                    <a:pt x="1418" y="742"/>
                  </a:lnTo>
                  <a:lnTo>
                    <a:pt x="1420" y="755"/>
                  </a:lnTo>
                  <a:lnTo>
                    <a:pt x="1436" y="767"/>
                  </a:lnTo>
                  <a:lnTo>
                    <a:pt x="1430" y="774"/>
                  </a:lnTo>
                  <a:lnTo>
                    <a:pt x="1434" y="812"/>
                  </a:lnTo>
                  <a:lnTo>
                    <a:pt x="1454" y="856"/>
                  </a:lnTo>
                  <a:lnTo>
                    <a:pt x="1447" y="882"/>
                  </a:lnTo>
                  <a:lnTo>
                    <a:pt x="1489" y="889"/>
                  </a:lnTo>
                  <a:lnTo>
                    <a:pt x="1524" y="867"/>
                  </a:lnTo>
                  <a:lnTo>
                    <a:pt x="1527" y="887"/>
                  </a:lnTo>
                  <a:lnTo>
                    <a:pt x="1506" y="920"/>
                  </a:lnTo>
                  <a:lnTo>
                    <a:pt x="1496" y="922"/>
                  </a:lnTo>
                  <a:lnTo>
                    <a:pt x="1481" y="965"/>
                  </a:lnTo>
                  <a:lnTo>
                    <a:pt x="1452" y="989"/>
                  </a:lnTo>
                  <a:lnTo>
                    <a:pt x="1399" y="1000"/>
                  </a:lnTo>
                  <a:lnTo>
                    <a:pt x="1405" y="1011"/>
                  </a:lnTo>
                  <a:lnTo>
                    <a:pt x="1425" y="1066"/>
                  </a:lnTo>
                  <a:lnTo>
                    <a:pt x="1444" y="1126"/>
                  </a:lnTo>
                  <a:lnTo>
                    <a:pt x="1432" y="1137"/>
                  </a:lnTo>
                  <a:lnTo>
                    <a:pt x="1417" y="1213"/>
                  </a:lnTo>
                  <a:lnTo>
                    <a:pt x="1425" y="1307"/>
                  </a:lnTo>
                  <a:lnTo>
                    <a:pt x="1426" y="1324"/>
                  </a:lnTo>
                  <a:lnTo>
                    <a:pt x="1456" y="1403"/>
                  </a:lnTo>
                  <a:lnTo>
                    <a:pt x="1454" y="1454"/>
                  </a:lnTo>
                  <a:lnTo>
                    <a:pt x="1439" y="1464"/>
                  </a:lnTo>
                  <a:lnTo>
                    <a:pt x="1375" y="1447"/>
                  </a:lnTo>
                  <a:lnTo>
                    <a:pt x="1349" y="1439"/>
                  </a:lnTo>
                  <a:lnTo>
                    <a:pt x="1341" y="1417"/>
                  </a:lnTo>
                  <a:lnTo>
                    <a:pt x="1340" y="1406"/>
                  </a:lnTo>
                  <a:lnTo>
                    <a:pt x="1318" y="1384"/>
                  </a:lnTo>
                  <a:lnTo>
                    <a:pt x="1300" y="1323"/>
                  </a:lnTo>
                  <a:lnTo>
                    <a:pt x="1281" y="1268"/>
                  </a:lnTo>
                  <a:lnTo>
                    <a:pt x="1275" y="1243"/>
                  </a:lnTo>
                  <a:lnTo>
                    <a:pt x="1271" y="1234"/>
                  </a:lnTo>
                  <a:lnTo>
                    <a:pt x="1256" y="1204"/>
                  </a:lnTo>
                  <a:lnTo>
                    <a:pt x="1249" y="1182"/>
                  </a:lnTo>
                  <a:lnTo>
                    <a:pt x="1248" y="1155"/>
                  </a:lnTo>
                  <a:lnTo>
                    <a:pt x="1230" y="1121"/>
                  </a:lnTo>
                  <a:lnTo>
                    <a:pt x="1215" y="1107"/>
                  </a:lnTo>
                  <a:lnTo>
                    <a:pt x="1211" y="1057"/>
                  </a:lnTo>
                  <a:lnTo>
                    <a:pt x="1130" y="1012"/>
                  </a:lnTo>
                  <a:lnTo>
                    <a:pt x="1096" y="1057"/>
                  </a:lnTo>
                  <a:lnTo>
                    <a:pt x="1067" y="1056"/>
                  </a:lnTo>
                  <a:lnTo>
                    <a:pt x="1063" y="1065"/>
                  </a:lnTo>
                  <a:lnTo>
                    <a:pt x="1061" y="1091"/>
                  </a:lnTo>
                  <a:lnTo>
                    <a:pt x="1051" y="1119"/>
                  </a:lnTo>
                  <a:lnTo>
                    <a:pt x="1026" y="1134"/>
                  </a:lnTo>
                  <a:lnTo>
                    <a:pt x="1018" y="1199"/>
                  </a:lnTo>
                  <a:lnTo>
                    <a:pt x="961" y="1212"/>
                  </a:lnTo>
                  <a:lnTo>
                    <a:pt x="955" y="1201"/>
                  </a:lnTo>
                  <a:lnTo>
                    <a:pt x="949" y="1190"/>
                  </a:lnTo>
                  <a:lnTo>
                    <a:pt x="919" y="1159"/>
                  </a:lnTo>
                  <a:lnTo>
                    <a:pt x="968" y="1140"/>
                  </a:lnTo>
                  <a:lnTo>
                    <a:pt x="967" y="1124"/>
                  </a:lnTo>
                  <a:lnTo>
                    <a:pt x="957" y="1116"/>
                  </a:lnTo>
                  <a:lnTo>
                    <a:pt x="891" y="1136"/>
                  </a:lnTo>
                  <a:lnTo>
                    <a:pt x="864" y="1147"/>
                  </a:lnTo>
                  <a:lnTo>
                    <a:pt x="853" y="1154"/>
                  </a:lnTo>
                  <a:lnTo>
                    <a:pt x="821" y="1144"/>
                  </a:lnTo>
                  <a:lnTo>
                    <a:pt x="815" y="1131"/>
                  </a:lnTo>
                  <a:lnTo>
                    <a:pt x="803" y="1100"/>
                  </a:lnTo>
                  <a:lnTo>
                    <a:pt x="778" y="1089"/>
                  </a:lnTo>
                  <a:lnTo>
                    <a:pt x="746" y="1113"/>
                  </a:lnTo>
                  <a:lnTo>
                    <a:pt x="713" y="1112"/>
                  </a:lnTo>
                  <a:lnTo>
                    <a:pt x="727" y="1139"/>
                  </a:lnTo>
                  <a:lnTo>
                    <a:pt x="628" y="1147"/>
                  </a:lnTo>
                  <a:lnTo>
                    <a:pt x="624" y="1093"/>
                  </a:lnTo>
                  <a:lnTo>
                    <a:pt x="605" y="1065"/>
                  </a:lnTo>
                  <a:lnTo>
                    <a:pt x="590" y="1039"/>
                  </a:lnTo>
                  <a:lnTo>
                    <a:pt x="492" y="1055"/>
                  </a:lnTo>
                  <a:lnTo>
                    <a:pt x="515" y="1117"/>
                  </a:lnTo>
                  <a:lnTo>
                    <a:pt x="458" y="1174"/>
                  </a:lnTo>
                  <a:lnTo>
                    <a:pt x="435" y="1168"/>
                  </a:lnTo>
                  <a:lnTo>
                    <a:pt x="378" y="1153"/>
                  </a:lnTo>
                  <a:lnTo>
                    <a:pt x="262" y="1178"/>
                  </a:lnTo>
                  <a:lnTo>
                    <a:pt x="239" y="1121"/>
                  </a:lnTo>
                  <a:lnTo>
                    <a:pt x="234" y="1084"/>
                  </a:lnTo>
                  <a:lnTo>
                    <a:pt x="239" y="1082"/>
                  </a:lnTo>
                  <a:lnTo>
                    <a:pt x="266" y="1059"/>
                  </a:lnTo>
                  <a:lnTo>
                    <a:pt x="283" y="1015"/>
                  </a:lnTo>
                  <a:lnTo>
                    <a:pt x="287" y="1010"/>
                  </a:lnTo>
                  <a:lnTo>
                    <a:pt x="305" y="963"/>
                  </a:lnTo>
                  <a:lnTo>
                    <a:pt x="348" y="948"/>
                  </a:lnTo>
                  <a:lnTo>
                    <a:pt x="370" y="938"/>
                  </a:lnTo>
                  <a:lnTo>
                    <a:pt x="373" y="929"/>
                  </a:lnTo>
                  <a:lnTo>
                    <a:pt x="401" y="859"/>
                  </a:lnTo>
                  <a:lnTo>
                    <a:pt x="420" y="867"/>
                  </a:lnTo>
                  <a:lnTo>
                    <a:pt x="424" y="871"/>
                  </a:lnTo>
                  <a:lnTo>
                    <a:pt x="455" y="877"/>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5"/>
                  </a:lnTo>
                  <a:lnTo>
                    <a:pt x="649" y="694"/>
                  </a:lnTo>
                  <a:lnTo>
                    <a:pt x="647" y="686"/>
                  </a:lnTo>
                  <a:lnTo>
                    <a:pt x="614" y="689"/>
                  </a:lnTo>
                  <a:lnTo>
                    <a:pt x="610" y="666"/>
                  </a:lnTo>
                  <a:lnTo>
                    <a:pt x="606" y="649"/>
                  </a:lnTo>
                  <a:lnTo>
                    <a:pt x="516" y="606"/>
                  </a:lnTo>
                  <a:lnTo>
                    <a:pt x="556" y="588"/>
                  </a:lnTo>
                  <a:lnTo>
                    <a:pt x="565" y="587"/>
                  </a:lnTo>
                  <a:lnTo>
                    <a:pt x="554" y="533"/>
                  </a:lnTo>
                  <a:lnTo>
                    <a:pt x="539" y="494"/>
                  </a:lnTo>
                  <a:lnTo>
                    <a:pt x="524" y="484"/>
                  </a:lnTo>
                  <a:lnTo>
                    <a:pt x="502" y="506"/>
                  </a:lnTo>
                  <a:lnTo>
                    <a:pt x="467" y="486"/>
                  </a:lnTo>
                  <a:lnTo>
                    <a:pt x="479" y="414"/>
                  </a:lnTo>
                  <a:lnTo>
                    <a:pt x="394" y="417"/>
                  </a:lnTo>
                  <a:lnTo>
                    <a:pt x="394" y="395"/>
                  </a:lnTo>
                  <a:lnTo>
                    <a:pt x="374" y="364"/>
                  </a:lnTo>
                  <a:lnTo>
                    <a:pt x="372" y="353"/>
                  </a:lnTo>
                  <a:lnTo>
                    <a:pt x="334" y="331"/>
                  </a:lnTo>
                  <a:lnTo>
                    <a:pt x="335" y="302"/>
                  </a:lnTo>
                  <a:lnTo>
                    <a:pt x="308" y="299"/>
                  </a:lnTo>
                  <a:lnTo>
                    <a:pt x="285" y="264"/>
                  </a:lnTo>
                  <a:lnTo>
                    <a:pt x="246" y="269"/>
                  </a:lnTo>
                  <a:lnTo>
                    <a:pt x="244" y="326"/>
                  </a:lnTo>
                  <a:lnTo>
                    <a:pt x="193" y="380"/>
                  </a:lnTo>
                  <a:lnTo>
                    <a:pt x="153" y="393"/>
                  </a:lnTo>
                  <a:lnTo>
                    <a:pt x="155" y="372"/>
                  </a:lnTo>
                  <a:lnTo>
                    <a:pt x="157" y="357"/>
                  </a:lnTo>
                  <a:lnTo>
                    <a:pt x="142" y="348"/>
                  </a:lnTo>
                  <a:lnTo>
                    <a:pt x="142" y="316"/>
                  </a:lnTo>
                  <a:lnTo>
                    <a:pt x="73" y="296"/>
                  </a:lnTo>
                  <a:lnTo>
                    <a:pt x="41" y="277"/>
                  </a:lnTo>
                  <a:lnTo>
                    <a:pt x="0" y="252"/>
                  </a:lnTo>
                  <a:lnTo>
                    <a:pt x="19" y="243"/>
                  </a:lnTo>
                  <a:lnTo>
                    <a:pt x="80" y="235"/>
                  </a:lnTo>
                  <a:lnTo>
                    <a:pt x="91" y="222"/>
                  </a:lnTo>
                  <a:lnTo>
                    <a:pt x="169" y="197"/>
                  </a:lnTo>
                  <a:lnTo>
                    <a:pt x="216" y="106"/>
                  </a:lnTo>
                  <a:lnTo>
                    <a:pt x="254" y="119"/>
                  </a:lnTo>
                  <a:lnTo>
                    <a:pt x="318" y="101"/>
                  </a:lnTo>
                  <a:lnTo>
                    <a:pt x="378" y="116"/>
                  </a:lnTo>
                  <a:lnTo>
                    <a:pt x="405" y="157"/>
                  </a:lnTo>
                  <a:lnTo>
                    <a:pt x="400" y="204"/>
                  </a:lnTo>
                  <a:lnTo>
                    <a:pt x="419" y="227"/>
                  </a:lnTo>
                  <a:lnTo>
                    <a:pt x="452" y="227"/>
                  </a:lnTo>
                  <a:lnTo>
                    <a:pt x="467" y="235"/>
                  </a:lnTo>
                  <a:lnTo>
                    <a:pt x="497" y="197"/>
                  </a:lnTo>
                  <a:lnTo>
                    <a:pt x="516" y="196"/>
                  </a:lnTo>
                  <a:lnTo>
                    <a:pt x="605" y="203"/>
                  </a:lnTo>
                  <a:lnTo>
                    <a:pt x="633" y="216"/>
                  </a:lnTo>
                  <a:lnTo>
                    <a:pt x="683" y="200"/>
                  </a:lnTo>
                  <a:lnTo>
                    <a:pt x="711" y="175"/>
                  </a:lnTo>
                  <a:lnTo>
                    <a:pt x="741" y="179"/>
                  </a:lnTo>
                  <a:lnTo>
                    <a:pt x="788" y="182"/>
                  </a:lnTo>
                  <a:lnTo>
                    <a:pt x="808" y="122"/>
                  </a:lnTo>
                  <a:lnTo>
                    <a:pt x="848" y="114"/>
                  </a:lnTo>
                  <a:lnTo>
                    <a:pt x="892" y="75"/>
                  </a:lnTo>
                  <a:lnTo>
                    <a:pt x="915" y="82"/>
                  </a:lnTo>
                  <a:lnTo>
                    <a:pt x="967" y="47"/>
                  </a:lnTo>
                  <a:lnTo>
                    <a:pt x="1002" y="0"/>
                  </a:lnTo>
                  <a:lnTo>
                    <a:pt x="1040" y="12"/>
                  </a:lnTo>
                  <a:lnTo>
                    <a:pt x="1048" y="41"/>
                  </a:lnTo>
                  <a:lnTo>
                    <a:pt x="1080" y="20"/>
                  </a:lnTo>
                  <a:lnTo>
                    <a:pt x="1125" y="20"/>
                  </a:lnTo>
                  <a:lnTo>
                    <a:pt x="1180" y="29"/>
                  </a:lnTo>
                  <a:lnTo>
                    <a:pt x="1200" y="42"/>
                  </a:lnTo>
                  <a:lnTo>
                    <a:pt x="1200" y="93"/>
                  </a:lnTo>
                  <a:lnTo>
                    <a:pt x="1240" y="124"/>
                  </a:lnTo>
                  <a:lnTo>
                    <a:pt x="1282" y="149"/>
                  </a:lnTo>
                  <a:lnTo>
                    <a:pt x="1333" y="150"/>
                  </a:lnTo>
                  <a:lnTo>
                    <a:pt x="1379" y="162"/>
                  </a:lnTo>
                  <a:lnTo>
                    <a:pt x="1390" y="131"/>
                  </a:lnTo>
                  <a:lnTo>
                    <a:pt x="1407" y="127"/>
                  </a:lnTo>
                  <a:lnTo>
                    <a:pt x="1443" y="146"/>
                  </a:lnTo>
                  <a:lnTo>
                    <a:pt x="1464" y="154"/>
                  </a:lnTo>
                  <a:lnTo>
                    <a:pt x="1465" y="154"/>
                  </a:lnTo>
                  <a:lnTo>
                    <a:pt x="1465" y="1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8"/>
            <p:cNvSpPr>
              <a:spLocks noEditPoints="1"/>
            </p:cNvSpPr>
            <p:nvPr/>
          </p:nvSpPr>
          <p:spPr bwMode="auto">
            <a:xfrm>
              <a:off x="5951538" y="2490788"/>
              <a:ext cx="1468438" cy="1404938"/>
            </a:xfrm>
            <a:custGeom>
              <a:avLst/>
              <a:gdLst>
                <a:gd name="T0" fmla="*/ 1322 w 1538"/>
                <a:gd name="T1" fmla="*/ 1389 h 1471"/>
                <a:gd name="T2" fmla="*/ 1251 w 1538"/>
                <a:gd name="T3" fmla="*/ 1160 h 1471"/>
                <a:gd name="T4" fmla="*/ 1073 w 1538"/>
                <a:gd name="T5" fmla="*/ 1070 h 1471"/>
                <a:gd name="T6" fmla="*/ 953 w 1538"/>
                <a:gd name="T7" fmla="*/ 1196 h 1471"/>
                <a:gd name="T8" fmla="*/ 861 w 1538"/>
                <a:gd name="T9" fmla="*/ 1161 h 1471"/>
                <a:gd name="T10" fmla="*/ 739 w 1538"/>
                <a:gd name="T11" fmla="*/ 1146 h 1471"/>
                <a:gd name="T12" fmla="*/ 466 w 1538"/>
                <a:gd name="T13" fmla="*/ 1181 h 1471"/>
                <a:gd name="T14" fmla="*/ 270 w 1538"/>
                <a:gd name="T15" fmla="*/ 1061 h 1471"/>
                <a:gd name="T16" fmla="*/ 406 w 1538"/>
                <a:gd name="T17" fmla="*/ 858 h 1471"/>
                <a:gd name="T18" fmla="*/ 582 w 1538"/>
                <a:gd name="T19" fmla="*/ 880 h 1471"/>
                <a:gd name="T20" fmla="*/ 652 w 1538"/>
                <a:gd name="T21" fmla="*/ 694 h 1471"/>
                <a:gd name="T22" fmla="*/ 558 w 1538"/>
                <a:gd name="T23" fmla="*/ 538 h 1471"/>
                <a:gd name="T24" fmla="*/ 397 w 1538"/>
                <a:gd name="T25" fmla="*/ 400 h 1471"/>
                <a:gd name="T26" fmla="*/ 256 w 1538"/>
                <a:gd name="T27" fmla="*/ 275 h 1471"/>
                <a:gd name="T28" fmla="*/ 78 w 1538"/>
                <a:gd name="T29" fmla="*/ 303 h 1471"/>
                <a:gd name="T30" fmla="*/ 222 w 1538"/>
                <a:gd name="T31" fmla="*/ 106 h 1471"/>
                <a:gd name="T32" fmla="*/ 460 w 1538"/>
                <a:gd name="T33" fmla="*/ 228 h 1471"/>
                <a:gd name="T34" fmla="*/ 717 w 1538"/>
                <a:gd name="T35" fmla="*/ 175 h 1471"/>
                <a:gd name="T36" fmla="*/ 972 w 1538"/>
                <a:gd name="T37" fmla="*/ 49 h 1471"/>
                <a:gd name="T38" fmla="*/ 1211 w 1538"/>
                <a:gd name="T39" fmla="*/ 44 h 1471"/>
                <a:gd name="T40" fmla="*/ 1415 w 1538"/>
                <a:gd name="T41" fmla="*/ 127 h 1471"/>
                <a:gd name="T42" fmla="*/ 1429 w 1538"/>
                <a:gd name="T43" fmla="*/ 265 h 1471"/>
                <a:gd name="T44" fmla="*/ 1368 w 1538"/>
                <a:gd name="T45" fmla="*/ 412 h 1471"/>
                <a:gd name="T46" fmla="*/ 1387 w 1538"/>
                <a:gd name="T47" fmla="*/ 674 h 1471"/>
                <a:gd name="T48" fmla="*/ 1458 w 1538"/>
                <a:gd name="T49" fmla="*/ 884 h 1471"/>
                <a:gd name="T50" fmla="*/ 1460 w 1538"/>
                <a:gd name="T51" fmla="*/ 996 h 1471"/>
                <a:gd name="T52" fmla="*/ 1436 w 1538"/>
                <a:gd name="T53" fmla="*/ 1327 h 1471"/>
                <a:gd name="T54" fmla="*/ 1383 w 1538"/>
                <a:gd name="T55" fmla="*/ 1448 h 1471"/>
                <a:gd name="T56" fmla="*/ 1421 w 1538"/>
                <a:gd name="T57" fmla="*/ 1216 h 1471"/>
                <a:gd name="T58" fmla="*/ 1485 w 1538"/>
                <a:gd name="T59" fmla="*/ 967 h 1471"/>
                <a:gd name="T60" fmla="*/ 1458 w 1538"/>
                <a:gd name="T61" fmla="*/ 861 h 1471"/>
                <a:gd name="T62" fmla="*/ 1380 w 1538"/>
                <a:gd name="T63" fmla="*/ 679 h 1471"/>
                <a:gd name="T64" fmla="*/ 1362 w 1538"/>
                <a:gd name="T65" fmla="*/ 419 h 1471"/>
                <a:gd name="T66" fmla="*/ 1423 w 1538"/>
                <a:gd name="T67" fmla="*/ 262 h 1471"/>
                <a:gd name="T68" fmla="*/ 1399 w 1538"/>
                <a:gd name="T69" fmla="*/ 137 h 1471"/>
                <a:gd name="T70" fmla="*/ 1186 w 1538"/>
                <a:gd name="T71" fmla="*/ 36 h 1471"/>
                <a:gd name="T72" fmla="*/ 923 w 1538"/>
                <a:gd name="T73" fmla="*/ 90 h 1471"/>
                <a:gd name="T74" fmla="*/ 691 w 1538"/>
                <a:gd name="T75" fmla="*/ 208 h 1471"/>
                <a:gd name="T76" fmla="*/ 425 w 1538"/>
                <a:gd name="T77" fmla="*/ 235 h 1471"/>
                <a:gd name="T78" fmla="*/ 178 w 1538"/>
                <a:gd name="T79" fmla="*/ 204 h 1471"/>
                <a:gd name="T80" fmla="*/ 153 w 1538"/>
                <a:gd name="T81" fmla="*/ 350 h 1471"/>
                <a:gd name="T82" fmla="*/ 317 w 1538"/>
                <a:gd name="T83" fmla="*/ 300 h 1471"/>
                <a:gd name="T84" fmla="*/ 490 w 1538"/>
                <a:gd name="T85" fmla="*/ 415 h 1471"/>
                <a:gd name="T86" fmla="*/ 576 w 1538"/>
                <a:gd name="T87" fmla="*/ 593 h 1471"/>
                <a:gd name="T88" fmla="*/ 667 w 1538"/>
                <a:gd name="T89" fmla="*/ 729 h 1471"/>
                <a:gd name="T90" fmla="*/ 528 w 1538"/>
                <a:gd name="T91" fmla="*/ 921 h 1471"/>
                <a:gd name="T92" fmla="*/ 380 w 1538"/>
                <a:gd name="T93" fmla="*/ 944 h 1471"/>
                <a:gd name="T94" fmla="*/ 244 w 1538"/>
                <a:gd name="T95" fmla="*/ 1090 h 1471"/>
                <a:gd name="T96" fmla="*/ 495 w 1538"/>
                <a:gd name="T97" fmla="*/ 1056 h 1471"/>
                <a:gd name="T98" fmla="*/ 752 w 1538"/>
                <a:gd name="T99" fmla="*/ 1114 h 1471"/>
                <a:gd name="T100" fmla="*/ 897 w 1538"/>
                <a:gd name="T101" fmla="*/ 1136 h 1471"/>
                <a:gd name="T102" fmla="*/ 970 w 1538"/>
                <a:gd name="T103" fmla="*/ 1212 h 1471"/>
                <a:gd name="T104" fmla="*/ 1102 w 1538"/>
                <a:gd name="T105" fmla="*/ 1058 h 1471"/>
                <a:gd name="T106" fmla="*/ 1266 w 1538"/>
                <a:gd name="T107" fmla="*/ 1207 h 1471"/>
                <a:gd name="T108" fmla="*/ 1351 w 1538"/>
                <a:gd name="T109" fmla="*/ 1420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1">
                  <a:moveTo>
                    <a:pt x="1447" y="1471"/>
                  </a:moveTo>
                  <a:lnTo>
                    <a:pt x="1447" y="1471"/>
                  </a:lnTo>
                  <a:lnTo>
                    <a:pt x="1382" y="1455"/>
                  </a:lnTo>
                  <a:lnTo>
                    <a:pt x="1354" y="1445"/>
                  </a:lnTo>
                  <a:lnTo>
                    <a:pt x="1344" y="1421"/>
                  </a:lnTo>
                  <a:lnTo>
                    <a:pt x="1344" y="1412"/>
                  </a:lnTo>
                  <a:lnTo>
                    <a:pt x="1322" y="1389"/>
                  </a:lnTo>
                  <a:lnTo>
                    <a:pt x="1304" y="1328"/>
                  </a:lnTo>
                  <a:lnTo>
                    <a:pt x="1284" y="1273"/>
                  </a:lnTo>
                  <a:lnTo>
                    <a:pt x="1278" y="1247"/>
                  </a:lnTo>
                  <a:lnTo>
                    <a:pt x="1275" y="1239"/>
                  </a:lnTo>
                  <a:lnTo>
                    <a:pt x="1260" y="1210"/>
                  </a:lnTo>
                  <a:lnTo>
                    <a:pt x="1253" y="1187"/>
                  </a:lnTo>
                  <a:lnTo>
                    <a:pt x="1251" y="1160"/>
                  </a:lnTo>
                  <a:lnTo>
                    <a:pt x="1234" y="1127"/>
                  </a:lnTo>
                  <a:lnTo>
                    <a:pt x="1218" y="1113"/>
                  </a:lnTo>
                  <a:lnTo>
                    <a:pt x="1215" y="1063"/>
                  </a:lnTo>
                  <a:lnTo>
                    <a:pt x="1138" y="1020"/>
                  </a:lnTo>
                  <a:lnTo>
                    <a:pt x="1105" y="1064"/>
                  </a:lnTo>
                  <a:lnTo>
                    <a:pt x="1076" y="1063"/>
                  </a:lnTo>
                  <a:lnTo>
                    <a:pt x="1073" y="1070"/>
                  </a:lnTo>
                  <a:lnTo>
                    <a:pt x="1071" y="1096"/>
                  </a:lnTo>
                  <a:lnTo>
                    <a:pt x="1061" y="1125"/>
                  </a:lnTo>
                  <a:lnTo>
                    <a:pt x="1036" y="1140"/>
                  </a:lnTo>
                  <a:lnTo>
                    <a:pt x="1029" y="1206"/>
                  </a:lnTo>
                  <a:lnTo>
                    <a:pt x="966" y="1220"/>
                  </a:lnTo>
                  <a:lnTo>
                    <a:pt x="959" y="1207"/>
                  </a:lnTo>
                  <a:lnTo>
                    <a:pt x="953" y="1196"/>
                  </a:lnTo>
                  <a:lnTo>
                    <a:pt x="920" y="1162"/>
                  </a:lnTo>
                  <a:lnTo>
                    <a:pt x="972" y="1142"/>
                  </a:lnTo>
                  <a:lnTo>
                    <a:pt x="971" y="1130"/>
                  </a:lnTo>
                  <a:lnTo>
                    <a:pt x="964" y="1124"/>
                  </a:lnTo>
                  <a:lnTo>
                    <a:pt x="899" y="1143"/>
                  </a:lnTo>
                  <a:lnTo>
                    <a:pt x="873" y="1154"/>
                  </a:lnTo>
                  <a:lnTo>
                    <a:pt x="861" y="1161"/>
                  </a:lnTo>
                  <a:lnTo>
                    <a:pt x="826" y="1151"/>
                  </a:lnTo>
                  <a:lnTo>
                    <a:pt x="819" y="1137"/>
                  </a:lnTo>
                  <a:lnTo>
                    <a:pt x="807" y="1106"/>
                  </a:lnTo>
                  <a:lnTo>
                    <a:pt x="785" y="1097"/>
                  </a:lnTo>
                  <a:lnTo>
                    <a:pt x="754" y="1120"/>
                  </a:lnTo>
                  <a:lnTo>
                    <a:pt x="725" y="1119"/>
                  </a:lnTo>
                  <a:lnTo>
                    <a:pt x="739" y="1146"/>
                  </a:lnTo>
                  <a:lnTo>
                    <a:pt x="632" y="1155"/>
                  </a:lnTo>
                  <a:lnTo>
                    <a:pt x="628" y="1098"/>
                  </a:lnTo>
                  <a:lnTo>
                    <a:pt x="610" y="1071"/>
                  </a:lnTo>
                  <a:lnTo>
                    <a:pt x="595" y="1047"/>
                  </a:lnTo>
                  <a:lnTo>
                    <a:pt x="504" y="1062"/>
                  </a:lnTo>
                  <a:lnTo>
                    <a:pt x="526" y="1121"/>
                  </a:lnTo>
                  <a:lnTo>
                    <a:pt x="466" y="1181"/>
                  </a:lnTo>
                  <a:lnTo>
                    <a:pt x="441" y="1175"/>
                  </a:lnTo>
                  <a:lnTo>
                    <a:pt x="384" y="1161"/>
                  </a:lnTo>
                  <a:lnTo>
                    <a:pt x="267" y="1186"/>
                  </a:lnTo>
                  <a:lnTo>
                    <a:pt x="243" y="1126"/>
                  </a:lnTo>
                  <a:lnTo>
                    <a:pt x="237" y="1086"/>
                  </a:lnTo>
                  <a:lnTo>
                    <a:pt x="245" y="1083"/>
                  </a:lnTo>
                  <a:lnTo>
                    <a:pt x="270" y="1061"/>
                  </a:lnTo>
                  <a:lnTo>
                    <a:pt x="287" y="1016"/>
                  </a:lnTo>
                  <a:lnTo>
                    <a:pt x="291" y="1012"/>
                  </a:lnTo>
                  <a:lnTo>
                    <a:pt x="310" y="964"/>
                  </a:lnTo>
                  <a:lnTo>
                    <a:pt x="354" y="948"/>
                  </a:lnTo>
                  <a:lnTo>
                    <a:pt x="375" y="939"/>
                  </a:lnTo>
                  <a:lnTo>
                    <a:pt x="377" y="931"/>
                  </a:lnTo>
                  <a:lnTo>
                    <a:pt x="406" y="858"/>
                  </a:lnTo>
                  <a:lnTo>
                    <a:pt x="428" y="868"/>
                  </a:lnTo>
                  <a:lnTo>
                    <a:pt x="433" y="872"/>
                  </a:lnTo>
                  <a:lnTo>
                    <a:pt x="462" y="878"/>
                  </a:lnTo>
                  <a:lnTo>
                    <a:pt x="496" y="880"/>
                  </a:lnTo>
                  <a:lnTo>
                    <a:pt x="498" y="925"/>
                  </a:lnTo>
                  <a:lnTo>
                    <a:pt x="525" y="915"/>
                  </a:lnTo>
                  <a:lnTo>
                    <a:pt x="582" y="880"/>
                  </a:lnTo>
                  <a:lnTo>
                    <a:pt x="600" y="873"/>
                  </a:lnTo>
                  <a:lnTo>
                    <a:pt x="622" y="828"/>
                  </a:lnTo>
                  <a:lnTo>
                    <a:pt x="637" y="786"/>
                  </a:lnTo>
                  <a:lnTo>
                    <a:pt x="645" y="782"/>
                  </a:lnTo>
                  <a:lnTo>
                    <a:pt x="654" y="764"/>
                  </a:lnTo>
                  <a:lnTo>
                    <a:pt x="660" y="729"/>
                  </a:lnTo>
                  <a:lnTo>
                    <a:pt x="652" y="694"/>
                  </a:lnTo>
                  <a:lnTo>
                    <a:pt x="618" y="696"/>
                  </a:lnTo>
                  <a:lnTo>
                    <a:pt x="614" y="670"/>
                  </a:lnTo>
                  <a:lnTo>
                    <a:pt x="610" y="655"/>
                  </a:lnTo>
                  <a:lnTo>
                    <a:pt x="515" y="610"/>
                  </a:lnTo>
                  <a:lnTo>
                    <a:pt x="563" y="588"/>
                  </a:lnTo>
                  <a:lnTo>
                    <a:pt x="568" y="588"/>
                  </a:lnTo>
                  <a:lnTo>
                    <a:pt x="558" y="538"/>
                  </a:lnTo>
                  <a:lnTo>
                    <a:pt x="543" y="500"/>
                  </a:lnTo>
                  <a:lnTo>
                    <a:pt x="532" y="492"/>
                  </a:lnTo>
                  <a:lnTo>
                    <a:pt x="509" y="514"/>
                  </a:lnTo>
                  <a:lnTo>
                    <a:pt x="471" y="491"/>
                  </a:lnTo>
                  <a:lnTo>
                    <a:pt x="482" y="422"/>
                  </a:lnTo>
                  <a:lnTo>
                    <a:pt x="398" y="424"/>
                  </a:lnTo>
                  <a:lnTo>
                    <a:pt x="397" y="400"/>
                  </a:lnTo>
                  <a:lnTo>
                    <a:pt x="378" y="369"/>
                  </a:lnTo>
                  <a:lnTo>
                    <a:pt x="376" y="360"/>
                  </a:lnTo>
                  <a:lnTo>
                    <a:pt x="337" y="337"/>
                  </a:lnTo>
                  <a:lnTo>
                    <a:pt x="339" y="309"/>
                  </a:lnTo>
                  <a:lnTo>
                    <a:pt x="313" y="307"/>
                  </a:lnTo>
                  <a:lnTo>
                    <a:pt x="291" y="272"/>
                  </a:lnTo>
                  <a:lnTo>
                    <a:pt x="256" y="275"/>
                  </a:lnTo>
                  <a:lnTo>
                    <a:pt x="254" y="332"/>
                  </a:lnTo>
                  <a:lnTo>
                    <a:pt x="202" y="387"/>
                  </a:lnTo>
                  <a:lnTo>
                    <a:pt x="156" y="401"/>
                  </a:lnTo>
                  <a:lnTo>
                    <a:pt x="160" y="362"/>
                  </a:lnTo>
                  <a:lnTo>
                    <a:pt x="146" y="354"/>
                  </a:lnTo>
                  <a:lnTo>
                    <a:pt x="146" y="323"/>
                  </a:lnTo>
                  <a:lnTo>
                    <a:pt x="78" y="303"/>
                  </a:lnTo>
                  <a:lnTo>
                    <a:pt x="47" y="284"/>
                  </a:lnTo>
                  <a:lnTo>
                    <a:pt x="0" y="255"/>
                  </a:lnTo>
                  <a:lnTo>
                    <a:pt x="26" y="244"/>
                  </a:lnTo>
                  <a:lnTo>
                    <a:pt x="85" y="236"/>
                  </a:lnTo>
                  <a:lnTo>
                    <a:pt x="96" y="224"/>
                  </a:lnTo>
                  <a:lnTo>
                    <a:pt x="173" y="198"/>
                  </a:lnTo>
                  <a:lnTo>
                    <a:pt x="222" y="106"/>
                  </a:lnTo>
                  <a:lnTo>
                    <a:pt x="261" y="120"/>
                  </a:lnTo>
                  <a:lnTo>
                    <a:pt x="325" y="101"/>
                  </a:lnTo>
                  <a:lnTo>
                    <a:pt x="387" y="117"/>
                  </a:lnTo>
                  <a:lnTo>
                    <a:pt x="415" y="160"/>
                  </a:lnTo>
                  <a:lnTo>
                    <a:pt x="411" y="207"/>
                  </a:lnTo>
                  <a:lnTo>
                    <a:pt x="428" y="228"/>
                  </a:lnTo>
                  <a:lnTo>
                    <a:pt x="460" y="228"/>
                  </a:lnTo>
                  <a:lnTo>
                    <a:pt x="473" y="235"/>
                  </a:lnTo>
                  <a:lnTo>
                    <a:pt x="502" y="198"/>
                  </a:lnTo>
                  <a:lnTo>
                    <a:pt x="523" y="197"/>
                  </a:lnTo>
                  <a:lnTo>
                    <a:pt x="613" y="204"/>
                  </a:lnTo>
                  <a:lnTo>
                    <a:pt x="640" y="217"/>
                  </a:lnTo>
                  <a:lnTo>
                    <a:pt x="689" y="201"/>
                  </a:lnTo>
                  <a:lnTo>
                    <a:pt x="717" y="175"/>
                  </a:lnTo>
                  <a:lnTo>
                    <a:pt x="748" y="180"/>
                  </a:lnTo>
                  <a:lnTo>
                    <a:pt x="793" y="183"/>
                  </a:lnTo>
                  <a:lnTo>
                    <a:pt x="812" y="123"/>
                  </a:lnTo>
                  <a:lnTo>
                    <a:pt x="853" y="115"/>
                  </a:lnTo>
                  <a:lnTo>
                    <a:pt x="899" y="75"/>
                  </a:lnTo>
                  <a:lnTo>
                    <a:pt x="922" y="82"/>
                  </a:lnTo>
                  <a:lnTo>
                    <a:pt x="972" y="49"/>
                  </a:lnTo>
                  <a:lnTo>
                    <a:pt x="1007" y="0"/>
                  </a:lnTo>
                  <a:lnTo>
                    <a:pt x="1050" y="14"/>
                  </a:lnTo>
                  <a:lnTo>
                    <a:pt x="1057" y="39"/>
                  </a:lnTo>
                  <a:lnTo>
                    <a:pt x="1086" y="21"/>
                  </a:lnTo>
                  <a:lnTo>
                    <a:pt x="1132" y="20"/>
                  </a:lnTo>
                  <a:lnTo>
                    <a:pt x="1189" y="30"/>
                  </a:lnTo>
                  <a:lnTo>
                    <a:pt x="1211" y="44"/>
                  </a:lnTo>
                  <a:lnTo>
                    <a:pt x="1211" y="95"/>
                  </a:lnTo>
                  <a:lnTo>
                    <a:pt x="1249" y="125"/>
                  </a:lnTo>
                  <a:lnTo>
                    <a:pt x="1290" y="150"/>
                  </a:lnTo>
                  <a:lnTo>
                    <a:pt x="1340" y="151"/>
                  </a:lnTo>
                  <a:lnTo>
                    <a:pt x="1383" y="162"/>
                  </a:lnTo>
                  <a:lnTo>
                    <a:pt x="1394" y="132"/>
                  </a:lnTo>
                  <a:lnTo>
                    <a:pt x="1415" y="127"/>
                  </a:lnTo>
                  <a:lnTo>
                    <a:pt x="1452" y="147"/>
                  </a:lnTo>
                  <a:lnTo>
                    <a:pt x="1472" y="155"/>
                  </a:lnTo>
                  <a:lnTo>
                    <a:pt x="1479" y="154"/>
                  </a:lnTo>
                  <a:lnTo>
                    <a:pt x="1461" y="179"/>
                  </a:lnTo>
                  <a:lnTo>
                    <a:pt x="1459" y="230"/>
                  </a:lnTo>
                  <a:lnTo>
                    <a:pt x="1444" y="229"/>
                  </a:lnTo>
                  <a:lnTo>
                    <a:pt x="1429" y="265"/>
                  </a:lnTo>
                  <a:lnTo>
                    <a:pt x="1416" y="287"/>
                  </a:lnTo>
                  <a:lnTo>
                    <a:pt x="1404" y="285"/>
                  </a:lnTo>
                  <a:lnTo>
                    <a:pt x="1395" y="282"/>
                  </a:lnTo>
                  <a:lnTo>
                    <a:pt x="1376" y="331"/>
                  </a:lnTo>
                  <a:lnTo>
                    <a:pt x="1345" y="338"/>
                  </a:lnTo>
                  <a:lnTo>
                    <a:pt x="1349" y="414"/>
                  </a:lnTo>
                  <a:lnTo>
                    <a:pt x="1368" y="412"/>
                  </a:lnTo>
                  <a:lnTo>
                    <a:pt x="1375" y="455"/>
                  </a:lnTo>
                  <a:lnTo>
                    <a:pt x="1357" y="468"/>
                  </a:lnTo>
                  <a:lnTo>
                    <a:pt x="1405" y="518"/>
                  </a:lnTo>
                  <a:lnTo>
                    <a:pt x="1387" y="525"/>
                  </a:lnTo>
                  <a:lnTo>
                    <a:pt x="1394" y="565"/>
                  </a:lnTo>
                  <a:lnTo>
                    <a:pt x="1381" y="586"/>
                  </a:lnTo>
                  <a:lnTo>
                    <a:pt x="1387" y="674"/>
                  </a:lnTo>
                  <a:lnTo>
                    <a:pt x="1421" y="686"/>
                  </a:lnTo>
                  <a:lnTo>
                    <a:pt x="1430" y="757"/>
                  </a:lnTo>
                  <a:lnTo>
                    <a:pt x="1448" y="770"/>
                  </a:lnTo>
                  <a:lnTo>
                    <a:pt x="1440" y="779"/>
                  </a:lnTo>
                  <a:lnTo>
                    <a:pt x="1444" y="815"/>
                  </a:lnTo>
                  <a:lnTo>
                    <a:pt x="1465" y="860"/>
                  </a:lnTo>
                  <a:lnTo>
                    <a:pt x="1458" y="884"/>
                  </a:lnTo>
                  <a:lnTo>
                    <a:pt x="1495" y="889"/>
                  </a:lnTo>
                  <a:lnTo>
                    <a:pt x="1533" y="866"/>
                  </a:lnTo>
                  <a:lnTo>
                    <a:pt x="1538" y="892"/>
                  </a:lnTo>
                  <a:lnTo>
                    <a:pt x="1515" y="927"/>
                  </a:lnTo>
                  <a:lnTo>
                    <a:pt x="1506" y="929"/>
                  </a:lnTo>
                  <a:lnTo>
                    <a:pt x="1490" y="971"/>
                  </a:lnTo>
                  <a:lnTo>
                    <a:pt x="1460" y="996"/>
                  </a:lnTo>
                  <a:lnTo>
                    <a:pt x="1411" y="1006"/>
                  </a:lnTo>
                  <a:lnTo>
                    <a:pt x="1414" y="1013"/>
                  </a:lnTo>
                  <a:lnTo>
                    <a:pt x="1435" y="1069"/>
                  </a:lnTo>
                  <a:lnTo>
                    <a:pt x="1455" y="1131"/>
                  </a:lnTo>
                  <a:lnTo>
                    <a:pt x="1442" y="1143"/>
                  </a:lnTo>
                  <a:lnTo>
                    <a:pt x="1427" y="1217"/>
                  </a:lnTo>
                  <a:lnTo>
                    <a:pt x="1436" y="1327"/>
                  </a:lnTo>
                  <a:lnTo>
                    <a:pt x="1467" y="1407"/>
                  </a:lnTo>
                  <a:lnTo>
                    <a:pt x="1467" y="1407"/>
                  </a:lnTo>
                  <a:lnTo>
                    <a:pt x="1464" y="1460"/>
                  </a:lnTo>
                  <a:lnTo>
                    <a:pt x="1447" y="1471"/>
                  </a:lnTo>
                  <a:close/>
                  <a:moveTo>
                    <a:pt x="1359" y="1440"/>
                  </a:moveTo>
                  <a:lnTo>
                    <a:pt x="1359" y="1440"/>
                  </a:lnTo>
                  <a:lnTo>
                    <a:pt x="1383" y="1448"/>
                  </a:lnTo>
                  <a:lnTo>
                    <a:pt x="1446" y="1464"/>
                  </a:lnTo>
                  <a:lnTo>
                    <a:pt x="1457" y="1456"/>
                  </a:lnTo>
                  <a:lnTo>
                    <a:pt x="1460" y="1408"/>
                  </a:lnTo>
                  <a:lnTo>
                    <a:pt x="1430" y="1328"/>
                  </a:lnTo>
                  <a:lnTo>
                    <a:pt x="1429" y="1312"/>
                  </a:lnTo>
                  <a:lnTo>
                    <a:pt x="1420" y="1217"/>
                  </a:lnTo>
                  <a:lnTo>
                    <a:pt x="1421" y="1216"/>
                  </a:lnTo>
                  <a:lnTo>
                    <a:pt x="1436" y="1140"/>
                  </a:lnTo>
                  <a:lnTo>
                    <a:pt x="1447" y="1129"/>
                  </a:lnTo>
                  <a:lnTo>
                    <a:pt x="1429" y="1071"/>
                  </a:lnTo>
                  <a:lnTo>
                    <a:pt x="1408" y="1016"/>
                  </a:lnTo>
                  <a:lnTo>
                    <a:pt x="1400" y="1002"/>
                  </a:lnTo>
                  <a:lnTo>
                    <a:pt x="1458" y="990"/>
                  </a:lnTo>
                  <a:lnTo>
                    <a:pt x="1485" y="967"/>
                  </a:lnTo>
                  <a:lnTo>
                    <a:pt x="1501" y="923"/>
                  </a:lnTo>
                  <a:lnTo>
                    <a:pt x="1511" y="921"/>
                  </a:lnTo>
                  <a:lnTo>
                    <a:pt x="1531" y="891"/>
                  </a:lnTo>
                  <a:lnTo>
                    <a:pt x="1528" y="877"/>
                  </a:lnTo>
                  <a:lnTo>
                    <a:pt x="1496" y="896"/>
                  </a:lnTo>
                  <a:lnTo>
                    <a:pt x="1450" y="889"/>
                  </a:lnTo>
                  <a:lnTo>
                    <a:pt x="1458" y="861"/>
                  </a:lnTo>
                  <a:lnTo>
                    <a:pt x="1438" y="816"/>
                  </a:lnTo>
                  <a:lnTo>
                    <a:pt x="1434" y="777"/>
                  </a:lnTo>
                  <a:lnTo>
                    <a:pt x="1439" y="771"/>
                  </a:lnTo>
                  <a:lnTo>
                    <a:pt x="1424" y="761"/>
                  </a:lnTo>
                  <a:lnTo>
                    <a:pt x="1422" y="746"/>
                  </a:lnTo>
                  <a:lnTo>
                    <a:pt x="1415" y="690"/>
                  </a:lnTo>
                  <a:lnTo>
                    <a:pt x="1380" y="679"/>
                  </a:lnTo>
                  <a:lnTo>
                    <a:pt x="1375" y="585"/>
                  </a:lnTo>
                  <a:lnTo>
                    <a:pt x="1387" y="564"/>
                  </a:lnTo>
                  <a:lnTo>
                    <a:pt x="1379" y="521"/>
                  </a:lnTo>
                  <a:lnTo>
                    <a:pt x="1393" y="516"/>
                  </a:lnTo>
                  <a:lnTo>
                    <a:pt x="1347" y="467"/>
                  </a:lnTo>
                  <a:lnTo>
                    <a:pt x="1368" y="452"/>
                  </a:lnTo>
                  <a:lnTo>
                    <a:pt x="1362" y="419"/>
                  </a:lnTo>
                  <a:lnTo>
                    <a:pt x="1342" y="421"/>
                  </a:lnTo>
                  <a:lnTo>
                    <a:pt x="1338" y="333"/>
                  </a:lnTo>
                  <a:lnTo>
                    <a:pt x="1371" y="325"/>
                  </a:lnTo>
                  <a:lnTo>
                    <a:pt x="1391" y="274"/>
                  </a:lnTo>
                  <a:lnTo>
                    <a:pt x="1405" y="278"/>
                  </a:lnTo>
                  <a:lnTo>
                    <a:pt x="1412" y="280"/>
                  </a:lnTo>
                  <a:lnTo>
                    <a:pt x="1423" y="262"/>
                  </a:lnTo>
                  <a:lnTo>
                    <a:pt x="1440" y="222"/>
                  </a:lnTo>
                  <a:lnTo>
                    <a:pt x="1452" y="222"/>
                  </a:lnTo>
                  <a:lnTo>
                    <a:pt x="1454" y="177"/>
                  </a:lnTo>
                  <a:lnTo>
                    <a:pt x="1467" y="160"/>
                  </a:lnTo>
                  <a:lnTo>
                    <a:pt x="1449" y="153"/>
                  </a:lnTo>
                  <a:lnTo>
                    <a:pt x="1414" y="134"/>
                  </a:lnTo>
                  <a:lnTo>
                    <a:pt x="1399" y="137"/>
                  </a:lnTo>
                  <a:lnTo>
                    <a:pt x="1388" y="170"/>
                  </a:lnTo>
                  <a:lnTo>
                    <a:pt x="1339" y="158"/>
                  </a:lnTo>
                  <a:lnTo>
                    <a:pt x="1288" y="156"/>
                  </a:lnTo>
                  <a:lnTo>
                    <a:pt x="1245" y="131"/>
                  </a:lnTo>
                  <a:lnTo>
                    <a:pt x="1204" y="98"/>
                  </a:lnTo>
                  <a:lnTo>
                    <a:pt x="1204" y="47"/>
                  </a:lnTo>
                  <a:lnTo>
                    <a:pt x="1186" y="36"/>
                  </a:lnTo>
                  <a:lnTo>
                    <a:pt x="1131" y="27"/>
                  </a:lnTo>
                  <a:lnTo>
                    <a:pt x="1088" y="28"/>
                  </a:lnTo>
                  <a:lnTo>
                    <a:pt x="1053" y="50"/>
                  </a:lnTo>
                  <a:lnTo>
                    <a:pt x="1044" y="19"/>
                  </a:lnTo>
                  <a:lnTo>
                    <a:pt x="1010" y="8"/>
                  </a:lnTo>
                  <a:lnTo>
                    <a:pt x="976" y="54"/>
                  </a:lnTo>
                  <a:lnTo>
                    <a:pt x="923" y="90"/>
                  </a:lnTo>
                  <a:lnTo>
                    <a:pt x="900" y="83"/>
                  </a:lnTo>
                  <a:lnTo>
                    <a:pt x="856" y="121"/>
                  </a:lnTo>
                  <a:lnTo>
                    <a:pt x="817" y="129"/>
                  </a:lnTo>
                  <a:lnTo>
                    <a:pt x="797" y="190"/>
                  </a:lnTo>
                  <a:lnTo>
                    <a:pt x="748" y="187"/>
                  </a:lnTo>
                  <a:lnTo>
                    <a:pt x="719" y="182"/>
                  </a:lnTo>
                  <a:lnTo>
                    <a:pt x="691" y="208"/>
                  </a:lnTo>
                  <a:lnTo>
                    <a:pt x="640" y="224"/>
                  </a:lnTo>
                  <a:lnTo>
                    <a:pt x="611" y="210"/>
                  </a:lnTo>
                  <a:lnTo>
                    <a:pt x="523" y="203"/>
                  </a:lnTo>
                  <a:lnTo>
                    <a:pt x="505" y="204"/>
                  </a:lnTo>
                  <a:lnTo>
                    <a:pt x="475" y="243"/>
                  </a:lnTo>
                  <a:lnTo>
                    <a:pt x="458" y="235"/>
                  </a:lnTo>
                  <a:lnTo>
                    <a:pt x="425" y="235"/>
                  </a:lnTo>
                  <a:lnTo>
                    <a:pt x="404" y="209"/>
                  </a:lnTo>
                  <a:lnTo>
                    <a:pt x="408" y="162"/>
                  </a:lnTo>
                  <a:lnTo>
                    <a:pt x="383" y="123"/>
                  </a:lnTo>
                  <a:lnTo>
                    <a:pt x="326" y="108"/>
                  </a:lnTo>
                  <a:lnTo>
                    <a:pt x="261" y="127"/>
                  </a:lnTo>
                  <a:lnTo>
                    <a:pt x="225" y="115"/>
                  </a:lnTo>
                  <a:lnTo>
                    <a:pt x="178" y="204"/>
                  </a:lnTo>
                  <a:lnTo>
                    <a:pt x="100" y="229"/>
                  </a:lnTo>
                  <a:lnTo>
                    <a:pt x="89" y="242"/>
                  </a:lnTo>
                  <a:lnTo>
                    <a:pt x="27" y="251"/>
                  </a:lnTo>
                  <a:lnTo>
                    <a:pt x="14" y="256"/>
                  </a:lnTo>
                  <a:lnTo>
                    <a:pt x="81" y="297"/>
                  </a:lnTo>
                  <a:lnTo>
                    <a:pt x="153" y="318"/>
                  </a:lnTo>
                  <a:lnTo>
                    <a:pt x="153" y="350"/>
                  </a:lnTo>
                  <a:lnTo>
                    <a:pt x="167" y="359"/>
                  </a:lnTo>
                  <a:lnTo>
                    <a:pt x="164" y="392"/>
                  </a:lnTo>
                  <a:lnTo>
                    <a:pt x="198" y="381"/>
                  </a:lnTo>
                  <a:lnTo>
                    <a:pt x="247" y="329"/>
                  </a:lnTo>
                  <a:lnTo>
                    <a:pt x="250" y="270"/>
                  </a:lnTo>
                  <a:lnTo>
                    <a:pt x="294" y="264"/>
                  </a:lnTo>
                  <a:lnTo>
                    <a:pt x="317" y="300"/>
                  </a:lnTo>
                  <a:lnTo>
                    <a:pt x="346" y="303"/>
                  </a:lnTo>
                  <a:lnTo>
                    <a:pt x="344" y="333"/>
                  </a:lnTo>
                  <a:lnTo>
                    <a:pt x="382" y="355"/>
                  </a:lnTo>
                  <a:lnTo>
                    <a:pt x="384" y="367"/>
                  </a:lnTo>
                  <a:lnTo>
                    <a:pt x="404" y="398"/>
                  </a:lnTo>
                  <a:lnTo>
                    <a:pt x="404" y="417"/>
                  </a:lnTo>
                  <a:lnTo>
                    <a:pt x="490" y="415"/>
                  </a:lnTo>
                  <a:lnTo>
                    <a:pt x="478" y="488"/>
                  </a:lnTo>
                  <a:lnTo>
                    <a:pt x="508" y="506"/>
                  </a:lnTo>
                  <a:lnTo>
                    <a:pt x="531" y="483"/>
                  </a:lnTo>
                  <a:lnTo>
                    <a:pt x="548" y="496"/>
                  </a:lnTo>
                  <a:lnTo>
                    <a:pt x="549" y="497"/>
                  </a:lnTo>
                  <a:lnTo>
                    <a:pt x="564" y="536"/>
                  </a:lnTo>
                  <a:lnTo>
                    <a:pt x="576" y="593"/>
                  </a:lnTo>
                  <a:lnTo>
                    <a:pt x="564" y="595"/>
                  </a:lnTo>
                  <a:lnTo>
                    <a:pt x="530" y="610"/>
                  </a:lnTo>
                  <a:lnTo>
                    <a:pt x="616" y="650"/>
                  </a:lnTo>
                  <a:lnTo>
                    <a:pt x="621" y="669"/>
                  </a:lnTo>
                  <a:lnTo>
                    <a:pt x="624" y="689"/>
                  </a:lnTo>
                  <a:lnTo>
                    <a:pt x="657" y="687"/>
                  </a:lnTo>
                  <a:lnTo>
                    <a:pt x="667" y="729"/>
                  </a:lnTo>
                  <a:lnTo>
                    <a:pt x="660" y="766"/>
                  </a:lnTo>
                  <a:lnTo>
                    <a:pt x="650" y="787"/>
                  </a:lnTo>
                  <a:lnTo>
                    <a:pt x="642" y="791"/>
                  </a:lnTo>
                  <a:lnTo>
                    <a:pt x="628" y="831"/>
                  </a:lnTo>
                  <a:lnTo>
                    <a:pt x="605" y="879"/>
                  </a:lnTo>
                  <a:lnTo>
                    <a:pt x="585" y="886"/>
                  </a:lnTo>
                  <a:lnTo>
                    <a:pt x="528" y="921"/>
                  </a:lnTo>
                  <a:lnTo>
                    <a:pt x="492" y="935"/>
                  </a:lnTo>
                  <a:lnTo>
                    <a:pt x="490" y="886"/>
                  </a:lnTo>
                  <a:lnTo>
                    <a:pt x="462" y="885"/>
                  </a:lnTo>
                  <a:lnTo>
                    <a:pt x="429" y="878"/>
                  </a:lnTo>
                  <a:lnTo>
                    <a:pt x="425" y="874"/>
                  </a:lnTo>
                  <a:lnTo>
                    <a:pt x="410" y="867"/>
                  </a:lnTo>
                  <a:lnTo>
                    <a:pt x="380" y="944"/>
                  </a:lnTo>
                  <a:lnTo>
                    <a:pt x="356" y="955"/>
                  </a:lnTo>
                  <a:lnTo>
                    <a:pt x="315" y="969"/>
                  </a:lnTo>
                  <a:lnTo>
                    <a:pt x="296" y="1016"/>
                  </a:lnTo>
                  <a:lnTo>
                    <a:pt x="293" y="1020"/>
                  </a:lnTo>
                  <a:lnTo>
                    <a:pt x="276" y="1065"/>
                  </a:lnTo>
                  <a:lnTo>
                    <a:pt x="248" y="1088"/>
                  </a:lnTo>
                  <a:lnTo>
                    <a:pt x="244" y="1090"/>
                  </a:lnTo>
                  <a:lnTo>
                    <a:pt x="249" y="1124"/>
                  </a:lnTo>
                  <a:lnTo>
                    <a:pt x="271" y="1178"/>
                  </a:lnTo>
                  <a:lnTo>
                    <a:pt x="385" y="1154"/>
                  </a:lnTo>
                  <a:lnTo>
                    <a:pt x="443" y="1169"/>
                  </a:lnTo>
                  <a:lnTo>
                    <a:pt x="464" y="1174"/>
                  </a:lnTo>
                  <a:lnTo>
                    <a:pt x="519" y="1120"/>
                  </a:lnTo>
                  <a:lnTo>
                    <a:pt x="495" y="1056"/>
                  </a:lnTo>
                  <a:lnTo>
                    <a:pt x="599" y="1040"/>
                  </a:lnTo>
                  <a:lnTo>
                    <a:pt x="615" y="1068"/>
                  </a:lnTo>
                  <a:lnTo>
                    <a:pt x="634" y="1096"/>
                  </a:lnTo>
                  <a:lnTo>
                    <a:pt x="638" y="1147"/>
                  </a:lnTo>
                  <a:lnTo>
                    <a:pt x="729" y="1140"/>
                  </a:lnTo>
                  <a:lnTo>
                    <a:pt x="714" y="1112"/>
                  </a:lnTo>
                  <a:lnTo>
                    <a:pt x="752" y="1114"/>
                  </a:lnTo>
                  <a:lnTo>
                    <a:pt x="784" y="1089"/>
                  </a:lnTo>
                  <a:lnTo>
                    <a:pt x="812" y="1101"/>
                  </a:lnTo>
                  <a:lnTo>
                    <a:pt x="825" y="1134"/>
                  </a:lnTo>
                  <a:lnTo>
                    <a:pt x="831" y="1146"/>
                  </a:lnTo>
                  <a:lnTo>
                    <a:pt x="860" y="1154"/>
                  </a:lnTo>
                  <a:lnTo>
                    <a:pt x="870" y="1148"/>
                  </a:lnTo>
                  <a:lnTo>
                    <a:pt x="897" y="1136"/>
                  </a:lnTo>
                  <a:lnTo>
                    <a:pt x="965" y="1116"/>
                  </a:lnTo>
                  <a:lnTo>
                    <a:pt x="977" y="1127"/>
                  </a:lnTo>
                  <a:lnTo>
                    <a:pt x="979" y="1146"/>
                  </a:lnTo>
                  <a:lnTo>
                    <a:pt x="932" y="1164"/>
                  </a:lnTo>
                  <a:lnTo>
                    <a:pt x="958" y="1192"/>
                  </a:lnTo>
                  <a:lnTo>
                    <a:pt x="965" y="1203"/>
                  </a:lnTo>
                  <a:lnTo>
                    <a:pt x="970" y="1212"/>
                  </a:lnTo>
                  <a:lnTo>
                    <a:pt x="1022" y="1200"/>
                  </a:lnTo>
                  <a:lnTo>
                    <a:pt x="1030" y="1136"/>
                  </a:lnTo>
                  <a:lnTo>
                    <a:pt x="1055" y="1121"/>
                  </a:lnTo>
                  <a:lnTo>
                    <a:pt x="1065" y="1094"/>
                  </a:lnTo>
                  <a:lnTo>
                    <a:pt x="1067" y="1068"/>
                  </a:lnTo>
                  <a:lnTo>
                    <a:pt x="1072" y="1057"/>
                  </a:lnTo>
                  <a:lnTo>
                    <a:pt x="1102" y="1058"/>
                  </a:lnTo>
                  <a:lnTo>
                    <a:pt x="1136" y="1012"/>
                  </a:lnTo>
                  <a:lnTo>
                    <a:pt x="1222" y="1059"/>
                  </a:lnTo>
                  <a:lnTo>
                    <a:pt x="1225" y="1110"/>
                  </a:lnTo>
                  <a:lnTo>
                    <a:pt x="1240" y="1123"/>
                  </a:lnTo>
                  <a:lnTo>
                    <a:pt x="1258" y="1159"/>
                  </a:lnTo>
                  <a:lnTo>
                    <a:pt x="1260" y="1186"/>
                  </a:lnTo>
                  <a:lnTo>
                    <a:pt x="1266" y="1207"/>
                  </a:lnTo>
                  <a:lnTo>
                    <a:pt x="1281" y="1236"/>
                  </a:lnTo>
                  <a:lnTo>
                    <a:pt x="1285" y="1245"/>
                  </a:lnTo>
                  <a:lnTo>
                    <a:pt x="1291" y="1271"/>
                  </a:lnTo>
                  <a:lnTo>
                    <a:pt x="1310" y="1326"/>
                  </a:lnTo>
                  <a:lnTo>
                    <a:pt x="1328" y="1386"/>
                  </a:lnTo>
                  <a:lnTo>
                    <a:pt x="1351" y="1409"/>
                  </a:lnTo>
                  <a:lnTo>
                    <a:pt x="1351" y="1420"/>
                  </a:lnTo>
                  <a:lnTo>
                    <a:pt x="1359" y="144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9"/>
            <p:cNvSpPr>
              <a:spLocks/>
            </p:cNvSpPr>
            <p:nvPr/>
          </p:nvSpPr>
          <p:spPr bwMode="auto">
            <a:xfrm>
              <a:off x="7231063" y="2270126"/>
              <a:ext cx="1238250" cy="1549400"/>
            </a:xfrm>
            <a:custGeom>
              <a:avLst/>
              <a:gdLst>
                <a:gd name="T0" fmla="*/ 256 w 1297"/>
                <a:gd name="T1" fmla="*/ 329 h 1624"/>
                <a:gd name="T2" fmla="*/ 192 w 1297"/>
                <a:gd name="T3" fmla="*/ 285 h 1624"/>
                <a:gd name="T4" fmla="*/ 314 w 1297"/>
                <a:gd name="T5" fmla="*/ 193 h 1624"/>
                <a:gd name="T6" fmla="*/ 435 w 1297"/>
                <a:gd name="T7" fmla="*/ 252 h 1624"/>
                <a:gd name="T8" fmla="*/ 381 w 1297"/>
                <a:gd name="T9" fmla="*/ 311 h 1624"/>
                <a:gd name="T10" fmla="*/ 355 w 1297"/>
                <a:gd name="T11" fmla="*/ 364 h 1624"/>
                <a:gd name="T12" fmla="*/ 396 w 1297"/>
                <a:gd name="T13" fmla="*/ 432 h 1624"/>
                <a:gd name="T14" fmla="*/ 432 w 1297"/>
                <a:gd name="T15" fmla="*/ 364 h 1624"/>
                <a:gd name="T16" fmla="*/ 479 w 1297"/>
                <a:gd name="T17" fmla="*/ 270 h 1624"/>
                <a:gd name="T18" fmla="*/ 493 w 1297"/>
                <a:gd name="T19" fmla="*/ 125 h 1624"/>
                <a:gd name="T20" fmla="*/ 498 w 1297"/>
                <a:gd name="T21" fmla="*/ 169 h 1624"/>
                <a:gd name="T22" fmla="*/ 503 w 1297"/>
                <a:gd name="T23" fmla="*/ 84 h 1624"/>
                <a:gd name="T24" fmla="*/ 533 w 1297"/>
                <a:gd name="T25" fmla="*/ 49 h 1624"/>
                <a:gd name="T26" fmla="*/ 575 w 1297"/>
                <a:gd name="T27" fmla="*/ 0 h 1624"/>
                <a:gd name="T28" fmla="*/ 625 w 1297"/>
                <a:gd name="T29" fmla="*/ 49 h 1624"/>
                <a:gd name="T30" fmla="*/ 667 w 1297"/>
                <a:gd name="T31" fmla="*/ 133 h 1624"/>
                <a:gd name="T32" fmla="*/ 727 w 1297"/>
                <a:gd name="T33" fmla="*/ 157 h 1624"/>
                <a:gd name="T34" fmla="*/ 789 w 1297"/>
                <a:gd name="T35" fmla="*/ 165 h 1624"/>
                <a:gd name="T36" fmla="*/ 902 w 1297"/>
                <a:gd name="T37" fmla="*/ 83 h 1624"/>
                <a:gd name="T38" fmla="*/ 929 w 1297"/>
                <a:gd name="T39" fmla="*/ 129 h 1624"/>
                <a:gd name="T40" fmla="*/ 927 w 1297"/>
                <a:gd name="T41" fmla="*/ 228 h 1624"/>
                <a:gd name="T42" fmla="*/ 794 w 1297"/>
                <a:gd name="T43" fmla="*/ 218 h 1624"/>
                <a:gd name="T44" fmla="*/ 821 w 1297"/>
                <a:gd name="T45" fmla="*/ 304 h 1624"/>
                <a:gd name="T46" fmla="*/ 980 w 1297"/>
                <a:gd name="T47" fmla="*/ 367 h 1624"/>
                <a:gd name="T48" fmla="*/ 949 w 1297"/>
                <a:gd name="T49" fmla="*/ 408 h 1624"/>
                <a:gd name="T50" fmla="*/ 978 w 1297"/>
                <a:gd name="T51" fmla="*/ 471 h 1624"/>
                <a:gd name="T52" fmla="*/ 1055 w 1297"/>
                <a:gd name="T53" fmla="*/ 493 h 1624"/>
                <a:gd name="T54" fmla="*/ 1103 w 1297"/>
                <a:gd name="T55" fmla="*/ 569 h 1624"/>
                <a:gd name="T56" fmla="*/ 1081 w 1297"/>
                <a:gd name="T57" fmla="*/ 638 h 1624"/>
                <a:gd name="T58" fmla="*/ 1122 w 1297"/>
                <a:gd name="T59" fmla="*/ 754 h 1624"/>
                <a:gd name="T60" fmla="*/ 1140 w 1297"/>
                <a:gd name="T61" fmla="*/ 789 h 1624"/>
                <a:gd name="T62" fmla="*/ 1175 w 1297"/>
                <a:gd name="T63" fmla="*/ 897 h 1624"/>
                <a:gd name="T64" fmla="*/ 1297 w 1297"/>
                <a:gd name="T65" fmla="*/ 1127 h 1624"/>
                <a:gd name="T66" fmla="*/ 1197 w 1297"/>
                <a:gd name="T67" fmla="*/ 1228 h 1624"/>
                <a:gd name="T68" fmla="*/ 1094 w 1297"/>
                <a:gd name="T69" fmla="*/ 1334 h 1624"/>
                <a:gd name="T70" fmla="*/ 937 w 1297"/>
                <a:gd name="T71" fmla="*/ 1351 h 1624"/>
                <a:gd name="T72" fmla="*/ 766 w 1297"/>
                <a:gd name="T73" fmla="*/ 1466 h 1624"/>
                <a:gd name="T74" fmla="*/ 677 w 1297"/>
                <a:gd name="T75" fmla="*/ 1580 h 1624"/>
                <a:gd name="T76" fmla="*/ 644 w 1297"/>
                <a:gd name="T77" fmla="*/ 1624 h 1624"/>
                <a:gd name="T78" fmla="*/ 572 w 1297"/>
                <a:gd name="T79" fmla="*/ 1593 h 1624"/>
                <a:gd name="T80" fmla="*/ 513 w 1297"/>
                <a:gd name="T81" fmla="*/ 1495 h 1624"/>
                <a:gd name="T82" fmla="*/ 388 w 1297"/>
                <a:gd name="T83" fmla="*/ 1439 h 1624"/>
                <a:gd name="T84" fmla="*/ 257 w 1297"/>
                <a:gd name="T85" fmla="*/ 1481 h 1624"/>
                <a:gd name="T86" fmla="*/ 125 w 1297"/>
                <a:gd name="T87" fmla="*/ 1408 h 1624"/>
                <a:gd name="T88" fmla="*/ 91 w 1297"/>
                <a:gd name="T89" fmla="*/ 1302 h 1624"/>
                <a:gd name="T90" fmla="*/ 118 w 1297"/>
                <a:gd name="T91" fmla="*/ 1225 h 1624"/>
                <a:gd name="T92" fmla="*/ 172 w 1297"/>
                <a:gd name="T93" fmla="*/ 1156 h 1624"/>
                <a:gd name="T94" fmla="*/ 155 w 1297"/>
                <a:gd name="T95" fmla="*/ 1125 h 1624"/>
                <a:gd name="T96" fmla="*/ 100 w 1297"/>
                <a:gd name="T97" fmla="*/ 1048 h 1624"/>
                <a:gd name="T98" fmla="*/ 86 w 1297"/>
                <a:gd name="T99" fmla="*/ 991 h 1624"/>
                <a:gd name="T100" fmla="*/ 42 w 1297"/>
                <a:gd name="T101" fmla="*/ 908 h 1624"/>
                <a:gd name="T102" fmla="*/ 42 w 1297"/>
                <a:gd name="T103" fmla="*/ 755 h 1624"/>
                <a:gd name="T104" fmla="*/ 30 w 1297"/>
                <a:gd name="T105" fmla="*/ 686 h 1624"/>
                <a:gd name="T106" fmla="*/ 0 w 1297"/>
                <a:gd name="T107" fmla="*/ 568 h 1624"/>
                <a:gd name="T108" fmla="*/ 63 w 1297"/>
                <a:gd name="T109" fmla="*/ 514 h 1624"/>
                <a:gd name="T110" fmla="*/ 101 w 1297"/>
                <a:gd name="T111" fmla="*/ 457 h 1624"/>
                <a:gd name="T112" fmla="*/ 130 w 1297"/>
                <a:gd name="T113" fmla="*/ 390 h 1624"/>
                <a:gd name="T114" fmla="*/ 272 w 1297"/>
                <a:gd name="T115" fmla="*/ 3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4">
                  <a:moveTo>
                    <a:pt x="272" y="348"/>
                  </a:moveTo>
                  <a:lnTo>
                    <a:pt x="272" y="348"/>
                  </a:lnTo>
                  <a:lnTo>
                    <a:pt x="256" y="329"/>
                  </a:lnTo>
                  <a:lnTo>
                    <a:pt x="217" y="341"/>
                  </a:lnTo>
                  <a:lnTo>
                    <a:pt x="201" y="327"/>
                  </a:lnTo>
                  <a:lnTo>
                    <a:pt x="192" y="285"/>
                  </a:lnTo>
                  <a:lnTo>
                    <a:pt x="235" y="259"/>
                  </a:lnTo>
                  <a:lnTo>
                    <a:pt x="298" y="237"/>
                  </a:lnTo>
                  <a:lnTo>
                    <a:pt x="314" y="193"/>
                  </a:lnTo>
                  <a:lnTo>
                    <a:pt x="361" y="196"/>
                  </a:lnTo>
                  <a:lnTo>
                    <a:pt x="424" y="236"/>
                  </a:lnTo>
                  <a:lnTo>
                    <a:pt x="435" y="252"/>
                  </a:lnTo>
                  <a:lnTo>
                    <a:pt x="412" y="291"/>
                  </a:lnTo>
                  <a:lnTo>
                    <a:pt x="399" y="297"/>
                  </a:lnTo>
                  <a:lnTo>
                    <a:pt x="381" y="311"/>
                  </a:lnTo>
                  <a:lnTo>
                    <a:pt x="376" y="314"/>
                  </a:lnTo>
                  <a:lnTo>
                    <a:pt x="359" y="327"/>
                  </a:lnTo>
                  <a:lnTo>
                    <a:pt x="355" y="364"/>
                  </a:lnTo>
                  <a:lnTo>
                    <a:pt x="379" y="368"/>
                  </a:lnTo>
                  <a:lnTo>
                    <a:pt x="382" y="381"/>
                  </a:lnTo>
                  <a:lnTo>
                    <a:pt x="396" y="432"/>
                  </a:lnTo>
                  <a:lnTo>
                    <a:pt x="414" y="418"/>
                  </a:lnTo>
                  <a:lnTo>
                    <a:pt x="423" y="402"/>
                  </a:lnTo>
                  <a:lnTo>
                    <a:pt x="432" y="364"/>
                  </a:lnTo>
                  <a:lnTo>
                    <a:pt x="452" y="311"/>
                  </a:lnTo>
                  <a:lnTo>
                    <a:pt x="474" y="301"/>
                  </a:lnTo>
                  <a:lnTo>
                    <a:pt x="479" y="270"/>
                  </a:lnTo>
                  <a:lnTo>
                    <a:pt x="494" y="254"/>
                  </a:lnTo>
                  <a:lnTo>
                    <a:pt x="477" y="157"/>
                  </a:lnTo>
                  <a:lnTo>
                    <a:pt x="493" y="125"/>
                  </a:lnTo>
                  <a:lnTo>
                    <a:pt x="514" y="142"/>
                  </a:lnTo>
                  <a:lnTo>
                    <a:pt x="507" y="152"/>
                  </a:lnTo>
                  <a:lnTo>
                    <a:pt x="498" y="169"/>
                  </a:lnTo>
                  <a:lnTo>
                    <a:pt x="518" y="173"/>
                  </a:lnTo>
                  <a:lnTo>
                    <a:pt x="543" y="141"/>
                  </a:lnTo>
                  <a:lnTo>
                    <a:pt x="503" y="84"/>
                  </a:lnTo>
                  <a:lnTo>
                    <a:pt x="496" y="69"/>
                  </a:lnTo>
                  <a:lnTo>
                    <a:pt x="512" y="48"/>
                  </a:lnTo>
                  <a:lnTo>
                    <a:pt x="533" y="49"/>
                  </a:lnTo>
                  <a:lnTo>
                    <a:pt x="535" y="7"/>
                  </a:lnTo>
                  <a:lnTo>
                    <a:pt x="551" y="6"/>
                  </a:lnTo>
                  <a:lnTo>
                    <a:pt x="575" y="0"/>
                  </a:lnTo>
                  <a:lnTo>
                    <a:pt x="612" y="20"/>
                  </a:lnTo>
                  <a:lnTo>
                    <a:pt x="626" y="27"/>
                  </a:lnTo>
                  <a:lnTo>
                    <a:pt x="625" y="49"/>
                  </a:lnTo>
                  <a:lnTo>
                    <a:pt x="642" y="66"/>
                  </a:lnTo>
                  <a:lnTo>
                    <a:pt x="642" y="81"/>
                  </a:lnTo>
                  <a:lnTo>
                    <a:pt x="667" y="133"/>
                  </a:lnTo>
                  <a:lnTo>
                    <a:pt x="708" y="156"/>
                  </a:lnTo>
                  <a:lnTo>
                    <a:pt x="725" y="153"/>
                  </a:lnTo>
                  <a:lnTo>
                    <a:pt x="727" y="157"/>
                  </a:lnTo>
                  <a:lnTo>
                    <a:pt x="757" y="156"/>
                  </a:lnTo>
                  <a:lnTo>
                    <a:pt x="781" y="152"/>
                  </a:lnTo>
                  <a:lnTo>
                    <a:pt x="789" y="165"/>
                  </a:lnTo>
                  <a:lnTo>
                    <a:pt x="825" y="134"/>
                  </a:lnTo>
                  <a:lnTo>
                    <a:pt x="893" y="84"/>
                  </a:lnTo>
                  <a:lnTo>
                    <a:pt x="902" y="83"/>
                  </a:lnTo>
                  <a:lnTo>
                    <a:pt x="907" y="84"/>
                  </a:lnTo>
                  <a:lnTo>
                    <a:pt x="906" y="122"/>
                  </a:lnTo>
                  <a:lnTo>
                    <a:pt x="929" y="129"/>
                  </a:lnTo>
                  <a:lnTo>
                    <a:pt x="951" y="137"/>
                  </a:lnTo>
                  <a:lnTo>
                    <a:pt x="949" y="167"/>
                  </a:lnTo>
                  <a:lnTo>
                    <a:pt x="927" y="228"/>
                  </a:lnTo>
                  <a:lnTo>
                    <a:pt x="901" y="276"/>
                  </a:lnTo>
                  <a:lnTo>
                    <a:pt x="874" y="252"/>
                  </a:lnTo>
                  <a:lnTo>
                    <a:pt x="794" y="218"/>
                  </a:lnTo>
                  <a:lnTo>
                    <a:pt x="775" y="259"/>
                  </a:lnTo>
                  <a:lnTo>
                    <a:pt x="793" y="306"/>
                  </a:lnTo>
                  <a:lnTo>
                    <a:pt x="821" y="304"/>
                  </a:lnTo>
                  <a:lnTo>
                    <a:pt x="896" y="327"/>
                  </a:lnTo>
                  <a:lnTo>
                    <a:pt x="922" y="369"/>
                  </a:lnTo>
                  <a:lnTo>
                    <a:pt x="980" y="367"/>
                  </a:lnTo>
                  <a:lnTo>
                    <a:pt x="1006" y="390"/>
                  </a:lnTo>
                  <a:lnTo>
                    <a:pt x="982" y="399"/>
                  </a:lnTo>
                  <a:lnTo>
                    <a:pt x="949" y="408"/>
                  </a:lnTo>
                  <a:lnTo>
                    <a:pt x="954" y="423"/>
                  </a:lnTo>
                  <a:lnTo>
                    <a:pt x="963" y="449"/>
                  </a:lnTo>
                  <a:lnTo>
                    <a:pt x="978" y="471"/>
                  </a:lnTo>
                  <a:lnTo>
                    <a:pt x="987" y="484"/>
                  </a:lnTo>
                  <a:lnTo>
                    <a:pt x="1043" y="490"/>
                  </a:lnTo>
                  <a:lnTo>
                    <a:pt x="1055" y="493"/>
                  </a:lnTo>
                  <a:lnTo>
                    <a:pt x="1083" y="496"/>
                  </a:lnTo>
                  <a:lnTo>
                    <a:pt x="1106" y="508"/>
                  </a:lnTo>
                  <a:lnTo>
                    <a:pt x="1103" y="569"/>
                  </a:lnTo>
                  <a:lnTo>
                    <a:pt x="1100" y="573"/>
                  </a:lnTo>
                  <a:lnTo>
                    <a:pt x="1106" y="627"/>
                  </a:lnTo>
                  <a:lnTo>
                    <a:pt x="1081" y="638"/>
                  </a:lnTo>
                  <a:lnTo>
                    <a:pt x="1079" y="672"/>
                  </a:lnTo>
                  <a:lnTo>
                    <a:pt x="1101" y="693"/>
                  </a:lnTo>
                  <a:lnTo>
                    <a:pt x="1122" y="754"/>
                  </a:lnTo>
                  <a:lnTo>
                    <a:pt x="1179" y="773"/>
                  </a:lnTo>
                  <a:lnTo>
                    <a:pt x="1178" y="788"/>
                  </a:lnTo>
                  <a:lnTo>
                    <a:pt x="1140" y="789"/>
                  </a:lnTo>
                  <a:lnTo>
                    <a:pt x="1130" y="872"/>
                  </a:lnTo>
                  <a:lnTo>
                    <a:pt x="1131" y="882"/>
                  </a:lnTo>
                  <a:lnTo>
                    <a:pt x="1175" y="897"/>
                  </a:lnTo>
                  <a:lnTo>
                    <a:pt x="1208" y="957"/>
                  </a:lnTo>
                  <a:lnTo>
                    <a:pt x="1271" y="1046"/>
                  </a:lnTo>
                  <a:lnTo>
                    <a:pt x="1297" y="1127"/>
                  </a:lnTo>
                  <a:lnTo>
                    <a:pt x="1277" y="1165"/>
                  </a:lnTo>
                  <a:lnTo>
                    <a:pt x="1240" y="1173"/>
                  </a:lnTo>
                  <a:lnTo>
                    <a:pt x="1197" y="1228"/>
                  </a:lnTo>
                  <a:lnTo>
                    <a:pt x="1223" y="1246"/>
                  </a:lnTo>
                  <a:lnTo>
                    <a:pt x="1198" y="1308"/>
                  </a:lnTo>
                  <a:lnTo>
                    <a:pt x="1094" y="1334"/>
                  </a:lnTo>
                  <a:lnTo>
                    <a:pt x="1063" y="1357"/>
                  </a:lnTo>
                  <a:lnTo>
                    <a:pt x="976" y="1343"/>
                  </a:lnTo>
                  <a:lnTo>
                    <a:pt x="937" y="1351"/>
                  </a:lnTo>
                  <a:lnTo>
                    <a:pt x="910" y="1379"/>
                  </a:lnTo>
                  <a:lnTo>
                    <a:pt x="909" y="1391"/>
                  </a:lnTo>
                  <a:lnTo>
                    <a:pt x="766" y="1466"/>
                  </a:lnTo>
                  <a:lnTo>
                    <a:pt x="743" y="1491"/>
                  </a:lnTo>
                  <a:lnTo>
                    <a:pt x="675" y="1551"/>
                  </a:lnTo>
                  <a:lnTo>
                    <a:pt x="677" y="1580"/>
                  </a:lnTo>
                  <a:lnTo>
                    <a:pt x="698" y="1602"/>
                  </a:lnTo>
                  <a:lnTo>
                    <a:pt x="699" y="1612"/>
                  </a:lnTo>
                  <a:lnTo>
                    <a:pt x="644" y="1624"/>
                  </a:lnTo>
                  <a:lnTo>
                    <a:pt x="633" y="1593"/>
                  </a:lnTo>
                  <a:lnTo>
                    <a:pt x="589" y="1600"/>
                  </a:lnTo>
                  <a:lnTo>
                    <a:pt x="572" y="1593"/>
                  </a:lnTo>
                  <a:lnTo>
                    <a:pt x="557" y="1585"/>
                  </a:lnTo>
                  <a:lnTo>
                    <a:pt x="538" y="1506"/>
                  </a:lnTo>
                  <a:lnTo>
                    <a:pt x="513" y="1495"/>
                  </a:lnTo>
                  <a:lnTo>
                    <a:pt x="456" y="1449"/>
                  </a:lnTo>
                  <a:lnTo>
                    <a:pt x="452" y="1453"/>
                  </a:lnTo>
                  <a:lnTo>
                    <a:pt x="388" y="1439"/>
                  </a:lnTo>
                  <a:lnTo>
                    <a:pt x="295" y="1470"/>
                  </a:lnTo>
                  <a:lnTo>
                    <a:pt x="276" y="1474"/>
                  </a:lnTo>
                  <a:lnTo>
                    <a:pt x="257" y="1481"/>
                  </a:lnTo>
                  <a:lnTo>
                    <a:pt x="187" y="1437"/>
                  </a:lnTo>
                  <a:lnTo>
                    <a:pt x="136" y="1438"/>
                  </a:lnTo>
                  <a:lnTo>
                    <a:pt x="125" y="1408"/>
                  </a:lnTo>
                  <a:lnTo>
                    <a:pt x="119" y="1377"/>
                  </a:lnTo>
                  <a:lnTo>
                    <a:pt x="110" y="1362"/>
                  </a:lnTo>
                  <a:lnTo>
                    <a:pt x="91" y="1302"/>
                  </a:lnTo>
                  <a:lnTo>
                    <a:pt x="71" y="1247"/>
                  </a:lnTo>
                  <a:lnTo>
                    <a:pt x="65" y="1236"/>
                  </a:lnTo>
                  <a:lnTo>
                    <a:pt x="118" y="1225"/>
                  </a:lnTo>
                  <a:lnTo>
                    <a:pt x="147" y="1201"/>
                  </a:lnTo>
                  <a:lnTo>
                    <a:pt x="162" y="1158"/>
                  </a:lnTo>
                  <a:lnTo>
                    <a:pt x="172" y="1156"/>
                  </a:lnTo>
                  <a:lnTo>
                    <a:pt x="193" y="1123"/>
                  </a:lnTo>
                  <a:lnTo>
                    <a:pt x="190" y="1103"/>
                  </a:lnTo>
                  <a:lnTo>
                    <a:pt x="155" y="1125"/>
                  </a:lnTo>
                  <a:lnTo>
                    <a:pt x="113" y="1118"/>
                  </a:lnTo>
                  <a:lnTo>
                    <a:pt x="120" y="1092"/>
                  </a:lnTo>
                  <a:lnTo>
                    <a:pt x="100" y="1048"/>
                  </a:lnTo>
                  <a:lnTo>
                    <a:pt x="96" y="1010"/>
                  </a:lnTo>
                  <a:lnTo>
                    <a:pt x="102" y="1003"/>
                  </a:lnTo>
                  <a:lnTo>
                    <a:pt x="86" y="991"/>
                  </a:lnTo>
                  <a:lnTo>
                    <a:pt x="84" y="978"/>
                  </a:lnTo>
                  <a:lnTo>
                    <a:pt x="77" y="920"/>
                  </a:lnTo>
                  <a:lnTo>
                    <a:pt x="42" y="908"/>
                  </a:lnTo>
                  <a:lnTo>
                    <a:pt x="37" y="817"/>
                  </a:lnTo>
                  <a:lnTo>
                    <a:pt x="50" y="797"/>
                  </a:lnTo>
                  <a:lnTo>
                    <a:pt x="42" y="755"/>
                  </a:lnTo>
                  <a:lnTo>
                    <a:pt x="58" y="749"/>
                  </a:lnTo>
                  <a:lnTo>
                    <a:pt x="11" y="699"/>
                  </a:lnTo>
                  <a:lnTo>
                    <a:pt x="30" y="686"/>
                  </a:lnTo>
                  <a:lnTo>
                    <a:pt x="24" y="647"/>
                  </a:lnTo>
                  <a:lnTo>
                    <a:pt x="4" y="650"/>
                  </a:lnTo>
                  <a:lnTo>
                    <a:pt x="0" y="568"/>
                  </a:lnTo>
                  <a:lnTo>
                    <a:pt x="33" y="560"/>
                  </a:lnTo>
                  <a:lnTo>
                    <a:pt x="52" y="510"/>
                  </a:lnTo>
                  <a:lnTo>
                    <a:pt x="63" y="514"/>
                  </a:lnTo>
                  <a:lnTo>
                    <a:pt x="73" y="515"/>
                  </a:lnTo>
                  <a:lnTo>
                    <a:pt x="85" y="496"/>
                  </a:lnTo>
                  <a:lnTo>
                    <a:pt x="101" y="457"/>
                  </a:lnTo>
                  <a:lnTo>
                    <a:pt x="115" y="458"/>
                  </a:lnTo>
                  <a:lnTo>
                    <a:pt x="116" y="410"/>
                  </a:lnTo>
                  <a:lnTo>
                    <a:pt x="130" y="390"/>
                  </a:lnTo>
                  <a:lnTo>
                    <a:pt x="211" y="376"/>
                  </a:lnTo>
                  <a:lnTo>
                    <a:pt x="251" y="361"/>
                  </a:lnTo>
                  <a:lnTo>
                    <a:pt x="272" y="348"/>
                  </a:lnTo>
                  <a:lnTo>
                    <a:pt x="272" y="3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80"/>
            <p:cNvSpPr>
              <a:spLocks noEditPoints="1"/>
            </p:cNvSpPr>
            <p:nvPr/>
          </p:nvSpPr>
          <p:spPr bwMode="auto">
            <a:xfrm>
              <a:off x="7229475" y="2266951"/>
              <a:ext cx="1243013" cy="1557338"/>
            </a:xfrm>
            <a:custGeom>
              <a:avLst/>
              <a:gdLst>
                <a:gd name="T0" fmla="*/ 557 w 1303"/>
                <a:gd name="T1" fmla="*/ 1591 h 1631"/>
                <a:gd name="T2" fmla="*/ 299 w 1303"/>
                <a:gd name="T3" fmla="*/ 1477 h 1631"/>
                <a:gd name="T4" fmla="*/ 119 w 1303"/>
                <a:gd name="T5" fmla="*/ 1381 h 1631"/>
                <a:gd name="T6" fmla="*/ 147 w 1303"/>
                <a:gd name="T7" fmla="*/ 1202 h 1631"/>
                <a:gd name="T8" fmla="*/ 112 w 1303"/>
                <a:gd name="T9" fmla="*/ 1124 h 1631"/>
                <a:gd name="T10" fmla="*/ 84 w 1303"/>
                <a:gd name="T11" fmla="*/ 981 h 1631"/>
                <a:gd name="T12" fmla="*/ 55 w 1303"/>
                <a:gd name="T13" fmla="*/ 751 h 1631"/>
                <a:gd name="T14" fmla="*/ 33 w 1303"/>
                <a:gd name="T15" fmla="*/ 560 h 1631"/>
                <a:gd name="T16" fmla="*/ 114 w 1303"/>
                <a:gd name="T17" fmla="*/ 457 h 1631"/>
                <a:gd name="T18" fmla="*/ 258 w 1303"/>
                <a:gd name="T19" fmla="*/ 336 h 1631"/>
                <a:gd name="T20" fmla="*/ 315 w 1303"/>
                <a:gd name="T21" fmla="*/ 192 h 1631"/>
                <a:gd name="T22" fmla="*/ 386 w 1303"/>
                <a:gd name="T23" fmla="*/ 317 h 1631"/>
                <a:gd name="T24" fmla="*/ 401 w 1303"/>
                <a:gd name="T25" fmla="*/ 430 h 1631"/>
                <a:gd name="T26" fmla="*/ 479 w 1303"/>
                <a:gd name="T27" fmla="*/ 272 h 1631"/>
                <a:gd name="T28" fmla="*/ 519 w 1303"/>
                <a:gd name="T29" fmla="*/ 172 h 1631"/>
                <a:gd name="T30" fmla="*/ 535 w 1303"/>
                <a:gd name="T31" fmla="*/ 7 h 1631"/>
                <a:gd name="T32" fmla="*/ 649 w 1303"/>
                <a:gd name="T33" fmla="*/ 84 h 1631"/>
                <a:gd name="T34" fmla="*/ 786 w 1303"/>
                <a:gd name="T35" fmla="*/ 152 h 1631"/>
                <a:gd name="T36" fmla="*/ 913 w 1303"/>
                <a:gd name="T37" fmla="*/ 122 h 1631"/>
                <a:gd name="T38" fmla="*/ 875 w 1303"/>
                <a:gd name="T39" fmla="*/ 258 h 1631"/>
                <a:gd name="T40" fmla="*/ 901 w 1303"/>
                <a:gd name="T41" fmla="*/ 327 h 1631"/>
                <a:gd name="T42" fmla="*/ 960 w 1303"/>
                <a:gd name="T43" fmla="*/ 424 h 1631"/>
                <a:gd name="T44" fmla="*/ 1113 w 1303"/>
                <a:gd name="T45" fmla="*/ 509 h 1631"/>
                <a:gd name="T46" fmla="*/ 1107 w 1303"/>
                <a:gd name="T47" fmla="*/ 695 h 1631"/>
                <a:gd name="T48" fmla="*/ 1137 w 1303"/>
                <a:gd name="T49" fmla="*/ 883 h 1631"/>
                <a:gd name="T50" fmla="*/ 1245 w 1303"/>
                <a:gd name="T51" fmla="*/ 1179 h 1631"/>
                <a:gd name="T52" fmla="*/ 979 w 1303"/>
                <a:gd name="T53" fmla="*/ 1349 h 1631"/>
                <a:gd name="T54" fmla="*/ 681 w 1303"/>
                <a:gd name="T55" fmla="*/ 1556 h 1631"/>
                <a:gd name="T56" fmla="*/ 638 w 1303"/>
                <a:gd name="T57" fmla="*/ 1592 h 1631"/>
                <a:gd name="T58" fmla="*/ 744 w 1303"/>
                <a:gd name="T59" fmla="*/ 1492 h 1631"/>
                <a:gd name="T60" fmla="*/ 980 w 1303"/>
                <a:gd name="T61" fmla="*/ 1343 h 1631"/>
                <a:gd name="T62" fmla="*/ 1241 w 1303"/>
                <a:gd name="T63" fmla="*/ 1173 h 1631"/>
                <a:gd name="T64" fmla="*/ 1130 w 1303"/>
                <a:gd name="T65" fmla="*/ 888 h 1631"/>
                <a:gd name="T66" fmla="*/ 1101 w 1303"/>
                <a:gd name="T67" fmla="*/ 698 h 1631"/>
                <a:gd name="T68" fmla="*/ 1106 w 1303"/>
                <a:gd name="T69" fmla="*/ 513 h 1631"/>
                <a:gd name="T70" fmla="*/ 963 w 1303"/>
                <a:gd name="T71" fmla="*/ 453 h 1631"/>
                <a:gd name="T72" fmla="*/ 923 w 1303"/>
                <a:gd name="T73" fmla="*/ 376 h 1631"/>
                <a:gd name="T74" fmla="*/ 879 w 1303"/>
                <a:gd name="T75" fmla="*/ 253 h 1631"/>
                <a:gd name="T76" fmla="*/ 906 w 1303"/>
                <a:gd name="T77" fmla="*/ 127 h 1631"/>
                <a:gd name="T78" fmla="*/ 782 w 1303"/>
                <a:gd name="T79" fmla="*/ 159 h 1631"/>
                <a:gd name="T80" fmla="*/ 642 w 1303"/>
                <a:gd name="T81" fmla="*/ 84 h 1631"/>
                <a:gd name="T82" fmla="*/ 554 w 1303"/>
                <a:gd name="T83" fmla="*/ 12 h 1631"/>
                <a:gd name="T84" fmla="*/ 550 w 1303"/>
                <a:gd name="T85" fmla="*/ 144 h 1631"/>
                <a:gd name="T86" fmla="*/ 501 w 1303"/>
                <a:gd name="T87" fmla="*/ 259 h 1631"/>
                <a:gd name="T88" fmla="*/ 419 w 1303"/>
                <a:gd name="T89" fmla="*/ 424 h 1631"/>
                <a:gd name="T90" fmla="*/ 377 w 1303"/>
                <a:gd name="T91" fmla="*/ 314 h 1631"/>
                <a:gd name="T92" fmla="*/ 363 w 1303"/>
                <a:gd name="T93" fmla="*/ 202 h 1631"/>
                <a:gd name="T94" fmla="*/ 221 w 1303"/>
                <a:gd name="T95" fmla="*/ 340 h 1631"/>
                <a:gd name="T96" fmla="*/ 123 w 1303"/>
                <a:gd name="T97" fmla="*/ 414 h 1631"/>
                <a:gd name="T98" fmla="*/ 57 w 1303"/>
                <a:gd name="T99" fmla="*/ 517 h 1631"/>
                <a:gd name="T100" fmla="*/ 19 w 1303"/>
                <a:gd name="T101" fmla="*/ 703 h 1631"/>
                <a:gd name="T102" fmla="*/ 83 w 1303"/>
                <a:gd name="T103" fmla="*/ 921 h 1631"/>
                <a:gd name="T104" fmla="*/ 120 w 1303"/>
                <a:gd name="T105" fmla="*/ 1119 h 1631"/>
                <a:gd name="T106" fmla="*/ 152 w 1303"/>
                <a:gd name="T107" fmla="*/ 1206 h 1631"/>
                <a:gd name="T108" fmla="*/ 125 w 1303"/>
                <a:gd name="T109" fmla="*/ 1379 h 1631"/>
                <a:gd name="T110" fmla="*/ 297 w 1303"/>
                <a:gd name="T111" fmla="*/ 1470 h 1631"/>
                <a:gd name="T112" fmla="*/ 562 w 1303"/>
                <a:gd name="T113" fmla="*/ 1586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3" h="1631">
                  <a:moveTo>
                    <a:pt x="645" y="1631"/>
                  </a:moveTo>
                  <a:lnTo>
                    <a:pt x="645" y="1631"/>
                  </a:lnTo>
                  <a:lnTo>
                    <a:pt x="634" y="1599"/>
                  </a:lnTo>
                  <a:lnTo>
                    <a:pt x="591" y="1606"/>
                  </a:lnTo>
                  <a:lnTo>
                    <a:pt x="574" y="1599"/>
                  </a:lnTo>
                  <a:lnTo>
                    <a:pt x="557" y="1591"/>
                  </a:lnTo>
                  <a:lnTo>
                    <a:pt x="538" y="1512"/>
                  </a:lnTo>
                  <a:lnTo>
                    <a:pt x="513" y="1501"/>
                  </a:lnTo>
                  <a:lnTo>
                    <a:pt x="460" y="1456"/>
                  </a:lnTo>
                  <a:lnTo>
                    <a:pt x="456" y="1460"/>
                  </a:lnTo>
                  <a:lnTo>
                    <a:pt x="391" y="1445"/>
                  </a:lnTo>
                  <a:lnTo>
                    <a:pt x="299" y="1477"/>
                  </a:lnTo>
                  <a:lnTo>
                    <a:pt x="280" y="1481"/>
                  </a:lnTo>
                  <a:lnTo>
                    <a:pt x="259" y="1488"/>
                  </a:lnTo>
                  <a:lnTo>
                    <a:pt x="189" y="1444"/>
                  </a:lnTo>
                  <a:lnTo>
                    <a:pt x="137" y="1444"/>
                  </a:lnTo>
                  <a:lnTo>
                    <a:pt x="125" y="1412"/>
                  </a:lnTo>
                  <a:lnTo>
                    <a:pt x="119" y="1381"/>
                  </a:lnTo>
                  <a:lnTo>
                    <a:pt x="110" y="1367"/>
                  </a:lnTo>
                  <a:lnTo>
                    <a:pt x="91" y="1306"/>
                  </a:lnTo>
                  <a:lnTo>
                    <a:pt x="70" y="1251"/>
                  </a:lnTo>
                  <a:lnTo>
                    <a:pt x="62" y="1237"/>
                  </a:lnTo>
                  <a:lnTo>
                    <a:pt x="120" y="1225"/>
                  </a:lnTo>
                  <a:lnTo>
                    <a:pt x="147" y="1202"/>
                  </a:lnTo>
                  <a:lnTo>
                    <a:pt x="163" y="1158"/>
                  </a:lnTo>
                  <a:lnTo>
                    <a:pt x="173" y="1156"/>
                  </a:lnTo>
                  <a:lnTo>
                    <a:pt x="193" y="1126"/>
                  </a:lnTo>
                  <a:lnTo>
                    <a:pt x="190" y="1112"/>
                  </a:lnTo>
                  <a:lnTo>
                    <a:pt x="158" y="1131"/>
                  </a:lnTo>
                  <a:lnTo>
                    <a:pt x="112" y="1124"/>
                  </a:lnTo>
                  <a:lnTo>
                    <a:pt x="120" y="1096"/>
                  </a:lnTo>
                  <a:lnTo>
                    <a:pt x="100" y="1051"/>
                  </a:lnTo>
                  <a:lnTo>
                    <a:pt x="96" y="1012"/>
                  </a:lnTo>
                  <a:lnTo>
                    <a:pt x="101" y="1006"/>
                  </a:lnTo>
                  <a:lnTo>
                    <a:pt x="86" y="996"/>
                  </a:lnTo>
                  <a:lnTo>
                    <a:pt x="84" y="981"/>
                  </a:lnTo>
                  <a:lnTo>
                    <a:pt x="77" y="925"/>
                  </a:lnTo>
                  <a:lnTo>
                    <a:pt x="42" y="914"/>
                  </a:lnTo>
                  <a:lnTo>
                    <a:pt x="37" y="820"/>
                  </a:lnTo>
                  <a:lnTo>
                    <a:pt x="49" y="799"/>
                  </a:lnTo>
                  <a:lnTo>
                    <a:pt x="41" y="756"/>
                  </a:lnTo>
                  <a:lnTo>
                    <a:pt x="55" y="751"/>
                  </a:lnTo>
                  <a:lnTo>
                    <a:pt x="9" y="702"/>
                  </a:lnTo>
                  <a:lnTo>
                    <a:pt x="30" y="687"/>
                  </a:lnTo>
                  <a:lnTo>
                    <a:pt x="24" y="654"/>
                  </a:lnTo>
                  <a:lnTo>
                    <a:pt x="4" y="656"/>
                  </a:lnTo>
                  <a:lnTo>
                    <a:pt x="0" y="568"/>
                  </a:lnTo>
                  <a:lnTo>
                    <a:pt x="33" y="560"/>
                  </a:lnTo>
                  <a:lnTo>
                    <a:pt x="53" y="509"/>
                  </a:lnTo>
                  <a:lnTo>
                    <a:pt x="67" y="513"/>
                  </a:lnTo>
                  <a:lnTo>
                    <a:pt x="74" y="515"/>
                  </a:lnTo>
                  <a:lnTo>
                    <a:pt x="85" y="497"/>
                  </a:lnTo>
                  <a:lnTo>
                    <a:pt x="102" y="457"/>
                  </a:lnTo>
                  <a:lnTo>
                    <a:pt x="114" y="457"/>
                  </a:lnTo>
                  <a:lnTo>
                    <a:pt x="116" y="412"/>
                  </a:lnTo>
                  <a:lnTo>
                    <a:pt x="131" y="390"/>
                  </a:lnTo>
                  <a:lnTo>
                    <a:pt x="213" y="375"/>
                  </a:lnTo>
                  <a:lnTo>
                    <a:pt x="253" y="361"/>
                  </a:lnTo>
                  <a:lnTo>
                    <a:pt x="270" y="350"/>
                  </a:lnTo>
                  <a:lnTo>
                    <a:pt x="258" y="336"/>
                  </a:lnTo>
                  <a:lnTo>
                    <a:pt x="219" y="347"/>
                  </a:lnTo>
                  <a:lnTo>
                    <a:pt x="201" y="332"/>
                  </a:lnTo>
                  <a:lnTo>
                    <a:pt x="192" y="286"/>
                  </a:lnTo>
                  <a:lnTo>
                    <a:pt x="237" y="259"/>
                  </a:lnTo>
                  <a:lnTo>
                    <a:pt x="298" y="238"/>
                  </a:lnTo>
                  <a:lnTo>
                    <a:pt x="315" y="192"/>
                  </a:lnTo>
                  <a:lnTo>
                    <a:pt x="365" y="195"/>
                  </a:lnTo>
                  <a:lnTo>
                    <a:pt x="429" y="238"/>
                  </a:lnTo>
                  <a:lnTo>
                    <a:pt x="441" y="255"/>
                  </a:lnTo>
                  <a:lnTo>
                    <a:pt x="417" y="296"/>
                  </a:lnTo>
                  <a:lnTo>
                    <a:pt x="403" y="303"/>
                  </a:lnTo>
                  <a:lnTo>
                    <a:pt x="386" y="317"/>
                  </a:lnTo>
                  <a:lnTo>
                    <a:pt x="381" y="320"/>
                  </a:lnTo>
                  <a:lnTo>
                    <a:pt x="366" y="332"/>
                  </a:lnTo>
                  <a:lnTo>
                    <a:pt x="362" y="364"/>
                  </a:lnTo>
                  <a:lnTo>
                    <a:pt x="385" y="369"/>
                  </a:lnTo>
                  <a:lnTo>
                    <a:pt x="388" y="383"/>
                  </a:lnTo>
                  <a:lnTo>
                    <a:pt x="401" y="430"/>
                  </a:lnTo>
                  <a:lnTo>
                    <a:pt x="414" y="419"/>
                  </a:lnTo>
                  <a:lnTo>
                    <a:pt x="423" y="403"/>
                  </a:lnTo>
                  <a:lnTo>
                    <a:pt x="431" y="367"/>
                  </a:lnTo>
                  <a:lnTo>
                    <a:pt x="452" y="312"/>
                  </a:lnTo>
                  <a:lnTo>
                    <a:pt x="474" y="302"/>
                  </a:lnTo>
                  <a:lnTo>
                    <a:pt x="479" y="272"/>
                  </a:lnTo>
                  <a:lnTo>
                    <a:pt x="494" y="256"/>
                  </a:lnTo>
                  <a:lnTo>
                    <a:pt x="476" y="159"/>
                  </a:lnTo>
                  <a:lnTo>
                    <a:pt x="495" y="122"/>
                  </a:lnTo>
                  <a:lnTo>
                    <a:pt x="521" y="144"/>
                  </a:lnTo>
                  <a:lnTo>
                    <a:pt x="506" y="169"/>
                  </a:lnTo>
                  <a:lnTo>
                    <a:pt x="519" y="172"/>
                  </a:lnTo>
                  <a:lnTo>
                    <a:pt x="542" y="144"/>
                  </a:lnTo>
                  <a:lnTo>
                    <a:pt x="503" y="89"/>
                  </a:lnTo>
                  <a:lnTo>
                    <a:pt x="495" y="71"/>
                  </a:lnTo>
                  <a:lnTo>
                    <a:pt x="514" y="47"/>
                  </a:lnTo>
                  <a:lnTo>
                    <a:pt x="533" y="48"/>
                  </a:lnTo>
                  <a:lnTo>
                    <a:pt x="535" y="7"/>
                  </a:lnTo>
                  <a:lnTo>
                    <a:pt x="553" y="6"/>
                  </a:lnTo>
                  <a:lnTo>
                    <a:pt x="578" y="0"/>
                  </a:lnTo>
                  <a:lnTo>
                    <a:pt x="632" y="28"/>
                  </a:lnTo>
                  <a:lnTo>
                    <a:pt x="631" y="51"/>
                  </a:lnTo>
                  <a:lnTo>
                    <a:pt x="649" y="68"/>
                  </a:lnTo>
                  <a:lnTo>
                    <a:pt x="649" y="84"/>
                  </a:lnTo>
                  <a:lnTo>
                    <a:pt x="673" y="134"/>
                  </a:lnTo>
                  <a:lnTo>
                    <a:pt x="712" y="156"/>
                  </a:lnTo>
                  <a:lnTo>
                    <a:pt x="730" y="152"/>
                  </a:lnTo>
                  <a:lnTo>
                    <a:pt x="732" y="157"/>
                  </a:lnTo>
                  <a:lnTo>
                    <a:pt x="760" y="155"/>
                  </a:lnTo>
                  <a:lnTo>
                    <a:pt x="786" y="152"/>
                  </a:lnTo>
                  <a:lnTo>
                    <a:pt x="793" y="163"/>
                  </a:lnTo>
                  <a:lnTo>
                    <a:pt x="826" y="134"/>
                  </a:lnTo>
                  <a:lnTo>
                    <a:pt x="895" y="83"/>
                  </a:lnTo>
                  <a:lnTo>
                    <a:pt x="905" y="82"/>
                  </a:lnTo>
                  <a:lnTo>
                    <a:pt x="913" y="85"/>
                  </a:lnTo>
                  <a:lnTo>
                    <a:pt x="913" y="122"/>
                  </a:lnTo>
                  <a:lnTo>
                    <a:pt x="933" y="129"/>
                  </a:lnTo>
                  <a:lnTo>
                    <a:pt x="958" y="138"/>
                  </a:lnTo>
                  <a:lnTo>
                    <a:pt x="956" y="171"/>
                  </a:lnTo>
                  <a:lnTo>
                    <a:pt x="933" y="232"/>
                  </a:lnTo>
                  <a:lnTo>
                    <a:pt x="905"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3"/>
                  </a:lnTo>
                  <a:lnTo>
                    <a:pt x="960" y="424"/>
                  </a:lnTo>
                  <a:lnTo>
                    <a:pt x="969" y="450"/>
                  </a:lnTo>
                  <a:lnTo>
                    <a:pt x="992" y="484"/>
                  </a:lnTo>
                  <a:lnTo>
                    <a:pt x="1046" y="490"/>
                  </a:lnTo>
                  <a:lnTo>
                    <a:pt x="1059" y="493"/>
                  </a:lnTo>
                  <a:lnTo>
                    <a:pt x="1088" y="496"/>
                  </a:lnTo>
                  <a:lnTo>
                    <a:pt x="1113" y="509"/>
                  </a:lnTo>
                  <a:lnTo>
                    <a:pt x="1109" y="574"/>
                  </a:lnTo>
                  <a:lnTo>
                    <a:pt x="1107" y="577"/>
                  </a:lnTo>
                  <a:lnTo>
                    <a:pt x="1113" y="632"/>
                  </a:lnTo>
                  <a:lnTo>
                    <a:pt x="1088" y="643"/>
                  </a:lnTo>
                  <a:lnTo>
                    <a:pt x="1085" y="674"/>
                  </a:lnTo>
                  <a:lnTo>
                    <a:pt x="1107" y="695"/>
                  </a:lnTo>
                  <a:lnTo>
                    <a:pt x="1127" y="754"/>
                  </a:lnTo>
                  <a:lnTo>
                    <a:pt x="1185" y="774"/>
                  </a:lnTo>
                  <a:lnTo>
                    <a:pt x="1184" y="794"/>
                  </a:lnTo>
                  <a:lnTo>
                    <a:pt x="1146" y="795"/>
                  </a:lnTo>
                  <a:lnTo>
                    <a:pt x="1137" y="875"/>
                  </a:lnTo>
                  <a:lnTo>
                    <a:pt x="1137" y="883"/>
                  </a:lnTo>
                  <a:lnTo>
                    <a:pt x="1180" y="897"/>
                  </a:lnTo>
                  <a:lnTo>
                    <a:pt x="1214" y="959"/>
                  </a:lnTo>
                  <a:lnTo>
                    <a:pt x="1277" y="1048"/>
                  </a:lnTo>
                  <a:lnTo>
                    <a:pt x="1303" y="1131"/>
                  </a:lnTo>
                  <a:lnTo>
                    <a:pt x="1282" y="1171"/>
                  </a:lnTo>
                  <a:lnTo>
                    <a:pt x="1245" y="1179"/>
                  </a:lnTo>
                  <a:lnTo>
                    <a:pt x="1205" y="1230"/>
                  </a:lnTo>
                  <a:lnTo>
                    <a:pt x="1230" y="1248"/>
                  </a:lnTo>
                  <a:lnTo>
                    <a:pt x="1204" y="1314"/>
                  </a:lnTo>
                  <a:lnTo>
                    <a:pt x="1098" y="1340"/>
                  </a:lnTo>
                  <a:lnTo>
                    <a:pt x="1067" y="1364"/>
                  </a:lnTo>
                  <a:lnTo>
                    <a:pt x="979" y="1349"/>
                  </a:lnTo>
                  <a:lnTo>
                    <a:pt x="941" y="1357"/>
                  </a:lnTo>
                  <a:lnTo>
                    <a:pt x="916" y="1383"/>
                  </a:lnTo>
                  <a:lnTo>
                    <a:pt x="916" y="1396"/>
                  </a:lnTo>
                  <a:lnTo>
                    <a:pt x="771" y="1471"/>
                  </a:lnTo>
                  <a:lnTo>
                    <a:pt x="748" y="1497"/>
                  </a:lnTo>
                  <a:lnTo>
                    <a:pt x="681" y="1556"/>
                  </a:lnTo>
                  <a:lnTo>
                    <a:pt x="683" y="1582"/>
                  </a:lnTo>
                  <a:lnTo>
                    <a:pt x="705" y="1604"/>
                  </a:lnTo>
                  <a:lnTo>
                    <a:pt x="705" y="1618"/>
                  </a:lnTo>
                  <a:lnTo>
                    <a:pt x="645" y="1631"/>
                  </a:lnTo>
                  <a:close/>
                  <a:moveTo>
                    <a:pt x="638" y="1592"/>
                  </a:moveTo>
                  <a:lnTo>
                    <a:pt x="638" y="1592"/>
                  </a:lnTo>
                  <a:lnTo>
                    <a:pt x="649" y="1623"/>
                  </a:lnTo>
                  <a:lnTo>
                    <a:pt x="698" y="1613"/>
                  </a:lnTo>
                  <a:lnTo>
                    <a:pt x="698" y="1607"/>
                  </a:lnTo>
                  <a:lnTo>
                    <a:pt x="676" y="1584"/>
                  </a:lnTo>
                  <a:lnTo>
                    <a:pt x="675" y="1553"/>
                  </a:lnTo>
                  <a:lnTo>
                    <a:pt x="744" y="1492"/>
                  </a:lnTo>
                  <a:lnTo>
                    <a:pt x="767" y="1466"/>
                  </a:lnTo>
                  <a:lnTo>
                    <a:pt x="909" y="1392"/>
                  </a:lnTo>
                  <a:lnTo>
                    <a:pt x="909" y="1380"/>
                  </a:lnTo>
                  <a:lnTo>
                    <a:pt x="938" y="1351"/>
                  </a:lnTo>
                  <a:lnTo>
                    <a:pt x="979" y="1342"/>
                  </a:lnTo>
                  <a:lnTo>
                    <a:pt x="980" y="1343"/>
                  </a:lnTo>
                  <a:lnTo>
                    <a:pt x="1065" y="1357"/>
                  </a:lnTo>
                  <a:lnTo>
                    <a:pt x="1096" y="1334"/>
                  </a:lnTo>
                  <a:lnTo>
                    <a:pt x="1199" y="1308"/>
                  </a:lnTo>
                  <a:lnTo>
                    <a:pt x="1222" y="1250"/>
                  </a:lnTo>
                  <a:lnTo>
                    <a:pt x="1196" y="1232"/>
                  </a:lnTo>
                  <a:lnTo>
                    <a:pt x="1241" y="1173"/>
                  </a:lnTo>
                  <a:lnTo>
                    <a:pt x="1278" y="1165"/>
                  </a:lnTo>
                  <a:lnTo>
                    <a:pt x="1296" y="1130"/>
                  </a:lnTo>
                  <a:lnTo>
                    <a:pt x="1271" y="1051"/>
                  </a:lnTo>
                  <a:lnTo>
                    <a:pt x="1208" y="962"/>
                  </a:lnTo>
                  <a:lnTo>
                    <a:pt x="1176" y="903"/>
                  </a:lnTo>
                  <a:lnTo>
                    <a:pt x="1130" y="888"/>
                  </a:lnTo>
                  <a:lnTo>
                    <a:pt x="1130" y="875"/>
                  </a:lnTo>
                  <a:lnTo>
                    <a:pt x="1140" y="789"/>
                  </a:lnTo>
                  <a:lnTo>
                    <a:pt x="1178" y="787"/>
                  </a:lnTo>
                  <a:lnTo>
                    <a:pt x="1179" y="779"/>
                  </a:lnTo>
                  <a:lnTo>
                    <a:pt x="1122" y="759"/>
                  </a:lnTo>
                  <a:lnTo>
                    <a:pt x="1101" y="698"/>
                  </a:lnTo>
                  <a:lnTo>
                    <a:pt x="1078" y="677"/>
                  </a:lnTo>
                  <a:lnTo>
                    <a:pt x="1081" y="638"/>
                  </a:lnTo>
                  <a:lnTo>
                    <a:pt x="1106" y="628"/>
                  </a:lnTo>
                  <a:lnTo>
                    <a:pt x="1100" y="576"/>
                  </a:lnTo>
                  <a:lnTo>
                    <a:pt x="1103" y="571"/>
                  </a:lnTo>
                  <a:lnTo>
                    <a:pt x="1106" y="513"/>
                  </a:lnTo>
                  <a:lnTo>
                    <a:pt x="1085" y="502"/>
                  </a:lnTo>
                  <a:lnTo>
                    <a:pt x="1058" y="499"/>
                  </a:lnTo>
                  <a:lnTo>
                    <a:pt x="1045" y="496"/>
                  </a:lnTo>
                  <a:lnTo>
                    <a:pt x="989" y="490"/>
                  </a:lnTo>
                  <a:lnTo>
                    <a:pt x="979" y="476"/>
                  </a:lnTo>
                  <a:lnTo>
                    <a:pt x="963" y="453"/>
                  </a:lnTo>
                  <a:lnTo>
                    <a:pt x="954" y="427"/>
                  </a:lnTo>
                  <a:lnTo>
                    <a:pt x="947" y="409"/>
                  </a:lnTo>
                  <a:lnTo>
                    <a:pt x="984" y="399"/>
                  </a:lnTo>
                  <a:lnTo>
                    <a:pt x="1002" y="392"/>
                  </a:lnTo>
                  <a:lnTo>
                    <a:pt x="982" y="374"/>
                  </a:lnTo>
                  <a:lnTo>
                    <a:pt x="923" y="376"/>
                  </a:lnTo>
                  <a:lnTo>
                    <a:pt x="897" y="333"/>
                  </a:lnTo>
                  <a:lnTo>
                    <a:pt x="824" y="310"/>
                  </a:lnTo>
                  <a:lnTo>
                    <a:pt x="794" y="313"/>
                  </a:lnTo>
                  <a:lnTo>
                    <a:pt x="774" y="262"/>
                  </a:lnTo>
                  <a:lnTo>
                    <a:pt x="796" y="217"/>
                  </a:lnTo>
                  <a:lnTo>
                    <a:pt x="879" y="253"/>
                  </a:lnTo>
                  <a:lnTo>
                    <a:pt x="903" y="273"/>
                  </a:lnTo>
                  <a:lnTo>
                    <a:pt x="927" y="230"/>
                  </a:lnTo>
                  <a:lnTo>
                    <a:pt x="949" y="169"/>
                  </a:lnTo>
                  <a:lnTo>
                    <a:pt x="951" y="143"/>
                  </a:lnTo>
                  <a:lnTo>
                    <a:pt x="930" y="135"/>
                  </a:lnTo>
                  <a:lnTo>
                    <a:pt x="906" y="127"/>
                  </a:lnTo>
                  <a:lnTo>
                    <a:pt x="906" y="90"/>
                  </a:lnTo>
                  <a:lnTo>
                    <a:pt x="905" y="89"/>
                  </a:lnTo>
                  <a:lnTo>
                    <a:pt x="897" y="90"/>
                  </a:lnTo>
                  <a:lnTo>
                    <a:pt x="830" y="139"/>
                  </a:lnTo>
                  <a:lnTo>
                    <a:pt x="791" y="173"/>
                  </a:lnTo>
                  <a:lnTo>
                    <a:pt x="782" y="159"/>
                  </a:lnTo>
                  <a:lnTo>
                    <a:pt x="761" y="162"/>
                  </a:lnTo>
                  <a:lnTo>
                    <a:pt x="728" y="164"/>
                  </a:lnTo>
                  <a:lnTo>
                    <a:pt x="726" y="159"/>
                  </a:lnTo>
                  <a:lnTo>
                    <a:pt x="711" y="163"/>
                  </a:lnTo>
                  <a:lnTo>
                    <a:pt x="668" y="139"/>
                  </a:lnTo>
                  <a:lnTo>
                    <a:pt x="642" y="84"/>
                  </a:lnTo>
                  <a:lnTo>
                    <a:pt x="642" y="71"/>
                  </a:lnTo>
                  <a:lnTo>
                    <a:pt x="624" y="54"/>
                  </a:lnTo>
                  <a:lnTo>
                    <a:pt x="625" y="32"/>
                  </a:lnTo>
                  <a:lnTo>
                    <a:pt x="614" y="26"/>
                  </a:lnTo>
                  <a:lnTo>
                    <a:pt x="577" y="7"/>
                  </a:lnTo>
                  <a:lnTo>
                    <a:pt x="554" y="12"/>
                  </a:lnTo>
                  <a:lnTo>
                    <a:pt x="541" y="13"/>
                  </a:lnTo>
                  <a:lnTo>
                    <a:pt x="539" y="56"/>
                  </a:lnTo>
                  <a:lnTo>
                    <a:pt x="517" y="54"/>
                  </a:lnTo>
                  <a:lnTo>
                    <a:pt x="503" y="72"/>
                  </a:lnTo>
                  <a:lnTo>
                    <a:pt x="509" y="85"/>
                  </a:lnTo>
                  <a:lnTo>
                    <a:pt x="550" y="144"/>
                  </a:lnTo>
                  <a:lnTo>
                    <a:pt x="522" y="179"/>
                  </a:lnTo>
                  <a:lnTo>
                    <a:pt x="496" y="174"/>
                  </a:lnTo>
                  <a:lnTo>
                    <a:pt x="512" y="145"/>
                  </a:lnTo>
                  <a:lnTo>
                    <a:pt x="497" y="133"/>
                  </a:lnTo>
                  <a:lnTo>
                    <a:pt x="483" y="160"/>
                  </a:lnTo>
                  <a:lnTo>
                    <a:pt x="501" y="259"/>
                  </a:lnTo>
                  <a:lnTo>
                    <a:pt x="485" y="275"/>
                  </a:lnTo>
                  <a:lnTo>
                    <a:pt x="480" y="307"/>
                  </a:lnTo>
                  <a:lnTo>
                    <a:pt x="457" y="317"/>
                  </a:lnTo>
                  <a:lnTo>
                    <a:pt x="438" y="369"/>
                  </a:lnTo>
                  <a:lnTo>
                    <a:pt x="429" y="406"/>
                  </a:lnTo>
                  <a:lnTo>
                    <a:pt x="419" y="424"/>
                  </a:lnTo>
                  <a:lnTo>
                    <a:pt x="398" y="441"/>
                  </a:lnTo>
                  <a:lnTo>
                    <a:pt x="382" y="385"/>
                  </a:lnTo>
                  <a:lnTo>
                    <a:pt x="379" y="374"/>
                  </a:lnTo>
                  <a:lnTo>
                    <a:pt x="354" y="370"/>
                  </a:lnTo>
                  <a:lnTo>
                    <a:pt x="359" y="328"/>
                  </a:lnTo>
                  <a:lnTo>
                    <a:pt x="377" y="314"/>
                  </a:lnTo>
                  <a:lnTo>
                    <a:pt x="382" y="311"/>
                  </a:lnTo>
                  <a:lnTo>
                    <a:pt x="400" y="297"/>
                  </a:lnTo>
                  <a:lnTo>
                    <a:pt x="412" y="291"/>
                  </a:lnTo>
                  <a:lnTo>
                    <a:pt x="434" y="256"/>
                  </a:lnTo>
                  <a:lnTo>
                    <a:pt x="424" y="242"/>
                  </a:lnTo>
                  <a:lnTo>
                    <a:pt x="363" y="202"/>
                  </a:lnTo>
                  <a:lnTo>
                    <a:pt x="320" y="199"/>
                  </a:lnTo>
                  <a:lnTo>
                    <a:pt x="304" y="243"/>
                  </a:lnTo>
                  <a:lnTo>
                    <a:pt x="240" y="265"/>
                  </a:lnTo>
                  <a:lnTo>
                    <a:pt x="199" y="289"/>
                  </a:lnTo>
                  <a:lnTo>
                    <a:pt x="207" y="328"/>
                  </a:lnTo>
                  <a:lnTo>
                    <a:pt x="221" y="340"/>
                  </a:lnTo>
                  <a:lnTo>
                    <a:pt x="260" y="328"/>
                  </a:lnTo>
                  <a:lnTo>
                    <a:pt x="280" y="352"/>
                  </a:lnTo>
                  <a:lnTo>
                    <a:pt x="255" y="367"/>
                  </a:lnTo>
                  <a:lnTo>
                    <a:pt x="215" y="382"/>
                  </a:lnTo>
                  <a:lnTo>
                    <a:pt x="135" y="396"/>
                  </a:lnTo>
                  <a:lnTo>
                    <a:pt x="123" y="414"/>
                  </a:lnTo>
                  <a:lnTo>
                    <a:pt x="121" y="465"/>
                  </a:lnTo>
                  <a:lnTo>
                    <a:pt x="106" y="464"/>
                  </a:lnTo>
                  <a:lnTo>
                    <a:pt x="91" y="500"/>
                  </a:lnTo>
                  <a:lnTo>
                    <a:pt x="78" y="522"/>
                  </a:lnTo>
                  <a:lnTo>
                    <a:pt x="66" y="520"/>
                  </a:lnTo>
                  <a:lnTo>
                    <a:pt x="57" y="517"/>
                  </a:lnTo>
                  <a:lnTo>
                    <a:pt x="38" y="566"/>
                  </a:lnTo>
                  <a:lnTo>
                    <a:pt x="7" y="573"/>
                  </a:lnTo>
                  <a:lnTo>
                    <a:pt x="11" y="649"/>
                  </a:lnTo>
                  <a:lnTo>
                    <a:pt x="30" y="647"/>
                  </a:lnTo>
                  <a:lnTo>
                    <a:pt x="37" y="690"/>
                  </a:lnTo>
                  <a:lnTo>
                    <a:pt x="19" y="703"/>
                  </a:lnTo>
                  <a:lnTo>
                    <a:pt x="67" y="753"/>
                  </a:lnTo>
                  <a:lnTo>
                    <a:pt x="49" y="760"/>
                  </a:lnTo>
                  <a:lnTo>
                    <a:pt x="56" y="800"/>
                  </a:lnTo>
                  <a:lnTo>
                    <a:pt x="43" y="821"/>
                  </a:lnTo>
                  <a:lnTo>
                    <a:pt x="49" y="909"/>
                  </a:lnTo>
                  <a:lnTo>
                    <a:pt x="83" y="921"/>
                  </a:lnTo>
                  <a:lnTo>
                    <a:pt x="92" y="992"/>
                  </a:lnTo>
                  <a:lnTo>
                    <a:pt x="110" y="1005"/>
                  </a:lnTo>
                  <a:lnTo>
                    <a:pt x="102" y="1014"/>
                  </a:lnTo>
                  <a:lnTo>
                    <a:pt x="106" y="1050"/>
                  </a:lnTo>
                  <a:lnTo>
                    <a:pt x="127" y="1095"/>
                  </a:lnTo>
                  <a:lnTo>
                    <a:pt x="120" y="1119"/>
                  </a:lnTo>
                  <a:lnTo>
                    <a:pt x="157" y="1124"/>
                  </a:lnTo>
                  <a:lnTo>
                    <a:pt x="195" y="1101"/>
                  </a:lnTo>
                  <a:lnTo>
                    <a:pt x="200" y="1127"/>
                  </a:lnTo>
                  <a:lnTo>
                    <a:pt x="177" y="1162"/>
                  </a:lnTo>
                  <a:lnTo>
                    <a:pt x="168" y="1164"/>
                  </a:lnTo>
                  <a:lnTo>
                    <a:pt x="152" y="1206"/>
                  </a:lnTo>
                  <a:lnTo>
                    <a:pt x="122" y="1231"/>
                  </a:lnTo>
                  <a:lnTo>
                    <a:pt x="73" y="1241"/>
                  </a:lnTo>
                  <a:lnTo>
                    <a:pt x="76" y="1248"/>
                  </a:lnTo>
                  <a:lnTo>
                    <a:pt x="97" y="1304"/>
                  </a:lnTo>
                  <a:lnTo>
                    <a:pt x="116" y="1364"/>
                  </a:lnTo>
                  <a:lnTo>
                    <a:pt x="125" y="1379"/>
                  </a:lnTo>
                  <a:lnTo>
                    <a:pt x="131" y="1411"/>
                  </a:lnTo>
                  <a:lnTo>
                    <a:pt x="141" y="1438"/>
                  </a:lnTo>
                  <a:lnTo>
                    <a:pt x="191" y="1437"/>
                  </a:lnTo>
                  <a:lnTo>
                    <a:pt x="260" y="1481"/>
                  </a:lnTo>
                  <a:lnTo>
                    <a:pt x="278" y="1474"/>
                  </a:lnTo>
                  <a:lnTo>
                    <a:pt x="297" y="1470"/>
                  </a:lnTo>
                  <a:lnTo>
                    <a:pt x="390" y="1438"/>
                  </a:lnTo>
                  <a:lnTo>
                    <a:pt x="454" y="1453"/>
                  </a:lnTo>
                  <a:lnTo>
                    <a:pt x="459" y="1447"/>
                  </a:lnTo>
                  <a:lnTo>
                    <a:pt x="517" y="1495"/>
                  </a:lnTo>
                  <a:lnTo>
                    <a:pt x="544" y="1507"/>
                  </a:lnTo>
                  <a:lnTo>
                    <a:pt x="562" y="1586"/>
                  </a:lnTo>
                  <a:lnTo>
                    <a:pt x="576" y="1593"/>
                  </a:lnTo>
                  <a:lnTo>
                    <a:pt x="592" y="1600"/>
                  </a:lnTo>
                  <a:lnTo>
                    <a:pt x="638" y="159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1"/>
            <p:cNvSpPr>
              <a:spLocks/>
            </p:cNvSpPr>
            <p:nvPr/>
          </p:nvSpPr>
          <p:spPr bwMode="auto">
            <a:xfrm>
              <a:off x="7302500" y="3597276"/>
              <a:ext cx="1212850" cy="1009650"/>
            </a:xfrm>
            <a:custGeom>
              <a:avLst/>
              <a:gdLst>
                <a:gd name="T0" fmla="*/ 1137 w 1272"/>
                <a:gd name="T1" fmla="*/ 46 h 1058"/>
                <a:gd name="T2" fmla="*/ 1206 w 1272"/>
                <a:gd name="T3" fmla="*/ 61 h 1058"/>
                <a:gd name="T4" fmla="*/ 1182 w 1272"/>
                <a:gd name="T5" fmla="*/ 149 h 1058"/>
                <a:gd name="T6" fmla="*/ 1222 w 1272"/>
                <a:gd name="T7" fmla="*/ 150 h 1058"/>
                <a:gd name="T8" fmla="*/ 1202 w 1272"/>
                <a:gd name="T9" fmla="*/ 284 h 1058"/>
                <a:gd name="T10" fmla="*/ 1201 w 1272"/>
                <a:gd name="T11" fmla="*/ 299 h 1058"/>
                <a:gd name="T12" fmla="*/ 1208 w 1272"/>
                <a:gd name="T13" fmla="*/ 358 h 1058"/>
                <a:gd name="T14" fmla="*/ 1171 w 1272"/>
                <a:gd name="T15" fmla="*/ 430 h 1058"/>
                <a:gd name="T16" fmla="*/ 1162 w 1272"/>
                <a:gd name="T17" fmla="*/ 559 h 1058"/>
                <a:gd name="T18" fmla="*/ 1065 w 1272"/>
                <a:gd name="T19" fmla="*/ 608 h 1058"/>
                <a:gd name="T20" fmla="*/ 1086 w 1272"/>
                <a:gd name="T21" fmla="*/ 658 h 1058"/>
                <a:gd name="T22" fmla="*/ 1170 w 1272"/>
                <a:gd name="T23" fmla="*/ 802 h 1058"/>
                <a:gd name="T24" fmla="*/ 1183 w 1272"/>
                <a:gd name="T25" fmla="*/ 894 h 1058"/>
                <a:gd name="T26" fmla="*/ 1143 w 1272"/>
                <a:gd name="T27" fmla="*/ 953 h 1058"/>
                <a:gd name="T28" fmla="*/ 967 w 1272"/>
                <a:gd name="T29" fmla="*/ 1058 h 1058"/>
                <a:gd name="T30" fmla="*/ 963 w 1272"/>
                <a:gd name="T31" fmla="*/ 978 h 1058"/>
                <a:gd name="T32" fmla="*/ 916 w 1272"/>
                <a:gd name="T33" fmla="*/ 909 h 1058"/>
                <a:gd name="T34" fmla="*/ 882 w 1272"/>
                <a:gd name="T35" fmla="*/ 892 h 1058"/>
                <a:gd name="T36" fmla="*/ 800 w 1272"/>
                <a:gd name="T37" fmla="*/ 893 h 1058"/>
                <a:gd name="T38" fmla="*/ 672 w 1272"/>
                <a:gd name="T39" fmla="*/ 974 h 1058"/>
                <a:gd name="T40" fmla="*/ 637 w 1272"/>
                <a:gd name="T41" fmla="*/ 880 h 1058"/>
                <a:gd name="T42" fmla="*/ 519 w 1272"/>
                <a:gd name="T43" fmla="*/ 873 h 1058"/>
                <a:gd name="T44" fmla="*/ 454 w 1272"/>
                <a:gd name="T45" fmla="*/ 863 h 1058"/>
                <a:gd name="T46" fmla="*/ 402 w 1272"/>
                <a:gd name="T47" fmla="*/ 735 h 1058"/>
                <a:gd name="T48" fmla="*/ 384 w 1272"/>
                <a:gd name="T49" fmla="*/ 754 h 1058"/>
                <a:gd name="T50" fmla="*/ 240 w 1272"/>
                <a:gd name="T51" fmla="*/ 788 h 1058"/>
                <a:gd name="T52" fmla="*/ 193 w 1272"/>
                <a:gd name="T53" fmla="*/ 743 h 1058"/>
                <a:gd name="T54" fmla="*/ 254 w 1272"/>
                <a:gd name="T55" fmla="*/ 697 h 1058"/>
                <a:gd name="T56" fmla="*/ 180 w 1272"/>
                <a:gd name="T57" fmla="*/ 593 h 1058"/>
                <a:gd name="T58" fmla="*/ 152 w 1272"/>
                <a:gd name="T59" fmla="*/ 572 h 1058"/>
                <a:gd name="T60" fmla="*/ 86 w 1272"/>
                <a:gd name="T61" fmla="*/ 527 h 1058"/>
                <a:gd name="T62" fmla="*/ 24 w 1272"/>
                <a:gd name="T63" fmla="*/ 546 h 1058"/>
                <a:gd name="T64" fmla="*/ 0 w 1272"/>
                <a:gd name="T65" fmla="*/ 512 h 1058"/>
                <a:gd name="T66" fmla="*/ 64 w 1272"/>
                <a:gd name="T67" fmla="*/ 416 h 1058"/>
                <a:gd name="T68" fmla="*/ 180 w 1272"/>
                <a:gd name="T69" fmla="*/ 402 h 1058"/>
                <a:gd name="T70" fmla="*/ 220 w 1272"/>
                <a:gd name="T71" fmla="*/ 410 h 1058"/>
                <a:gd name="T72" fmla="*/ 361 w 1272"/>
                <a:gd name="T73" fmla="*/ 441 h 1058"/>
                <a:gd name="T74" fmla="*/ 361 w 1272"/>
                <a:gd name="T75" fmla="*/ 474 h 1058"/>
                <a:gd name="T76" fmla="*/ 411 w 1272"/>
                <a:gd name="T77" fmla="*/ 461 h 1058"/>
                <a:gd name="T78" fmla="*/ 452 w 1272"/>
                <a:gd name="T79" fmla="*/ 440 h 1058"/>
                <a:gd name="T80" fmla="*/ 514 w 1272"/>
                <a:gd name="T81" fmla="*/ 436 h 1058"/>
                <a:gd name="T82" fmla="*/ 585 w 1272"/>
                <a:gd name="T83" fmla="*/ 367 h 1058"/>
                <a:gd name="T84" fmla="*/ 617 w 1272"/>
                <a:gd name="T85" fmla="*/ 274 h 1058"/>
                <a:gd name="T86" fmla="*/ 625 w 1272"/>
                <a:gd name="T87" fmla="*/ 221 h 1058"/>
                <a:gd name="T88" fmla="*/ 603 w 1272"/>
                <a:gd name="T89" fmla="*/ 189 h 1058"/>
                <a:gd name="T90" fmla="*/ 669 w 1272"/>
                <a:gd name="T91" fmla="*/ 100 h 1058"/>
                <a:gd name="T92" fmla="*/ 835 w 1272"/>
                <a:gd name="T93" fmla="*/ 0 h 1058"/>
                <a:gd name="T94" fmla="*/ 882 w 1272"/>
                <a:gd name="T95" fmla="*/ 50 h 1058"/>
                <a:gd name="T96" fmla="*/ 1050 w 1272"/>
                <a:gd name="T97" fmla="*/ 62 h 1058"/>
                <a:gd name="T98" fmla="*/ 1137 w 1272"/>
                <a:gd name="T99" fmla="*/ 46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2" h="1058">
                  <a:moveTo>
                    <a:pt x="1137" y="46"/>
                  </a:moveTo>
                  <a:lnTo>
                    <a:pt x="1137" y="46"/>
                  </a:lnTo>
                  <a:lnTo>
                    <a:pt x="1189" y="47"/>
                  </a:lnTo>
                  <a:lnTo>
                    <a:pt x="1206" y="61"/>
                  </a:lnTo>
                  <a:lnTo>
                    <a:pt x="1173" y="102"/>
                  </a:lnTo>
                  <a:lnTo>
                    <a:pt x="1182" y="149"/>
                  </a:lnTo>
                  <a:lnTo>
                    <a:pt x="1200" y="164"/>
                  </a:lnTo>
                  <a:lnTo>
                    <a:pt x="1222" y="150"/>
                  </a:lnTo>
                  <a:lnTo>
                    <a:pt x="1272" y="180"/>
                  </a:lnTo>
                  <a:lnTo>
                    <a:pt x="1202" y="284"/>
                  </a:lnTo>
                  <a:lnTo>
                    <a:pt x="1197" y="293"/>
                  </a:lnTo>
                  <a:lnTo>
                    <a:pt x="1201" y="299"/>
                  </a:lnTo>
                  <a:lnTo>
                    <a:pt x="1208" y="349"/>
                  </a:lnTo>
                  <a:lnTo>
                    <a:pt x="1208" y="358"/>
                  </a:lnTo>
                  <a:lnTo>
                    <a:pt x="1206" y="392"/>
                  </a:lnTo>
                  <a:lnTo>
                    <a:pt x="1171" y="430"/>
                  </a:lnTo>
                  <a:lnTo>
                    <a:pt x="1187" y="477"/>
                  </a:lnTo>
                  <a:lnTo>
                    <a:pt x="1162" y="559"/>
                  </a:lnTo>
                  <a:lnTo>
                    <a:pt x="1114" y="590"/>
                  </a:lnTo>
                  <a:lnTo>
                    <a:pt x="1065" y="608"/>
                  </a:lnTo>
                  <a:lnTo>
                    <a:pt x="1053" y="647"/>
                  </a:lnTo>
                  <a:lnTo>
                    <a:pt x="1086" y="658"/>
                  </a:lnTo>
                  <a:lnTo>
                    <a:pt x="1102" y="686"/>
                  </a:lnTo>
                  <a:lnTo>
                    <a:pt x="1170" y="802"/>
                  </a:lnTo>
                  <a:lnTo>
                    <a:pt x="1216" y="830"/>
                  </a:lnTo>
                  <a:lnTo>
                    <a:pt x="1183" y="894"/>
                  </a:lnTo>
                  <a:lnTo>
                    <a:pt x="1201" y="926"/>
                  </a:lnTo>
                  <a:lnTo>
                    <a:pt x="1143" y="953"/>
                  </a:lnTo>
                  <a:lnTo>
                    <a:pt x="1041" y="1005"/>
                  </a:lnTo>
                  <a:lnTo>
                    <a:pt x="967" y="1058"/>
                  </a:lnTo>
                  <a:lnTo>
                    <a:pt x="961" y="1043"/>
                  </a:lnTo>
                  <a:lnTo>
                    <a:pt x="963" y="978"/>
                  </a:lnTo>
                  <a:lnTo>
                    <a:pt x="919" y="949"/>
                  </a:lnTo>
                  <a:lnTo>
                    <a:pt x="916" y="909"/>
                  </a:lnTo>
                  <a:lnTo>
                    <a:pt x="909" y="906"/>
                  </a:lnTo>
                  <a:lnTo>
                    <a:pt x="882" y="892"/>
                  </a:lnTo>
                  <a:lnTo>
                    <a:pt x="844" y="925"/>
                  </a:lnTo>
                  <a:lnTo>
                    <a:pt x="800" y="893"/>
                  </a:lnTo>
                  <a:lnTo>
                    <a:pt x="713" y="937"/>
                  </a:lnTo>
                  <a:lnTo>
                    <a:pt x="672" y="974"/>
                  </a:lnTo>
                  <a:lnTo>
                    <a:pt x="643" y="898"/>
                  </a:lnTo>
                  <a:lnTo>
                    <a:pt x="637" y="880"/>
                  </a:lnTo>
                  <a:lnTo>
                    <a:pt x="589" y="890"/>
                  </a:lnTo>
                  <a:lnTo>
                    <a:pt x="519" y="873"/>
                  </a:lnTo>
                  <a:lnTo>
                    <a:pt x="485" y="866"/>
                  </a:lnTo>
                  <a:lnTo>
                    <a:pt x="454" y="863"/>
                  </a:lnTo>
                  <a:lnTo>
                    <a:pt x="444" y="765"/>
                  </a:lnTo>
                  <a:lnTo>
                    <a:pt x="402" y="735"/>
                  </a:lnTo>
                  <a:lnTo>
                    <a:pt x="381" y="742"/>
                  </a:lnTo>
                  <a:lnTo>
                    <a:pt x="384" y="754"/>
                  </a:lnTo>
                  <a:lnTo>
                    <a:pt x="319" y="782"/>
                  </a:lnTo>
                  <a:lnTo>
                    <a:pt x="240" y="788"/>
                  </a:lnTo>
                  <a:lnTo>
                    <a:pt x="163" y="771"/>
                  </a:lnTo>
                  <a:lnTo>
                    <a:pt x="193" y="743"/>
                  </a:lnTo>
                  <a:lnTo>
                    <a:pt x="252" y="710"/>
                  </a:lnTo>
                  <a:lnTo>
                    <a:pt x="254" y="697"/>
                  </a:lnTo>
                  <a:lnTo>
                    <a:pt x="260" y="658"/>
                  </a:lnTo>
                  <a:lnTo>
                    <a:pt x="180" y="593"/>
                  </a:lnTo>
                  <a:lnTo>
                    <a:pt x="158" y="577"/>
                  </a:lnTo>
                  <a:lnTo>
                    <a:pt x="152" y="572"/>
                  </a:lnTo>
                  <a:lnTo>
                    <a:pt x="126" y="555"/>
                  </a:lnTo>
                  <a:lnTo>
                    <a:pt x="86" y="527"/>
                  </a:lnTo>
                  <a:lnTo>
                    <a:pt x="37" y="554"/>
                  </a:lnTo>
                  <a:lnTo>
                    <a:pt x="24" y="546"/>
                  </a:lnTo>
                  <a:lnTo>
                    <a:pt x="1" y="520"/>
                  </a:lnTo>
                  <a:lnTo>
                    <a:pt x="0" y="512"/>
                  </a:lnTo>
                  <a:lnTo>
                    <a:pt x="37" y="485"/>
                  </a:lnTo>
                  <a:lnTo>
                    <a:pt x="64" y="416"/>
                  </a:lnTo>
                  <a:lnTo>
                    <a:pt x="105" y="396"/>
                  </a:lnTo>
                  <a:lnTo>
                    <a:pt x="180" y="402"/>
                  </a:lnTo>
                  <a:lnTo>
                    <a:pt x="202" y="409"/>
                  </a:lnTo>
                  <a:lnTo>
                    <a:pt x="220" y="410"/>
                  </a:lnTo>
                  <a:lnTo>
                    <a:pt x="259" y="452"/>
                  </a:lnTo>
                  <a:lnTo>
                    <a:pt x="361" y="441"/>
                  </a:lnTo>
                  <a:lnTo>
                    <a:pt x="361" y="469"/>
                  </a:lnTo>
                  <a:lnTo>
                    <a:pt x="361" y="474"/>
                  </a:lnTo>
                  <a:lnTo>
                    <a:pt x="391" y="465"/>
                  </a:lnTo>
                  <a:lnTo>
                    <a:pt x="411" y="461"/>
                  </a:lnTo>
                  <a:lnTo>
                    <a:pt x="440" y="446"/>
                  </a:lnTo>
                  <a:lnTo>
                    <a:pt x="452" y="440"/>
                  </a:lnTo>
                  <a:lnTo>
                    <a:pt x="460" y="440"/>
                  </a:lnTo>
                  <a:lnTo>
                    <a:pt x="514" y="436"/>
                  </a:lnTo>
                  <a:lnTo>
                    <a:pt x="539" y="405"/>
                  </a:lnTo>
                  <a:lnTo>
                    <a:pt x="585" y="367"/>
                  </a:lnTo>
                  <a:lnTo>
                    <a:pt x="615" y="303"/>
                  </a:lnTo>
                  <a:lnTo>
                    <a:pt x="617" y="274"/>
                  </a:lnTo>
                  <a:lnTo>
                    <a:pt x="644" y="258"/>
                  </a:lnTo>
                  <a:lnTo>
                    <a:pt x="625" y="221"/>
                  </a:lnTo>
                  <a:lnTo>
                    <a:pt x="624" y="211"/>
                  </a:lnTo>
                  <a:lnTo>
                    <a:pt x="603" y="189"/>
                  </a:lnTo>
                  <a:lnTo>
                    <a:pt x="601" y="160"/>
                  </a:lnTo>
                  <a:lnTo>
                    <a:pt x="669" y="100"/>
                  </a:lnTo>
                  <a:lnTo>
                    <a:pt x="692" y="75"/>
                  </a:lnTo>
                  <a:lnTo>
                    <a:pt x="835" y="0"/>
                  </a:lnTo>
                  <a:lnTo>
                    <a:pt x="852" y="24"/>
                  </a:lnTo>
                  <a:lnTo>
                    <a:pt x="882" y="50"/>
                  </a:lnTo>
                  <a:lnTo>
                    <a:pt x="934" y="72"/>
                  </a:lnTo>
                  <a:lnTo>
                    <a:pt x="1050" y="62"/>
                  </a:lnTo>
                  <a:lnTo>
                    <a:pt x="1137" y="46"/>
                  </a:lnTo>
                  <a:lnTo>
                    <a:pt x="1137"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2"/>
            <p:cNvSpPr>
              <a:spLocks noEditPoints="1"/>
            </p:cNvSpPr>
            <p:nvPr/>
          </p:nvSpPr>
          <p:spPr bwMode="auto">
            <a:xfrm>
              <a:off x="7297738" y="3592513"/>
              <a:ext cx="1222375" cy="1020763"/>
            </a:xfrm>
            <a:custGeom>
              <a:avLst/>
              <a:gdLst>
                <a:gd name="T0" fmla="*/ 962 w 1281"/>
                <a:gd name="T1" fmla="*/ 1048 h 1069"/>
                <a:gd name="T2" fmla="*/ 917 w 1281"/>
                <a:gd name="T3" fmla="*/ 916 h 1069"/>
                <a:gd name="T4" fmla="*/ 848 w 1281"/>
                <a:gd name="T5" fmla="*/ 934 h 1069"/>
                <a:gd name="T6" fmla="*/ 674 w 1281"/>
                <a:gd name="T7" fmla="*/ 985 h 1069"/>
                <a:gd name="T8" fmla="*/ 593 w 1281"/>
                <a:gd name="T9" fmla="*/ 898 h 1069"/>
                <a:gd name="T10" fmla="*/ 455 w 1281"/>
                <a:gd name="T11" fmla="*/ 871 h 1069"/>
                <a:gd name="T12" fmla="*/ 389 w 1281"/>
                <a:gd name="T13" fmla="*/ 749 h 1069"/>
                <a:gd name="T14" fmla="*/ 244 w 1281"/>
                <a:gd name="T15" fmla="*/ 797 h 1069"/>
                <a:gd name="T16" fmla="*/ 195 w 1281"/>
                <a:gd name="T17" fmla="*/ 746 h 1069"/>
                <a:gd name="T18" fmla="*/ 181 w 1281"/>
                <a:gd name="T19" fmla="*/ 601 h 1069"/>
                <a:gd name="T20" fmla="*/ 128 w 1281"/>
                <a:gd name="T21" fmla="*/ 563 h 1069"/>
                <a:gd name="T22" fmla="*/ 26 w 1281"/>
                <a:gd name="T23" fmla="*/ 554 h 1069"/>
                <a:gd name="T24" fmla="*/ 38 w 1281"/>
                <a:gd name="T25" fmla="*/ 488 h 1069"/>
                <a:gd name="T26" fmla="*/ 184 w 1281"/>
                <a:gd name="T27" fmla="*/ 404 h 1069"/>
                <a:gd name="T28" fmla="*/ 264 w 1281"/>
                <a:gd name="T29" fmla="*/ 453 h 1069"/>
                <a:gd name="T30" fmla="*/ 394 w 1281"/>
                <a:gd name="T31" fmla="*/ 467 h 1069"/>
                <a:gd name="T32" fmla="*/ 463 w 1281"/>
                <a:gd name="T33" fmla="*/ 441 h 1069"/>
                <a:gd name="T34" fmla="*/ 586 w 1281"/>
                <a:gd name="T35" fmla="*/ 370 h 1069"/>
                <a:gd name="T36" fmla="*/ 643 w 1281"/>
                <a:gd name="T37" fmla="*/ 262 h 1069"/>
                <a:gd name="T38" fmla="*/ 603 w 1281"/>
                <a:gd name="T39" fmla="*/ 195 h 1069"/>
                <a:gd name="T40" fmla="*/ 694 w 1281"/>
                <a:gd name="T41" fmla="*/ 77 h 1069"/>
                <a:gd name="T42" fmla="*/ 888 w 1281"/>
                <a:gd name="T43" fmla="*/ 52 h 1069"/>
                <a:gd name="T44" fmla="*/ 1141 w 1281"/>
                <a:gd name="T45" fmla="*/ 48 h 1069"/>
                <a:gd name="T46" fmla="*/ 1180 w 1281"/>
                <a:gd name="T47" fmla="*/ 108 h 1069"/>
                <a:gd name="T48" fmla="*/ 1226 w 1281"/>
                <a:gd name="T49" fmla="*/ 151 h 1069"/>
                <a:gd name="T50" fmla="*/ 1209 w 1281"/>
                <a:gd name="T51" fmla="*/ 304 h 1069"/>
                <a:gd name="T52" fmla="*/ 1213 w 1281"/>
                <a:gd name="T53" fmla="*/ 399 h 1069"/>
                <a:gd name="T54" fmla="*/ 1194 w 1281"/>
                <a:gd name="T55" fmla="*/ 482 h 1069"/>
                <a:gd name="T56" fmla="*/ 1071 w 1281"/>
                <a:gd name="T57" fmla="*/ 615 h 1069"/>
                <a:gd name="T58" fmla="*/ 1109 w 1281"/>
                <a:gd name="T59" fmla="*/ 689 h 1069"/>
                <a:gd name="T60" fmla="*/ 1191 w 1281"/>
                <a:gd name="T61" fmla="*/ 899 h 1069"/>
                <a:gd name="T62" fmla="*/ 1047 w 1281"/>
                <a:gd name="T63" fmla="*/ 1013 h 1069"/>
                <a:gd name="T64" fmla="*/ 969 w 1281"/>
                <a:gd name="T65" fmla="*/ 1047 h 1069"/>
                <a:gd name="T66" fmla="*/ 1146 w 1281"/>
                <a:gd name="T67" fmla="*/ 955 h 1069"/>
                <a:gd name="T68" fmla="*/ 1216 w 1281"/>
                <a:gd name="T69" fmla="*/ 836 h 1069"/>
                <a:gd name="T70" fmla="*/ 1053 w 1281"/>
                <a:gd name="T71" fmla="*/ 654 h 1069"/>
                <a:gd name="T72" fmla="*/ 1163 w 1281"/>
                <a:gd name="T73" fmla="*/ 562 h 1069"/>
                <a:gd name="T74" fmla="*/ 1206 w 1281"/>
                <a:gd name="T75" fmla="*/ 396 h 1069"/>
                <a:gd name="T76" fmla="*/ 1202 w 1281"/>
                <a:gd name="T77" fmla="*/ 305 h 1069"/>
                <a:gd name="T78" fmla="*/ 1272 w 1281"/>
                <a:gd name="T79" fmla="*/ 186 h 1069"/>
                <a:gd name="T80" fmla="*/ 1183 w 1281"/>
                <a:gd name="T81" fmla="*/ 156 h 1069"/>
                <a:gd name="T82" fmla="*/ 1191 w 1281"/>
                <a:gd name="T83" fmla="*/ 55 h 1069"/>
                <a:gd name="T84" fmla="*/ 937 w 1281"/>
                <a:gd name="T85" fmla="*/ 80 h 1069"/>
                <a:gd name="T86" fmla="*/ 838 w 1281"/>
                <a:gd name="T87" fmla="*/ 9 h 1069"/>
                <a:gd name="T88" fmla="*/ 608 w 1281"/>
                <a:gd name="T89" fmla="*/ 167 h 1069"/>
                <a:gd name="T90" fmla="*/ 632 w 1281"/>
                <a:gd name="T91" fmla="*/ 225 h 1069"/>
                <a:gd name="T92" fmla="*/ 622 w 1281"/>
                <a:gd name="T93" fmla="*/ 309 h 1069"/>
                <a:gd name="T94" fmla="*/ 520 w 1281"/>
                <a:gd name="T95" fmla="*/ 444 h 1069"/>
                <a:gd name="T96" fmla="*/ 395 w 1281"/>
                <a:gd name="T97" fmla="*/ 473 h 1069"/>
                <a:gd name="T98" fmla="*/ 262 w 1281"/>
                <a:gd name="T99" fmla="*/ 460 h 1069"/>
                <a:gd name="T100" fmla="*/ 183 w 1281"/>
                <a:gd name="T101" fmla="*/ 410 h 1069"/>
                <a:gd name="T102" fmla="*/ 43 w 1281"/>
                <a:gd name="T103" fmla="*/ 492 h 1069"/>
                <a:gd name="T104" fmla="*/ 31 w 1281"/>
                <a:gd name="T105" fmla="*/ 549 h 1069"/>
                <a:gd name="T106" fmla="*/ 157 w 1281"/>
                <a:gd name="T107" fmla="*/ 574 h 1069"/>
                <a:gd name="T108" fmla="*/ 268 w 1281"/>
                <a:gd name="T109" fmla="*/ 661 h 1069"/>
                <a:gd name="T110" fmla="*/ 174 w 1281"/>
                <a:gd name="T111" fmla="*/ 774 h 1069"/>
                <a:gd name="T112" fmla="*/ 384 w 1281"/>
                <a:gd name="T113" fmla="*/ 757 h 1069"/>
                <a:gd name="T114" fmla="*/ 451 w 1281"/>
                <a:gd name="T115" fmla="*/ 768 h 1069"/>
                <a:gd name="T116" fmla="*/ 524 w 1281"/>
                <a:gd name="T117" fmla="*/ 875 h 1069"/>
                <a:gd name="T118" fmla="*/ 677 w 1281"/>
                <a:gd name="T119" fmla="*/ 973 h 1069"/>
                <a:gd name="T120" fmla="*/ 848 w 1281"/>
                <a:gd name="T121" fmla="*/ 926 h 1069"/>
                <a:gd name="T122" fmla="*/ 926 w 1281"/>
                <a:gd name="T123" fmla="*/ 95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1069">
                  <a:moveTo>
                    <a:pt x="969" y="1069"/>
                  </a:moveTo>
                  <a:lnTo>
                    <a:pt x="969" y="1069"/>
                  </a:lnTo>
                  <a:lnTo>
                    <a:pt x="962" y="1048"/>
                  </a:lnTo>
                  <a:lnTo>
                    <a:pt x="964" y="985"/>
                  </a:lnTo>
                  <a:lnTo>
                    <a:pt x="919" y="956"/>
                  </a:lnTo>
                  <a:lnTo>
                    <a:pt x="917" y="916"/>
                  </a:lnTo>
                  <a:lnTo>
                    <a:pt x="912" y="914"/>
                  </a:lnTo>
                  <a:lnTo>
                    <a:pt x="887" y="901"/>
                  </a:lnTo>
                  <a:lnTo>
                    <a:pt x="848" y="934"/>
                  </a:lnTo>
                  <a:lnTo>
                    <a:pt x="803" y="902"/>
                  </a:lnTo>
                  <a:lnTo>
                    <a:pt x="719" y="945"/>
                  </a:lnTo>
                  <a:lnTo>
                    <a:pt x="674" y="985"/>
                  </a:lnTo>
                  <a:lnTo>
                    <a:pt x="639" y="889"/>
                  </a:lnTo>
                  <a:lnTo>
                    <a:pt x="593" y="898"/>
                  </a:lnTo>
                  <a:lnTo>
                    <a:pt x="593" y="898"/>
                  </a:lnTo>
                  <a:lnTo>
                    <a:pt x="523" y="881"/>
                  </a:lnTo>
                  <a:lnTo>
                    <a:pt x="488" y="874"/>
                  </a:lnTo>
                  <a:lnTo>
                    <a:pt x="455" y="871"/>
                  </a:lnTo>
                  <a:lnTo>
                    <a:pt x="445" y="772"/>
                  </a:lnTo>
                  <a:lnTo>
                    <a:pt x="406" y="743"/>
                  </a:lnTo>
                  <a:lnTo>
                    <a:pt x="389" y="749"/>
                  </a:lnTo>
                  <a:lnTo>
                    <a:pt x="392" y="761"/>
                  </a:lnTo>
                  <a:lnTo>
                    <a:pt x="323" y="790"/>
                  </a:lnTo>
                  <a:lnTo>
                    <a:pt x="244" y="797"/>
                  </a:lnTo>
                  <a:lnTo>
                    <a:pt x="243" y="796"/>
                  </a:lnTo>
                  <a:lnTo>
                    <a:pt x="160" y="778"/>
                  </a:lnTo>
                  <a:lnTo>
                    <a:pt x="195" y="746"/>
                  </a:lnTo>
                  <a:lnTo>
                    <a:pt x="253" y="713"/>
                  </a:lnTo>
                  <a:lnTo>
                    <a:pt x="260" y="664"/>
                  </a:lnTo>
                  <a:lnTo>
                    <a:pt x="181" y="601"/>
                  </a:lnTo>
                  <a:lnTo>
                    <a:pt x="160" y="585"/>
                  </a:lnTo>
                  <a:lnTo>
                    <a:pt x="153" y="580"/>
                  </a:lnTo>
                  <a:lnTo>
                    <a:pt x="128" y="563"/>
                  </a:lnTo>
                  <a:lnTo>
                    <a:pt x="90" y="536"/>
                  </a:lnTo>
                  <a:lnTo>
                    <a:pt x="40" y="563"/>
                  </a:lnTo>
                  <a:lnTo>
                    <a:pt x="26" y="554"/>
                  </a:lnTo>
                  <a:lnTo>
                    <a:pt x="1" y="526"/>
                  </a:lnTo>
                  <a:lnTo>
                    <a:pt x="0" y="516"/>
                  </a:lnTo>
                  <a:lnTo>
                    <a:pt x="38" y="488"/>
                  </a:lnTo>
                  <a:lnTo>
                    <a:pt x="66" y="419"/>
                  </a:lnTo>
                  <a:lnTo>
                    <a:pt x="108" y="397"/>
                  </a:lnTo>
                  <a:lnTo>
                    <a:pt x="184" y="404"/>
                  </a:lnTo>
                  <a:lnTo>
                    <a:pt x="207" y="411"/>
                  </a:lnTo>
                  <a:lnTo>
                    <a:pt x="225" y="412"/>
                  </a:lnTo>
                  <a:lnTo>
                    <a:pt x="264" y="453"/>
                  </a:lnTo>
                  <a:lnTo>
                    <a:pt x="368" y="442"/>
                  </a:lnTo>
                  <a:lnTo>
                    <a:pt x="369" y="474"/>
                  </a:lnTo>
                  <a:lnTo>
                    <a:pt x="394" y="467"/>
                  </a:lnTo>
                  <a:lnTo>
                    <a:pt x="414" y="463"/>
                  </a:lnTo>
                  <a:lnTo>
                    <a:pt x="456" y="442"/>
                  </a:lnTo>
                  <a:lnTo>
                    <a:pt x="463" y="441"/>
                  </a:lnTo>
                  <a:lnTo>
                    <a:pt x="516" y="438"/>
                  </a:lnTo>
                  <a:lnTo>
                    <a:pt x="540" y="408"/>
                  </a:lnTo>
                  <a:lnTo>
                    <a:pt x="586" y="370"/>
                  </a:lnTo>
                  <a:lnTo>
                    <a:pt x="616" y="307"/>
                  </a:lnTo>
                  <a:lnTo>
                    <a:pt x="618" y="277"/>
                  </a:lnTo>
                  <a:lnTo>
                    <a:pt x="643" y="262"/>
                  </a:lnTo>
                  <a:lnTo>
                    <a:pt x="625" y="226"/>
                  </a:lnTo>
                  <a:lnTo>
                    <a:pt x="625" y="218"/>
                  </a:lnTo>
                  <a:lnTo>
                    <a:pt x="603" y="195"/>
                  </a:lnTo>
                  <a:lnTo>
                    <a:pt x="602" y="164"/>
                  </a:lnTo>
                  <a:lnTo>
                    <a:pt x="671" y="103"/>
                  </a:lnTo>
                  <a:lnTo>
                    <a:pt x="694" y="77"/>
                  </a:lnTo>
                  <a:lnTo>
                    <a:pt x="841" y="0"/>
                  </a:lnTo>
                  <a:lnTo>
                    <a:pt x="859" y="27"/>
                  </a:lnTo>
                  <a:lnTo>
                    <a:pt x="888" y="52"/>
                  </a:lnTo>
                  <a:lnTo>
                    <a:pt x="938" y="74"/>
                  </a:lnTo>
                  <a:lnTo>
                    <a:pt x="1054" y="63"/>
                  </a:lnTo>
                  <a:lnTo>
                    <a:pt x="1141" y="48"/>
                  </a:lnTo>
                  <a:lnTo>
                    <a:pt x="1194" y="49"/>
                  </a:lnTo>
                  <a:lnTo>
                    <a:pt x="1215" y="65"/>
                  </a:lnTo>
                  <a:lnTo>
                    <a:pt x="1180" y="108"/>
                  </a:lnTo>
                  <a:lnTo>
                    <a:pt x="1189" y="152"/>
                  </a:lnTo>
                  <a:lnTo>
                    <a:pt x="1204" y="165"/>
                  </a:lnTo>
                  <a:lnTo>
                    <a:pt x="1226" y="151"/>
                  </a:lnTo>
                  <a:lnTo>
                    <a:pt x="1281" y="184"/>
                  </a:lnTo>
                  <a:lnTo>
                    <a:pt x="1205" y="298"/>
                  </a:lnTo>
                  <a:lnTo>
                    <a:pt x="1209" y="304"/>
                  </a:lnTo>
                  <a:lnTo>
                    <a:pt x="1215" y="353"/>
                  </a:lnTo>
                  <a:lnTo>
                    <a:pt x="1215" y="363"/>
                  </a:lnTo>
                  <a:lnTo>
                    <a:pt x="1213" y="399"/>
                  </a:lnTo>
                  <a:lnTo>
                    <a:pt x="1179" y="436"/>
                  </a:lnTo>
                  <a:lnTo>
                    <a:pt x="1194" y="481"/>
                  </a:lnTo>
                  <a:lnTo>
                    <a:pt x="1194" y="482"/>
                  </a:lnTo>
                  <a:lnTo>
                    <a:pt x="1169" y="566"/>
                  </a:lnTo>
                  <a:lnTo>
                    <a:pt x="1120" y="598"/>
                  </a:lnTo>
                  <a:lnTo>
                    <a:pt x="1071" y="615"/>
                  </a:lnTo>
                  <a:lnTo>
                    <a:pt x="1061" y="650"/>
                  </a:lnTo>
                  <a:lnTo>
                    <a:pt x="1092" y="661"/>
                  </a:lnTo>
                  <a:lnTo>
                    <a:pt x="1109" y="689"/>
                  </a:lnTo>
                  <a:lnTo>
                    <a:pt x="1177" y="804"/>
                  </a:lnTo>
                  <a:lnTo>
                    <a:pt x="1225" y="833"/>
                  </a:lnTo>
                  <a:lnTo>
                    <a:pt x="1191" y="899"/>
                  </a:lnTo>
                  <a:lnTo>
                    <a:pt x="1210" y="933"/>
                  </a:lnTo>
                  <a:lnTo>
                    <a:pt x="1149" y="961"/>
                  </a:lnTo>
                  <a:lnTo>
                    <a:pt x="1047" y="1013"/>
                  </a:lnTo>
                  <a:lnTo>
                    <a:pt x="969" y="1069"/>
                  </a:lnTo>
                  <a:close/>
                  <a:moveTo>
                    <a:pt x="969" y="1047"/>
                  </a:moveTo>
                  <a:lnTo>
                    <a:pt x="969" y="1047"/>
                  </a:lnTo>
                  <a:lnTo>
                    <a:pt x="973" y="1058"/>
                  </a:lnTo>
                  <a:lnTo>
                    <a:pt x="1043" y="1008"/>
                  </a:lnTo>
                  <a:lnTo>
                    <a:pt x="1146" y="955"/>
                  </a:lnTo>
                  <a:lnTo>
                    <a:pt x="1200" y="930"/>
                  </a:lnTo>
                  <a:lnTo>
                    <a:pt x="1184" y="899"/>
                  </a:lnTo>
                  <a:lnTo>
                    <a:pt x="1216" y="836"/>
                  </a:lnTo>
                  <a:lnTo>
                    <a:pt x="1171" y="808"/>
                  </a:lnTo>
                  <a:lnTo>
                    <a:pt x="1088" y="666"/>
                  </a:lnTo>
                  <a:lnTo>
                    <a:pt x="1053" y="654"/>
                  </a:lnTo>
                  <a:lnTo>
                    <a:pt x="1066" y="610"/>
                  </a:lnTo>
                  <a:lnTo>
                    <a:pt x="1117" y="592"/>
                  </a:lnTo>
                  <a:lnTo>
                    <a:pt x="1163" y="562"/>
                  </a:lnTo>
                  <a:lnTo>
                    <a:pt x="1187" y="482"/>
                  </a:lnTo>
                  <a:lnTo>
                    <a:pt x="1172" y="435"/>
                  </a:lnTo>
                  <a:lnTo>
                    <a:pt x="1206" y="396"/>
                  </a:lnTo>
                  <a:lnTo>
                    <a:pt x="1209" y="363"/>
                  </a:lnTo>
                  <a:lnTo>
                    <a:pt x="1208" y="354"/>
                  </a:lnTo>
                  <a:lnTo>
                    <a:pt x="1202" y="305"/>
                  </a:lnTo>
                  <a:lnTo>
                    <a:pt x="1197" y="298"/>
                  </a:lnTo>
                  <a:lnTo>
                    <a:pt x="1204" y="287"/>
                  </a:lnTo>
                  <a:lnTo>
                    <a:pt x="1272" y="186"/>
                  </a:lnTo>
                  <a:lnTo>
                    <a:pt x="1226" y="159"/>
                  </a:lnTo>
                  <a:lnTo>
                    <a:pt x="1204" y="173"/>
                  </a:lnTo>
                  <a:lnTo>
                    <a:pt x="1183" y="156"/>
                  </a:lnTo>
                  <a:lnTo>
                    <a:pt x="1173" y="106"/>
                  </a:lnTo>
                  <a:lnTo>
                    <a:pt x="1205" y="66"/>
                  </a:lnTo>
                  <a:lnTo>
                    <a:pt x="1191" y="55"/>
                  </a:lnTo>
                  <a:lnTo>
                    <a:pt x="1141" y="54"/>
                  </a:lnTo>
                  <a:lnTo>
                    <a:pt x="1055" y="70"/>
                  </a:lnTo>
                  <a:lnTo>
                    <a:pt x="937" y="80"/>
                  </a:lnTo>
                  <a:lnTo>
                    <a:pt x="884" y="58"/>
                  </a:lnTo>
                  <a:lnTo>
                    <a:pt x="854" y="31"/>
                  </a:lnTo>
                  <a:lnTo>
                    <a:pt x="838" y="9"/>
                  </a:lnTo>
                  <a:lnTo>
                    <a:pt x="698" y="82"/>
                  </a:lnTo>
                  <a:lnTo>
                    <a:pt x="675" y="108"/>
                  </a:lnTo>
                  <a:lnTo>
                    <a:pt x="608" y="167"/>
                  </a:lnTo>
                  <a:lnTo>
                    <a:pt x="610" y="193"/>
                  </a:lnTo>
                  <a:lnTo>
                    <a:pt x="631" y="215"/>
                  </a:lnTo>
                  <a:lnTo>
                    <a:pt x="632" y="225"/>
                  </a:lnTo>
                  <a:lnTo>
                    <a:pt x="652" y="264"/>
                  </a:lnTo>
                  <a:lnTo>
                    <a:pt x="624" y="281"/>
                  </a:lnTo>
                  <a:lnTo>
                    <a:pt x="622" y="309"/>
                  </a:lnTo>
                  <a:lnTo>
                    <a:pt x="591" y="374"/>
                  </a:lnTo>
                  <a:lnTo>
                    <a:pt x="545" y="413"/>
                  </a:lnTo>
                  <a:lnTo>
                    <a:pt x="520" y="444"/>
                  </a:lnTo>
                  <a:lnTo>
                    <a:pt x="457" y="449"/>
                  </a:lnTo>
                  <a:lnTo>
                    <a:pt x="416" y="469"/>
                  </a:lnTo>
                  <a:lnTo>
                    <a:pt x="395" y="473"/>
                  </a:lnTo>
                  <a:lnTo>
                    <a:pt x="362" y="483"/>
                  </a:lnTo>
                  <a:lnTo>
                    <a:pt x="362" y="449"/>
                  </a:lnTo>
                  <a:lnTo>
                    <a:pt x="262" y="460"/>
                  </a:lnTo>
                  <a:lnTo>
                    <a:pt x="222" y="419"/>
                  </a:lnTo>
                  <a:lnTo>
                    <a:pt x="206" y="417"/>
                  </a:lnTo>
                  <a:lnTo>
                    <a:pt x="183" y="410"/>
                  </a:lnTo>
                  <a:lnTo>
                    <a:pt x="109" y="404"/>
                  </a:lnTo>
                  <a:lnTo>
                    <a:pt x="71" y="424"/>
                  </a:lnTo>
                  <a:lnTo>
                    <a:pt x="43" y="492"/>
                  </a:lnTo>
                  <a:lnTo>
                    <a:pt x="7" y="519"/>
                  </a:lnTo>
                  <a:lnTo>
                    <a:pt x="8" y="523"/>
                  </a:lnTo>
                  <a:lnTo>
                    <a:pt x="31" y="549"/>
                  </a:lnTo>
                  <a:lnTo>
                    <a:pt x="41" y="555"/>
                  </a:lnTo>
                  <a:lnTo>
                    <a:pt x="90" y="528"/>
                  </a:lnTo>
                  <a:lnTo>
                    <a:pt x="157" y="574"/>
                  </a:lnTo>
                  <a:lnTo>
                    <a:pt x="164" y="580"/>
                  </a:lnTo>
                  <a:lnTo>
                    <a:pt x="185" y="596"/>
                  </a:lnTo>
                  <a:lnTo>
                    <a:pt x="268" y="661"/>
                  </a:lnTo>
                  <a:lnTo>
                    <a:pt x="259" y="717"/>
                  </a:lnTo>
                  <a:lnTo>
                    <a:pt x="199" y="751"/>
                  </a:lnTo>
                  <a:lnTo>
                    <a:pt x="174" y="774"/>
                  </a:lnTo>
                  <a:lnTo>
                    <a:pt x="244" y="790"/>
                  </a:lnTo>
                  <a:lnTo>
                    <a:pt x="322" y="783"/>
                  </a:lnTo>
                  <a:lnTo>
                    <a:pt x="384" y="757"/>
                  </a:lnTo>
                  <a:lnTo>
                    <a:pt x="381" y="745"/>
                  </a:lnTo>
                  <a:lnTo>
                    <a:pt x="407" y="736"/>
                  </a:lnTo>
                  <a:lnTo>
                    <a:pt x="451" y="768"/>
                  </a:lnTo>
                  <a:lnTo>
                    <a:pt x="462" y="865"/>
                  </a:lnTo>
                  <a:lnTo>
                    <a:pt x="489" y="867"/>
                  </a:lnTo>
                  <a:lnTo>
                    <a:pt x="524" y="875"/>
                  </a:lnTo>
                  <a:lnTo>
                    <a:pt x="593" y="891"/>
                  </a:lnTo>
                  <a:lnTo>
                    <a:pt x="643" y="881"/>
                  </a:lnTo>
                  <a:lnTo>
                    <a:pt x="677" y="973"/>
                  </a:lnTo>
                  <a:lnTo>
                    <a:pt x="715" y="939"/>
                  </a:lnTo>
                  <a:lnTo>
                    <a:pt x="804" y="895"/>
                  </a:lnTo>
                  <a:lnTo>
                    <a:pt x="848" y="926"/>
                  </a:lnTo>
                  <a:lnTo>
                    <a:pt x="886" y="893"/>
                  </a:lnTo>
                  <a:lnTo>
                    <a:pt x="923" y="912"/>
                  </a:lnTo>
                  <a:lnTo>
                    <a:pt x="926" y="952"/>
                  </a:lnTo>
                  <a:lnTo>
                    <a:pt x="971" y="981"/>
                  </a:lnTo>
                  <a:lnTo>
                    <a:pt x="969" y="104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3"/>
            <p:cNvSpPr>
              <a:spLocks/>
            </p:cNvSpPr>
            <p:nvPr/>
          </p:nvSpPr>
          <p:spPr bwMode="auto">
            <a:xfrm>
              <a:off x="4041775" y="5019676"/>
              <a:ext cx="76200" cy="88900"/>
            </a:xfrm>
            <a:custGeom>
              <a:avLst/>
              <a:gdLst>
                <a:gd name="T0" fmla="*/ 79 w 79"/>
                <a:gd name="T1" fmla="*/ 12 h 93"/>
                <a:gd name="T2" fmla="*/ 79 w 79"/>
                <a:gd name="T3" fmla="*/ 12 h 93"/>
                <a:gd name="T4" fmla="*/ 75 w 79"/>
                <a:gd name="T5" fmla="*/ 49 h 93"/>
                <a:gd name="T6" fmla="*/ 45 w 79"/>
                <a:gd name="T7" fmla="*/ 93 h 93"/>
                <a:gd name="T8" fmla="*/ 20 w 79"/>
                <a:gd name="T9" fmla="*/ 89 h 93"/>
                <a:gd name="T10" fmla="*/ 0 w 79"/>
                <a:gd name="T11" fmla="*/ 59 h 93"/>
                <a:gd name="T12" fmla="*/ 51 w 79"/>
                <a:gd name="T13" fmla="*/ 0 h 93"/>
                <a:gd name="T14" fmla="*/ 79 w 79"/>
                <a:gd name="T15" fmla="*/ 12 h 93"/>
                <a:gd name="T16" fmla="*/ 79 w 79"/>
                <a:gd name="T1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3">
                  <a:moveTo>
                    <a:pt x="79" y="12"/>
                  </a:moveTo>
                  <a:lnTo>
                    <a:pt x="79" y="12"/>
                  </a:lnTo>
                  <a:lnTo>
                    <a:pt x="75" y="49"/>
                  </a:lnTo>
                  <a:lnTo>
                    <a:pt x="45" y="93"/>
                  </a:lnTo>
                  <a:lnTo>
                    <a:pt x="20" y="89"/>
                  </a:lnTo>
                  <a:lnTo>
                    <a:pt x="0" y="59"/>
                  </a:lnTo>
                  <a:lnTo>
                    <a:pt x="51" y="0"/>
                  </a:lnTo>
                  <a:lnTo>
                    <a:pt x="79" y="12"/>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4"/>
            <p:cNvSpPr>
              <a:spLocks noEditPoints="1"/>
            </p:cNvSpPr>
            <p:nvPr/>
          </p:nvSpPr>
          <p:spPr bwMode="auto">
            <a:xfrm>
              <a:off x="4037013" y="5014913"/>
              <a:ext cx="84138" cy="96838"/>
            </a:xfrm>
            <a:custGeom>
              <a:avLst/>
              <a:gdLst>
                <a:gd name="T0" fmla="*/ 52 w 87"/>
                <a:gd name="T1" fmla="*/ 101 h 101"/>
                <a:gd name="T2" fmla="*/ 52 w 87"/>
                <a:gd name="T3" fmla="*/ 101 h 101"/>
                <a:gd name="T4" fmla="*/ 23 w 87"/>
                <a:gd name="T5" fmla="*/ 96 h 101"/>
                <a:gd name="T6" fmla="*/ 0 w 87"/>
                <a:gd name="T7" fmla="*/ 63 h 101"/>
                <a:gd name="T8" fmla="*/ 55 w 87"/>
                <a:gd name="T9" fmla="*/ 0 h 101"/>
                <a:gd name="T10" fmla="*/ 87 w 87"/>
                <a:gd name="T11" fmla="*/ 14 h 101"/>
                <a:gd name="T12" fmla="*/ 82 w 87"/>
                <a:gd name="T13" fmla="*/ 55 h 101"/>
                <a:gd name="T14" fmla="*/ 52 w 87"/>
                <a:gd name="T15" fmla="*/ 101 h 101"/>
                <a:gd name="T16" fmla="*/ 27 w 87"/>
                <a:gd name="T17" fmla="*/ 90 h 101"/>
                <a:gd name="T18" fmla="*/ 27 w 87"/>
                <a:gd name="T19" fmla="*/ 90 h 101"/>
                <a:gd name="T20" fmla="*/ 49 w 87"/>
                <a:gd name="T21" fmla="*/ 94 h 101"/>
                <a:gd name="T22" fmla="*/ 76 w 87"/>
                <a:gd name="T23" fmla="*/ 52 h 101"/>
                <a:gd name="T24" fmla="*/ 80 w 87"/>
                <a:gd name="T25" fmla="*/ 18 h 101"/>
                <a:gd name="T26" fmla="*/ 57 w 87"/>
                <a:gd name="T27" fmla="*/ 8 h 101"/>
                <a:gd name="T28" fmla="*/ 9 w 87"/>
                <a:gd name="T29" fmla="*/ 63 h 101"/>
                <a:gd name="T30" fmla="*/ 27 w 87"/>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01">
                  <a:moveTo>
                    <a:pt x="52" y="101"/>
                  </a:moveTo>
                  <a:lnTo>
                    <a:pt x="52" y="101"/>
                  </a:lnTo>
                  <a:lnTo>
                    <a:pt x="23" y="96"/>
                  </a:lnTo>
                  <a:lnTo>
                    <a:pt x="0" y="63"/>
                  </a:lnTo>
                  <a:lnTo>
                    <a:pt x="55" y="0"/>
                  </a:lnTo>
                  <a:lnTo>
                    <a:pt x="87" y="14"/>
                  </a:lnTo>
                  <a:lnTo>
                    <a:pt x="82" y="55"/>
                  </a:lnTo>
                  <a:lnTo>
                    <a:pt x="52" y="101"/>
                  </a:lnTo>
                  <a:close/>
                  <a:moveTo>
                    <a:pt x="27" y="90"/>
                  </a:moveTo>
                  <a:lnTo>
                    <a:pt x="27" y="90"/>
                  </a:lnTo>
                  <a:lnTo>
                    <a:pt x="49" y="94"/>
                  </a:lnTo>
                  <a:lnTo>
                    <a:pt x="76" y="52"/>
                  </a:lnTo>
                  <a:lnTo>
                    <a:pt x="80" y="18"/>
                  </a:lnTo>
                  <a:lnTo>
                    <a:pt x="57" y="8"/>
                  </a:lnTo>
                  <a:lnTo>
                    <a:pt x="9" y="63"/>
                  </a:lnTo>
                  <a:lnTo>
                    <a:pt x="27" y="9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5"/>
            <p:cNvSpPr>
              <a:spLocks/>
            </p:cNvSpPr>
            <p:nvPr/>
          </p:nvSpPr>
          <p:spPr bwMode="auto">
            <a:xfrm>
              <a:off x="4119563" y="4953001"/>
              <a:ext cx="188913" cy="146050"/>
            </a:xfrm>
            <a:custGeom>
              <a:avLst/>
              <a:gdLst>
                <a:gd name="T0" fmla="*/ 165 w 198"/>
                <a:gd name="T1" fmla="*/ 127 h 152"/>
                <a:gd name="T2" fmla="*/ 165 w 198"/>
                <a:gd name="T3" fmla="*/ 127 h 152"/>
                <a:gd name="T4" fmla="*/ 156 w 198"/>
                <a:gd name="T5" fmla="*/ 152 h 152"/>
                <a:gd name="T6" fmla="*/ 134 w 198"/>
                <a:gd name="T7" fmla="*/ 146 h 152"/>
                <a:gd name="T8" fmla="*/ 107 w 198"/>
                <a:gd name="T9" fmla="*/ 128 h 152"/>
                <a:gd name="T10" fmla="*/ 85 w 198"/>
                <a:gd name="T11" fmla="*/ 118 h 152"/>
                <a:gd name="T12" fmla="*/ 62 w 198"/>
                <a:gd name="T13" fmla="*/ 125 h 152"/>
                <a:gd name="T14" fmla="*/ 49 w 198"/>
                <a:gd name="T15" fmla="*/ 141 h 152"/>
                <a:gd name="T16" fmla="*/ 39 w 198"/>
                <a:gd name="T17" fmla="*/ 144 h 152"/>
                <a:gd name="T18" fmla="*/ 11 w 198"/>
                <a:gd name="T19" fmla="*/ 148 h 152"/>
                <a:gd name="T20" fmla="*/ 0 w 198"/>
                <a:gd name="T21" fmla="*/ 136 h 152"/>
                <a:gd name="T22" fmla="*/ 13 w 198"/>
                <a:gd name="T23" fmla="*/ 117 h 152"/>
                <a:gd name="T24" fmla="*/ 59 w 198"/>
                <a:gd name="T25" fmla="*/ 111 h 152"/>
                <a:gd name="T26" fmla="*/ 87 w 198"/>
                <a:gd name="T27" fmla="*/ 65 h 152"/>
                <a:gd name="T28" fmla="*/ 104 w 198"/>
                <a:gd name="T29" fmla="*/ 40 h 152"/>
                <a:gd name="T30" fmla="*/ 124 w 198"/>
                <a:gd name="T31" fmla="*/ 10 h 152"/>
                <a:gd name="T32" fmla="*/ 136 w 198"/>
                <a:gd name="T33" fmla="*/ 0 h 152"/>
                <a:gd name="T34" fmla="*/ 158 w 198"/>
                <a:gd name="T35" fmla="*/ 35 h 152"/>
                <a:gd name="T36" fmla="*/ 168 w 198"/>
                <a:gd name="T37" fmla="*/ 44 h 152"/>
                <a:gd name="T38" fmla="*/ 178 w 198"/>
                <a:gd name="T39" fmla="*/ 52 h 152"/>
                <a:gd name="T40" fmla="*/ 198 w 198"/>
                <a:gd name="T41" fmla="*/ 76 h 152"/>
                <a:gd name="T42" fmla="*/ 165 w 198"/>
                <a:gd name="T43" fmla="*/ 12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52">
                  <a:moveTo>
                    <a:pt x="165" y="127"/>
                  </a:moveTo>
                  <a:lnTo>
                    <a:pt x="165" y="127"/>
                  </a:lnTo>
                  <a:lnTo>
                    <a:pt x="156" y="152"/>
                  </a:lnTo>
                  <a:lnTo>
                    <a:pt x="134" y="146"/>
                  </a:lnTo>
                  <a:lnTo>
                    <a:pt x="107" y="128"/>
                  </a:lnTo>
                  <a:lnTo>
                    <a:pt x="85" y="118"/>
                  </a:lnTo>
                  <a:lnTo>
                    <a:pt x="62" y="125"/>
                  </a:lnTo>
                  <a:lnTo>
                    <a:pt x="49" y="141"/>
                  </a:lnTo>
                  <a:lnTo>
                    <a:pt x="39" y="144"/>
                  </a:lnTo>
                  <a:lnTo>
                    <a:pt x="11" y="148"/>
                  </a:lnTo>
                  <a:lnTo>
                    <a:pt x="0" y="136"/>
                  </a:lnTo>
                  <a:lnTo>
                    <a:pt x="13" y="117"/>
                  </a:lnTo>
                  <a:lnTo>
                    <a:pt x="59" y="111"/>
                  </a:lnTo>
                  <a:lnTo>
                    <a:pt x="87" y="65"/>
                  </a:lnTo>
                  <a:lnTo>
                    <a:pt x="104" y="40"/>
                  </a:lnTo>
                  <a:lnTo>
                    <a:pt x="124" y="10"/>
                  </a:lnTo>
                  <a:lnTo>
                    <a:pt x="136" y="0"/>
                  </a:lnTo>
                  <a:lnTo>
                    <a:pt x="158" y="35"/>
                  </a:lnTo>
                  <a:lnTo>
                    <a:pt x="168" y="44"/>
                  </a:lnTo>
                  <a:lnTo>
                    <a:pt x="178" y="52"/>
                  </a:lnTo>
                  <a:lnTo>
                    <a:pt x="198" y="76"/>
                  </a:lnTo>
                  <a:lnTo>
                    <a:pt x="165" y="1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6"/>
            <p:cNvSpPr>
              <a:spLocks noEditPoints="1"/>
            </p:cNvSpPr>
            <p:nvPr/>
          </p:nvSpPr>
          <p:spPr bwMode="auto">
            <a:xfrm>
              <a:off x="4116388" y="4948238"/>
              <a:ext cx="195263" cy="155575"/>
            </a:xfrm>
            <a:custGeom>
              <a:avLst/>
              <a:gdLst>
                <a:gd name="T0" fmla="*/ 162 w 206"/>
                <a:gd name="T1" fmla="*/ 162 h 162"/>
                <a:gd name="T2" fmla="*/ 162 w 206"/>
                <a:gd name="T3" fmla="*/ 162 h 162"/>
                <a:gd name="T4" fmla="*/ 136 w 206"/>
                <a:gd name="T5" fmla="*/ 154 h 162"/>
                <a:gd name="T6" fmla="*/ 109 w 206"/>
                <a:gd name="T7" fmla="*/ 135 h 162"/>
                <a:gd name="T8" fmla="*/ 89 w 206"/>
                <a:gd name="T9" fmla="*/ 127 h 162"/>
                <a:gd name="T10" fmla="*/ 68 w 206"/>
                <a:gd name="T11" fmla="*/ 133 h 162"/>
                <a:gd name="T12" fmla="*/ 55 w 206"/>
                <a:gd name="T13" fmla="*/ 149 h 162"/>
                <a:gd name="T14" fmla="*/ 44 w 206"/>
                <a:gd name="T15" fmla="*/ 152 h 162"/>
                <a:gd name="T16" fmla="*/ 14 w 206"/>
                <a:gd name="T17" fmla="*/ 156 h 162"/>
                <a:gd name="T18" fmla="*/ 0 w 206"/>
                <a:gd name="T19" fmla="*/ 142 h 162"/>
                <a:gd name="T20" fmla="*/ 15 w 206"/>
                <a:gd name="T21" fmla="*/ 119 h 162"/>
                <a:gd name="T22" fmla="*/ 61 w 206"/>
                <a:gd name="T23" fmla="*/ 112 h 162"/>
                <a:gd name="T24" fmla="*/ 88 w 206"/>
                <a:gd name="T25" fmla="*/ 68 h 162"/>
                <a:gd name="T26" fmla="*/ 106 w 206"/>
                <a:gd name="T27" fmla="*/ 43 h 162"/>
                <a:gd name="T28" fmla="*/ 126 w 206"/>
                <a:gd name="T29" fmla="*/ 12 h 162"/>
                <a:gd name="T30" fmla="*/ 141 w 206"/>
                <a:gd name="T31" fmla="*/ 0 h 162"/>
                <a:gd name="T32" fmla="*/ 165 w 206"/>
                <a:gd name="T33" fmla="*/ 38 h 162"/>
                <a:gd name="T34" fmla="*/ 175 w 206"/>
                <a:gd name="T35" fmla="*/ 46 h 162"/>
                <a:gd name="T36" fmla="*/ 184 w 206"/>
                <a:gd name="T37" fmla="*/ 54 h 162"/>
                <a:gd name="T38" fmla="*/ 206 w 206"/>
                <a:gd name="T39" fmla="*/ 80 h 162"/>
                <a:gd name="T40" fmla="*/ 172 w 206"/>
                <a:gd name="T41" fmla="*/ 134 h 162"/>
                <a:gd name="T42" fmla="*/ 162 w 206"/>
                <a:gd name="T43" fmla="*/ 162 h 162"/>
                <a:gd name="T44" fmla="*/ 140 w 206"/>
                <a:gd name="T45" fmla="*/ 148 h 162"/>
                <a:gd name="T46" fmla="*/ 140 w 206"/>
                <a:gd name="T47" fmla="*/ 148 h 162"/>
                <a:gd name="T48" fmla="*/ 158 w 206"/>
                <a:gd name="T49" fmla="*/ 153 h 162"/>
                <a:gd name="T50" fmla="*/ 167 w 206"/>
                <a:gd name="T51" fmla="*/ 130 h 162"/>
                <a:gd name="T52" fmla="*/ 198 w 206"/>
                <a:gd name="T53" fmla="*/ 81 h 162"/>
                <a:gd name="T54" fmla="*/ 179 w 206"/>
                <a:gd name="T55" fmla="*/ 59 h 162"/>
                <a:gd name="T56" fmla="*/ 170 w 206"/>
                <a:gd name="T57" fmla="*/ 52 h 162"/>
                <a:gd name="T58" fmla="*/ 160 w 206"/>
                <a:gd name="T59" fmla="*/ 42 h 162"/>
                <a:gd name="T60" fmla="*/ 139 w 206"/>
                <a:gd name="T61" fmla="*/ 10 h 162"/>
                <a:gd name="T62" fmla="*/ 130 w 206"/>
                <a:gd name="T63" fmla="*/ 17 h 162"/>
                <a:gd name="T64" fmla="*/ 111 w 206"/>
                <a:gd name="T65" fmla="*/ 47 h 162"/>
                <a:gd name="T66" fmla="*/ 94 w 206"/>
                <a:gd name="T67" fmla="*/ 72 h 162"/>
                <a:gd name="T68" fmla="*/ 65 w 206"/>
                <a:gd name="T69" fmla="*/ 119 h 162"/>
                <a:gd name="T70" fmla="*/ 19 w 206"/>
                <a:gd name="T71" fmla="*/ 125 h 162"/>
                <a:gd name="T72" fmla="*/ 9 w 206"/>
                <a:gd name="T73" fmla="*/ 141 h 162"/>
                <a:gd name="T74" fmla="*/ 17 w 206"/>
                <a:gd name="T75" fmla="*/ 149 h 162"/>
                <a:gd name="T76" fmla="*/ 42 w 206"/>
                <a:gd name="T77" fmla="*/ 146 h 162"/>
                <a:gd name="T78" fmla="*/ 52 w 206"/>
                <a:gd name="T79" fmla="*/ 143 h 162"/>
                <a:gd name="T80" fmla="*/ 64 w 206"/>
                <a:gd name="T81" fmla="*/ 127 h 162"/>
                <a:gd name="T82" fmla="*/ 89 w 206"/>
                <a:gd name="T83" fmla="*/ 120 h 162"/>
                <a:gd name="T84" fmla="*/ 112 w 206"/>
                <a:gd name="T85" fmla="*/ 130 h 162"/>
                <a:gd name="T86" fmla="*/ 140 w 206"/>
                <a:gd name="T87"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62">
                  <a:moveTo>
                    <a:pt x="162" y="162"/>
                  </a:moveTo>
                  <a:lnTo>
                    <a:pt x="162" y="162"/>
                  </a:lnTo>
                  <a:lnTo>
                    <a:pt x="136" y="154"/>
                  </a:lnTo>
                  <a:lnTo>
                    <a:pt x="109" y="135"/>
                  </a:lnTo>
                  <a:lnTo>
                    <a:pt x="89" y="127"/>
                  </a:lnTo>
                  <a:lnTo>
                    <a:pt x="68" y="133"/>
                  </a:lnTo>
                  <a:lnTo>
                    <a:pt x="55" y="149"/>
                  </a:lnTo>
                  <a:lnTo>
                    <a:pt x="44" y="152"/>
                  </a:lnTo>
                  <a:lnTo>
                    <a:pt x="14" y="156"/>
                  </a:lnTo>
                  <a:lnTo>
                    <a:pt x="0" y="142"/>
                  </a:lnTo>
                  <a:lnTo>
                    <a:pt x="15" y="119"/>
                  </a:lnTo>
                  <a:lnTo>
                    <a:pt x="61" y="112"/>
                  </a:lnTo>
                  <a:lnTo>
                    <a:pt x="88" y="68"/>
                  </a:lnTo>
                  <a:lnTo>
                    <a:pt x="106" y="43"/>
                  </a:lnTo>
                  <a:lnTo>
                    <a:pt x="126" y="12"/>
                  </a:lnTo>
                  <a:lnTo>
                    <a:pt x="141" y="0"/>
                  </a:lnTo>
                  <a:lnTo>
                    <a:pt x="165" y="38"/>
                  </a:lnTo>
                  <a:lnTo>
                    <a:pt x="175" y="46"/>
                  </a:lnTo>
                  <a:lnTo>
                    <a:pt x="184" y="54"/>
                  </a:lnTo>
                  <a:lnTo>
                    <a:pt x="206" y="80"/>
                  </a:lnTo>
                  <a:lnTo>
                    <a:pt x="172" y="134"/>
                  </a:lnTo>
                  <a:lnTo>
                    <a:pt x="162" y="162"/>
                  </a:lnTo>
                  <a:close/>
                  <a:moveTo>
                    <a:pt x="140" y="148"/>
                  </a:moveTo>
                  <a:lnTo>
                    <a:pt x="140" y="148"/>
                  </a:lnTo>
                  <a:lnTo>
                    <a:pt x="158" y="153"/>
                  </a:lnTo>
                  <a:lnTo>
                    <a:pt x="167" y="130"/>
                  </a:lnTo>
                  <a:lnTo>
                    <a:pt x="198" y="81"/>
                  </a:lnTo>
                  <a:lnTo>
                    <a:pt x="179" y="59"/>
                  </a:lnTo>
                  <a:lnTo>
                    <a:pt x="170" y="52"/>
                  </a:lnTo>
                  <a:lnTo>
                    <a:pt x="160" y="42"/>
                  </a:lnTo>
                  <a:lnTo>
                    <a:pt x="139" y="10"/>
                  </a:lnTo>
                  <a:lnTo>
                    <a:pt x="130" y="17"/>
                  </a:lnTo>
                  <a:lnTo>
                    <a:pt x="111" y="47"/>
                  </a:lnTo>
                  <a:lnTo>
                    <a:pt x="94" y="72"/>
                  </a:lnTo>
                  <a:lnTo>
                    <a:pt x="65" y="119"/>
                  </a:lnTo>
                  <a:lnTo>
                    <a:pt x="19" y="125"/>
                  </a:lnTo>
                  <a:lnTo>
                    <a:pt x="9" y="141"/>
                  </a:lnTo>
                  <a:lnTo>
                    <a:pt x="17" y="149"/>
                  </a:lnTo>
                  <a:lnTo>
                    <a:pt x="42" y="146"/>
                  </a:lnTo>
                  <a:lnTo>
                    <a:pt x="52" y="143"/>
                  </a:lnTo>
                  <a:lnTo>
                    <a:pt x="64" y="127"/>
                  </a:lnTo>
                  <a:lnTo>
                    <a:pt x="89" y="120"/>
                  </a:lnTo>
                  <a:lnTo>
                    <a:pt x="112" y="130"/>
                  </a:lnTo>
                  <a:lnTo>
                    <a:pt x="140" y="14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7"/>
            <p:cNvSpPr>
              <a:spLocks/>
            </p:cNvSpPr>
            <p:nvPr/>
          </p:nvSpPr>
          <p:spPr bwMode="auto">
            <a:xfrm>
              <a:off x="6781800" y="4837113"/>
              <a:ext cx="0" cy="0"/>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8"/>
            <p:cNvSpPr>
              <a:spLocks/>
            </p:cNvSpPr>
            <p:nvPr/>
          </p:nvSpPr>
          <p:spPr bwMode="auto">
            <a:xfrm>
              <a:off x="6780213" y="4833938"/>
              <a:ext cx="4763" cy="6350"/>
            </a:xfrm>
            <a:custGeom>
              <a:avLst/>
              <a:gdLst>
                <a:gd name="T0" fmla="*/ 0 w 4"/>
                <a:gd name="T1" fmla="*/ 6 h 7"/>
                <a:gd name="T2" fmla="*/ 0 w 4"/>
                <a:gd name="T3" fmla="*/ 6 h 7"/>
                <a:gd name="T4" fmla="*/ 1 w 4"/>
                <a:gd name="T5" fmla="*/ 7 h 7"/>
                <a:gd name="T6" fmla="*/ 1 w 4"/>
                <a:gd name="T7" fmla="*/ 7 h 7"/>
                <a:gd name="T8" fmla="*/ 1 w 4"/>
                <a:gd name="T9" fmla="*/ 7 h 7"/>
                <a:gd name="T10" fmla="*/ 4 w 4"/>
                <a:gd name="T11" fmla="*/ 1 h 7"/>
                <a:gd name="T12" fmla="*/ 3 w 4"/>
                <a:gd name="T13" fmla="*/ 0 h 7"/>
                <a:gd name="T14" fmla="*/ 0 w 4"/>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6"/>
                  </a:moveTo>
                  <a:lnTo>
                    <a:pt x="0" y="6"/>
                  </a:lnTo>
                  <a:lnTo>
                    <a:pt x="1" y="7"/>
                  </a:lnTo>
                  <a:lnTo>
                    <a:pt x="1" y="7"/>
                  </a:lnTo>
                  <a:lnTo>
                    <a:pt x="1" y="7"/>
                  </a:lnTo>
                  <a:lnTo>
                    <a:pt x="4" y="1"/>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9"/>
            <p:cNvSpPr>
              <a:spLocks/>
            </p:cNvSpPr>
            <p:nvPr/>
          </p:nvSpPr>
          <p:spPr bwMode="auto">
            <a:xfrm>
              <a:off x="6805613" y="4856163"/>
              <a:ext cx="0" cy="0"/>
            </a:xfrm>
            <a:custGeom>
              <a:avLst/>
              <a:gdLst>
                <a:gd name="T0" fmla="*/ 0 w 1"/>
                <a:gd name="T1" fmla="*/ 0 w 1"/>
                <a:gd name="T2" fmla="*/ 0 w 1"/>
                <a:gd name="T3" fmla="*/ 1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1" y="0"/>
                  </a:lnTo>
                  <a:lnTo>
                    <a:pt x="0" y="0"/>
                  </a:ln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90"/>
            <p:cNvSpPr>
              <a:spLocks/>
            </p:cNvSpPr>
            <p:nvPr/>
          </p:nvSpPr>
          <p:spPr bwMode="auto">
            <a:xfrm>
              <a:off x="6796088" y="4851401"/>
              <a:ext cx="15875" cy="9525"/>
            </a:xfrm>
            <a:custGeom>
              <a:avLst/>
              <a:gdLst>
                <a:gd name="T0" fmla="*/ 6 w 17"/>
                <a:gd name="T1" fmla="*/ 4 h 9"/>
                <a:gd name="T2" fmla="*/ 6 w 17"/>
                <a:gd name="T3" fmla="*/ 4 h 9"/>
                <a:gd name="T4" fmla="*/ 0 w 17"/>
                <a:gd name="T5" fmla="*/ 9 h 9"/>
                <a:gd name="T6" fmla="*/ 11 w 17"/>
                <a:gd name="T7" fmla="*/ 9 h 9"/>
                <a:gd name="T8" fmla="*/ 11 w 17"/>
                <a:gd name="T9" fmla="*/ 7 h 9"/>
                <a:gd name="T10" fmla="*/ 12 w 17"/>
                <a:gd name="T11" fmla="*/ 8 h 9"/>
                <a:gd name="T12" fmla="*/ 17 w 17"/>
                <a:gd name="T13" fmla="*/ 4 h 9"/>
                <a:gd name="T14" fmla="*/ 6 w 17"/>
                <a:gd name="T15" fmla="*/ 0 h 9"/>
                <a:gd name="T16" fmla="*/ 6 w 17"/>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9">
                  <a:moveTo>
                    <a:pt x="6" y="4"/>
                  </a:moveTo>
                  <a:lnTo>
                    <a:pt x="6" y="4"/>
                  </a:lnTo>
                  <a:lnTo>
                    <a:pt x="0" y="9"/>
                  </a:lnTo>
                  <a:lnTo>
                    <a:pt x="11" y="9"/>
                  </a:lnTo>
                  <a:lnTo>
                    <a:pt x="11" y="7"/>
                  </a:lnTo>
                  <a:lnTo>
                    <a:pt x="12" y="8"/>
                  </a:lnTo>
                  <a:lnTo>
                    <a:pt x="17" y="4"/>
                  </a:lnTo>
                  <a:lnTo>
                    <a:pt x="6" y="0"/>
                  </a:lnTo>
                  <a:lnTo>
                    <a:pt x="6"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1"/>
            <p:cNvSpPr>
              <a:spLocks/>
            </p:cNvSpPr>
            <p:nvPr/>
          </p:nvSpPr>
          <p:spPr bwMode="auto">
            <a:xfrm>
              <a:off x="6829425"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2"/>
            <p:cNvSpPr>
              <a:spLocks/>
            </p:cNvSpPr>
            <p:nvPr/>
          </p:nvSpPr>
          <p:spPr bwMode="auto">
            <a:xfrm>
              <a:off x="6826250"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3"/>
            <p:cNvSpPr>
              <a:spLocks/>
            </p:cNvSpPr>
            <p:nvPr/>
          </p:nvSpPr>
          <p:spPr bwMode="auto">
            <a:xfrm>
              <a:off x="6827838"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4"/>
            <p:cNvSpPr>
              <a:spLocks/>
            </p:cNvSpPr>
            <p:nvPr/>
          </p:nvSpPr>
          <p:spPr bwMode="auto">
            <a:xfrm>
              <a:off x="6824663"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5"/>
            <p:cNvSpPr>
              <a:spLocks/>
            </p:cNvSpPr>
            <p:nvPr/>
          </p:nvSpPr>
          <p:spPr bwMode="auto">
            <a:xfrm>
              <a:off x="6875463" y="4837113"/>
              <a:ext cx="0" cy="0"/>
            </a:xfrm>
            <a:custGeom>
              <a:avLst/>
              <a:gdLst>
                <a:gd name="T0" fmla="*/ 0 w 1"/>
                <a:gd name="T1" fmla="*/ 1 h 1"/>
                <a:gd name="T2" fmla="*/ 0 w 1"/>
                <a:gd name="T3" fmla="*/ 1 h 1"/>
                <a:gd name="T4" fmla="*/ 0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1"/>
                  </a:lnTo>
                  <a:lnTo>
                    <a:pt x="0" y="1"/>
                  </a:lnTo>
                  <a:lnTo>
                    <a:pt x="1"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6"/>
            <p:cNvSpPr>
              <a:spLocks/>
            </p:cNvSpPr>
            <p:nvPr/>
          </p:nvSpPr>
          <p:spPr bwMode="auto">
            <a:xfrm>
              <a:off x="6872288" y="4833938"/>
              <a:ext cx="4763" cy="6350"/>
            </a:xfrm>
            <a:custGeom>
              <a:avLst/>
              <a:gdLst>
                <a:gd name="T0" fmla="*/ 0 w 4"/>
                <a:gd name="T1" fmla="*/ 1 h 7"/>
                <a:gd name="T2" fmla="*/ 0 w 4"/>
                <a:gd name="T3" fmla="*/ 1 h 7"/>
                <a:gd name="T4" fmla="*/ 0 w 4"/>
                <a:gd name="T5" fmla="*/ 1 h 7"/>
                <a:gd name="T6" fmla="*/ 0 w 4"/>
                <a:gd name="T7" fmla="*/ 1 h 7"/>
                <a:gd name="T8" fmla="*/ 3 w 4"/>
                <a:gd name="T9" fmla="*/ 7 h 7"/>
                <a:gd name="T10" fmla="*/ 4 w 4"/>
                <a:gd name="T11" fmla="*/ 6 h 7"/>
                <a:gd name="T12" fmla="*/ 1 w 4"/>
                <a:gd name="T13" fmla="*/ 0 h 7"/>
                <a:gd name="T14" fmla="*/ 0 w 4"/>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1"/>
                  </a:moveTo>
                  <a:lnTo>
                    <a:pt x="0" y="1"/>
                  </a:lnTo>
                  <a:lnTo>
                    <a:pt x="0" y="1"/>
                  </a:lnTo>
                  <a:lnTo>
                    <a:pt x="0" y="1"/>
                  </a:lnTo>
                  <a:lnTo>
                    <a:pt x="3" y="7"/>
                  </a:lnTo>
                  <a:lnTo>
                    <a:pt x="4" y="6"/>
                  </a:lnTo>
                  <a:lnTo>
                    <a:pt x="1"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7"/>
            <p:cNvSpPr>
              <a:spLocks/>
            </p:cNvSpPr>
            <p:nvPr/>
          </p:nvSpPr>
          <p:spPr bwMode="auto">
            <a:xfrm>
              <a:off x="6816725" y="4811713"/>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8"/>
            <p:cNvSpPr>
              <a:spLocks/>
            </p:cNvSpPr>
            <p:nvPr/>
          </p:nvSpPr>
          <p:spPr bwMode="auto">
            <a:xfrm>
              <a:off x="6816725" y="48069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9"/>
            <p:cNvSpPr>
              <a:spLocks/>
            </p:cNvSpPr>
            <p:nvPr/>
          </p:nvSpPr>
          <p:spPr bwMode="auto">
            <a:xfrm>
              <a:off x="7704138" y="5019676"/>
              <a:ext cx="17463" cy="9525"/>
            </a:xfrm>
            <a:custGeom>
              <a:avLst/>
              <a:gdLst>
                <a:gd name="T0" fmla="*/ 8 w 18"/>
                <a:gd name="T1" fmla="*/ 0 h 10"/>
                <a:gd name="T2" fmla="*/ 6 w 18"/>
                <a:gd name="T3" fmla="*/ 0 h 10"/>
                <a:gd name="T4" fmla="*/ 4 w 18"/>
                <a:gd name="T5" fmla="*/ 1 h 10"/>
                <a:gd name="T6" fmla="*/ 2 w 18"/>
                <a:gd name="T7" fmla="*/ 1 h 10"/>
                <a:gd name="T8" fmla="*/ 2 w 18"/>
                <a:gd name="T9" fmla="*/ 2 h 10"/>
                <a:gd name="T10" fmla="*/ 1 w 18"/>
                <a:gd name="T11" fmla="*/ 2 h 10"/>
                <a:gd name="T12" fmla="*/ 0 w 18"/>
                <a:gd name="T13" fmla="*/ 3 h 10"/>
                <a:gd name="T14" fmla="*/ 0 w 18"/>
                <a:gd name="T15" fmla="*/ 4 h 10"/>
                <a:gd name="T16" fmla="*/ 2 w 18"/>
                <a:gd name="T17" fmla="*/ 5 h 10"/>
                <a:gd name="T18" fmla="*/ 3 w 18"/>
                <a:gd name="T19" fmla="*/ 6 h 10"/>
                <a:gd name="T20" fmla="*/ 4 w 18"/>
                <a:gd name="T21" fmla="*/ 7 h 10"/>
                <a:gd name="T22" fmla="*/ 6 w 18"/>
                <a:gd name="T23" fmla="*/ 8 h 10"/>
                <a:gd name="T24" fmla="*/ 8 w 18"/>
                <a:gd name="T25" fmla="*/ 9 h 10"/>
                <a:gd name="T26" fmla="*/ 10 w 18"/>
                <a:gd name="T27" fmla="*/ 9 h 10"/>
                <a:gd name="T28" fmla="*/ 11 w 18"/>
                <a:gd name="T29" fmla="*/ 10 h 10"/>
                <a:gd name="T30" fmla="*/ 12 w 18"/>
                <a:gd name="T31" fmla="*/ 9 h 10"/>
                <a:gd name="T32" fmla="*/ 13 w 18"/>
                <a:gd name="T33" fmla="*/ 9 h 10"/>
                <a:gd name="T34" fmla="*/ 12 w 18"/>
                <a:gd name="T35" fmla="*/ 9 h 10"/>
                <a:gd name="T36" fmla="*/ 11 w 18"/>
                <a:gd name="T37" fmla="*/ 9 h 10"/>
                <a:gd name="T38" fmla="*/ 10 w 18"/>
                <a:gd name="T39" fmla="*/ 8 h 10"/>
                <a:gd name="T40" fmla="*/ 10 w 18"/>
                <a:gd name="T41" fmla="*/ 8 h 10"/>
                <a:gd name="T42" fmla="*/ 9 w 18"/>
                <a:gd name="T43" fmla="*/ 8 h 10"/>
                <a:gd name="T44" fmla="*/ 8 w 18"/>
                <a:gd name="T45" fmla="*/ 8 h 10"/>
                <a:gd name="T46" fmla="*/ 7 w 18"/>
                <a:gd name="T47" fmla="*/ 8 h 10"/>
                <a:gd name="T48" fmla="*/ 6 w 18"/>
                <a:gd name="T49" fmla="*/ 7 h 10"/>
                <a:gd name="T50" fmla="*/ 6 w 18"/>
                <a:gd name="T51" fmla="*/ 7 h 10"/>
                <a:gd name="T52" fmla="*/ 5 w 18"/>
                <a:gd name="T53" fmla="*/ 6 h 10"/>
                <a:gd name="T54" fmla="*/ 5 w 18"/>
                <a:gd name="T55" fmla="*/ 6 h 10"/>
                <a:gd name="T56" fmla="*/ 4 w 18"/>
                <a:gd name="T57" fmla="*/ 5 h 10"/>
                <a:gd name="T58" fmla="*/ 3 w 18"/>
                <a:gd name="T59" fmla="*/ 5 h 10"/>
                <a:gd name="T60" fmla="*/ 3 w 18"/>
                <a:gd name="T61" fmla="*/ 4 h 10"/>
                <a:gd name="T62" fmla="*/ 2 w 18"/>
                <a:gd name="T63" fmla="*/ 4 h 10"/>
                <a:gd name="T64" fmla="*/ 2 w 18"/>
                <a:gd name="T65" fmla="*/ 3 h 10"/>
                <a:gd name="T66" fmla="*/ 3 w 18"/>
                <a:gd name="T67" fmla="*/ 2 h 10"/>
                <a:gd name="T68" fmla="*/ 5 w 18"/>
                <a:gd name="T69" fmla="*/ 2 h 10"/>
                <a:gd name="T70" fmla="*/ 6 w 18"/>
                <a:gd name="T71" fmla="*/ 2 h 10"/>
                <a:gd name="T72" fmla="*/ 8 w 18"/>
                <a:gd name="T73" fmla="*/ 1 h 10"/>
                <a:gd name="T74" fmla="*/ 10 w 18"/>
                <a:gd name="T75" fmla="*/ 1 h 10"/>
                <a:gd name="T76" fmla="*/ 12 w 18"/>
                <a:gd name="T77" fmla="*/ 2 h 10"/>
                <a:gd name="T78" fmla="*/ 14 w 18"/>
                <a:gd name="T79" fmla="*/ 2 h 10"/>
                <a:gd name="T80" fmla="*/ 16 w 18"/>
                <a:gd name="T81" fmla="*/ 3 h 10"/>
                <a:gd name="T82" fmla="*/ 16 w 18"/>
                <a:gd name="T83" fmla="*/ 4 h 10"/>
                <a:gd name="T84" fmla="*/ 17 w 18"/>
                <a:gd name="T85" fmla="*/ 4 h 10"/>
                <a:gd name="T86" fmla="*/ 18 w 18"/>
                <a:gd name="T87" fmla="*/ 4 h 10"/>
                <a:gd name="T88" fmla="*/ 18 w 18"/>
                <a:gd name="T89" fmla="*/ 4 h 10"/>
                <a:gd name="T90" fmla="*/ 18 w 18"/>
                <a:gd name="T91" fmla="*/ 4 h 10"/>
                <a:gd name="T92" fmla="*/ 17 w 18"/>
                <a:gd name="T93" fmla="*/ 2 h 10"/>
                <a:gd name="T94" fmla="*/ 15 w 18"/>
                <a:gd name="T95" fmla="*/ 1 h 10"/>
                <a:gd name="T96" fmla="*/ 13 w 18"/>
                <a:gd name="T97" fmla="*/ 1 h 10"/>
                <a:gd name="T98" fmla="*/ 11 w 18"/>
                <a:gd name="T99" fmla="*/ 0 h 10"/>
                <a:gd name="T100" fmla="*/ 9 w 18"/>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10">
                  <a:moveTo>
                    <a:pt x="8" y="0"/>
                  </a:moveTo>
                  <a:lnTo>
                    <a:pt x="8" y="0"/>
                  </a:lnTo>
                  <a:lnTo>
                    <a:pt x="7" y="0"/>
                  </a:lnTo>
                  <a:lnTo>
                    <a:pt x="6" y="0"/>
                  </a:lnTo>
                  <a:lnTo>
                    <a:pt x="5" y="1"/>
                  </a:lnTo>
                  <a:lnTo>
                    <a:pt x="4" y="1"/>
                  </a:lnTo>
                  <a:lnTo>
                    <a:pt x="3" y="1"/>
                  </a:lnTo>
                  <a:lnTo>
                    <a:pt x="2" y="1"/>
                  </a:lnTo>
                  <a:lnTo>
                    <a:pt x="2" y="2"/>
                  </a:lnTo>
                  <a:lnTo>
                    <a:pt x="2" y="2"/>
                  </a:lnTo>
                  <a:lnTo>
                    <a:pt x="1" y="2"/>
                  </a:lnTo>
                  <a:lnTo>
                    <a:pt x="1" y="2"/>
                  </a:lnTo>
                  <a:lnTo>
                    <a:pt x="1" y="2"/>
                  </a:lnTo>
                  <a:lnTo>
                    <a:pt x="0" y="3"/>
                  </a:lnTo>
                  <a:lnTo>
                    <a:pt x="0" y="3"/>
                  </a:lnTo>
                  <a:lnTo>
                    <a:pt x="0" y="4"/>
                  </a:lnTo>
                  <a:lnTo>
                    <a:pt x="1" y="4"/>
                  </a:lnTo>
                  <a:lnTo>
                    <a:pt x="2" y="5"/>
                  </a:lnTo>
                  <a:lnTo>
                    <a:pt x="2" y="6"/>
                  </a:lnTo>
                  <a:lnTo>
                    <a:pt x="3" y="6"/>
                  </a:lnTo>
                  <a:lnTo>
                    <a:pt x="4" y="7"/>
                  </a:lnTo>
                  <a:lnTo>
                    <a:pt x="4" y="7"/>
                  </a:lnTo>
                  <a:lnTo>
                    <a:pt x="5" y="8"/>
                  </a:lnTo>
                  <a:lnTo>
                    <a:pt x="6" y="8"/>
                  </a:lnTo>
                  <a:lnTo>
                    <a:pt x="7" y="9"/>
                  </a:lnTo>
                  <a:lnTo>
                    <a:pt x="8" y="9"/>
                  </a:lnTo>
                  <a:lnTo>
                    <a:pt x="9" y="9"/>
                  </a:lnTo>
                  <a:lnTo>
                    <a:pt x="10" y="9"/>
                  </a:lnTo>
                  <a:lnTo>
                    <a:pt x="10" y="10"/>
                  </a:lnTo>
                  <a:lnTo>
                    <a:pt x="11" y="10"/>
                  </a:lnTo>
                  <a:lnTo>
                    <a:pt x="12" y="10"/>
                  </a:lnTo>
                  <a:lnTo>
                    <a:pt x="12" y="9"/>
                  </a:lnTo>
                  <a:lnTo>
                    <a:pt x="12" y="9"/>
                  </a:lnTo>
                  <a:lnTo>
                    <a:pt x="13" y="9"/>
                  </a:lnTo>
                  <a:lnTo>
                    <a:pt x="13" y="9"/>
                  </a:lnTo>
                  <a:lnTo>
                    <a:pt x="12" y="9"/>
                  </a:lnTo>
                  <a:lnTo>
                    <a:pt x="12" y="9"/>
                  </a:lnTo>
                  <a:lnTo>
                    <a:pt x="11" y="9"/>
                  </a:lnTo>
                  <a:lnTo>
                    <a:pt x="11" y="8"/>
                  </a:lnTo>
                  <a:lnTo>
                    <a:pt x="10" y="8"/>
                  </a:lnTo>
                  <a:lnTo>
                    <a:pt x="10" y="8"/>
                  </a:lnTo>
                  <a:lnTo>
                    <a:pt x="10" y="8"/>
                  </a:lnTo>
                  <a:lnTo>
                    <a:pt x="9" y="8"/>
                  </a:lnTo>
                  <a:lnTo>
                    <a:pt x="9" y="8"/>
                  </a:lnTo>
                  <a:lnTo>
                    <a:pt x="8" y="8"/>
                  </a:lnTo>
                  <a:lnTo>
                    <a:pt x="8" y="8"/>
                  </a:lnTo>
                  <a:lnTo>
                    <a:pt x="8" y="8"/>
                  </a:lnTo>
                  <a:lnTo>
                    <a:pt x="7" y="8"/>
                  </a:lnTo>
                  <a:lnTo>
                    <a:pt x="7" y="7"/>
                  </a:lnTo>
                  <a:lnTo>
                    <a:pt x="6" y="7"/>
                  </a:lnTo>
                  <a:lnTo>
                    <a:pt x="6" y="7"/>
                  </a:lnTo>
                  <a:lnTo>
                    <a:pt x="6" y="7"/>
                  </a:lnTo>
                  <a:lnTo>
                    <a:pt x="5" y="7"/>
                  </a:lnTo>
                  <a:lnTo>
                    <a:pt x="5" y="6"/>
                  </a:lnTo>
                  <a:lnTo>
                    <a:pt x="5" y="6"/>
                  </a:lnTo>
                  <a:lnTo>
                    <a:pt x="5" y="6"/>
                  </a:lnTo>
                  <a:lnTo>
                    <a:pt x="4" y="6"/>
                  </a:lnTo>
                  <a:lnTo>
                    <a:pt x="4" y="5"/>
                  </a:lnTo>
                  <a:lnTo>
                    <a:pt x="4" y="5"/>
                  </a:lnTo>
                  <a:lnTo>
                    <a:pt x="3" y="5"/>
                  </a:lnTo>
                  <a:lnTo>
                    <a:pt x="3" y="5"/>
                  </a:lnTo>
                  <a:lnTo>
                    <a:pt x="3" y="4"/>
                  </a:lnTo>
                  <a:lnTo>
                    <a:pt x="2" y="4"/>
                  </a:lnTo>
                  <a:lnTo>
                    <a:pt x="2" y="4"/>
                  </a:lnTo>
                  <a:lnTo>
                    <a:pt x="2" y="4"/>
                  </a:lnTo>
                  <a:lnTo>
                    <a:pt x="2" y="3"/>
                  </a:lnTo>
                  <a:lnTo>
                    <a:pt x="2" y="3"/>
                  </a:lnTo>
                  <a:lnTo>
                    <a:pt x="3" y="2"/>
                  </a:lnTo>
                  <a:lnTo>
                    <a:pt x="4" y="2"/>
                  </a:lnTo>
                  <a:lnTo>
                    <a:pt x="5" y="2"/>
                  </a:lnTo>
                  <a:lnTo>
                    <a:pt x="5" y="2"/>
                  </a:lnTo>
                  <a:lnTo>
                    <a:pt x="6" y="2"/>
                  </a:lnTo>
                  <a:lnTo>
                    <a:pt x="7" y="1"/>
                  </a:lnTo>
                  <a:lnTo>
                    <a:pt x="8" y="1"/>
                  </a:lnTo>
                  <a:lnTo>
                    <a:pt x="9" y="1"/>
                  </a:lnTo>
                  <a:lnTo>
                    <a:pt x="10" y="1"/>
                  </a:lnTo>
                  <a:lnTo>
                    <a:pt x="11" y="2"/>
                  </a:lnTo>
                  <a:lnTo>
                    <a:pt x="12" y="2"/>
                  </a:lnTo>
                  <a:lnTo>
                    <a:pt x="13" y="2"/>
                  </a:lnTo>
                  <a:lnTo>
                    <a:pt x="14" y="2"/>
                  </a:lnTo>
                  <a:lnTo>
                    <a:pt x="15" y="3"/>
                  </a:lnTo>
                  <a:lnTo>
                    <a:pt x="16" y="3"/>
                  </a:lnTo>
                  <a:lnTo>
                    <a:pt x="16" y="4"/>
                  </a:lnTo>
                  <a:lnTo>
                    <a:pt x="16" y="4"/>
                  </a:lnTo>
                  <a:lnTo>
                    <a:pt x="17" y="4"/>
                  </a:lnTo>
                  <a:lnTo>
                    <a:pt x="17" y="4"/>
                  </a:lnTo>
                  <a:lnTo>
                    <a:pt x="17" y="4"/>
                  </a:lnTo>
                  <a:lnTo>
                    <a:pt x="18" y="4"/>
                  </a:lnTo>
                  <a:lnTo>
                    <a:pt x="18" y="4"/>
                  </a:lnTo>
                  <a:lnTo>
                    <a:pt x="18" y="4"/>
                  </a:lnTo>
                  <a:lnTo>
                    <a:pt x="18" y="4"/>
                  </a:lnTo>
                  <a:lnTo>
                    <a:pt x="18" y="4"/>
                  </a:lnTo>
                  <a:lnTo>
                    <a:pt x="17" y="3"/>
                  </a:lnTo>
                  <a:lnTo>
                    <a:pt x="17" y="2"/>
                  </a:lnTo>
                  <a:lnTo>
                    <a:pt x="16" y="2"/>
                  </a:lnTo>
                  <a:lnTo>
                    <a:pt x="15" y="1"/>
                  </a:lnTo>
                  <a:lnTo>
                    <a:pt x="14" y="1"/>
                  </a:lnTo>
                  <a:lnTo>
                    <a:pt x="13" y="1"/>
                  </a:lnTo>
                  <a:lnTo>
                    <a:pt x="12" y="1"/>
                  </a:lnTo>
                  <a:lnTo>
                    <a:pt x="11" y="0"/>
                  </a:lnTo>
                  <a:lnTo>
                    <a:pt x="10" y="0"/>
                  </a:lnTo>
                  <a:lnTo>
                    <a:pt x="9" y="0"/>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100"/>
            <p:cNvSpPr>
              <a:spLocks noEditPoints="1"/>
            </p:cNvSpPr>
            <p:nvPr/>
          </p:nvSpPr>
          <p:spPr bwMode="auto">
            <a:xfrm>
              <a:off x="7699375" y="5016501"/>
              <a:ext cx="25400" cy="15875"/>
            </a:xfrm>
            <a:custGeom>
              <a:avLst/>
              <a:gdLst>
                <a:gd name="T0" fmla="*/ 17 w 27"/>
                <a:gd name="T1" fmla="*/ 16 h 16"/>
                <a:gd name="T2" fmla="*/ 17 w 27"/>
                <a:gd name="T3" fmla="*/ 16 h 16"/>
                <a:gd name="T4" fmla="*/ 10 w 27"/>
                <a:gd name="T5" fmla="*/ 14 h 16"/>
                <a:gd name="T6" fmla="*/ 4 w 27"/>
                <a:gd name="T7" fmla="*/ 10 h 16"/>
                <a:gd name="T8" fmla="*/ 0 w 27"/>
                <a:gd name="T9" fmla="*/ 5 h 16"/>
                <a:gd name="T10" fmla="*/ 6 w 27"/>
                <a:gd name="T11" fmla="*/ 2 h 16"/>
                <a:gd name="T12" fmla="*/ 6 w 27"/>
                <a:gd name="T13" fmla="*/ 2 h 16"/>
                <a:gd name="T14" fmla="*/ 7 w 27"/>
                <a:gd name="T15" fmla="*/ 2 h 16"/>
                <a:gd name="T16" fmla="*/ 7 w 27"/>
                <a:gd name="T17" fmla="*/ 1 h 16"/>
                <a:gd name="T18" fmla="*/ 12 w 27"/>
                <a:gd name="T19" fmla="*/ 0 h 16"/>
                <a:gd name="T20" fmla="*/ 14 w 27"/>
                <a:gd name="T21" fmla="*/ 0 h 16"/>
                <a:gd name="T22" fmla="*/ 20 w 27"/>
                <a:gd name="T23" fmla="*/ 1 h 16"/>
                <a:gd name="T24" fmla="*/ 25 w 27"/>
                <a:gd name="T25" fmla="*/ 4 h 16"/>
                <a:gd name="T26" fmla="*/ 27 w 27"/>
                <a:gd name="T27" fmla="*/ 5 h 16"/>
                <a:gd name="T28" fmla="*/ 26 w 27"/>
                <a:gd name="T29" fmla="*/ 8 h 16"/>
                <a:gd name="T30" fmla="*/ 25 w 27"/>
                <a:gd name="T31" fmla="*/ 10 h 16"/>
                <a:gd name="T32" fmla="*/ 23 w 27"/>
                <a:gd name="T33" fmla="*/ 10 h 16"/>
                <a:gd name="T34" fmla="*/ 21 w 27"/>
                <a:gd name="T35" fmla="*/ 10 h 16"/>
                <a:gd name="T36" fmla="*/ 21 w 27"/>
                <a:gd name="T37" fmla="*/ 12 h 16"/>
                <a:gd name="T38" fmla="*/ 21 w 27"/>
                <a:gd name="T39" fmla="*/ 13 h 16"/>
                <a:gd name="T40" fmla="*/ 21 w 27"/>
                <a:gd name="T41" fmla="*/ 16 h 16"/>
                <a:gd name="T42" fmla="*/ 17 w 27"/>
                <a:gd name="T43" fmla="*/ 16 h 16"/>
                <a:gd name="T44" fmla="*/ 17 w 27"/>
                <a:gd name="T45" fmla="*/ 9 h 16"/>
                <a:gd name="T46" fmla="*/ 17 w 27"/>
                <a:gd name="T47" fmla="*/ 9 h 16"/>
                <a:gd name="T48" fmla="*/ 17 w 27"/>
                <a:gd name="T49" fmla="*/ 10 h 16"/>
                <a:gd name="T50" fmla="*/ 18 w 27"/>
                <a:gd name="T51" fmla="*/ 8 h 16"/>
                <a:gd name="T52" fmla="*/ 14 w 27"/>
                <a:gd name="T53" fmla="*/ 8 h 16"/>
                <a:gd name="T54" fmla="*/ 14 w 27"/>
                <a:gd name="T55" fmla="*/ 9 h 16"/>
                <a:gd name="T56" fmla="*/ 15 w 27"/>
                <a:gd name="T57" fmla="*/ 9 h 16"/>
                <a:gd name="T58" fmla="*/ 15 w 27"/>
                <a:gd name="T59" fmla="*/ 8 h 16"/>
                <a:gd name="T60" fmla="*/ 15 w 27"/>
                <a:gd name="T61" fmla="*/ 9 h 16"/>
                <a:gd name="T62" fmla="*/ 16 w 27"/>
                <a:gd name="T63" fmla="*/ 9 h 16"/>
                <a:gd name="T64" fmla="*/ 16 w 27"/>
                <a:gd name="T65" fmla="*/ 8 h 16"/>
                <a:gd name="T66" fmla="*/ 17 w 27"/>
                <a:gd name="T67" fmla="*/ 8 h 16"/>
                <a:gd name="T68" fmla="*/ 17 w 27"/>
                <a:gd name="T69" fmla="*/ 9 h 16"/>
                <a:gd name="T70" fmla="*/ 17 w 27"/>
                <a:gd name="T7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16">
                  <a:moveTo>
                    <a:pt x="17" y="16"/>
                  </a:moveTo>
                  <a:lnTo>
                    <a:pt x="17" y="16"/>
                  </a:lnTo>
                  <a:lnTo>
                    <a:pt x="10" y="14"/>
                  </a:lnTo>
                  <a:lnTo>
                    <a:pt x="4" y="10"/>
                  </a:lnTo>
                  <a:lnTo>
                    <a:pt x="0" y="5"/>
                  </a:lnTo>
                  <a:lnTo>
                    <a:pt x="6" y="2"/>
                  </a:lnTo>
                  <a:lnTo>
                    <a:pt x="6" y="2"/>
                  </a:lnTo>
                  <a:lnTo>
                    <a:pt x="7" y="2"/>
                  </a:lnTo>
                  <a:lnTo>
                    <a:pt x="7" y="1"/>
                  </a:lnTo>
                  <a:lnTo>
                    <a:pt x="12" y="0"/>
                  </a:lnTo>
                  <a:lnTo>
                    <a:pt x="14" y="0"/>
                  </a:lnTo>
                  <a:lnTo>
                    <a:pt x="20" y="1"/>
                  </a:lnTo>
                  <a:lnTo>
                    <a:pt x="25" y="4"/>
                  </a:lnTo>
                  <a:lnTo>
                    <a:pt x="27" y="5"/>
                  </a:lnTo>
                  <a:lnTo>
                    <a:pt x="26" y="8"/>
                  </a:lnTo>
                  <a:lnTo>
                    <a:pt x="25" y="10"/>
                  </a:lnTo>
                  <a:lnTo>
                    <a:pt x="23" y="10"/>
                  </a:lnTo>
                  <a:lnTo>
                    <a:pt x="21" y="10"/>
                  </a:lnTo>
                  <a:lnTo>
                    <a:pt x="21" y="12"/>
                  </a:lnTo>
                  <a:lnTo>
                    <a:pt x="21" y="13"/>
                  </a:lnTo>
                  <a:lnTo>
                    <a:pt x="21" y="16"/>
                  </a:lnTo>
                  <a:lnTo>
                    <a:pt x="17" y="16"/>
                  </a:lnTo>
                  <a:close/>
                  <a:moveTo>
                    <a:pt x="17" y="9"/>
                  </a:moveTo>
                  <a:lnTo>
                    <a:pt x="17" y="9"/>
                  </a:lnTo>
                  <a:lnTo>
                    <a:pt x="17" y="10"/>
                  </a:lnTo>
                  <a:lnTo>
                    <a:pt x="18" y="8"/>
                  </a:lnTo>
                  <a:lnTo>
                    <a:pt x="14" y="8"/>
                  </a:lnTo>
                  <a:lnTo>
                    <a:pt x="14" y="9"/>
                  </a:lnTo>
                  <a:lnTo>
                    <a:pt x="15" y="9"/>
                  </a:lnTo>
                  <a:lnTo>
                    <a:pt x="15" y="8"/>
                  </a:lnTo>
                  <a:lnTo>
                    <a:pt x="15" y="9"/>
                  </a:lnTo>
                  <a:lnTo>
                    <a:pt x="16" y="9"/>
                  </a:lnTo>
                  <a:lnTo>
                    <a:pt x="16" y="8"/>
                  </a:lnTo>
                  <a:lnTo>
                    <a:pt x="17" y="8"/>
                  </a:lnTo>
                  <a:lnTo>
                    <a:pt x="17" y="9"/>
                  </a:lnTo>
                  <a:lnTo>
                    <a:pt x="17" y="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1"/>
            <p:cNvSpPr>
              <a:spLocks/>
            </p:cNvSpPr>
            <p:nvPr/>
          </p:nvSpPr>
          <p:spPr bwMode="auto">
            <a:xfrm>
              <a:off x="7794625" y="5019676"/>
              <a:ext cx="17463" cy="9525"/>
            </a:xfrm>
            <a:custGeom>
              <a:avLst/>
              <a:gdLst>
                <a:gd name="T0" fmla="*/ 10 w 19"/>
                <a:gd name="T1" fmla="*/ 0 h 10"/>
                <a:gd name="T2" fmla="*/ 8 w 19"/>
                <a:gd name="T3" fmla="*/ 0 h 10"/>
                <a:gd name="T4" fmla="*/ 6 w 19"/>
                <a:gd name="T5" fmla="*/ 1 h 10"/>
                <a:gd name="T6" fmla="*/ 4 w 19"/>
                <a:gd name="T7" fmla="*/ 1 h 10"/>
                <a:gd name="T8" fmla="*/ 2 w 19"/>
                <a:gd name="T9" fmla="*/ 2 h 10"/>
                <a:gd name="T10" fmla="*/ 0 w 19"/>
                <a:gd name="T11" fmla="*/ 4 h 10"/>
                <a:gd name="T12" fmla="*/ 0 w 19"/>
                <a:gd name="T13" fmla="*/ 4 h 10"/>
                <a:gd name="T14" fmla="*/ 1 w 19"/>
                <a:gd name="T15" fmla="*/ 4 h 10"/>
                <a:gd name="T16" fmla="*/ 2 w 19"/>
                <a:gd name="T17" fmla="*/ 4 h 10"/>
                <a:gd name="T18" fmla="*/ 2 w 19"/>
                <a:gd name="T19" fmla="*/ 4 h 10"/>
                <a:gd name="T20" fmla="*/ 4 w 19"/>
                <a:gd name="T21" fmla="*/ 3 h 10"/>
                <a:gd name="T22" fmla="*/ 5 w 19"/>
                <a:gd name="T23" fmla="*/ 2 h 10"/>
                <a:gd name="T24" fmla="*/ 7 w 19"/>
                <a:gd name="T25" fmla="*/ 2 h 10"/>
                <a:gd name="T26" fmla="*/ 9 w 19"/>
                <a:gd name="T27" fmla="*/ 1 h 10"/>
                <a:gd name="T28" fmla="*/ 11 w 19"/>
                <a:gd name="T29" fmla="*/ 1 h 10"/>
                <a:gd name="T30" fmla="*/ 13 w 19"/>
                <a:gd name="T31" fmla="*/ 2 h 10"/>
                <a:gd name="T32" fmla="*/ 15 w 19"/>
                <a:gd name="T33" fmla="*/ 2 h 10"/>
                <a:gd name="T34" fmla="*/ 17 w 19"/>
                <a:gd name="T35" fmla="*/ 3 h 10"/>
                <a:gd name="T36" fmla="*/ 16 w 19"/>
                <a:gd name="T37" fmla="*/ 4 h 10"/>
                <a:gd name="T38" fmla="*/ 16 w 19"/>
                <a:gd name="T39" fmla="*/ 4 h 10"/>
                <a:gd name="T40" fmla="*/ 16 w 19"/>
                <a:gd name="T41" fmla="*/ 5 h 10"/>
                <a:gd name="T42" fmla="*/ 15 w 19"/>
                <a:gd name="T43" fmla="*/ 5 h 10"/>
                <a:gd name="T44" fmla="*/ 14 w 19"/>
                <a:gd name="T45" fmla="*/ 6 h 10"/>
                <a:gd name="T46" fmla="*/ 14 w 19"/>
                <a:gd name="T47" fmla="*/ 6 h 10"/>
                <a:gd name="T48" fmla="*/ 13 w 19"/>
                <a:gd name="T49" fmla="*/ 7 h 10"/>
                <a:gd name="T50" fmla="*/ 12 w 19"/>
                <a:gd name="T51" fmla="*/ 7 h 10"/>
                <a:gd name="T52" fmla="*/ 12 w 19"/>
                <a:gd name="T53" fmla="*/ 7 h 10"/>
                <a:gd name="T54" fmla="*/ 11 w 19"/>
                <a:gd name="T55" fmla="*/ 8 h 10"/>
                <a:gd name="T56" fmla="*/ 10 w 19"/>
                <a:gd name="T57" fmla="*/ 8 h 10"/>
                <a:gd name="T58" fmla="*/ 9 w 19"/>
                <a:gd name="T59" fmla="*/ 8 h 10"/>
                <a:gd name="T60" fmla="*/ 8 w 19"/>
                <a:gd name="T61" fmla="*/ 8 h 10"/>
                <a:gd name="T62" fmla="*/ 8 w 19"/>
                <a:gd name="T63" fmla="*/ 8 h 10"/>
                <a:gd name="T64" fmla="*/ 7 w 19"/>
                <a:gd name="T65" fmla="*/ 9 h 10"/>
                <a:gd name="T66" fmla="*/ 6 w 19"/>
                <a:gd name="T67" fmla="*/ 9 h 10"/>
                <a:gd name="T68" fmla="*/ 6 w 19"/>
                <a:gd name="T69" fmla="*/ 9 h 10"/>
                <a:gd name="T70" fmla="*/ 6 w 19"/>
                <a:gd name="T71" fmla="*/ 10 h 10"/>
                <a:gd name="T72" fmla="*/ 8 w 19"/>
                <a:gd name="T73" fmla="*/ 10 h 10"/>
                <a:gd name="T74" fmla="*/ 10 w 19"/>
                <a:gd name="T75" fmla="*/ 9 h 10"/>
                <a:gd name="T76" fmla="*/ 12 w 19"/>
                <a:gd name="T77" fmla="*/ 9 h 10"/>
                <a:gd name="T78" fmla="*/ 13 w 19"/>
                <a:gd name="T79" fmla="*/ 8 h 10"/>
                <a:gd name="T80" fmla="*/ 15 w 19"/>
                <a:gd name="T81" fmla="*/ 7 h 10"/>
                <a:gd name="T82" fmla="*/ 16 w 19"/>
                <a:gd name="T83" fmla="*/ 6 h 10"/>
                <a:gd name="T84" fmla="*/ 17 w 19"/>
                <a:gd name="T85" fmla="*/ 4 h 10"/>
                <a:gd name="T86" fmla="*/ 19 w 19"/>
                <a:gd name="T87" fmla="*/ 3 h 10"/>
                <a:gd name="T88" fmla="*/ 18 w 19"/>
                <a:gd name="T89" fmla="*/ 2 h 10"/>
                <a:gd name="T90" fmla="*/ 17 w 19"/>
                <a:gd name="T91" fmla="*/ 2 h 10"/>
                <a:gd name="T92" fmla="*/ 17 w 19"/>
                <a:gd name="T93" fmla="*/ 2 h 10"/>
                <a:gd name="T94" fmla="*/ 16 w 19"/>
                <a:gd name="T95" fmla="*/ 1 h 10"/>
                <a:gd name="T96" fmla="*/ 14 w 19"/>
                <a:gd name="T97" fmla="*/ 1 h 10"/>
                <a:gd name="T98" fmla="*/ 12 w 19"/>
                <a:gd name="T99" fmla="*/ 0 h 10"/>
                <a:gd name="T100" fmla="*/ 10 w 19"/>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10">
                  <a:moveTo>
                    <a:pt x="10" y="0"/>
                  </a:moveTo>
                  <a:lnTo>
                    <a:pt x="10" y="0"/>
                  </a:lnTo>
                  <a:lnTo>
                    <a:pt x="9" y="0"/>
                  </a:lnTo>
                  <a:lnTo>
                    <a:pt x="8" y="0"/>
                  </a:lnTo>
                  <a:lnTo>
                    <a:pt x="7" y="1"/>
                  </a:lnTo>
                  <a:lnTo>
                    <a:pt x="6" y="1"/>
                  </a:lnTo>
                  <a:lnTo>
                    <a:pt x="5" y="1"/>
                  </a:lnTo>
                  <a:lnTo>
                    <a:pt x="4" y="1"/>
                  </a:lnTo>
                  <a:lnTo>
                    <a:pt x="3" y="2"/>
                  </a:lnTo>
                  <a:lnTo>
                    <a:pt x="2" y="2"/>
                  </a:lnTo>
                  <a:lnTo>
                    <a:pt x="1" y="3"/>
                  </a:lnTo>
                  <a:lnTo>
                    <a:pt x="0" y="4"/>
                  </a:lnTo>
                  <a:lnTo>
                    <a:pt x="0" y="4"/>
                  </a:lnTo>
                  <a:lnTo>
                    <a:pt x="0" y="4"/>
                  </a:lnTo>
                  <a:lnTo>
                    <a:pt x="1" y="4"/>
                  </a:lnTo>
                  <a:lnTo>
                    <a:pt x="1" y="4"/>
                  </a:lnTo>
                  <a:lnTo>
                    <a:pt x="1" y="4"/>
                  </a:lnTo>
                  <a:lnTo>
                    <a:pt x="2" y="4"/>
                  </a:lnTo>
                  <a:lnTo>
                    <a:pt x="2" y="4"/>
                  </a:lnTo>
                  <a:lnTo>
                    <a:pt x="2" y="4"/>
                  </a:lnTo>
                  <a:lnTo>
                    <a:pt x="3" y="3"/>
                  </a:lnTo>
                  <a:lnTo>
                    <a:pt x="4" y="3"/>
                  </a:lnTo>
                  <a:lnTo>
                    <a:pt x="5" y="2"/>
                  </a:lnTo>
                  <a:lnTo>
                    <a:pt x="5" y="2"/>
                  </a:lnTo>
                  <a:lnTo>
                    <a:pt x="6" y="2"/>
                  </a:lnTo>
                  <a:lnTo>
                    <a:pt x="7" y="2"/>
                  </a:lnTo>
                  <a:lnTo>
                    <a:pt x="8" y="1"/>
                  </a:lnTo>
                  <a:lnTo>
                    <a:pt x="9" y="1"/>
                  </a:lnTo>
                  <a:lnTo>
                    <a:pt x="10" y="1"/>
                  </a:lnTo>
                  <a:lnTo>
                    <a:pt x="11" y="1"/>
                  </a:lnTo>
                  <a:lnTo>
                    <a:pt x="12" y="2"/>
                  </a:lnTo>
                  <a:lnTo>
                    <a:pt x="13" y="2"/>
                  </a:lnTo>
                  <a:lnTo>
                    <a:pt x="14" y="2"/>
                  </a:lnTo>
                  <a:lnTo>
                    <a:pt x="15" y="2"/>
                  </a:lnTo>
                  <a:lnTo>
                    <a:pt x="16" y="2"/>
                  </a:lnTo>
                  <a:lnTo>
                    <a:pt x="17" y="3"/>
                  </a:lnTo>
                  <a:lnTo>
                    <a:pt x="16" y="3"/>
                  </a:lnTo>
                  <a:lnTo>
                    <a:pt x="16" y="4"/>
                  </a:lnTo>
                  <a:lnTo>
                    <a:pt x="16" y="4"/>
                  </a:lnTo>
                  <a:lnTo>
                    <a:pt x="16" y="4"/>
                  </a:lnTo>
                  <a:lnTo>
                    <a:pt x="16" y="4"/>
                  </a:lnTo>
                  <a:lnTo>
                    <a:pt x="16" y="5"/>
                  </a:lnTo>
                  <a:lnTo>
                    <a:pt x="15" y="5"/>
                  </a:lnTo>
                  <a:lnTo>
                    <a:pt x="15" y="5"/>
                  </a:lnTo>
                  <a:lnTo>
                    <a:pt x="15" y="5"/>
                  </a:lnTo>
                  <a:lnTo>
                    <a:pt x="14" y="6"/>
                  </a:lnTo>
                  <a:lnTo>
                    <a:pt x="14" y="6"/>
                  </a:lnTo>
                  <a:lnTo>
                    <a:pt x="14" y="6"/>
                  </a:lnTo>
                  <a:lnTo>
                    <a:pt x="13" y="6"/>
                  </a:lnTo>
                  <a:lnTo>
                    <a:pt x="13" y="7"/>
                  </a:lnTo>
                  <a:lnTo>
                    <a:pt x="13" y="7"/>
                  </a:lnTo>
                  <a:lnTo>
                    <a:pt x="12" y="7"/>
                  </a:lnTo>
                  <a:lnTo>
                    <a:pt x="12" y="7"/>
                  </a:lnTo>
                  <a:lnTo>
                    <a:pt x="12" y="7"/>
                  </a:lnTo>
                  <a:lnTo>
                    <a:pt x="11" y="8"/>
                  </a:lnTo>
                  <a:lnTo>
                    <a:pt x="11" y="8"/>
                  </a:lnTo>
                  <a:lnTo>
                    <a:pt x="11" y="8"/>
                  </a:lnTo>
                  <a:lnTo>
                    <a:pt x="10" y="8"/>
                  </a:lnTo>
                  <a:lnTo>
                    <a:pt x="10" y="8"/>
                  </a:lnTo>
                  <a:lnTo>
                    <a:pt x="9" y="8"/>
                  </a:lnTo>
                  <a:lnTo>
                    <a:pt x="9" y="8"/>
                  </a:lnTo>
                  <a:lnTo>
                    <a:pt x="8" y="8"/>
                  </a:lnTo>
                  <a:lnTo>
                    <a:pt x="8" y="8"/>
                  </a:lnTo>
                  <a:lnTo>
                    <a:pt x="8" y="8"/>
                  </a:lnTo>
                  <a:lnTo>
                    <a:pt x="7" y="9"/>
                  </a:lnTo>
                  <a:lnTo>
                    <a:pt x="7" y="9"/>
                  </a:lnTo>
                  <a:lnTo>
                    <a:pt x="6" y="9"/>
                  </a:lnTo>
                  <a:lnTo>
                    <a:pt x="6" y="9"/>
                  </a:lnTo>
                  <a:lnTo>
                    <a:pt x="6" y="9"/>
                  </a:lnTo>
                  <a:lnTo>
                    <a:pt x="6" y="9"/>
                  </a:lnTo>
                  <a:lnTo>
                    <a:pt x="6" y="9"/>
                  </a:lnTo>
                  <a:lnTo>
                    <a:pt x="6" y="10"/>
                  </a:lnTo>
                  <a:lnTo>
                    <a:pt x="7" y="10"/>
                  </a:lnTo>
                  <a:lnTo>
                    <a:pt x="8" y="10"/>
                  </a:lnTo>
                  <a:lnTo>
                    <a:pt x="9" y="9"/>
                  </a:lnTo>
                  <a:lnTo>
                    <a:pt x="10" y="9"/>
                  </a:lnTo>
                  <a:lnTo>
                    <a:pt x="11" y="9"/>
                  </a:lnTo>
                  <a:lnTo>
                    <a:pt x="12" y="9"/>
                  </a:lnTo>
                  <a:lnTo>
                    <a:pt x="12" y="8"/>
                  </a:lnTo>
                  <a:lnTo>
                    <a:pt x="13" y="8"/>
                  </a:lnTo>
                  <a:lnTo>
                    <a:pt x="14" y="7"/>
                  </a:lnTo>
                  <a:lnTo>
                    <a:pt x="15" y="7"/>
                  </a:lnTo>
                  <a:lnTo>
                    <a:pt x="15" y="6"/>
                  </a:lnTo>
                  <a:lnTo>
                    <a:pt x="16" y="6"/>
                  </a:lnTo>
                  <a:lnTo>
                    <a:pt x="17" y="5"/>
                  </a:lnTo>
                  <a:lnTo>
                    <a:pt x="17" y="4"/>
                  </a:lnTo>
                  <a:lnTo>
                    <a:pt x="18" y="4"/>
                  </a:lnTo>
                  <a:lnTo>
                    <a:pt x="19" y="3"/>
                  </a:lnTo>
                  <a:lnTo>
                    <a:pt x="18" y="3"/>
                  </a:lnTo>
                  <a:lnTo>
                    <a:pt x="18" y="2"/>
                  </a:lnTo>
                  <a:lnTo>
                    <a:pt x="17" y="2"/>
                  </a:lnTo>
                  <a:lnTo>
                    <a:pt x="17" y="2"/>
                  </a:lnTo>
                  <a:lnTo>
                    <a:pt x="17" y="2"/>
                  </a:lnTo>
                  <a:lnTo>
                    <a:pt x="17" y="2"/>
                  </a:lnTo>
                  <a:lnTo>
                    <a:pt x="16" y="1"/>
                  </a:lnTo>
                  <a:lnTo>
                    <a:pt x="16" y="1"/>
                  </a:lnTo>
                  <a:lnTo>
                    <a:pt x="15" y="1"/>
                  </a:lnTo>
                  <a:lnTo>
                    <a:pt x="14" y="1"/>
                  </a:lnTo>
                  <a:lnTo>
                    <a:pt x="13" y="0"/>
                  </a:lnTo>
                  <a:lnTo>
                    <a:pt x="12" y="0"/>
                  </a:lnTo>
                  <a:lnTo>
                    <a:pt x="11" y="0"/>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2"/>
            <p:cNvSpPr>
              <a:spLocks noEditPoints="1"/>
            </p:cNvSpPr>
            <p:nvPr/>
          </p:nvSpPr>
          <p:spPr bwMode="auto">
            <a:xfrm>
              <a:off x="7791450" y="5016501"/>
              <a:ext cx="25400" cy="15875"/>
            </a:xfrm>
            <a:custGeom>
              <a:avLst/>
              <a:gdLst>
                <a:gd name="T0" fmla="*/ 10 w 26"/>
                <a:gd name="T1" fmla="*/ 16 h 16"/>
                <a:gd name="T2" fmla="*/ 10 w 26"/>
                <a:gd name="T3" fmla="*/ 16 h 16"/>
                <a:gd name="T4" fmla="*/ 4 w 26"/>
                <a:gd name="T5" fmla="*/ 16 h 16"/>
                <a:gd name="T6" fmla="*/ 6 w 26"/>
                <a:gd name="T7" fmla="*/ 12 h 16"/>
                <a:gd name="T8" fmla="*/ 5 w 26"/>
                <a:gd name="T9" fmla="*/ 10 h 16"/>
                <a:gd name="T10" fmla="*/ 4 w 26"/>
                <a:gd name="T11" fmla="*/ 10 h 16"/>
                <a:gd name="T12" fmla="*/ 2 w 26"/>
                <a:gd name="T13" fmla="*/ 10 h 16"/>
                <a:gd name="T14" fmla="*/ 0 w 26"/>
                <a:gd name="T15" fmla="*/ 9 h 16"/>
                <a:gd name="T16" fmla="*/ 0 w 26"/>
                <a:gd name="T17" fmla="*/ 5 h 16"/>
                <a:gd name="T18" fmla="*/ 4 w 26"/>
                <a:gd name="T19" fmla="*/ 2 h 16"/>
                <a:gd name="T20" fmla="*/ 11 w 26"/>
                <a:gd name="T21" fmla="*/ 0 h 16"/>
                <a:gd name="T22" fmla="*/ 14 w 26"/>
                <a:gd name="T23" fmla="*/ 0 h 16"/>
                <a:gd name="T24" fmla="*/ 22 w 26"/>
                <a:gd name="T25" fmla="*/ 2 h 16"/>
                <a:gd name="T26" fmla="*/ 23 w 26"/>
                <a:gd name="T27" fmla="*/ 3 h 16"/>
                <a:gd name="T28" fmla="*/ 26 w 26"/>
                <a:gd name="T29" fmla="*/ 5 h 16"/>
                <a:gd name="T30" fmla="*/ 22 w 26"/>
                <a:gd name="T31" fmla="*/ 11 h 16"/>
                <a:gd name="T32" fmla="*/ 16 w 26"/>
                <a:gd name="T33" fmla="*/ 15 h 16"/>
                <a:gd name="T34" fmla="*/ 10 w 26"/>
                <a:gd name="T35" fmla="*/ 16 h 16"/>
                <a:gd name="T36" fmla="*/ 9 w 26"/>
                <a:gd name="T37" fmla="*/ 9 h 16"/>
                <a:gd name="T38" fmla="*/ 9 w 26"/>
                <a:gd name="T39" fmla="*/ 9 h 16"/>
                <a:gd name="T40" fmla="*/ 9 w 26"/>
                <a:gd name="T41" fmla="*/ 10 h 16"/>
                <a:gd name="T42" fmla="*/ 9 w 26"/>
                <a:gd name="T43" fmla="*/ 9 h 16"/>
                <a:gd name="T44" fmla="*/ 10 w 26"/>
                <a:gd name="T45" fmla="*/ 9 h 16"/>
                <a:gd name="T46" fmla="*/ 10 w 26"/>
                <a:gd name="T47" fmla="*/ 8 h 16"/>
                <a:gd name="T48" fmla="*/ 11 w 26"/>
                <a:gd name="T49" fmla="*/ 8 h 16"/>
                <a:gd name="T50" fmla="*/ 12 w 26"/>
                <a:gd name="T51" fmla="*/ 9 h 16"/>
                <a:gd name="T52" fmla="*/ 13 w 26"/>
                <a:gd name="T53" fmla="*/ 9 h 16"/>
                <a:gd name="T54" fmla="*/ 12 w 26"/>
                <a:gd name="T55" fmla="*/ 8 h 16"/>
                <a:gd name="T56" fmla="*/ 9 w 26"/>
                <a:gd name="T57" fmla="*/ 9 h 16"/>
                <a:gd name="T58" fmla="*/ 12 w 26"/>
                <a:gd name="T59" fmla="*/ 8 h 16"/>
                <a:gd name="T60" fmla="*/ 12 w 26"/>
                <a:gd name="T61" fmla="*/ 8 h 16"/>
                <a:gd name="T62" fmla="*/ 13 w 26"/>
                <a:gd name="T63" fmla="*/ 9 h 16"/>
                <a:gd name="T64" fmla="*/ 14 w 26"/>
                <a:gd name="T65" fmla="*/ 8 h 16"/>
                <a:gd name="T66" fmla="*/ 14 w 26"/>
                <a:gd name="T67" fmla="*/ 8 h 16"/>
                <a:gd name="T68" fmla="*/ 12 w 26"/>
                <a:gd name="T6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6">
                  <a:moveTo>
                    <a:pt x="10" y="16"/>
                  </a:moveTo>
                  <a:lnTo>
                    <a:pt x="10" y="16"/>
                  </a:lnTo>
                  <a:lnTo>
                    <a:pt x="4" y="16"/>
                  </a:lnTo>
                  <a:lnTo>
                    <a:pt x="6" y="12"/>
                  </a:lnTo>
                  <a:lnTo>
                    <a:pt x="5" y="10"/>
                  </a:lnTo>
                  <a:lnTo>
                    <a:pt x="4" y="10"/>
                  </a:lnTo>
                  <a:lnTo>
                    <a:pt x="2" y="10"/>
                  </a:lnTo>
                  <a:lnTo>
                    <a:pt x="0" y="9"/>
                  </a:lnTo>
                  <a:lnTo>
                    <a:pt x="0" y="5"/>
                  </a:lnTo>
                  <a:lnTo>
                    <a:pt x="4" y="2"/>
                  </a:lnTo>
                  <a:lnTo>
                    <a:pt x="11" y="0"/>
                  </a:lnTo>
                  <a:lnTo>
                    <a:pt x="14" y="0"/>
                  </a:lnTo>
                  <a:lnTo>
                    <a:pt x="22" y="2"/>
                  </a:lnTo>
                  <a:lnTo>
                    <a:pt x="23" y="3"/>
                  </a:lnTo>
                  <a:lnTo>
                    <a:pt x="26" y="5"/>
                  </a:lnTo>
                  <a:lnTo>
                    <a:pt x="22" y="11"/>
                  </a:lnTo>
                  <a:lnTo>
                    <a:pt x="16" y="15"/>
                  </a:lnTo>
                  <a:lnTo>
                    <a:pt x="10" y="16"/>
                  </a:lnTo>
                  <a:close/>
                  <a:moveTo>
                    <a:pt x="9" y="9"/>
                  </a:moveTo>
                  <a:lnTo>
                    <a:pt x="9" y="9"/>
                  </a:lnTo>
                  <a:lnTo>
                    <a:pt x="9" y="10"/>
                  </a:lnTo>
                  <a:lnTo>
                    <a:pt x="9" y="9"/>
                  </a:lnTo>
                  <a:lnTo>
                    <a:pt x="10" y="9"/>
                  </a:lnTo>
                  <a:lnTo>
                    <a:pt x="10" y="8"/>
                  </a:lnTo>
                  <a:lnTo>
                    <a:pt x="11" y="8"/>
                  </a:lnTo>
                  <a:lnTo>
                    <a:pt x="12" y="9"/>
                  </a:lnTo>
                  <a:lnTo>
                    <a:pt x="13" y="9"/>
                  </a:lnTo>
                  <a:lnTo>
                    <a:pt x="12" y="8"/>
                  </a:lnTo>
                  <a:lnTo>
                    <a:pt x="9" y="9"/>
                  </a:lnTo>
                  <a:close/>
                  <a:moveTo>
                    <a:pt x="12" y="8"/>
                  </a:moveTo>
                  <a:lnTo>
                    <a:pt x="12" y="8"/>
                  </a:lnTo>
                  <a:lnTo>
                    <a:pt x="13" y="9"/>
                  </a:lnTo>
                  <a:lnTo>
                    <a:pt x="14" y="8"/>
                  </a:lnTo>
                  <a:lnTo>
                    <a:pt x="14" y="8"/>
                  </a:lnTo>
                  <a:lnTo>
                    <a:pt x="12" y="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3"/>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4"/>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5"/>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6"/>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7"/>
            <p:cNvSpPr>
              <a:spLocks/>
            </p:cNvSpPr>
            <p:nvPr/>
          </p:nvSpPr>
          <p:spPr bwMode="auto">
            <a:xfrm>
              <a:off x="7307263" y="4624388"/>
              <a:ext cx="1588"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8"/>
            <p:cNvSpPr>
              <a:spLocks/>
            </p:cNvSpPr>
            <p:nvPr/>
          </p:nvSpPr>
          <p:spPr bwMode="auto">
            <a:xfrm>
              <a:off x="7307263" y="462280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9"/>
            <p:cNvSpPr>
              <a:spLocks/>
            </p:cNvSpPr>
            <p:nvPr/>
          </p:nvSpPr>
          <p:spPr bwMode="auto">
            <a:xfrm>
              <a:off x="7439025" y="4624388"/>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10"/>
            <p:cNvSpPr>
              <a:spLocks/>
            </p:cNvSpPr>
            <p:nvPr/>
          </p:nvSpPr>
          <p:spPr bwMode="auto">
            <a:xfrm>
              <a:off x="7439025" y="4622801"/>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1"/>
            <p:cNvSpPr>
              <a:spLocks noEditPoints="1"/>
            </p:cNvSpPr>
            <p:nvPr/>
          </p:nvSpPr>
          <p:spPr bwMode="auto">
            <a:xfrm>
              <a:off x="7399338" y="4614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2"/>
            <p:cNvSpPr>
              <a:spLocks/>
            </p:cNvSpPr>
            <p:nvPr/>
          </p:nvSpPr>
          <p:spPr bwMode="auto">
            <a:xfrm>
              <a:off x="7392988" y="4611688"/>
              <a:ext cx="7938" cy="6350"/>
            </a:xfrm>
            <a:custGeom>
              <a:avLst/>
              <a:gdLst>
                <a:gd name="T0" fmla="*/ 0 w 9"/>
                <a:gd name="T1" fmla="*/ 2 h 6"/>
                <a:gd name="T2" fmla="*/ 0 w 9"/>
                <a:gd name="T3" fmla="*/ 2 h 6"/>
                <a:gd name="T4" fmla="*/ 4 w 9"/>
                <a:gd name="T5" fmla="*/ 6 h 6"/>
                <a:gd name="T6" fmla="*/ 6 w 9"/>
                <a:gd name="T7" fmla="*/ 4 h 6"/>
                <a:gd name="T8" fmla="*/ 8 w 9"/>
                <a:gd name="T9" fmla="*/ 5 h 6"/>
                <a:gd name="T10" fmla="*/ 6 w 9"/>
                <a:gd name="T11" fmla="*/ 3 h 6"/>
                <a:gd name="T12" fmla="*/ 6 w 9"/>
                <a:gd name="T13" fmla="*/ 3 h 6"/>
                <a:gd name="T14" fmla="*/ 8 w 9"/>
                <a:gd name="T15" fmla="*/ 5 h 6"/>
                <a:gd name="T16" fmla="*/ 6 w 9"/>
                <a:gd name="T17" fmla="*/ 3 h 6"/>
                <a:gd name="T18" fmla="*/ 9 w 9"/>
                <a:gd name="T19" fmla="*/ 1 h 6"/>
                <a:gd name="T20" fmla="*/ 8 w 9"/>
                <a:gd name="T21" fmla="*/ 0 h 6"/>
                <a:gd name="T22" fmla="*/ 6 w 9"/>
                <a:gd name="T23" fmla="*/ 2 h 6"/>
                <a:gd name="T24" fmla="*/ 4 w 9"/>
                <a:gd name="T25" fmla="*/ 0 h 6"/>
                <a:gd name="T26" fmla="*/ 0 w 9"/>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0" y="2"/>
                  </a:moveTo>
                  <a:lnTo>
                    <a:pt x="0" y="2"/>
                  </a:lnTo>
                  <a:lnTo>
                    <a:pt x="4" y="6"/>
                  </a:lnTo>
                  <a:lnTo>
                    <a:pt x="6" y="4"/>
                  </a:lnTo>
                  <a:lnTo>
                    <a:pt x="8" y="5"/>
                  </a:lnTo>
                  <a:lnTo>
                    <a:pt x="6" y="3"/>
                  </a:lnTo>
                  <a:lnTo>
                    <a:pt x="6" y="3"/>
                  </a:lnTo>
                  <a:lnTo>
                    <a:pt x="8" y="5"/>
                  </a:lnTo>
                  <a:lnTo>
                    <a:pt x="6" y="3"/>
                  </a:lnTo>
                  <a:lnTo>
                    <a:pt x="9" y="1"/>
                  </a:lnTo>
                  <a:lnTo>
                    <a:pt x="8" y="0"/>
                  </a:lnTo>
                  <a:lnTo>
                    <a:pt x="6" y="2"/>
                  </a:lnTo>
                  <a:lnTo>
                    <a:pt x="4" y="0"/>
                  </a:lnTo>
                  <a:lnTo>
                    <a:pt x="0" y="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3"/>
            <p:cNvSpPr>
              <a:spLocks noEditPoints="1"/>
            </p:cNvSpPr>
            <p:nvPr/>
          </p:nvSpPr>
          <p:spPr bwMode="auto">
            <a:xfrm>
              <a:off x="7348538" y="4614863"/>
              <a:ext cx="0" cy="0"/>
            </a:xfrm>
            <a:custGeom>
              <a:avLst/>
              <a:gdLst>
                <a:gd name="T0" fmla="*/ 1 w 1"/>
                <a:gd name="T1" fmla="*/ 1 w 1"/>
                <a:gd name="T2" fmla="*/ 1 w 1"/>
                <a:gd name="T3" fmla="*/ 1 w 1"/>
                <a:gd name="T4" fmla="*/ 1 w 1"/>
                <a:gd name="T5" fmla="*/ 1 w 1"/>
                <a:gd name="T6" fmla="*/ 1 w 1"/>
                <a:gd name="T7" fmla="*/ 1 w 1"/>
                <a:gd name="T8" fmla="*/ 0 w 1"/>
                <a:gd name="T9" fmla="*/ 0 w 1"/>
                <a:gd name="T10" fmla="*/ 0 w 1"/>
                <a:gd name="T11" fmla="*/ 1 w 1"/>
                <a:gd name="T12"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1">
                  <a:moveTo>
                    <a:pt x="1" y="0"/>
                  </a:moveTo>
                  <a:lnTo>
                    <a:pt x="1" y="0"/>
                  </a:lnTo>
                  <a:lnTo>
                    <a:pt x="1" y="0"/>
                  </a:lnTo>
                  <a:lnTo>
                    <a:pt x="1" y="0"/>
                  </a:lnTo>
                  <a:lnTo>
                    <a:pt x="1" y="0"/>
                  </a:lnTo>
                  <a:lnTo>
                    <a:pt x="1" y="0"/>
                  </a:lnTo>
                  <a:lnTo>
                    <a:pt x="1" y="0"/>
                  </a:lnTo>
                  <a:lnTo>
                    <a:pt x="1" y="0"/>
                  </a:lnTo>
                  <a:close/>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4"/>
            <p:cNvSpPr>
              <a:spLocks/>
            </p:cNvSpPr>
            <p:nvPr/>
          </p:nvSpPr>
          <p:spPr bwMode="auto">
            <a:xfrm>
              <a:off x="7345363" y="4608513"/>
              <a:ext cx="6350" cy="9525"/>
            </a:xfrm>
            <a:custGeom>
              <a:avLst/>
              <a:gdLst>
                <a:gd name="T0" fmla="*/ 0 w 7"/>
                <a:gd name="T1" fmla="*/ 5 h 9"/>
                <a:gd name="T2" fmla="*/ 0 w 7"/>
                <a:gd name="T3" fmla="*/ 5 h 9"/>
                <a:gd name="T4" fmla="*/ 3 w 7"/>
                <a:gd name="T5" fmla="*/ 6 h 9"/>
                <a:gd name="T6" fmla="*/ 1 w 7"/>
                <a:gd name="T7" fmla="*/ 8 h 9"/>
                <a:gd name="T8" fmla="*/ 2 w 7"/>
                <a:gd name="T9" fmla="*/ 9 h 9"/>
                <a:gd name="T10" fmla="*/ 4 w 7"/>
                <a:gd name="T11" fmla="*/ 7 h 9"/>
                <a:gd name="T12" fmla="*/ 6 w 7"/>
                <a:gd name="T13" fmla="*/ 8 h 9"/>
                <a:gd name="T14" fmla="*/ 7 w 7"/>
                <a:gd name="T15" fmla="*/ 7 h 9"/>
                <a:gd name="T16" fmla="*/ 4 w 7"/>
                <a:gd name="T17" fmla="*/ 6 h 9"/>
                <a:gd name="T18" fmla="*/ 6 w 7"/>
                <a:gd name="T19" fmla="*/ 3 h 9"/>
                <a:gd name="T20" fmla="*/ 3 w 7"/>
                <a:gd name="T21" fmla="*/ 0 h 9"/>
                <a:gd name="T22" fmla="*/ 0 w 7"/>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0" y="5"/>
                  </a:moveTo>
                  <a:lnTo>
                    <a:pt x="0" y="5"/>
                  </a:lnTo>
                  <a:lnTo>
                    <a:pt x="3" y="6"/>
                  </a:lnTo>
                  <a:lnTo>
                    <a:pt x="1" y="8"/>
                  </a:lnTo>
                  <a:lnTo>
                    <a:pt x="2" y="9"/>
                  </a:lnTo>
                  <a:lnTo>
                    <a:pt x="4" y="7"/>
                  </a:lnTo>
                  <a:lnTo>
                    <a:pt x="6" y="8"/>
                  </a:lnTo>
                  <a:lnTo>
                    <a:pt x="7" y="7"/>
                  </a:lnTo>
                  <a:lnTo>
                    <a:pt x="4" y="6"/>
                  </a:lnTo>
                  <a:lnTo>
                    <a:pt x="6" y="3"/>
                  </a:lnTo>
                  <a:lnTo>
                    <a:pt x="3" y="0"/>
                  </a:lnTo>
                  <a:lnTo>
                    <a:pt x="0" y="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5"/>
            <p:cNvSpPr>
              <a:spLocks/>
            </p:cNvSpPr>
            <p:nvPr/>
          </p:nvSpPr>
          <p:spPr bwMode="auto">
            <a:xfrm>
              <a:off x="7362825" y="4651376"/>
              <a:ext cx="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1" y="0"/>
                  </a:lnTo>
                  <a:lnTo>
                    <a:pt x="0"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6"/>
            <p:cNvSpPr>
              <a:spLocks/>
            </p:cNvSpPr>
            <p:nvPr/>
          </p:nvSpPr>
          <p:spPr bwMode="auto">
            <a:xfrm>
              <a:off x="7361238" y="4648201"/>
              <a:ext cx="4763" cy="6350"/>
            </a:xfrm>
            <a:custGeom>
              <a:avLst/>
              <a:gdLst>
                <a:gd name="T0" fmla="*/ 0 w 4"/>
                <a:gd name="T1" fmla="*/ 6 h 6"/>
                <a:gd name="T2" fmla="*/ 0 w 4"/>
                <a:gd name="T3" fmla="*/ 6 h 6"/>
                <a:gd name="T4" fmla="*/ 1 w 4"/>
                <a:gd name="T5" fmla="*/ 6 h 6"/>
                <a:gd name="T6" fmla="*/ 1 w 4"/>
                <a:gd name="T7" fmla="*/ 6 h 6"/>
                <a:gd name="T8" fmla="*/ 1 w 4"/>
                <a:gd name="T9" fmla="*/ 6 h 6"/>
                <a:gd name="T10" fmla="*/ 4 w 4"/>
                <a:gd name="T11" fmla="*/ 0 h 6"/>
                <a:gd name="T12" fmla="*/ 3 w 4"/>
                <a:gd name="T13" fmla="*/ 0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lnTo>
                    <a:pt x="0" y="6"/>
                  </a:lnTo>
                  <a:lnTo>
                    <a:pt x="1" y="6"/>
                  </a:lnTo>
                  <a:lnTo>
                    <a:pt x="1" y="6"/>
                  </a:lnTo>
                  <a:lnTo>
                    <a:pt x="1" y="6"/>
                  </a:lnTo>
                  <a:lnTo>
                    <a:pt x="4" y="0"/>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7"/>
            <p:cNvSpPr>
              <a:spLocks/>
            </p:cNvSpPr>
            <p:nvPr/>
          </p:nvSpPr>
          <p:spPr bwMode="auto">
            <a:xfrm>
              <a:off x="7399338" y="4635501"/>
              <a:ext cx="0" cy="1588"/>
            </a:xfrm>
            <a:custGeom>
              <a:avLst/>
              <a:gdLst>
                <a:gd name="T0" fmla="*/ 1 h 1"/>
                <a:gd name="T1" fmla="*/ 1 h 1"/>
                <a:gd name="T2" fmla="*/ 1 h 1"/>
                <a:gd name="T3" fmla="*/ 1 h 1"/>
                <a:gd name="T4" fmla="*/ 1 h 1"/>
                <a:gd name="T5" fmla="*/ 1 h 1"/>
                <a:gd name="T6" fmla="*/ 1 h 1"/>
                <a:gd name="T7" fmla="*/ 0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lnTo>
                    <a:pt x="0" y="1"/>
                  </a:lnTo>
                  <a:lnTo>
                    <a:pt x="0" y="1"/>
                  </a:lnTo>
                  <a:lnTo>
                    <a:pt x="0" y="1"/>
                  </a:lnTo>
                  <a:lnTo>
                    <a:pt x="0" y="1"/>
                  </a:ln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8"/>
            <p:cNvSpPr>
              <a:spLocks/>
            </p:cNvSpPr>
            <p:nvPr/>
          </p:nvSpPr>
          <p:spPr bwMode="auto">
            <a:xfrm>
              <a:off x="7385050" y="4629151"/>
              <a:ext cx="15875" cy="12700"/>
            </a:xfrm>
            <a:custGeom>
              <a:avLst/>
              <a:gdLst>
                <a:gd name="T0" fmla="*/ 13 w 18"/>
                <a:gd name="T1" fmla="*/ 10 h 13"/>
                <a:gd name="T2" fmla="*/ 13 w 18"/>
                <a:gd name="T3" fmla="*/ 10 h 13"/>
                <a:gd name="T4" fmla="*/ 15 w 18"/>
                <a:gd name="T5" fmla="*/ 13 h 13"/>
                <a:gd name="T6" fmla="*/ 18 w 18"/>
                <a:gd name="T7" fmla="*/ 8 h 13"/>
                <a:gd name="T8" fmla="*/ 16 w 18"/>
                <a:gd name="T9" fmla="*/ 6 h 13"/>
                <a:gd name="T10" fmla="*/ 17 w 18"/>
                <a:gd name="T11" fmla="*/ 5 h 13"/>
                <a:gd name="T12" fmla="*/ 16 w 18"/>
                <a:gd name="T13" fmla="*/ 4 h 13"/>
                <a:gd name="T14" fmla="*/ 0 w 18"/>
                <a:gd name="T15" fmla="*/ 0 h 13"/>
                <a:gd name="T16" fmla="*/ 13 w 18"/>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13" y="10"/>
                  </a:moveTo>
                  <a:lnTo>
                    <a:pt x="13" y="10"/>
                  </a:lnTo>
                  <a:lnTo>
                    <a:pt x="15" y="13"/>
                  </a:lnTo>
                  <a:lnTo>
                    <a:pt x="18" y="8"/>
                  </a:lnTo>
                  <a:lnTo>
                    <a:pt x="16" y="6"/>
                  </a:lnTo>
                  <a:lnTo>
                    <a:pt x="17" y="5"/>
                  </a:lnTo>
                  <a:lnTo>
                    <a:pt x="16" y="4"/>
                  </a:lnTo>
                  <a:lnTo>
                    <a:pt x="0" y="0"/>
                  </a:lnTo>
                  <a:lnTo>
                    <a:pt x="13" y="1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Rectangle 119"/>
            <p:cNvSpPr>
              <a:spLocks noChangeArrowheads="1"/>
            </p:cNvSpPr>
            <p:nvPr/>
          </p:nvSpPr>
          <p:spPr bwMode="auto">
            <a:xfrm>
              <a:off x="7342188" y="4543426"/>
              <a:ext cx="1588" cy="1588"/>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20"/>
            <p:cNvSpPr>
              <a:spLocks/>
            </p:cNvSpPr>
            <p:nvPr/>
          </p:nvSpPr>
          <p:spPr bwMode="auto">
            <a:xfrm>
              <a:off x="7342188" y="4540251"/>
              <a:ext cx="1588" cy="7938"/>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1"/>
            <p:cNvSpPr>
              <a:spLocks/>
            </p:cNvSpPr>
            <p:nvPr/>
          </p:nvSpPr>
          <p:spPr bwMode="auto">
            <a:xfrm>
              <a:off x="7356475" y="45878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2"/>
            <p:cNvSpPr>
              <a:spLocks/>
            </p:cNvSpPr>
            <p:nvPr/>
          </p:nvSpPr>
          <p:spPr bwMode="auto">
            <a:xfrm>
              <a:off x="7356475" y="4586288"/>
              <a:ext cx="0" cy="4763"/>
            </a:xfrm>
            <a:custGeom>
              <a:avLst/>
              <a:gdLst>
                <a:gd name="T0" fmla="*/ 0 w 1"/>
                <a:gd name="T1" fmla="*/ 6 h 6"/>
                <a:gd name="T2" fmla="*/ 0 w 1"/>
                <a:gd name="T3" fmla="*/ 6 h 6"/>
                <a:gd name="T4" fmla="*/ 1 w 1"/>
                <a:gd name="T5" fmla="*/ 6 h 6"/>
                <a:gd name="T6" fmla="*/ 1 w 1"/>
                <a:gd name="T7" fmla="*/ 0 h 6"/>
                <a:gd name="T8" fmla="*/ 0 w 1"/>
                <a:gd name="T9" fmla="*/ 0 h 6"/>
                <a:gd name="T10" fmla="*/ 0 w 1"/>
                <a:gd name="T11" fmla="*/ 6 h 6"/>
              </a:gdLst>
              <a:ahLst/>
              <a:cxnLst>
                <a:cxn ang="0">
                  <a:pos x="T0" y="T1"/>
                </a:cxn>
                <a:cxn ang="0">
                  <a:pos x="T2" y="T3"/>
                </a:cxn>
                <a:cxn ang="0">
                  <a:pos x="T4" y="T5"/>
                </a:cxn>
                <a:cxn ang="0">
                  <a:pos x="T6" y="T7"/>
                </a:cxn>
                <a:cxn ang="0">
                  <a:pos x="T8" y="T9"/>
                </a:cxn>
                <a:cxn ang="0">
                  <a:pos x="T10" y="T11"/>
                </a:cxn>
              </a:cxnLst>
              <a:rect l="0" t="0" r="r" b="b"/>
              <a:pathLst>
                <a:path w="1" h="6">
                  <a:moveTo>
                    <a:pt x="0" y="6"/>
                  </a:moveTo>
                  <a:lnTo>
                    <a:pt x="0" y="6"/>
                  </a:lnTo>
                  <a:lnTo>
                    <a:pt x="1" y="6"/>
                  </a:lnTo>
                  <a:lnTo>
                    <a:pt x="1" y="0"/>
                  </a:lnTo>
                  <a:lnTo>
                    <a:pt x="0"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3"/>
            <p:cNvSpPr>
              <a:spLocks/>
            </p:cNvSpPr>
            <p:nvPr/>
          </p:nvSpPr>
          <p:spPr bwMode="auto">
            <a:xfrm>
              <a:off x="7351713" y="4594226"/>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4"/>
            <p:cNvSpPr>
              <a:spLocks/>
            </p:cNvSpPr>
            <p:nvPr/>
          </p:nvSpPr>
          <p:spPr bwMode="auto">
            <a:xfrm>
              <a:off x="7351713" y="45910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5"/>
            <p:cNvSpPr>
              <a:spLocks/>
            </p:cNvSpPr>
            <p:nvPr/>
          </p:nvSpPr>
          <p:spPr bwMode="auto">
            <a:xfrm>
              <a:off x="7840663" y="4057651"/>
              <a:ext cx="3675063" cy="2617788"/>
            </a:xfrm>
            <a:custGeom>
              <a:avLst/>
              <a:gdLst>
                <a:gd name="T0" fmla="*/ 1727 w 3851"/>
                <a:gd name="T1" fmla="*/ 99 h 2742"/>
                <a:gd name="T2" fmla="*/ 1799 w 3851"/>
                <a:gd name="T3" fmla="*/ 283 h 2742"/>
                <a:gd name="T4" fmla="*/ 1688 w 3851"/>
                <a:gd name="T5" fmla="*/ 534 h 2742"/>
                <a:gd name="T6" fmla="*/ 1495 w 3851"/>
                <a:gd name="T7" fmla="*/ 518 h 2742"/>
                <a:gd name="T8" fmla="*/ 1158 w 3851"/>
                <a:gd name="T9" fmla="*/ 544 h 2742"/>
                <a:gd name="T10" fmla="*/ 949 w 3851"/>
                <a:gd name="T11" fmla="*/ 675 h 2742"/>
                <a:gd name="T12" fmla="*/ 790 w 3851"/>
                <a:gd name="T13" fmla="*/ 725 h 2742"/>
                <a:gd name="T14" fmla="*/ 464 w 3851"/>
                <a:gd name="T15" fmla="*/ 794 h 2742"/>
                <a:gd name="T16" fmla="*/ 320 w 3851"/>
                <a:gd name="T17" fmla="*/ 1036 h 2742"/>
                <a:gd name="T18" fmla="*/ 80 w 3851"/>
                <a:gd name="T19" fmla="*/ 1136 h 2742"/>
                <a:gd name="T20" fmla="*/ 58 w 3851"/>
                <a:gd name="T21" fmla="*/ 1404 h 2742"/>
                <a:gd name="T22" fmla="*/ 531 w 3851"/>
                <a:gd name="T23" fmla="*/ 1493 h 2742"/>
                <a:gd name="T24" fmla="*/ 656 w 3851"/>
                <a:gd name="T25" fmla="*/ 1387 h 2742"/>
                <a:gd name="T26" fmla="*/ 790 w 3851"/>
                <a:gd name="T27" fmla="*/ 1544 h 2742"/>
                <a:gd name="T28" fmla="*/ 829 w 3851"/>
                <a:gd name="T29" fmla="*/ 1797 h 2742"/>
                <a:gd name="T30" fmla="*/ 928 w 3851"/>
                <a:gd name="T31" fmla="*/ 2079 h 2742"/>
                <a:gd name="T32" fmla="*/ 887 w 3851"/>
                <a:gd name="T33" fmla="*/ 2277 h 2742"/>
                <a:gd name="T34" fmla="*/ 914 w 3851"/>
                <a:gd name="T35" fmla="*/ 2468 h 2742"/>
                <a:gd name="T36" fmla="*/ 1052 w 3851"/>
                <a:gd name="T37" fmla="*/ 2715 h 2742"/>
                <a:gd name="T38" fmla="*/ 1181 w 3851"/>
                <a:gd name="T39" fmla="*/ 2626 h 2742"/>
                <a:gd name="T40" fmla="*/ 1336 w 3851"/>
                <a:gd name="T41" fmla="*/ 2343 h 2742"/>
                <a:gd name="T42" fmla="*/ 1327 w 3851"/>
                <a:gd name="T43" fmla="*/ 2134 h 2742"/>
                <a:gd name="T44" fmla="*/ 1267 w 3851"/>
                <a:gd name="T45" fmla="*/ 1943 h 2742"/>
                <a:gd name="T46" fmla="*/ 1350 w 3851"/>
                <a:gd name="T47" fmla="*/ 1747 h 2742"/>
                <a:gd name="T48" fmla="*/ 1604 w 3851"/>
                <a:gd name="T49" fmla="*/ 1826 h 2742"/>
                <a:gd name="T50" fmla="*/ 1690 w 3851"/>
                <a:gd name="T51" fmla="*/ 1780 h 2742"/>
                <a:gd name="T52" fmla="*/ 1786 w 3851"/>
                <a:gd name="T53" fmla="*/ 2131 h 2742"/>
                <a:gd name="T54" fmla="*/ 2058 w 3851"/>
                <a:gd name="T55" fmla="*/ 2363 h 2742"/>
                <a:gd name="T56" fmla="*/ 2280 w 3851"/>
                <a:gd name="T57" fmla="*/ 2285 h 2742"/>
                <a:gd name="T58" fmla="*/ 2399 w 3851"/>
                <a:gd name="T59" fmla="*/ 2188 h 2742"/>
                <a:gd name="T60" fmla="*/ 2695 w 3851"/>
                <a:gd name="T61" fmla="*/ 2092 h 2742"/>
                <a:gd name="T62" fmla="*/ 2843 w 3851"/>
                <a:gd name="T63" fmla="*/ 2315 h 2742"/>
                <a:gd name="T64" fmla="*/ 3014 w 3851"/>
                <a:gd name="T65" fmla="*/ 2544 h 2742"/>
                <a:gd name="T66" fmla="*/ 3147 w 3851"/>
                <a:gd name="T67" fmla="*/ 2284 h 2742"/>
                <a:gd name="T68" fmla="*/ 3187 w 3851"/>
                <a:gd name="T69" fmla="*/ 2027 h 2742"/>
                <a:gd name="T70" fmla="*/ 2928 w 3851"/>
                <a:gd name="T71" fmla="*/ 1862 h 2742"/>
                <a:gd name="T72" fmla="*/ 2924 w 3851"/>
                <a:gd name="T73" fmla="*/ 1558 h 2742"/>
                <a:gd name="T74" fmla="*/ 3039 w 3851"/>
                <a:gd name="T75" fmla="*/ 1351 h 2742"/>
                <a:gd name="T76" fmla="*/ 3363 w 3851"/>
                <a:gd name="T77" fmla="*/ 1330 h 2742"/>
                <a:gd name="T78" fmla="*/ 3441 w 3851"/>
                <a:gd name="T79" fmla="*/ 1509 h 2742"/>
                <a:gd name="T80" fmla="*/ 3665 w 3851"/>
                <a:gd name="T81" fmla="*/ 1527 h 2742"/>
                <a:gd name="T82" fmla="*/ 3851 w 3851"/>
                <a:gd name="T83" fmla="*/ 1306 h 2742"/>
                <a:gd name="T84" fmla="*/ 3638 w 3851"/>
                <a:gd name="T85" fmla="*/ 1135 h 2742"/>
                <a:gd name="T86" fmla="*/ 3732 w 3851"/>
                <a:gd name="T87" fmla="*/ 831 h 2742"/>
                <a:gd name="T88" fmla="*/ 3796 w 3851"/>
                <a:gd name="T89" fmla="*/ 319 h 2742"/>
                <a:gd name="T90" fmla="*/ 3433 w 3851"/>
                <a:gd name="T91" fmla="*/ 306 h 2742"/>
                <a:gd name="T92" fmla="*/ 3270 w 3851"/>
                <a:gd name="T93" fmla="*/ 469 h 2742"/>
                <a:gd name="T94" fmla="*/ 3021 w 3851"/>
                <a:gd name="T95" fmla="*/ 644 h 2742"/>
                <a:gd name="T96" fmla="*/ 2877 w 3851"/>
                <a:gd name="T97" fmla="*/ 514 h 2742"/>
                <a:gd name="T98" fmla="*/ 2646 w 3851"/>
                <a:gd name="T99" fmla="*/ 429 h 2742"/>
                <a:gd name="T100" fmla="*/ 2517 w 3851"/>
                <a:gd name="T101" fmla="*/ 149 h 2742"/>
                <a:gd name="T102" fmla="*/ 2182 w 3851"/>
                <a:gd name="T103" fmla="*/ 44 h 2742"/>
                <a:gd name="T104" fmla="*/ 1923 w 3851"/>
                <a:gd name="T105" fmla="*/ 21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2">
                  <a:moveTo>
                    <a:pt x="1806" y="7"/>
                  </a:moveTo>
                  <a:lnTo>
                    <a:pt x="1806" y="7"/>
                  </a:lnTo>
                  <a:lnTo>
                    <a:pt x="1694" y="45"/>
                  </a:lnTo>
                  <a:lnTo>
                    <a:pt x="1696" y="53"/>
                  </a:lnTo>
                  <a:lnTo>
                    <a:pt x="1713" y="79"/>
                  </a:lnTo>
                  <a:lnTo>
                    <a:pt x="1727" y="99"/>
                  </a:lnTo>
                  <a:lnTo>
                    <a:pt x="1753" y="145"/>
                  </a:lnTo>
                  <a:lnTo>
                    <a:pt x="1768" y="169"/>
                  </a:lnTo>
                  <a:lnTo>
                    <a:pt x="1793" y="202"/>
                  </a:lnTo>
                  <a:lnTo>
                    <a:pt x="1840" y="264"/>
                  </a:lnTo>
                  <a:lnTo>
                    <a:pt x="1843" y="270"/>
                  </a:lnTo>
                  <a:lnTo>
                    <a:pt x="1799" y="283"/>
                  </a:lnTo>
                  <a:lnTo>
                    <a:pt x="1790" y="334"/>
                  </a:lnTo>
                  <a:lnTo>
                    <a:pt x="1750" y="342"/>
                  </a:lnTo>
                  <a:lnTo>
                    <a:pt x="1745" y="369"/>
                  </a:lnTo>
                  <a:lnTo>
                    <a:pt x="1712" y="475"/>
                  </a:lnTo>
                  <a:lnTo>
                    <a:pt x="1686" y="507"/>
                  </a:lnTo>
                  <a:lnTo>
                    <a:pt x="1688" y="534"/>
                  </a:lnTo>
                  <a:lnTo>
                    <a:pt x="1673" y="551"/>
                  </a:lnTo>
                  <a:lnTo>
                    <a:pt x="1647" y="584"/>
                  </a:lnTo>
                  <a:lnTo>
                    <a:pt x="1638" y="576"/>
                  </a:lnTo>
                  <a:lnTo>
                    <a:pt x="1583" y="525"/>
                  </a:lnTo>
                  <a:lnTo>
                    <a:pt x="1578" y="520"/>
                  </a:lnTo>
                  <a:lnTo>
                    <a:pt x="1495" y="518"/>
                  </a:lnTo>
                  <a:lnTo>
                    <a:pt x="1426" y="509"/>
                  </a:lnTo>
                  <a:lnTo>
                    <a:pt x="1325" y="488"/>
                  </a:lnTo>
                  <a:lnTo>
                    <a:pt x="1268" y="492"/>
                  </a:lnTo>
                  <a:lnTo>
                    <a:pt x="1232" y="468"/>
                  </a:lnTo>
                  <a:lnTo>
                    <a:pt x="1188" y="496"/>
                  </a:lnTo>
                  <a:lnTo>
                    <a:pt x="1158" y="544"/>
                  </a:lnTo>
                  <a:lnTo>
                    <a:pt x="1124" y="576"/>
                  </a:lnTo>
                  <a:lnTo>
                    <a:pt x="1041" y="577"/>
                  </a:lnTo>
                  <a:lnTo>
                    <a:pt x="1026" y="594"/>
                  </a:lnTo>
                  <a:lnTo>
                    <a:pt x="1006" y="630"/>
                  </a:lnTo>
                  <a:lnTo>
                    <a:pt x="996" y="643"/>
                  </a:lnTo>
                  <a:lnTo>
                    <a:pt x="949" y="675"/>
                  </a:lnTo>
                  <a:lnTo>
                    <a:pt x="914" y="613"/>
                  </a:lnTo>
                  <a:lnTo>
                    <a:pt x="852" y="602"/>
                  </a:lnTo>
                  <a:lnTo>
                    <a:pt x="850" y="601"/>
                  </a:lnTo>
                  <a:lnTo>
                    <a:pt x="826" y="612"/>
                  </a:lnTo>
                  <a:lnTo>
                    <a:pt x="811" y="633"/>
                  </a:lnTo>
                  <a:lnTo>
                    <a:pt x="790" y="725"/>
                  </a:lnTo>
                  <a:lnTo>
                    <a:pt x="738" y="799"/>
                  </a:lnTo>
                  <a:lnTo>
                    <a:pt x="629" y="816"/>
                  </a:lnTo>
                  <a:lnTo>
                    <a:pt x="570" y="846"/>
                  </a:lnTo>
                  <a:lnTo>
                    <a:pt x="542" y="802"/>
                  </a:lnTo>
                  <a:lnTo>
                    <a:pt x="507" y="793"/>
                  </a:lnTo>
                  <a:lnTo>
                    <a:pt x="464" y="794"/>
                  </a:lnTo>
                  <a:lnTo>
                    <a:pt x="400" y="852"/>
                  </a:lnTo>
                  <a:lnTo>
                    <a:pt x="363" y="859"/>
                  </a:lnTo>
                  <a:lnTo>
                    <a:pt x="360" y="882"/>
                  </a:lnTo>
                  <a:lnTo>
                    <a:pt x="375" y="937"/>
                  </a:lnTo>
                  <a:lnTo>
                    <a:pt x="344" y="949"/>
                  </a:lnTo>
                  <a:lnTo>
                    <a:pt x="320" y="1036"/>
                  </a:lnTo>
                  <a:lnTo>
                    <a:pt x="269" y="1059"/>
                  </a:lnTo>
                  <a:lnTo>
                    <a:pt x="227" y="1016"/>
                  </a:lnTo>
                  <a:lnTo>
                    <a:pt x="196" y="1037"/>
                  </a:lnTo>
                  <a:lnTo>
                    <a:pt x="188" y="1099"/>
                  </a:lnTo>
                  <a:lnTo>
                    <a:pt x="116" y="1142"/>
                  </a:lnTo>
                  <a:lnTo>
                    <a:pt x="80" y="1136"/>
                  </a:lnTo>
                  <a:lnTo>
                    <a:pt x="42" y="1173"/>
                  </a:lnTo>
                  <a:lnTo>
                    <a:pt x="45" y="1219"/>
                  </a:lnTo>
                  <a:lnTo>
                    <a:pt x="56" y="1257"/>
                  </a:lnTo>
                  <a:lnTo>
                    <a:pt x="6" y="1302"/>
                  </a:lnTo>
                  <a:lnTo>
                    <a:pt x="0" y="1346"/>
                  </a:lnTo>
                  <a:lnTo>
                    <a:pt x="58" y="1404"/>
                  </a:lnTo>
                  <a:lnTo>
                    <a:pt x="59" y="1513"/>
                  </a:lnTo>
                  <a:lnTo>
                    <a:pt x="104" y="1534"/>
                  </a:lnTo>
                  <a:lnTo>
                    <a:pt x="211" y="1523"/>
                  </a:lnTo>
                  <a:lnTo>
                    <a:pt x="284" y="1547"/>
                  </a:lnTo>
                  <a:lnTo>
                    <a:pt x="381" y="1557"/>
                  </a:lnTo>
                  <a:lnTo>
                    <a:pt x="531" y="1493"/>
                  </a:lnTo>
                  <a:lnTo>
                    <a:pt x="559" y="1462"/>
                  </a:lnTo>
                  <a:lnTo>
                    <a:pt x="536" y="1393"/>
                  </a:lnTo>
                  <a:lnTo>
                    <a:pt x="569" y="1374"/>
                  </a:lnTo>
                  <a:lnTo>
                    <a:pt x="611" y="1385"/>
                  </a:lnTo>
                  <a:lnTo>
                    <a:pt x="642" y="1352"/>
                  </a:lnTo>
                  <a:lnTo>
                    <a:pt x="656" y="1387"/>
                  </a:lnTo>
                  <a:lnTo>
                    <a:pt x="653" y="1434"/>
                  </a:lnTo>
                  <a:lnTo>
                    <a:pt x="687" y="1434"/>
                  </a:lnTo>
                  <a:lnTo>
                    <a:pt x="744" y="1407"/>
                  </a:lnTo>
                  <a:lnTo>
                    <a:pt x="804" y="1439"/>
                  </a:lnTo>
                  <a:lnTo>
                    <a:pt x="825" y="1489"/>
                  </a:lnTo>
                  <a:lnTo>
                    <a:pt x="790" y="1544"/>
                  </a:lnTo>
                  <a:lnTo>
                    <a:pt x="778" y="1641"/>
                  </a:lnTo>
                  <a:lnTo>
                    <a:pt x="779" y="1659"/>
                  </a:lnTo>
                  <a:lnTo>
                    <a:pt x="786" y="1715"/>
                  </a:lnTo>
                  <a:lnTo>
                    <a:pt x="823" y="1762"/>
                  </a:lnTo>
                  <a:lnTo>
                    <a:pt x="821" y="1769"/>
                  </a:lnTo>
                  <a:lnTo>
                    <a:pt x="829" y="1797"/>
                  </a:lnTo>
                  <a:lnTo>
                    <a:pt x="853" y="1813"/>
                  </a:lnTo>
                  <a:lnTo>
                    <a:pt x="904" y="1808"/>
                  </a:lnTo>
                  <a:lnTo>
                    <a:pt x="940" y="1861"/>
                  </a:lnTo>
                  <a:lnTo>
                    <a:pt x="923" y="1932"/>
                  </a:lnTo>
                  <a:lnTo>
                    <a:pt x="961" y="2005"/>
                  </a:lnTo>
                  <a:lnTo>
                    <a:pt x="928" y="2079"/>
                  </a:lnTo>
                  <a:lnTo>
                    <a:pt x="946" y="2125"/>
                  </a:lnTo>
                  <a:lnTo>
                    <a:pt x="939" y="2196"/>
                  </a:lnTo>
                  <a:lnTo>
                    <a:pt x="898" y="2217"/>
                  </a:lnTo>
                  <a:lnTo>
                    <a:pt x="893" y="2217"/>
                  </a:lnTo>
                  <a:lnTo>
                    <a:pt x="886" y="2251"/>
                  </a:lnTo>
                  <a:lnTo>
                    <a:pt x="887" y="2277"/>
                  </a:lnTo>
                  <a:lnTo>
                    <a:pt x="907" y="2305"/>
                  </a:lnTo>
                  <a:lnTo>
                    <a:pt x="886" y="2340"/>
                  </a:lnTo>
                  <a:lnTo>
                    <a:pt x="865" y="2371"/>
                  </a:lnTo>
                  <a:lnTo>
                    <a:pt x="884" y="2423"/>
                  </a:lnTo>
                  <a:lnTo>
                    <a:pt x="915" y="2464"/>
                  </a:lnTo>
                  <a:lnTo>
                    <a:pt x="914" y="2468"/>
                  </a:lnTo>
                  <a:lnTo>
                    <a:pt x="913" y="2486"/>
                  </a:lnTo>
                  <a:lnTo>
                    <a:pt x="907" y="2545"/>
                  </a:lnTo>
                  <a:lnTo>
                    <a:pt x="941" y="2612"/>
                  </a:lnTo>
                  <a:lnTo>
                    <a:pt x="943" y="2615"/>
                  </a:lnTo>
                  <a:lnTo>
                    <a:pt x="1008" y="2650"/>
                  </a:lnTo>
                  <a:lnTo>
                    <a:pt x="1052" y="2715"/>
                  </a:lnTo>
                  <a:lnTo>
                    <a:pt x="1094" y="2742"/>
                  </a:lnTo>
                  <a:lnTo>
                    <a:pt x="1110" y="2740"/>
                  </a:lnTo>
                  <a:lnTo>
                    <a:pt x="1122" y="2740"/>
                  </a:lnTo>
                  <a:lnTo>
                    <a:pt x="1138" y="2739"/>
                  </a:lnTo>
                  <a:lnTo>
                    <a:pt x="1167" y="2713"/>
                  </a:lnTo>
                  <a:lnTo>
                    <a:pt x="1181" y="2626"/>
                  </a:lnTo>
                  <a:lnTo>
                    <a:pt x="1208" y="2623"/>
                  </a:lnTo>
                  <a:lnTo>
                    <a:pt x="1221" y="2558"/>
                  </a:lnTo>
                  <a:lnTo>
                    <a:pt x="1273" y="2549"/>
                  </a:lnTo>
                  <a:lnTo>
                    <a:pt x="1276" y="2501"/>
                  </a:lnTo>
                  <a:lnTo>
                    <a:pt x="1280" y="2443"/>
                  </a:lnTo>
                  <a:lnTo>
                    <a:pt x="1336" y="2343"/>
                  </a:lnTo>
                  <a:lnTo>
                    <a:pt x="1349" y="2296"/>
                  </a:lnTo>
                  <a:lnTo>
                    <a:pt x="1370" y="2285"/>
                  </a:lnTo>
                  <a:lnTo>
                    <a:pt x="1367" y="2231"/>
                  </a:lnTo>
                  <a:lnTo>
                    <a:pt x="1370" y="2170"/>
                  </a:lnTo>
                  <a:lnTo>
                    <a:pt x="1335" y="2160"/>
                  </a:lnTo>
                  <a:lnTo>
                    <a:pt x="1327" y="2134"/>
                  </a:lnTo>
                  <a:lnTo>
                    <a:pt x="1330" y="2103"/>
                  </a:lnTo>
                  <a:lnTo>
                    <a:pt x="1343" y="2083"/>
                  </a:lnTo>
                  <a:lnTo>
                    <a:pt x="1323" y="2051"/>
                  </a:lnTo>
                  <a:lnTo>
                    <a:pt x="1333" y="2023"/>
                  </a:lnTo>
                  <a:lnTo>
                    <a:pt x="1329" y="1987"/>
                  </a:lnTo>
                  <a:lnTo>
                    <a:pt x="1267" y="1943"/>
                  </a:lnTo>
                  <a:lnTo>
                    <a:pt x="1260" y="1895"/>
                  </a:lnTo>
                  <a:lnTo>
                    <a:pt x="1295" y="1883"/>
                  </a:lnTo>
                  <a:lnTo>
                    <a:pt x="1324" y="1848"/>
                  </a:lnTo>
                  <a:lnTo>
                    <a:pt x="1312" y="1778"/>
                  </a:lnTo>
                  <a:lnTo>
                    <a:pt x="1329" y="1750"/>
                  </a:lnTo>
                  <a:lnTo>
                    <a:pt x="1350" y="1747"/>
                  </a:lnTo>
                  <a:lnTo>
                    <a:pt x="1390" y="1718"/>
                  </a:lnTo>
                  <a:lnTo>
                    <a:pt x="1497" y="1699"/>
                  </a:lnTo>
                  <a:lnTo>
                    <a:pt x="1521" y="1715"/>
                  </a:lnTo>
                  <a:lnTo>
                    <a:pt x="1509" y="1741"/>
                  </a:lnTo>
                  <a:lnTo>
                    <a:pt x="1558" y="1808"/>
                  </a:lnTo>
                  <a:lnTo>
                    <a:pt x="1604" y="1826"/>
                  </a:lnTo>
                  <a:lnTo>
                    <a:pt x="1627" y="1800"/>
                  </a:lnTo>
                  <a:lnTo>
                    <a:pt x="1632" y="1752"/>
                  </a:lnTo>
                  <a:lnTo>
                    <a:pt x="1644" y="1730"/>
                  </a:lnTo>
                  <a:lnTo>
                    <a:pt x="1712" y="1698"/>
                  </a:lnTo>
                  <a:lnTo>
                    <a:pt x="1710" y="1751"/>
                  </a:lnTo>
                  <a:lnTo>
                    <a:pt x="1690" y="1780"/>
                  </a:lnTo>
                  <a:lnTo>
                    <a:pt x="1710" y="1804"/>
                  </a:lnTo>
                  <a:lnTo>
                    <a:pt x="1698" y="1967"/>
                  </a:lnTo>
                  <a:lnTo>
                    <a:pt x="1715" y="1989"/>
                  </a:lnTo>
                  <a:lnTo>
                    <a:pt x="1731" y="2060"/>
                  </a:lnTo>
                  <a:lnTo>
                    <a:pt x="1715" y="2100"/>
                  </a:lnTo>
                  <a:lnTo>
                    <a:pt x="1786" y="2131"/>
                  </a:lnTo>
                  <a:lnTo>
                    <a:pt x="1831" y="2230"/>
                  </a:lnTo>
                  <a:lnTo>
                    <a:pt x="1903" y="2325"/>
                  </a:lnTo>
                  <a:lnTo>
                    <a:pt x="1921" y="2310"/>
                  </a:lnTo>
                  <a:lnTo>
                    <a:pt x="1979" y="2343"/>
                  </a:lnTo>
                  <a:lnTo>
                    <a:pt x="2024" y="2341"/>
                  </a:lnTo>
                  <a:lnTo>
                    <a:pt x="2058" y="2363"/>
                  </a:lnTo>
                  <a:lnTo>
                    <a:pt x="2104" y="2362"/>
                  </a:lnTo>
                  <a:lnTo>
                    <a:pt x="2174" y="2313"/>
                  </a:lnTo>
                  <a:lnTo>
                    <a:pt x="2198" y="2342"/>
                  </a:lnTo>
                  <a:lnTo>
                    <a:pt x="2256" y="2338"/>
                  </a:lnTo>
                  <a:lnTo>
                    <a:pt x="2259" y="2302"/>
                  </a:lnTo>
                  <a:lnTo>
                    <a:pt x="2280" y="2285"/>
                  </a:lnTo>
                  <a:lnTo>
                    <a:pt x="2256" y="2244"/>
                  </a:lnTo>
                  <a:lnTo>
                    <a:pt x="2280" y="2216"/>
                  </a:lnTo>
                  <a:lnTo>
                    <a:pt x="2269" y="2192"/>
                  </a:lnTo>
                  <a:lnTo>
                    <a:pt x="2298" y="2161"/>
                  </a:lnTo>
                  <a:lnTo>
                    <a:pt x="2369" y="2207"/>
                  </a:lnTo>
                  <a:lnTo>
                    <a:pt x="2399" y="2188"/>
                  </a:lnTo>
                  <a:lnTo>
                    <a:pt x="2456" y="2171"/>
                  </a:lnTo>
                  <a:lnTo>
                    <a:pt x="2497" y="2124"/>
                  </a:lnTo>
                  <a:lnTo>
                    <a:pt x="2576" y="2113"/>
                  </a:lnTo>
                  <a:lnTo>
                    <a:pt x="2611" y="2079"/>
                  </a:lnTo>
                  <a:lnTo>
                    <a:pt x="2653" y="2058"/>
                  </a:lnTo>
                  <a:lnTo>
                    <a:pt x="2695" y="2092"/>
                  </a:lnTo>
                  <a:lnTo>
                    <a:pt x="2736" y="2060"/>
                  </a:lnTo>
                  <a:lnTo>
                    <a:pt x="2760" y="2061"/>
                  </a:lnTo>
                  <a:lnTo>
                    <a:pt x="2847" y="2147"/>
                  </a:lnTo>
                  <a:lnTo>
                    <a:pt x="2813" y="2220"/>
                  </a:lnTo>
                  <a:lnTo>
                    <a:pt x="2860" y="2264"/>
                  </a:lnTo>
                  <a:lnTo>
                    <a:pt x="2843" y="2315"/>
                  </a:lnTo>
                  <a:lnTo>
                    <a:pt x="2850" y="2351"/>
                  </a:lnTo>
                  <a:lnTo>
                    <a:pt x="2922" y="2366"/>
                  </a:lnTo>
                  <a:lnTo>
                    <a:pt x="2978" y="2394"/>
                  </a:lnTo>
                  <a:lnTo>
                    <a:pt x="2989" y="2450"/>
                  </a:lnTo>
                  <a:lnTo>
                    <a:pt x="2961" y="2509"/>
                  </a:lnTo>
                  <a:lnTo>
                    <a:pt x="3014" y="2544"/>
                  </a:lnTo>
                  <a:lnTo>
                    <a:pt x="3045" y="2512"/>
                  </a:lnTo>
                  <a:lnTo>
                    <a:pt x="3124" y="2520"/>
                  </a:lnTo>
                  <a:lnTo>
                    <a:pt x="3171" y="2498"/>
                  </a:lnTo>
                  <a:lnTo>
                    <a:pt x="3233" y="2411"/>
                  </a:lnTo>
                  <a:lnTo>
                    <a:pt x="3172" y="2307"/>
                  </a:lnTo>
                  <a:lnTo>
                    <a:pt x="3147" y="2284"/>
                  </a:lnTo>
                  <a:lnTo>
                    <a:pt x="3099" y="2241"/>
                  </a:lnTo>
                  <a:lnTo>
                    <a:pt x="3074" y="2189"/>
                  </a:lnTo>
                  <a:lnTo>
                    <a:pt x="3080" y="2131"/>
                  </a:lnTo>
                  <a:lnTo>
                    <a:pt x="3115" y="2105"/>
                  </a:lnTo>
                  <a:lnTo>
                    <a:pt x="3117" y="2053"/>
                  </a:lnTo>
                  <a:lnTo>
                    <a:pt x="3187" y="2027"/>
                  </a:lnTo>
                  <a:lnTo>
                    <a:pt x="3194" y="1961"/>
                  </a:lnTo>
                  <a:lnTo>
                    <a:pt x="3120" y="1888"/>
                  </a:lnTo>
                  <a:lnTo>
                    <a:pt x="3013" y="1923"/>
                  </a:lnTo>
                  <a:lnTo>
                    <a:pt x="2969" y="1901"/>
                  </a:lnTo>
                  <a:lnTo>
                    <a:pt x="2961" y="1866"/>
                  </a:lnTo>
                  <a:lnTo>
                    <a:pt x="2928" y="1862"/>
                  </a:lnTo>
                  <a:lnTo>
                    <a:pt x="2924" y="1845"/>
                  </a:lnTo>
                  <a:lnTo>
                    <a:pt x="2947" y="1785"/>
                  </a:lnTo>
                  <a:lnTo>
                    <a:pt x="2928" y="1753"/>
                  </a:lnTo>
                  <a:lnTo>
                    <a:pt x="2924" y="1656"/>
                  </a:lnTo>
                  <a:lnTo>
                    <a:pt x="2945" y="1617"/>
                  </a:lnTo>
                  <a:lnTo>
                    <a:pt x="2924" y="1558"/>
                  </a:lnTo>
                  <a:lnTo>
                    <a:pt x="2962" y="1534"/>
                  </a:lnTo>
                  <a:lnTo>
                    <a:pt x="2985" y="1499"/>
                  </a:lnTo>
                  <a:lnTo>
                    <a:pt x="2996" y="1450"/>
                  </a:lnTo>
                  <a:lnTo>
                    <a:pt x="3039" y="1425"/>
                  </a:lnTo>
                  <a:lnTo>
                    <a:pt x="3028" y="1379"/>
                  </a:lnTo>
                  <a:lnTo>
                    <a:pt x="3039" y="1351"/>
                  </a:lnTo>
                  <a:lnTo>
                    <a:pt x="3100" y="1358"/>
                  </a:lnTo>
                  <a:lnTo>
                    <a:pt x="3228" y="1293"/>
                  </a:lnTo>
                  <a:lnTo>
                    <a:pt x="3275" y="1318"/>
                  </a:lnTo>
                  <a:lnTo>
                    <a:pt x="3320" y="1262"/>
                  </a:lnTo>
                  <a:lnTo>
                    <a:pt x="3337" y="1301"/>
                  </a:lnTo>
                  <a:lnTo>
                    <a:pt x="3363" y="1330"/>
                  </a:lnTo>
                  <a:lnTo>
                    <a:pt x="3334" y="1392"/>
                  </a:lnTo>
                  <a:lnTo>
                    <a:pt x="3340" y="1435"/>
                  </a:lnTo>
                  <a:lnTo>
                    <a:pt x="3362" y="1455"/>
                  </a:lnTo>
                  <a:lnTo>
                    <a:pt x="3394" y="1434"/>
                  </a:lnTo>
                  <a:lnTo>
                    <a:pt x="3432" y="1455"/>
                  </a:lnTo>
                  <a:lnTo>
                    <a:pt x="3441" y="1509"/>
                  </a:lnTo>
                  <a:lnTo>
                    <a:pt x="3489" y="1521"/>
                  </a:lnTo>
                  <a:lnTo>
                    <a:pt x="3514" y="1508"/>
                  </a:lnTo>
                  <a:lnTo>
                    <a:pt x="3541" y="1535"/>
                  </a:lnTo>
                  <a:lnTo>
                    <a:pt x="3580" y="1495"/>
                  </a:lnTo>
                  <a:lnTo>
                    <a:pt x="3616" y="1500"/>
                  </a:lnTo>
                  <a:lnTo>
                    <a:pt x="3665" y="1527"/>
                  </a:lnTo>
                  <a:lnTo>
                    <a:pt x="3698" y="1499"/>
                  </a:lnTo>
                  <a:lnTo>
                    <a:pt x="3775" y="1559"/>
                  </a:lnTo>
                  <a:lnTo>
                    <a:pt x="3797" y="1533"/>
                  </a:lnTo>
                  <a:lnTo>
                    <a:pt x="3822" y="1523"/>
                  </a:lnTo>
                  <a:lnTo>
                    <a:pt x="3841" y="1408"/>
                  </a:lnTo>
                  <a:lnTo>
                    <a:pt x="3851" y="1306"/>
                  </a:lnTo>
                  <a:lnTo>
                    <a:pt x="3756" y="1227"/>
                  </a:lnTo>
                  <a:lnTo>
                    <a:pt x="3673" y="1241"/>
                  </a:lnTo>
                  <a:lnTo>
                    <a:pt x="3659" y="1239"/>
                  </a:lnTo>
                  <a:lnTo>
                    <a:pt x="3651" y="1206"/>
                  </a:lnTo>
                  <a:lnTo>
                    <a:pt x="3642" y="1189"/>
                  </a:lnTo>
                  <a:lnTo>
                    <a:pt x="3638" y="1135"/>
                  </a:lnTo>
                  <a:lnTo>
                    <a:pt x="3617" y="1100"/>
                  </a:lnTo>
                  <a:lnTo>
                    <a:pt x="3673" y="1038"/>
                  </a:lnTo>
                  <a:lnTo>
                    <a:pt x="3690" y="994"/>
                  </a:lnTo>
                  <a:lnTo>
                    <a:pt x="3650" y="952"/>
                  </a:lnTo>
                  <a:lnTo>
                    <a:pt x="3736" y="885"/>
                  </a:lnTo>
                  <a:lnTo>
                    <a:pt x="3732" y="831"/>
                  </a:lnTo>
                  <a:lnTo>
                    <a:pt x="3698" y="777"/>
                  </a:lnTo>
                  <a:lnTo>
                    <a:pt x="3754" y="735"/>
                  </a:lnTo>
                  <a:lnTo>
                    <a:pt x="3782" y="662"/>
                  </a:lnTo>
                  <a:lnTo>
                    <a:pt x="3786" y="594"/>
                  </a:lnTo>
                  <a:lnTo>
                    <a:pt x="3759" y="481"/>
                  </a:lnTo>
                  <a:lnTo>
                    <a:pt x="3796" y="319"/>
                  </a:lnTo>
                  <a:lnTo>
                    <a:pt x="3672" y="257"/>
                  </a:lnTo>
                  <a:lnTo>
                    <a:pt x="3677" y="213"/>
                  </a:lnTo>
                  <a:lnTo>
                    <a:pt x="3614" y="143"/>
                  </a:lnTo>
                  <a:lnTo>
                    <a:pt x="3499" y="171"/>
                  </a:lnTo>
                  <a:lnTo>
                    <a:pt x="3473" y="286"/>
                  </a:lnTo>
                  <a:lnTo>
                    <a:pt x="3433" y="306"/>
                  </a:lnTo>
                  <a:lnTo>
                    <a:pt x="3452" y="374"/>
                  </a:lnTo>
                  <a:lnTo>
                    <a:pt x="3403" y="385"/>
                  </a:lnTo>
                  <a:lnTo>
                    <a:pt x="3330" y="365"/>
                  </a:lnTo>
                  <a:lnTo>
                    <a:pt x="3294" y="362"/>
                  </a:lnTo>
                  <a:lnTo>
                    <a:pt x="3285" y="440"/>
                  </a:lnTo>
                  <a:lnTo>
                    <a:pt x="3270" y="469"/>
                  </a:lnTo>
                  <a:lnTo>
                    <a:pt x="3283" y="549"/>
                  </a:lnTo>
                  <a:lnTo>
                    <a:pt x="3203" y="560"/>
                  </a:lnTo>
                  <a:lnTo>
                    <a:pt x="3174" y="585"/>
                  </a:lnTo>
                  <a:lnTo>
                    <a:pt x="3130" y="621"/>
                  </a:lnTo>
                  <a:lnTo>
                    <a:pt x="3052" y="623"/>
                  </a:lnTo>
                  <a:lnTo>
                    <a:pt x="3021" y="644"/>
                  </a:lnTo>
                  <a:lnTo>
                    <a:pt x="3004" y="623"/>
                  </a:lnTo>
                  <a:lnTo>
                    <a:pt x="2988" y="605"/>
                  </a:lnTo>
                  <a:lnTo>
                    <a:pt x="2980" y="581"/>
                  </a:lnTo>
                  <a:lnTo>
                    <a:pt x="2907" y="580"/>
                  </a:lnTo>
                  <a:lnTo>
                    <a:pt x="2898" y="548"/>
                  </a:lnTo>
                  <a:lnTo>
                    <a:pt x="2877" y="514"/>
                  </a:lnTo>
                  <a:lnTo>
                    <a:pt x="2829" y="466"/>
                  </a:lnTo>
                  <a:lnTo>
                    <a:pt x="2804" y="476"/>
                  </a:lnTo>
                  <a:lnTo>
                    <a:pt x="2767" y="465"/>
                  </a:lnTo>
                  <a:lnTo>
                    <a:pt x="2733" y="429"/>
                  </a:lnTo>
                  <a:lnTo>
                    <a:pt x="2673" y="437"/>
                  </a:lnTo>
                  <a:lnTo>
                    <a:pt x="2646" y="429"/>
                  </a:lnTo>
                  <a:lnTo>
                    <a:pt x="2620" y="412"/>
                  </a:lnTo>
                  <a:lnTo>
                    <a:pt x="2536" y="371"/>
                  </a:lnTo>
                  <a:lnTo>
                    <a:pt x="2536" y="309"/>
                  </a:lnTo>
                  <a:lnTo>
                    <a:pt x="2521" y="290"/>
                  </a:lnTo>
                  <a:lnTo>
                    <a:pt x="2556" y="196"/>
                  </a:lnTo>
                  <a:lnTo>
                    <a:pt x="2517" y="149"/>
                  </a:lnTo>
                  <a:lnTo>
                    <a:pt x="2537" y="124"/>
                  </a:lnTo>
                  <a:lnTo>
                    <a:pt x="2495" y="105"/>
                  </a:lnTo>
                  <a:lnTo>
                    <a:pt x="2474" y="123"/>
                  </a:lnTo>
                  <a:lnTo>
                    <a:pt x="2434" y="138"/>
                  </a:lnTo>
                  <a:lnTo>
                    <a:pt x="2331" y="64"/>
                  </a:lnTo>
                  <a:lnTo>
                    <a:pt x="2182" y="44"/>
                  </a:lnTo>
                  <a:lnTo>
                    <a:pt x="2114" y="1"/>
                  </a:lnTo>
                  <a:lnTo>
                    <a:pt x="2042" y="8"/>
                  </a:lnTo>
                  <a:lnTo>
                    <a:pt x="2020" y="32"/>
                  </a:lnTo>
                  <a:lnTo>
                    <a:pt x="1980" y="17"/>
                  </a:lnTo>
                  <a:lnTo>
                    <a:pt x="1957" y="6"/>
                  </a:lnTo>
                  <a:lnTo>
                    <a:pt x="1923" y="21"/>
                  </a:lnTo>
                  <a:lnTo>
                    <a:pt x="1862" y="50"/>
                  </a:lnTo>
                  <a:lnTo>
                    <a:pt x="1825" y="0"/>
                  </a:lnTo>
                  <a:lnTo>
                    <a:pt x="1806"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6"/>
            <p:cNvSpPr>
              <a:spLocks noEditPoints="1"/>
            </p:cNvSpPr>
            <p:nvPr/>
          </p:nvSpPr>
          <p:spPr bwMode="auto">
            <a:xfrm>
              <a:off x="7839075" y="4054476"/>
              <a:ext cx="3679825" cy="2624138"/>
            </a:xfrm>
            <a:custGeom>
              <a:avLst/>
              <a:gdLst>
                <a:gd name="T0" fmla="*/ 1800 w 3858"/>
                <a:gd name="T1" fmla="*/ 284 h 2750"/>
                <a:gd name="T2" fmla="*/ 1582 w 3858"/>
                <a:gd name="T3" fmla="*/ 520 h 2750"/>
                <a:gd name="T4" fmla="*/ 1042 w 3858"/>
                <a:gd name="T5" fmla="*/ 577 h 2750"/>
                <a:gd name="T6" fmla="*/ 790 w 3858"/>
                <a:gd name="T7" fmla="*/ 727 h 2750"/>
                <a:gd name="T8" fmla="*/ 374 w 3858"/>
                <a:gd name="T9" fmla="*/ 939 h 2750"/>
                <a:gd name="T10" fmla="*/ 44 w 3858"/>
                <a:gd name="T11" fmla="*/ 1224 h 2750"/>
                <a:gd name="T12" fmla="*/ 385 w 3858"/>
                <a:gd name="T13" fmla="*/ 1565 h 2750"/>
                <a:gd name="T14" fmla="*/ 746 w 3858"/>
                <a:gd name="T15" fmla="*/ 1415 h 2750"/>
                <a:gd name="T16" fmla="*/ 855 w 3858"/>
                <a:gd name="T17" fmla="*/ 1820 h 2750"/>
                <a:gd name="T18" fmla="*/ 886 w 3858"/>
                <a:gd name="T19" fmla="*/ 2255 h 2750"/>
                <a:gd name="T20" fmla="*/ 944 w 3858"/>
                <a:gd name="T21" fmla="*/ 2621 h 2750"/>
                <a:gd name="T22" fmla="*/ 1227 w 3858"/>
                <a:gd name="T23" fmla="*/ 2565 h 2750"/>
                <a:gd name="T24" fmla="*/ 1336 w 3858"/>
                <a:gd name="T25" fmla="*/ 2108 h 2750"/>
                <a:gd name="T26" fmla="*/ 1334 w 3858"/>
                <a:gd name="T27" fmla="*/ 1757 h 2750"/>
                <a:gd name="T28" fmla="*/ 1650 w 3858"/>
                <a:gd name="T29" fmla="*/ 1737 h 2750"/>
                <a:gd name="T30" fmla="*/ 1832 w 3858"/>
                <a:gd name="T31" fmla="*/ 2236 h 2750"/>
                <a:gd name="T32" fmla="*/ 2265 w 3858"/>
                <a:gd name="T33" fmla="*/ 2308 h 2750"/>
                <a:gd name="T34" fmla="*/ 2579 w 3858"/>
                <a:gd name="T35" fmla="*/ 2120 h 2750"/>
                <a:gd name="T36" fmla="*/ 2843 w 3858"/>
                <a:gd name="T37" fmla="*/ 2319 h 2750"/>
                <a:gd name="T38" fmla="*/ 3176 w 3858"/>
                <a:gd name="T39" fmla="*/ 2505 h 2750"/>
                <a:gd name="T40" fmla="*/ 3123 w 3858"/>
                <a:gd name="T41" fmla="*/ 1889 h 2750"/>
                <a:gd name="T42" fmla="*/ 2931 w 3858"/>
                <a:gd name="T43" fmla="*/ 1564 h 2750"/>
                <a:gd name="T44" fmla="*/ 3322 w 3858"/>
                <a:gd name="T45" fmla="*/ 1273 h 2750"/>
                <a:gd name="T46" fmla="*/ 3516 w 3858"/>
                <a:gd name="T47" fmla="*/ 1516 h 2750"/>
                <a:gd name="T48" fmla="*/ 3858 w 3858"/>
                <a:gd name="T49" fmla="*/ 1308 h 2750"/>
                <a:gd name="T50" fmla="*/ 3697 w 3858"/>
                <a:gd name="T51" fmla="*/ 997 h 2750"/>
                <a:gd name="T52" fmla="*/ 3803 w 3858"/>
                <a:gd name="T53" fmla="*/ 321 h 2750"/>
                <a:gd name="T54" fmla="*/ 3295 w 3858"/>
                <a:gd name="T55" fmla="*/ 362 h 2750"/>
                <a:gd name="T56" fmla="*/ 3010 w 3858"/>
                <a:gd name="T57" fmla="*/ 625 h 2750"/>
                <a:gd name="T58" fmla="*/ 2676 w 3858"/>
                <a:gd name="T59" fmla="*/ 438 h 2750"/>
                <a:gd name="T60" fmla="*/ 2475 w 3858"/>
                <a:gd name="T61" fmla="*/ 124 h 2750"/>
                <a:gd name="T62" fmla="*/ 1866 w 3858"/>
                <a:gd name="T63" fmla="*/ 50 h 2750"/>
                <a:gd name="T64" fmla="*/ 1796 w 3858"/>
                <a:gd name="T65" fmla="*/ 341 h 2750"/>
                <a:gd name="T66" fmla="*/ 1826 w 3858"/>
                <a:gd name="T67" fmla="*/ 8 h 2750"/>
                <a:gd name="T68" fmla="*/ 2436 w 3858"/>
                <a:gd name="T69" fmla="*/ 145 h 2750"/>
                <a:gd name="T70" fmla="*/ 2647 w 3858"/>
                <a:gd name="T71" fmla="*/ 436 h 2750"/>
                <a:gd name="T72" fmla="*/ 2988 w 3858"/>
                <a:gd name="T73" fmla="*/ 610 h 2750"/>
                <a:gd name="T74" fmla="*/ 3300 w 3858"/>
                <a:gd name="T75" fmla="*/ 370 h 2750"/>
                <a:gd name="T76" fmla="*/ 3795 w 3858"/>
                <a:gd name="T77" fmla="*/ 325 h 2750"/>
                <a:gd name="T78" fmla="*/ 3674 w 3858"/>
                <a:gd name="T79" fmla="*/ 1040 h 2750"/>
                <a:gd name="T80" fmla="*/ 3822 w 3858"/>
                <a:gd name="T81" fmla="*/ 1525 h 2750"/>
                <a:gd name="T82" fmla="*/ 3447 w 3858"/>
                <a:gd name="T83" fmla="*/ 1511 h 2750"/>
                <a:gd name="T84" fmla="*/ 3231 w 3858"/>
                <a:gd name="T85" fmla="*/ 1294 h 2750"/>
                <a:gd name="T86" fmla="*/ 2924 w 3858"/>
                <a:gd name="T87" fmla="*/ 1658 h 2750"/>
                <a:gd name="T88" fmla="*/ 3194 w 3858"/>
                <a:gd name="T89" fmla="*/ 1966 h 2750"/>
                <a:gd name="T90" fmla="*/ 3126 w 3858"/>
                <a:gd name="T91" fmla="*/ 2521 h 2750"/>
                <a:gd name="T92" fmla="*/ 2820 w 3858"/>
                <a:gd name="T93" fmla="*/ 2224 h 2750"/>
                <a:gd name="T94" fmla="*/ 2401 w 3858"/>
                <a:gd name="T95" fmla="*/ 2188 h 2750"/>
                <a:gd name="T96" fmla="*/ 2178 w 3858"/>
                <a:gd name="T97" fmla="*/ 2312 h 2750"/>
                <a:gd name="T98" fmla="*/ 1737 w 3858"/>
                <a:gd name="T99" fmla="*/ 2064 h 2750"/>
                <a:gd name="T100" fmla="*/ 1626 w 3858"/>
                <a:gd name="T101" fmla="*/ 1802 h 2750"/>
                <a:gd name="T102" fmla="*/ 1324 w 3858"/>
                <a:gd name="T103" fmla="*/ 1851 h 2750"/>
                <a:gd name="T104" fmla="*/ 1336 w 3858"/>
                <a:gd name="T105" fmla="*/ 2167 h 2750"/>
                <a:gd name="T106" fmla="*/ 1181 w 3858"/>
                <a:gd name="T107" fmla="*/ 2627 h 2750"/>
                <a:gd name="T108" fmla="*/ 913 w 3858"/>
                <a:gd name="T109" fmla="*/ 2549 h 2750"/>
                <a:gd name="T110" fmla="*/ 902 w 3858"/>
                <a:gd name="T111" fmla="*/ 2224 h 2750"/>
                <a:gd name="T112" fmla="*/ 827 w 3858"/>
                <a:gd name="T113" fmla="*/ 1773 h 2750"/>
                <a:gd name="T114" fmla="*/ 659 w 3858"/>
                <a:gd name="T115" fmla="*/ 1435 h 2750"/>
                <a:gd name="T116" fmla="*/ 215 w 3858"/>
                <a:gd name="T117" fmla="*/ 1523 h 2750"/>
                <a:gd name="T118" fmla="*/ 84 w 3858"/>
                <a:gd name="T119" fmla="*/ 1144 h 2750"/>
                <a:gd name="T120" fmla="*/ 369 w 3858"/>
                <a:gd name="T121" fmla="*/ 866 h 2750"/>
                <a:gd name="T122" fmla="*/ 817 w 3858"/>
                <a:gd name="T123" fmla="*/ 638 h 2750"/>
                <a:gd name="T124" fmla="*/ 1164 w 3858"/>
                <a:gd name="T125" fmla="*/ 5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50">
                  <a:moveTo>
                    <a:pt x="1808" y="8"/>
                  </a:moveTo>
                  <a:lnTo>
                    <a:pt x="1808" y="8"/>
                  </a:lnTo>
                  <a:lnTo>
                    <a:pt x="1693" y="47"/>
                  </a:lnTo>
                  <a:lnTo>
                    <a:pt x="1696" y="58"/>
                  </a:lnTo>
                  <a:lnTo>
                    <a:pt x="1713" y="85"/>
                  </a:lnTo>
                  <a:lnTo>
                    <a:pt x="1727" y="105"/>
                  </a:lnTo>
                  <a:lnTo>
                    <a:pt x="1768" y="175"/>
                  </a:lnTo>
                  <a:lnTo>
                    <a:pt x="1840" y="270"/>
                  </a:lnTo>
                  <a:lnTo>
                    <a:pt x="1841" y="272"/>
                  </a:lnTo>
                  <a:lnTo>
                    <a:pt x="1800" y="284"/>
                  </a:lnTo>
                  <a:lnTo>
                    <a:pt x="1790" y="336"/>
                  </a:lnTo>
                  <a:lnTo>
                    <a:pt x="1750" y="343"/>
                  </a:lnTo>
                  <a:lnTo>
                    <a:pt x="1745" y="372"/>
                  </a:lnTo>
                  <a:lnTo>
                    <a:pt x="1712" y="478"/>
                  </a:lnTo>
                  <a:lnTo>
                    <a:pt x="1685" y="510"/>
                  </a:lnTo>
                  <a:lnTo>
                    <a:pt x="1688" y="537"/>
                  </a:lnTo>
                  <a:lnTo>
                    <a:pt x="1673" y="553"/>
                  </a:lnTo>
                  <a:lnTo>
                    <a:pt x="1649" y="583"/>
                  </a:lnTo>
                  <a:lnTo>
                    <a:pt x="1588" y="526"/>
                  </a:lnTo>
                  <a:lnTo>
                    <a:pt x="1582" y="520"/>
                  </a:lnTo>
                  <a:lnTo>
                    <a:pt x="1499" y="518"/>
                  </a:lnTo>
                  <a:lnTo>
                    <a:pt x="1430" y="510"/>
                  </a:lnTo>
                  <a:lnTo>
                    <a:pt x="1329" y="489"/>
                  </a:lnTo>
                  <a:lnTo>
                    <a:pt x="1328" y="489"/>
                  </a:lnTo>
                  <a:lnTo>
                    <a:pt x="1272" y="493"/>
                  </a:lnTo>
                  <a:lnTo>
                    <a:pt x="1235" y="468"/>
                  </a:lnTo>
                  <a:lnTo>
                    <a:pt x="1189" y="497"/>
                  </a:lnTo>
                  <a:lnTo>
                    <a:pt x="1159" y="546"/>
                  </a:lnTo>
                  <a:lnTo>
                    <a:pt x="1126" y="577"/>
                  </a:lnTo>
                  <a:lnTo>
                    <a:pt x="1042" y="577"/>
                  </a:lnTo>
                  <a:lnTo>
                    <a:pt x="1026" y="597"/>
                  </a:lnTo>
                  <a:lnTo>
                    <a:pt x="1006" y="632"/>
                  </a:lnTo>
                  <a:lnTo>
                    <a:pt x="997" y="645"/>
                  </a:lnTo>
                  <a:lnTo>
                    <a:pt x="953" y="674"/>
                  </a:lnTo>
                  <a:lnTo>
                    <a:pt x="919" y="614"/>
                  </a:lnTo>
                  <a:lnTo>
                    <a:pt x="856" y="603"/>
                  </a:lnTo>
                  <a:lnTo>
                    <a:pt x="853" y="602"/>
                  </a:lnTo>
                  <a:lnTo>
                    <a:pt x="828" y="613"/>
                  </a:lnTo>
                  <a:lnTo>
                    <a:pt x="811" y="635"/>
                  </a:lnTo>
                  <a:lnTo>
                    <a:pt x="790" y="727"/>
                  </a:lnTo>
                  <a:lnTo>
                    <a:pt x="739" y="799"/>
                  </a:lnTo>
                  <a:lnTo>
                    <a:pt x="632" y="817"/>
                  </a:lnTo>
                  <a:lnTo>
                    <a:pt x="575" y="846"/>
                  </a:lnTo>
                  <a:lnTo>
                    <a:pt x="547" y="803"/>
                  </a:lnTo>
                  <a:lnTo>
                    <a:pt x="510" y="794"/>
                  </a:lnTo>
                  <a:lnTo>
                    <a:pt x="465" y="795"/>
                  </a:lnTo>
                  <a:lnTo>
                    <a:pt x="401" y="853"/>
                  </a:lnTo>
                  <a:lnTo>
                    <a:pt x="363" y="860"/>
                  </a:lnTo>
                  <a:lnTo>
                    <a:pt x="359" y="886"/>
                  </a:lnTo>
                  <a:lnTo>
                    <a:pt x="374" y="939"/>
                  </a:lnTo>
                  <a:lnTo>
                    <a:pt x="345" y="950"/>
                  </a:lnTo>
                  <a:lnTo>
                    <a:pt x="320" y="1037"/>
                  </a:lnTo>
                  <a:lnTo>
                    <a:pt x="272" y="1059"/>
                  </a:lnTo>
                  <a:lnTo>
                    <a:pt x="230" y="1016"/>
                  </a:lnTo>
                  <a:lnTo>
                    <a:pt x="196" y="1040"/>
                  </a:lnTo>
                  <a:lnTo>
                    <a:pt x="188" y="1101"/>
                  </a:lnTo>
                  <a:lnTo>
                    <a:pt x="118" y="1142"/>
                  </a:lnTo>
                  <a:lnTo>
                    <a:pt x="81" y="1137"/>
                  </a:lnTo>
                  <a:lnTo>
                    <a:pt x="41" y="1176"/>
                  </a:lnTo>
                  <a:lnTo>
                    <a:pt x="44" y="1224"/>
                  </a:lnTo>
                  <a:lnTo>
                    <a:pt x="55" y="1260"/>
                  </a:lnTo>
                  <a:lnTo>
                    <a:pt x="6" y="1304"/>
                  </a:lnTo>
                  <a:lnTo>
                    <a:pt x="0" y="1351"/>
                  </a:lnTo>
                  <a:lnTo>
                    <a:pt x="58" y="1410"/>
                  </a:lnTo>
                  <a:lnTo>
                    <a:pt x="59" y="1519"/>
                  </a:lnTo>
                  <a:lnTo>
                    <a:pt x="106" y="1541"/>
                  </a:lnTo>
                  <a:lnTo>
                    <a:pt x="107" y="1541"/>
                  </a:lnTo>
                  <a:lnTo>
                    <a:pt x="214" y="1530"/>
                  </a:lnTo>
                  <a:lnTo>
                    <a:pt x="287" y="1554"/>
                  </a:lnTo>
                  <a:lnTo>
                    <a:pt x="385" y="1565"/>
                  </a:lnTo>
                  <a:lnTo>
                    <a:pt x="535" y="1500"/>
                  </a:lnTo>
                  <a:lnTo>
                    <a:pt x="566" y="1467"/>
                  </a:lnTo>
                  <a:lnTo>
                    <a:pt x="543" y="1399"/>
                  </a:lnTo>
                  <a:lnTo>
                    <a:pt x="573" y="1381"/>
                  </a:lnTo>
                  <a:lnTo>
                    <a:pt x="615" y="1393"/>
                  </a:lnTo>
                  <a:lnTo>
                    <a:pt x="644" y="1362"/>
                  </a:lnTo>
                  <a:lnTo>
                    <a:pt x="656" y="1392"/>
                  </a:lnTo>
                  <a:lnTo>
                    <a:pt x="652" y="1441"/>
                  </a:lnTo>
                  <a:lnTo>
                    <a:pt x="690" y="1441"/>
                  </a:lnTo>
                  <a:lnTo>
                    <a:pt x="746" y="1415"/>
                  </a:lnTo>
                  <a:lnTo>
                    <a:pt x="804" y="1446"/>
                  </a:lnTo>
                  <a:lnTo>
                    <a:pt x="824" y="1493"/>
                  </a:lnTo>
                  <a:lnTo>
                    <a:pt x="790" y="1546"/>
                  </a:lnTo>
                  <a:lnTo>
                    <a:pt x="778" y="1645"/>
                  </a:lnTo>
                  <a:lnTo>
                    <a:pt x="779" y="1663"/>
                  </a:lnTo>
                  <a:lnTo>
                    <a:pt x="786" y="1720"/>
                  </a:lnTo>
                  <a:lnTo>
                    <a:pt x="822" y="1767"/>
                  </a:lnTo>
                  <a:lnTo>
                    <a:pt x="820" y="1773"/>
                  </a:lnTo>
                  <a:lnTo>
                    <a:pt x="829" y="1803"/>
                  </a:lnTo>
                  <a:lnTo>
                    <a:pt x="855" y="1820"/>
                  </a:lnTo>
                  <a:lnTo>
                    <a:pt x="906" y="1816"/>
                  </a:lnTo>
                  <a:lnTo>
                    <a:pt x="940" y="1866"/>
                  </a:lnTo>
                  <a:lnTo>
                    <a:pt x="922" y="1937"/>
                  </a:lnTo>
                  <a:lnTo>
                    <a:pt x="960" y="2009"/>
                  </a:lnTo>
                  <a:lnTo>
                    <a:pt x="928" y="2083"/>
                  </a:lnTo>
                  <a:lnTo>
                    <a:pt x="945" y="2129"/>
                  </a:lnTo>
                  <a:lnTo>
                    <a:pt x="939" y="2198"/>
                  </a:lnTo>
                  <a:lnTo>
                    <a:pt x="900" y="2218"/>
                  </a:lnTo>
                  <a:lnTo>
                    <a:pt x="894" y="2218"/>
                  </a:lnTo>
                  <a:lnTo>
                    <a:pt x="886" y="2255"/>
                  </a:lnTo>
                  <a:lnTo>
                    <a:pt x="887" y="2282"/>
                  </a:lnTo>
                  <a:lnTo>
                    <a:pt x="906" y="2309"/>
                  </a:lnTo>
                  <a:lnTo>
                    <a:pt x="886" y="2342"/>
                  </a:lnTo>
                  <a:lnTo>
                    <a:pt x="865" y="2375"/>
                  </a:lnTo>
                  <a:lnTo>
                    <a:pt x="883" y="2428"/>
                  </a:lnTo>
                  <a:lnTo>
                    <a:pt x="914" y="2469"/>
                  </a:lnTo>
                  <a:lnTo>
                    <a:pt x="906" y="2549"/>
                  </a:lnTo>
                  <a:lnTo>
                    <a:pt x="906" y="2550"/>
                  </a:lnTo>
                  <a:lnTo>
                    <a:pt x="941" y="2618"/>
                  </a:lnTo>
                  <a:lnTo>
                    <a:pt x="944" y="2621"/>
                  </a:lnTo>
                  <a:lnTo>
                    <a:pt x="1008" y="2657"/>
                  </a:lnTo>
                  <a:lnTo>
                    <a:pt x="1052" y="2721"/>
                  </a:lnTo>
                  <a:lnTo>
                    <a:pt x="1096" y="2750"/>
                  </a:lnTo>
                  <a:lnTo>
                    <a:pt x="1113" y="2748"/>
                  </a:lnTo>
                  <a:lnTo>
                    <a:pt x="1125" y="2748"/>
                  </a:lnTo>
                  <a:lnTo>
                    <a:pt x="1142" y="2746"/>
                  </a:lnTo>
                  <a:lnTo>
                    <a:pt x="1173" y="2719"/>
                  </a:lnTo>
                  <a:lnTo>
                    <a:pt x="1187" y="2633"/>
                  </a:lnTo>
                  <a:lnTo>
                    <a:pt x="1213" y="2631"/>
                  </a:lnTo>
                  <a:lnTo>
                    <a:pt x="1227" y="2565"/>
                  </a:lnTo>
                  <a:lnTo>
                    <a:pt x="1280" y="2556"/>
                  </a:lnTo>
                  <a:lnTo>
                    <a:pt x="1286" y="2448"/>
                  </a:lnTo>
                  <a:lnTo>
                    <a:pt x="1342" y="2349"/>
                  </a:lnTo>
                  <a:lnTo>
                    <a:pt x="1355" y="2302"/>
                  </a:lnTo>
                  <a:lnTo>
                    <a:pt x="1377" y="2291"/>
                  </a:lnTo>
                  <a:lnTo>
                    <a:pt x="1373" y="2235"/>
                  </a:lnTo>
                  <a:lnTo>
                    <a:pt x="1376" y="2171"/>
                  </a:lnTo>
                  <a:lnTo>
                    <a:pt x="1341" y="2161"/>
                  </a:lnTo>
                  <a:lnTo>
                    <a:pt x="1333" y="2138"/>
                  </a:lnTo>
                  <a:lnTo>
                    <a:pt x="1336" y="2108"/>
                  </a:lnTo>
                  <a:lnTo>
                    <a:pt x="1350" y="2088"/>
                  </a:lnTo>
                  <a:lnTo>
                    <a:pt x="1330" y="2055"/>
                  </a:lnTo>
                  <a:lnTo>
                    <a:pt x="1340" y="2027"/>
                  </a:lnTo>
                  <a:lnTo>
                    <a:pt x="1335" y="1989"/>
                  </a:lnTo>
                  <a:lnTo>
                    <a:pt x="1273" y="1945"/>
                  </a:lnTo>
                  <a:lnTo>
                    <a:pt x="1267" y="1901"/>
                  </a:lnTo>
                  <a:lnTo>
                    <a:pt x="1300" y="1890"/>
                  </a:lnTo>
                  <a:lnTo>
                    <a:pt x="1331" y="1853"/>
                  </a:lnTo>
                  <a:lnTo>
                    <a:pt x="1318" y="1783"/>
                  </a:lnTo>
                  <a:lnTo>
                    <a:pt x="1334" y="1757"/>
                  </a:lnTo>
                  <a:lnTo>
                    <a:pt x="1354" y="1754"/>
                  </a:lnTo>
                  <a:lnTo>
                    <a:pt x="1394" y="1725"/>
                  </a:lnTo>
                  <a:lnTo>
                    <a:pt x="1500" y="1706"/>
                  </a:lnTo>
                  <a:lnTo>
                    <a:pt x="1520" y="1720"/>
                  </a:lnTo>
                  <a:lnTo>
                    <a:pt x="1509" y="1746"/>
                  </a:lnTo>
                  <a:lnTo>
                    <a:pt x="1559" y="1815"/>
                  </a:lnTo>
                  <a:lnTo>
                    <a:pt x="1608" y="1834"/>
                  </a:lnTo>
                  <a:lnTo>
                    <a:pt x="1633" y="1805"/>
                  </a:lnTo>
                  <a:lnTo>
                    <a:pt x="1638" y="1757"/>
                  </a:lnTo>
                  <a:lnTo>
                    <a:pt x="1650" y="1737"/>
                  </a:lnTo>
                  <a:lnTo>
                    <a:pt x="1711" y="1707"/>
                  </a:lnTo>
                  <a:lnTo>
                    <a:pt x="1710" y="1754"/>
                  </a:lnTo>
                  <a:lnTo>
                    <a:pt x="1689" y="1784"/>
                  </a:lnTo>
                  <a:lnTo>
                    <a:pt x="1710" y="1809"/>
                  </a:lnTo>
                  <a:lnTo>
                    <a:pt x="1697" y="1972"/>
                  </a:lnTo>
                  <a:lnTo>
                    <a:pt x="1715" y="1994"/>
                  </a:lnTo>
                  <a:lnTo>
                    <a:pt x="1730" y="2063"/>
                  </a:lnTo>
                  <a:lnTo>
                    <a:pt x="1714" y="2106"/>
                  </a:lnTo>
                  <a:lnTo>
                    <a:pt x="1787" y="2138"/>
                  </a:lnTo>
                  <a:lnTo>
                    <a:pt x="1832" y="2236"/>
                  </a:lnTo>
                  <a:lnTo>
                    <a:pt x="1905" y="2334"/>
                  </a:lnTo>
                  <a:lnTo>
                    <a:pt x="1924" y="2318"/>
                  </a:lnTo>
                  <a:lnTo>
                    <a:pt x="1981" y="2350"/>
                  </a:lnTo>
                  <a:lnTo>
                    <a:pt x="2026" y="2348"/>
                  </a:lnTo>
                  <a:lnTo>
                    <a:pt x="2060" y="2370"/>
                  </a:lnTo>
                  <a:lnTo>
                    <a:pt x="2108" y="2370"/>
                  </a:lnTo>
                  <a:lnTo>
                    <a:pt x="2177" y="2321"/>
                  </a:lnTo>
                  <a:lnTo>
                    <a:pt x="2199" y="2349"/>
                  </a:lnTo>
                  <a:lnTo>
                    <a:pt x="2262" y="2345"/>
                  </a:lnTo>
                  <a:lnTo>
                    <a:pt x="2265" y="2308"/>
                  </a:lnTo>
                  <a:lnTo>
                    <a:pt x="2288" y="2290"/>
                  </a:lnTo>
                  <a:lnTo>
                    <a:pt x="2263" y="2248"/>
                  </a:lnTo>
                  <a:lnTo>
                    <a:pt x="2287" y="2220"/>
                  </a:lnTo>
                  <a:lnTo>
                    <a:pt x="2276" y="2196"/>
                  </a:lnTo>
                  <a:lnTo>
                    <a:pt x="2301" y="2169"/>
                  </a:lnTo>
                  <a:lnTo>
                    <a:pt x="2372" y="2215"/>
                  </a:lnTo>
                  <a:lnTo>
                    <a:pt x="2403" y="2195"/>
                  </a:lnTo>
                  <a:lnTo>
                    <a:pt x="2461" y="2178"/>
                  </a:lnTo>
                  <a:lnTo>
                    <a:pt x="2501" y="2131"/>
                  </a:lnTo>
                  <a:lnTo>
                    <a:pt x="2579" y="2120"/>
                  </a:lnTo>
                  <a:lnTo>
                    <a:pt x="2580" y="2120"/>
                  </a:lnTo>
                  <a:lnTo>
                    <a:pt x="2616" y="2086"/>
                  </a:lnTo>
                  <a:lnTo>
                    <a:pt x="2656" y="2066"/>
                  </a:lnTo>
                  <a:lnTo>
                    <a:pt x="2698" y="2100"/>
                  </a:lnTo>
                  <a:lnTo>
                    <a:pt x="2740" y="2067"/>
                  </a:lnTo>
                  <a:lnTo>
                    <a:pt x="2761" y="2069"/>
                  </a:lnTo>
                  <a:lnTo>
                    <a:pt x="2846" y="2152"/>
                  </a:lnTo>
                  <a:lnTo>
                    <a:pt x="2812" y="2225"/>
                  </a:lnTo>
                  <a:lnTo>
                    <a:pt x="2859" y="2269"/>
                  </a:lnTo>
                  <a:lnTo>
                    <a:pt x="2843" y="2319"/>
                  </a:lnTo>
                  <a:lnTo>
                    <a:pt x="2850" y="2357"/>
                  </a:lnTo>
                  <a:lnTo>
                    <a:pt x="2924" y="2373"/>
                  </a:lnTo>
                  <a:lnTo>
                    <a:pt x="2978" y="2400"/>
                  </a:lnTo>
                  <a:lnTo>
                    <a:pt x="2989" y="2454"/>
                  </a:lnTo>
                  <a:lnTo>
                    <a:pt x="2959" y="2515"/>
                  </a:lnTo>
                  <a:lnTo>
                    <a:pt x="3018" y="2552"/>
                  </a:lnTo>
                  <a:lnTo>
                    <a:pt x="3049" y="2519"/>
                  </a:lnTo>
                  <a:lnTo>
                    <a:pt x="3127" y="2527"/>
                  </a:lnTo>
                  <a:lnTo>
                    <a:pt x="3127" y="2527"/>
                  </a:lnTo>
                  <a:lnTo>
                    <a:pt x="3176" y="2505"/>
                  </a:lnTo>
                  <a:lnTo>
                    <a:pt x="3239" y="2416"/>
                  </a:lnTo>
                  <a:lnTo>
                    <a:pt x="3178" y="2309"/>
                  </a:lnTo>
                  <a:lnTo>
                    <a:pt x="3105" y="2243"/>
                  </a:lnTo>
                  <a:lnTo>
                    <a:pt x="3080" y="2193"/>
                  </a:lnTo>
                  <a:lnTo>
                    <a:pt x="3086" y="2137"/>
                  </a:lnTo>
                  <a:lnTo>
                    <a:pt x="3122" y="2111"/>
                  </a:lnTo>
                  <a:lnTo>
                    <a:pt x="3123" y="2059"/>
                  </a:lnTo>
                  <a:lnTo>
                    <a:pt x="3193" y="2033"/>
                  </a:lnTo>
                  <a:lnTo>
                    <a:pt x="3201" y="1964"/>
                  </a:lnTo>
                  <a:lnTo>
                    <a:pt x="3123" y="1889"/>
                  </a:lnTo>
                  <a:lnTo>
                    <a:pt x="3016" y="1923"/>
                  </a:lnTo>
                  <a:lnTo>
                    <a:pt x="2975" y="1902"/>
                  </a:lnTo>
                  <a:lnTo>
                    <a:pt x="2966" y="1867"/>
                  </a:lnTo>
                  <a:lnTo>
                    <a:pt x="2934" y="1863"/>
                  </a:lnTo>
                  <a:lnTo>
                    <a:pt x="2930" y="1850"/>
                  </a:lnTo>
                  <a:lnTo>
                    <a:pt x="2954" y="1789"/>
                  </a:lnTo>
                  <a:lnTo>
                    <a:pt x="2934" y="1756"/>
                  </a:lnTo>
                  <a:lnTo>
                    <a:pt x="2931" y="1661"/>
                  </a:lnTo>
                  <a:lnTo>
                    <a:pt x="2951" y="1621"/>
                  </a:lnTo>
                  <a:lnTo>
                    <a:pt x="2931" y="1564"/>
                  </a:lnTo>
                  <a:lnTo>
                    <a:pt x="2967" y="1541"/>
                  </a:lnTo>
                  <a:lnTo>
                    <a:pt x="2991" y="1505"/>
                  </a:lnTo>
                  <a:lnTo>
                    <a:pt x="3002" y="1456"/>
                  </a:lnTo>
                  <a:lnTo>
                    <a:pt x="3046" y="1430"/>
                  </a:lnTo>
                  <a:lnTo>
                    <a:pt x="3034" y="1383"/>
                  </a:lnTo>
                  <a:lnTo>
                    <a:pt x="3044" y="1359"/>
                  </a:lnTo>
                  <a:lnTo>
                    <a:pt x="3103" y="1365"/>
                  </a:lnTo>
                  <a:lnTo>
                    <a:pt x="3231" y="1301"/>
                  </a:lnTo>
                  <a:lnTo>
                    <a:pt x="3278" y="1327"/>
                  </a:lnTo>
                  <a:lnTo>
                    <a:pt x="3322" y="1273"/>
                  </a:lnTo>
                  <a:lnTo>
                    <a:pt x="3337" y="1306"/>
                  </a:lnTo>
                  <a:lnTo>
                    <a:pt x="3362" y="1335"/>
                  </a:lnTo>
                  <a:lnTo>
                    <a:pt x="3334" y="1396"/>
                  </a:lnTo>
                  <a:lnTo>
                    <a:pt x="3340" y="1440"/>
                  </a:lnTo>
                  <a:lnTo>
                    <a:pt x="3365" y="1463"/>
                  </a:lnTo>
                  <a:lnTo>
                    <a:pt x="3397" y="1442"/>
                  </a:lnTo>
                  <a:lnTo>
                    <a:pt x="3432" y="1461"/>
                  </a:lnTo>
                  <a:lnTo>
                    <a:pt x="3441" y="1516"/>
                  </a:lnTo>
                  <a:lnTo>
                    <a:pt x="3492" y="1529"/>
                  </a:lnTo>
                  <a:lnTo>
                    <a:pt x="3516" y="1516"/>
                  </a:lnTo>
                  <a:lnTo>
                    <a:pt x="3544" y="1544"/>
                  </a:lnTo>
                  <a:lnTo>
                    <a:pt x="3585" y="1503"/>
                  </a:lnTo>
                  <a:lnTo>
                    <a:pt x="3618" y="1507"/>
                  </a:lnTo>
                  <a:lnTo>
                    <a:pt x="3668" y="1535"/>
                  </a:lnTo>
                  <a:lnTo>
                    <a:pt x="3701" y="1507"/>
                  </a:lnTo>
                  <a:lnTo>
                    <a:pt x="3778" y="1568"/>
                  </a:lnTo>
                  <a:lnTo>
                    <a:pt x="3802" y="1540"/>
                  </a:lnTo>
                  <a:lnTo>
                    <a:pt x="3828" y="1530"/>
                  </a:lnTo>
                  <a:lnTo>
                    <a:pt x="3848" y="1412"/>
                  </a:lnTo>
                  <a:lnTo>
                    <a:pt x="3858" y="1308"/>
                  </a:lnTo>
                  <a:lnTo>
                    <a:pt x="3761" y="1229"/>
                  </a:lnTo>
                  <a:lnTo>
                    <a:pt x="3760" y="1228"/>
                  </a:lnTo>
                  <a:lnTo>
                    <a:pt x="3676" y="1242"/>
                  </a:lnTo>
                  <a:lnTo>
                    <a:pt x="3665" y="1240"/>
                  </a:lnTo>
                  <a:lnTo>
                    <a:pt x="3658" y="1209"/>
                  </a:lnTo>
                  <a:lnTo>
                    <a:pt x="3648" y="1192"/>
                  </a:lnTo>
                  <a:lnTo>
                    <a:pt x="3644" y="1139"/>
                  </a:lnTo>
                  <a:lnTo>
                    <a:pt x="3624" y="1105"/>
                  </a:lnTo>
                  <a:lnTo>
                    <a:pt x="3679" y="1044"/>
                  </a:lnTo>
                  <a:lnTo>
                    <a:pt x="3697" y="997"/>
                  </a:lnTo>
                  <a:lnTo>
                    <a:pt x="3658" y="956"/>
                  </a:lnTo>
                  <a:lnTo>
                    <a:pt x="3742" y="890"/>
                  </a:lnTo>
                  <a:lnTo>
                    <a:pt x="3738" y="834"/>
                  </a:lnTo>
                  <a:lnTo>
                    <a:pt x="3705" y="782"/>
                  </a:lnTo>
                  <a:lnTo>
                    <a:pt x="3759" y="741"/>
                  </a:lnTo>
                  <a:lnTo>
                    <a:pt x="3788" y="667"/>
                  </a:lnTo>
                  <a:lnTo>
                    <a:pt x="3792" y="599"/>
                  </a:lnTo>
                  <a:lnTo>
                    <a:pt x="3792" y="598"/>
                  </a:lnTo>
                  <a:lnTo>
                    <a:pt x="3766" y="485"/>
                  </a:lnTo>
                  <a:lnTo>
                    <a:pt x="3803" y="321"/>
                  </a:lnTo>
                  <a:lnTo>
                    <a:pt x="3679" y="259"/>
                  </a:lnTo>
                  <a:lnTo>
                    <a:pt x="3683" y="216"/>
                  </a:lnTo>
                  <a:lnTo>
                    <a:pt x="3618" y="143"/>
                  </a:lnTo>
                  <a:lnTo>
                    <a:pt x="3499" y="172"/>
                  </a:lnTo>
                  <a:lnTo>
                    <a:pt x="3473" y="288"/>
                  </a:lnTo>
                  <a:lnTo>
                    <a:pt x="3432" y="308"/>
                  </a:lnTo>
                  <a:lnTo>
                    <a:pt x="3451" y="376"/>
                  </a:lnTo>
                  <a:lnTo>
                    <a:pt x="3406" y="386"/>
                  </a:lnTo>
                  <a:lnTo>
                    <a:pt x="3333" y="366"/>
                  </a:lnTo>
                  <a:lnTo>
                    <a:pt x="3295" y="362"/>
                  </a:lnTo>
                  <a:lnTo>
                    <a:pt x="3284" y="443"/>
                  </a:lnTo>
                  <a:lnTo>
                    <a:pt x="3270" y="473"/>
                  </a:lnTo>
                  <a:lnTo>
                    <a:pt x="3282" y="550"/>
                  </a:lnTo>
                  <a:lnTo>
                    <a:pt x="3206" y="561"/>
                  </a:lnTo>
                  <a:lnTo>
                    <a:pt x="3205" y="561"/>
                  </a:lnTo>
                  <a:lnTo>
                    <a:pt x="3175" y="586"/>
                  </a:lnTo>
                  <a:lnTo>
                    <a:pt x="3132" y="622"/>
                  </a:lnTo>
                  <a:lnTo>
                    <a:pt x="3054" y="624"/>
                  </a:lnTo>
                  <a:lnTo>
                    <a:pt x="3024" y="643"/>
                  </a:lnTo>
                  <a:lnTo>
                    <a:pt x="3010" y="625"/>
                  </a:lnTo>
                  <a:lnTo>
                    <a:pt x="2994" y="607"/>
                  </a:lnTo>
                  <a:lnTo>
                    <a:pt x="2985" y="582"/>
                  </a:lnTo>
                  <a:lnTo>
                    <a:pt x="2913" y="581"/>
                  </a:lnTo>
                  <a:lnTo>
                    <a:pt x="2904" y="551"/>
                  </a:lnTo>
                  <a:lnTo>
                    <a:pt x="2882" y="515"/>
                  </a:lnTo>
                  <a:lnTo>
                    <a:pt x="2833" y="466"/>
                  </a:lnTo>
                  <a:lnTo>
                    <a:pt x="2807" y="476"/>
                  </a:lnTo>
                  <a:lnTo>
                    <a:pt x="2771" y="466"/>
                  </a:lnTo>
                  <a:lnTo>
                    <a:pt x="2737" y="429"/>
                  </a:lnTo>
                  <a:lnTo>
                    <a:pt x="2676" y="438"/>
                  </a:lnTo>
                  <a:lnTo>
                    <a:pt x="2650" y="430"/>
                  </a:lnTo>
                  <a:lnTo>
                    <a:pt x="2624" y="413"/>
                  </a:lnTo>
                  <a:lnTo>
                    <a:pt x="2542" y="373"/>
                  </a:lnTo>
                  <a:lnTo>
                    <a:pt x="2542" y="312"/>
                  </a:lnTo>
                  <a:lnTo>
                    <a:pt x="2528" y="294"/>
                  </a:lnTo>
                  <a:lnTo>
                    <a:pt x="2563" y="200"/>
                  </a:lnTo>
                  <a:lnTo>
                    <a:pt x="2524" y="153"/>
                  </a:lnTo>
                  <a:lnTo>
                    <a:pt x="2545" y="126"/>
                  </a:lnTo>
                  <a:lnTo>
                    <a:pt x="2497" y="105"/>
                  </a:lnTo>
                  <a:lnTo>
                    <a:pt x="2475" y="124"/>
                  </a:lnTo>
                  <a:lnTo>
                    <a:pt x="2437" y="138"/>
                  </a:lnTo>
                  <a:lnTo>
                    <a:pt x="2336" y="65"/>
                  </a:lnTo>
                  <a:lnTo>
                    <a:pt x="2187" y="44"/>
                  </a:lnTo>
                  <a:lnTo>
                    <a:pt x="2118" y="2"/>
                  </a:lnTo>
                  <a:lnTo>
                    <a:pt x="2043" y="9"/>
                  </a:lnTo>
                  <a:lnTo>
                    <a:pt x="2022" y="33"/>
                  </a:lnTo>
                  <a:lnTo>
                    <a:pt x="1985" y="18"/>
                  </a:lnTo>
                  <a:lnTo>
                    <a:pt x="1961" y="6"/>
                  </a:lnTo>
                  <a:lnTo>
                    <a:pt x="1925" y="22"/>
                  </a:lnTo>
                  <a:lnTo>
                    <a:pt x="1866" y="50"/>
                  </a:lnTo>
                  <a:lnTo>
                    <a:pt x="1829" y="0"/>
                  </a:lnTo>
                  <a:lnTo>
                    <a:pt x="1808" y="8"/>
                  </a:lnTo>
                  <a:close/>
                  <a:moveTo>
                    <a:pt x="1678" y="557"/>
                  </a:moveTo>
                  <a:lnTo>
                    <a:pt x="1678" y="557"/>
                  </a:lnTo>
                  <a:lnTo>
                    <a:pt x="1695" y="540"/>
                  </a:lnTo>
                  <a:lnTo>
                    <a:pt x="1692" y="512"/>
                  </a:lnTo>
                  <a:lnTo>
                    <a:pt x="1717" y="481"/>
                  </a:lnTo>
                  <a:lnTo>
                    <a:pt x="1751" y="373"/>
                  </a:lnTo>
                  <a:lnTo>
                    <a:pt x="1756" y="349"/>
                  </a:lnTo>
                  <a:lnTo>
                    <a:pt x="1796" y="341"/>
                  </a:lnTo>
                  <a:lnTo>
                    <a:pt x="1805" y="289"/>
                  </a:lnTo>
                  <a:lnTo>
                    <a:pt x="1852" y="275"/>
                  </a:lnTo>
                  <a:lnTo>
                    <a:pt x="1845" y="266"/>
                  </a:lnTo>
                  <a:lnTo>
                    <a:pt x="1774" y="172"/>
                  </a:lnTo>
                  <a:lnTo>
                    <a:pt x="1733" y="101"/>
                  </a:lnTo>
                  <a:lnTo>
                    <a:pt x="1719" y="81"/>
                  </a:lnTo>
                  <a:lnTo>
                    <a:pt x="1702" y="55"/>
                  </a:lnTo>
                  <a:lnTo>
                    <a:pt x="1701" y="51"/>
                  </a:lnTo>
                  <a:lnTo>
                    <a:pt x="1810" y="14"/>
                  </a:lnTo>
                  <a:lnTo>
                    <a:pt x="1826" y="8"/>
                  </a:lnTo>
                  <a:lnTo>
                    <a:pt x="1864" y="58"/>
                  </a:lnTo>
                  <a:lnTo>
                    <a:pt x="1927" y="28"/>
                  </a:lnTo>
                  <a:lnTo>
                    <a:pt x="1960" y="14"/>
                  </a:lnTo>
                  <a:lnTo>
                    <a:pt x="1982" y="24"/>
                  </a:lnTo>
                  <a:lnTo>
                    <a:pt x="2024" y="40"/>
                  </a:lnTo>
                  <a:lnTo>
                    <a:pt x="2047" y="15"/>
                  </a:lnTo>
                  <a:lnTo>
                    <a:pt x="2117" y="9"/>
                  </a:lnTo>
                  <a:lnTo>
                    <a:pt x="2184" y="50"/>
                  </a:lnTo>
                  <a:lnTo>
                    <a:pt x="2332" y="71"/>
                  </a:lnTo>
                  <a:lnTo>
                    <a:pt x="2436" y="145"/>
                  </a:lnTo>
                  <a:lnTo>
                    <a:pt x="2478" y="130"/>
                  </a:lnTo>
                  <a:lnTo>
                    <a:pt x="2498" y="113"/>
                  </a:lnTo>
                  <a:lnTo>
                    <a:pt x="2534" y="129"/>
                  </a:lnTo>
                  <a:lnTo>
                    <a:pt x="2516" y="153"/>
                  </a:lnTo>
                  <a:lnTo>
                    <a:pt x="2555" y="201"/>
                  </a:lnTo>
                  <a:lnTo>
                    <a:pt x="2521" y="295"/>
                  </a:lnTo>
                  <a:lnTo>
                    <a:pt x="2535" y="314"/>
                  </a:lnTo>
                  <a:lnTo>
                    <a:pt x="2535" y="377"/>
                  </a:lnTo>
                  <a:lnTo>
                    <a:pt x="2621" y="419"/>
                  </a:lnTo>
                  <a:lnTo>
                    <a:pt x="2647" y="436"/>
                  </a:lnTo>
                  <a:lnTo>
                    <a:pt x="2676" y="445"/>
                  </a:lnTo>
                  <a:lnTo>
                    <a:pt x="2735" y="436"/>
                  </a:lnTo>
                  <a:lnTo>
                    <a:pt x="2768" y="472"/>
                  </a:lnTo>
                  <a:lnTo>
                    <a:pt x="2807" y="483"/>
                  </a:lnTo>
                  <a:lnTo>
                    <a:pt x="2831" y="474"/>
                  </a:lnTo>
                  <a:lnTo>
                    <a:pt x="2877" y="519"/>
                  </a:lnTo>
                  <a:lnTo>
                    <a:pt x="2898" y="553"/>
                  </a:lnTo>
                  <a:lnTo>
                    <a:pt x="2908" y="587"/>
                  </a:lnTo>
                  <a:lnTo>
                    <a:pt x="2981" y="588"/>
                  </a:lnTo>
                  <a:lnTo>
                    <a:pt x="2988" y="610"/>
                  </a:lnTo>
                  <a:lnTo>
                    <a:pt x="3004" y="629"/>
                  </a:lnTo>
                  <a:lnTo>
                    <a:pt x="3023" y="652"/>
                  </a:lnTo>
                  <a:lnTo>
                    <a:pt x="3056" y="631"/>
                  </a:lnTo>
                  <a:lnTo>
                    <a:pt x="3134" y="628"/>
                  </a:lnTo>
                  <a:lnTo>
                    <a:pt x="3180" y="591"/>
                  </a:lnTo>
                  <a:lnTo>
                    <a:pt x="3208" y="567"/>
                  </a:lnTo>
                  <a:lnTo>
                    <a:pt x="3290" y="555"/>
                  </a:lnTo>
                  <a:lnTo>
                    <a:pt x="3276" y="474"/>
                  </a:lnTo>
                  <a:lnTo>
                    <a:pt x="3291" y="446"/>
                  </a:lnTo>
                  <a:lnTo>
                    <a:pt x="3300" y="370"/>
                  </a:lnTo>
                  <a:lnTo>
                    <a:pt x="3332" y="372"/>
                  </a:lnTo>
                  <a:lnTo>
                    <a:pt x="3406" y="393"/>
                  </a:lnTo>
                  <a:lnTo>
                    <a:pt x="3459" y="381"/>
                  </a:lnTo>
                  <a:lnTo>
                    <a:pt x="3440" y="312"/>
                  </a:lnTo>
                  <a:lnTo>
                    <a:pt x="3479" y="292"/>
                  </a:lnTo>
                  <a:lnTo>
                    <a:pt x="3504" y="178"/>
                  </a:lnTo>
                  <a:lnTo>
                    <a:pt x="3616" y="151"/>
                  </a:lnTo>
                  <a:lnTo>
                    <a:pt x="3676" y="218"/>
                  </a:lnTo>
                  <a:lnTo>
                    <a:pt x="3671" y="263"/>
                  </a:lnTo>
                  <a:lnTo>
                    <a:pt x="3795" y="325"/>
                  </a:lnTo>
                  <a:lnTo>
                    <a:pt x="3759" y="485"/>
                  </a:lnTo>
                  <a:lnTo>
                    <a:pt x="3785" y="599"/>
                  </a:lnTo>
                  <a:lnTo>
                    <a:pt x="3782" y="666"/>
                  </a:lnTo>
                  <a:lnTo>
                    <a:pt x="3754" y="737"/>
                  </a:lnTo>
                  <a:lnTo>
                    <a:pt x="3696" y="781"/>
                  </a:lnTo>
                  <a:lnTo>
                    <a:pt x="3731" y="836"/>
                  </a:lnTo>
                  <a:lnTo>
                    <a:pt x="3735" y="887"/>
                  </a:lnTo>
                  <a:lnTo>
                    <a:pt x="3648" y="955"/>
                  </a:lnTo>
                  <a:lnTo>
                    <a:pt x="3689" y="999"/>
                  </a:lnTo>
                  <a:lnTo>
                    <a:pt x="3674" y="1040"/>
                  </a:lnTo>
                  <a:lnTo>
                    <a:pt x="3615" y="1104"/>
                  </a:lnTo>
                  <a:lnTo>
                    <a:pt x="3638" y="1140"/>
                  </a:lnTo>
                  <a:lnTo>
                    <a:pt x="3642" y="1193"/>
                  </a:lnTo>
                  <a:lnTo>
                    <a:pt x="3651" y="1211"/>
                  </a:lnTo>
                  <a:lnTo>
                    <a:pt x="3660" y="1246"/>
                  </a:lnTo>
                  <a:lnTo>
                    <a:pt x="3676" y="1248"/>
                  </a:lnTo>
                  <a:lnTo>
                    <a:pt x="3758" y="1235"/>
                  </a:lnTo>
                  <a:lnTo>
                    <a:pt x="3851" y="1311"/>
                  </a:lnTo>
                  <a:lnTo>
                    <a:pt x="3841" y="1411"/>
                  </a:lnTo>
                  <a:lnTo>
                    <a:pt x="3822" y="1525"/>
                  </a:lnTo>
                  <a:lnTo>
                    <a:pt x="3799" y="1534"/>
                  </a:lnTo>
                  <a:lnTo>
                    <a:pt x="3778" y="1558"/>
                  </a:lnTo>
                  <a:lnTo>
                    <a:pt x="3701" y="1498"/>
                  </a:lnTo>
                  <a:lnTo>
                    <a:pt x="3667" y="1527"/>
                  </a:lnTo>
                  <a:lnTo>
                    <a:pt x="3621" y="1501"/>
                  </a:lnTo>
                  <a:lnTo>
                    <a:pt x="3582" y="1495"/>
                  </a:lnTo>
                  <a:lnTo>
                    <a:pt x="3544" y="1534"/>
                  </a:lnTo>
                  <a:lnTo>
                    <a:pt x="3517" y="1508"/>
                  </a:lnTo>
                  <a:lnTo>
                    <a:pt x="3491" y="1522"/>
                  </a:lnTo>
                  <a:lnTo>
                    <a:pt x="3447" y="1511"/>
                  </a:lnTo>
                  <a:lnTo>
                    <a:pt x="3438" y="1457"/>
                  </a:lnTo>
                  <a:lnTo>
                    <a:pt x="3396" y="1434"/>
                  </a:lnTo>
                  <a:lnTo>
                    <a:pt x="3365" y="1454"/>
                  </a:lnTo>
                  <a:lnTo>
                    <a:pt x="3346" y="1437"/>
                  </a:lnTo>
                  <a:lnTo>
                    <a:pt x="3341" y="1397"/>
                  </a:lnTo>
                  <a:lnTo>
                    <a:pt x="3370" y="1333"/>
                  </a:lnTo>
                  <a:lnTo>
                    <a:pt x="3343" y="1303"/>
                  </a:lnTo>
                  <a:lnTo>
                    <a:pt x="3324" y="1260"/>
                  </a:lnTo>
                  <a:lnTo>
                    <a:pt x="3277" y="1318"/>
                  </a:lnTo>
                  <a:lnTo>
                    <a:pt x="3231" y="1294"/>
                  </a:lnTo>
                  <a:lnTo>
                    <a:pt x="3102" y="1359"/>
                  </a:lnTo>
                  <a:lnTo>
                    <a:pt x="3039" y="1351"/>
                  </a:lnTo>
                  <a:lnTo>
                    <a:pt x="3028" y="1383"/>
                  </a:lnTo>
                  <a:lnTo>
                    <a:pt x="3038" y="1427"/>
                  </a:lnTo>
                  <a:lnTo>
                    <a:pt x="2996" y="1451"/>
                  </a:lnTo>
                  <a:lnTo>
                    <a:pt x="2985" y="1502"/>
                  </a:lnTo>
                  <a:lnTo>
                    <a:pt x="2962" y="1536"/>
                  </a:lnTo>
                  <a:lnTo>
                    <a:pt x="2923" y="1561"/>
                  </a:lnTo>
                  <a:lnTo>
                    <a:pt x="2944" y="1621"/>
                  </a:lnTo>
                  <a:lnTo>
                    <a:pt x="2924" y="1658"/>
                  </a:lnTo>
                  <a:lnTo>
                    <a:pt x="2924" y="1659"/>
                  </a:lnTo>
                  <a:lnTo>
                    <a:pt x="2928" y="1757"/>
                  </a:lnTo>
                  <a:lnTo>
                    <a:pt x="2946" y="1790"/>
                  </a:lnTo>
                  <a:lnTo>
                    <a:pt x="2924" y="1849"/>
                  </a:lnTo>
                  <a:lnTo>
                    <a:pt x="2928" y="1869"/>
                  </a:lnTo>
                  <a:lnTo>
                    <a:pt x="2961" y="1873"/>
                  </a:lnTo>
                  <a:lnTo>
                    <a:pt x="2970" y="1907"/>
                  </a:lnTo>
                  <a:lnTo>
                    <a:pt x="3015" y="1931"/>
                  </a:lnTo>
                  <a:lnTo>
                    <a:pt x="3122" y="1896"/>
                  </a:lnTo>
                  <a:lnTo>
                    <a:pt x="3194" y="1966"/>
                  </a:lnTo>
                  <a:lnTo>
                    <a:pt x="3187" y="2028"/>
                  </a:lnTo>
                  <a:lnTo>
                    <a:pt x="3116" y="2054"/>
                  </a:lnTo>
                  <a:lnTo>
                    <a:pt x="3115" y="2107"/>
                  </a:lnTo>
                  <a:lnTo>
                    <a:pt x="3079" y="2133"/>
                  </a:lnTo>
                  <a:lnTo>
                    <a:pt x="3074" y="2194"/>
                  </a:lnTo>
                  <a:lnTo>
                    <a:pt x="3099" y="2247"/>
                  </a:lnTo>
                  <a:lnTo>
                    <a:pt x="3172" y="2313"/>
                  </a:lnTo>
                  <a:lnTo>
                    <a:pt x="3232" y="2415"/>
                  </a:lnTo>
                  <a:lnTo>
                    <a:pt x="3172" y="2499"/>
                  </a:lnTo>
                  <a:lnTo>
                    <a:pt x="3126" y="2521"/>
                  </a:lnTo>
                  <a:lnTo>
                    <a:pt x="3046" y="2512"/>
                  </a:lnTo>
                  <a:lnTo>
                    <a:pt x="3016" y="2544"/>
                  </a:lnTo>
                  <a:lnTo>
                    <a:pt x="2968" y="2512"/>
                  </a:lnTo>
                  <a:lnTo>
                    <a:pt x="2996" y="2455"/>
                  </a:lnTo>
                  <a:lnTo>
                    <a:pt x="2984" y="2396"/>
                  </a:lnTo>
                  <a:lnTo>
                    <a:pt x="2927" y="2367"/>
                  </a:lnTo>
                  <a:lnTo>
                    <a:pt x="2856" y="2352"/>
                  </a:lnTo>
                  <a:lnTo>
                    <a:pt x="2850" y="2319"/>
                  </a:lnTo>
                  <a:lnTo>
                    <a:pt x="2866" y="2267"/>
                  </a:lnTo>
                  <a:lnTo>
                    <a:pt x="2820" y="2224"/>
                  </a:lnTo>
                  <a:lnTo>
                    <a:pt x="2854" y="2150"/>
                  </a:lnTo>
                  <a:lnTo>
                    <a:pt x="2764" y="2062"/>
                  </a:lnTo>
                  <a:lnTo>
                    <a:pt x="2738" y="2061"/>
                  </a:lnTo>
                  <a:lnTo>
                    <a:pt x="2698" y="2091"/>
                  </a:lnTo>
                  <a:lnTo>
                    <a:pt x="2657" y="2058"/>
                  </a:lnTo>
                  <a:lnTo>
                    <a:pt x="2613" y="2080"/>
                  </a:lnTo>
                  <a:lnTo>
                    <a:pt x="2577" y="2114"/>
                  </a:lnTo>
                  <a:lnTo>
                    <a:pt x="2498" y="2125"/>
                  </a:lnTo>
                  <a:lnTo>
                    <a:pt x="2457" y="2172"/>
                  </a:lnTo>
                  <a:lnTo>
                    <a:pt x="2401" y="2188"/>
                  </a:lnTo>
                  <a:lnTo>
                    <a:pt x="2372" y="2207"/>
                  </a:lnTo>
                  <a:lnTo>
                    <a:pt x="2300" y="2160"/>
                  </a:lnTo>
                  <a:lnTo>
                    <a:pt x="2268" y="2195"/>
                  </a:lnTo>
                  <a:lnTo>
                    <a:pt x="2279" y="2219"/>
                  </a:lnTo>
                  <a:lnTo>
                    <a:pt x="2255" y="2248"/>
                  </a:lnTo>
                  <a:lnTo>
                    <a:pt x="2279" y="2289"/>
                  </a:lnTo>
                  <a:lnTo>
                    <a:pt x="2259" y="2305"/>
                  </a:lnTo>
                  <a:lnTo>
                    <a:pt x="2256" y="2339"/>
                  </a:lnTo>
                  <a:lnTo>
                    <a:pt x="2202" y="2342"/>
                  </a:lnTo>
                  <a:lnTo>
                    <a:pt x="2178" y="2312"/>
                  </a:lnTo>
                  <a:lnTo>
                    <a:pt x="2106" y="2363"/>
                  </a:lnTo>
                  <a:lnTo>
                    <a:pt x="2062" y="2364"/>
                  </a:lnTo>
                  <a:lnTo>
                    <a:pt x="2028" y="2342"/>
                  </a:lnTo>
                  <a:lnTo>
                    <a:pt x="1983" y="2344"/>
                  </a:lnTo>
                  <a:lnTo>
                    <a:pt x="1924" y="2310"/>
                  </a:lnTo>
                  <a:lnTo>
                    <a:pt x="1906" y="2324"/>
                  </a:lnTo>
                  <a:lnTo>
                    <a:pt x="1837" y="2233"/>
                  </a:lnTo>
                  <a:lnTo>
                    <a:pt x="1792" y="2133"/>
                  </a:lnTo>
                  <a:lnTo>
                    <a:pt x="1723" y="2102"/>
                  </a:lnTo>
                  <a:lnTo>
                    <a:pt x="1737" y="2064"/>
                  </a:lnTo>
                  <a:lnTo>
                    <a:pt x="1721" y="1992"/>
                  </a:lnTo>
                  <a:lnTo>
                    <a:pt x="1704" y="1970"/>
                  </a:lnTo>
                  <a:lnTo>
                    <a:pt x="1717" y="1806"/>
                  </a:lnTo>
                  <a:lnTo>
                    <a:pt x="1697" y="1783"/>
                  </a:lnTo>
                  <a:lnTo>
                    <a:pt x="1717" y="1756"/>
                  </a:lnTo>
                  <a:lnTo>
                    <a:pt x="1718" y="1696"/>
                  </a:lnTo>
                  <a:lnTo>
                    <a:pt x="1646" y="1732"/>
                  </a:lnTo>
                  <a:lnTo>
                    <a:pt x="1645" y="1732"/>
                  </a:lnTo>
                  <a:lnTo>
                    <a:pt x="1632" y="1754"/>
                  </a:lnTo>
                  <a:lnTo>
                    <a:pt x="1626" y="1802"/>
                  </a:lnTo>
                  <a:lnTo>
                    <a:pt x="1606" y="1826"/>
                  </a:lnTo>
                  <a:lnTo>
                    <a:pt x="1563" y="1809"/>
                  </a:lnTo>
                  <a:lnTo>
                    <a:pt x="1516" y="1745"/>
                  </a:lnTo>
                  <a:lnTo>
                    <a:pt x="1528" y="1718"/>
                  </a:lnTo>
                  <a:lnTo>
                    <a:pt x="1501" y="1699"/>
                  </a:lnTo>
                  <a:lnTo>
                    <a:pt x="1392" y="1719"/>
                  </a:lnTo>
                  <a:lnTo>
                    <a:pt x="1352" y="1747"/>
                  </a:lnTo>
                  <a:lnTo>
                    <a:pt x="1330" y="1750"/>
                  </a:lnTo>
                  <a:lnTo>
                    <a:pt x="1311" y="1781"/>
                  </a:lnTo>
                  <a:lnTo>
                    <a:pt x="1324" y="1851"/>
                  </a:lnTo>
                  <a:lnTo>
                    <a:pt x="1297" y="1884"/>
                  </a:lnTo>
                  <a:lnTo>
                    <a:pt x="1259" y="1897"/>
                  </a:lnTo>
                  <a:lnTo>
                    <a:pt x="1266" y="1948"/>
                  </a:lnTo>
                  <a:lnTo>
                    <a:pt x="1328" y="1993"/>
                  </a:lnTo>
                  <a:lnTo>
                    <a:pt x="1333" y="2026"/>
                  </a:lnTo>
                  <a:lnTo>
                    <a:pt x="1323" y="2056"/>
                  </a:lnTo>
                  <a:lnTo>
                    <a:pt x="1342" y="2087"/>
                  </a:lnTo>
                  <a:lnTo>
                    <a:pt x="1329" y="2106"/>
                  </a:lnTo>
                  <a:lnTo>
                    <a:pt x="1326" y="2139"/>
                  </a:lnTo>
                  <a:lnTo>
                    <a:pt x="1336" y="2167"/>
                  </a:lnTo>
                  <a:lnTo>
                    <a:pt x="1369" y="2176"/>
                  </a:lnTo>
                  <a:lnTo>
                    <a:pt x="1367" y="2235"/>
                  </a:lnTo>
                  <a:lnTo>
                    <a:pt x="1370" y="2287"/>
                  </a:lnTo>
                  <a:lnTo>
                    <a:pt x="1349" y="2297"/>
                  </a:lnTo>
                  <a:lnTo>
                    <a:pt x="1336" y="2346"/>
                  </a:lnTo>
                  <a:lnTo>
                    <a:pt x="1280" y="2445"/>
                  </a:lnTo>
                  <a:lnTo>
                    <a:pt x="1273" y="2550"/>
                  </a:lnTo>
                  <a:lnTo>
                    <a:pt x="1221" y="2559"/>
                  </a:lnTo>
                  <a:lnTo>
                    <a:pt x="1208" y="2624"/>
                  </a:lnTo>
                  <a:lnTo>
                    <a:pt x="1181" y="2627"/>
                  </a:lnTo>
                  <a:lnTo>
                    <a:pt x="1167" y="2716"/>
                  </a:lnTo>
                  <a:lnTo>
                    <a:pt x="1140" y="2740"/>
                  </a:lnTo>
                  <a:lnTo>
                    <a:pt x="1125" y="2741"/>
                  </a:lnTo>
                  <a:lnTo>
                    <a:pt x="1112" y="2741"/>
                  </a:lnTo>
                  <a:lnTo>
                    <a:pt x="1098" y="2743"/>
                  </a:lnTo>
                  <a:lnTo>
                    <a:pt x="1057" y="2717"/>
                  </a:lnTo>
                  <a:lnTo>
                    <a:pt x="1013" y="2653"/>
                  </a:lnTo>
                  <a:lnTo>
                    <a:pt x="949" y="2617"/>
                  </a:lnTo>
                  <a:lnTo>
                    <a:pt x="947" y="2614"/>
                  </a:lnTo>
                  <a:lnTo>
                    <a:pt x="913" y="2549"/>
                  </a:lnTo>
                  <a:lnTo>
                    <a:pt x="919" y="2491"/>
                  </a:lnTo>
                  <a:lnTo>
                    <a:pt x="921" y="2467"/>
                  </a:lnTo>
                  <a:lnTo>
                    <a:pt x="890" y="2425"/>
                  </a:lnTo>
                  <a:lnTo>
                    <a:pt x="872" y="2376"/>
                  </a:lnTo>
                  <a:lnTo>
                    <a:pt x="892" y="2346"/>
                  </a:lnTo>
                  <a:lnTo>
                    <a:pt x="914" y="2308"/>
                  </a:lnTo>
                  <a:lnTo>
                    <a:pt x="894" y="2280"/>
                  </a:lnTo>
                  <a:lnTo>
                    <a:pt x="893" y="2256"/>
                  </a:lnTo>
                  <a:lnTo>
                    <a:pt x="899" y="2224"/>
                  </a:lnTo>
                  <a:lnTo>
                    <a:pt x="902" y="2224"/>
                  </a:lnTo>
                  <a:lnTo>
                    <a:pt x="945" y="2202"/>
                  </a:lnTo>
                  <a:lnTo>
                    <a:pt x="952" y="2128"/>
                  </a:lnTo>
                  <a:lnTo>
                    <a:pt x="935" y="2083"/>
                  </a:lnTo>
                  <a:lnTo>
                    <a:pt x="967" y="2008"/>
                  </a:lnTo>
                  <a:lnTo>
                    <a:pt x="929" y="1936"/>
                  </a:lnTo>
                  <a:lnTo>
                    <a:pt x="947" y="1865"/>
                  </a:lnTo>
                  <a:lnTo>
                    <a:pt x="909" y="1809"/>
                  </a:lnTo>
                  <a:lnTo>
                    <a:pt x="857" y="1813"/>
                  </a:lnTo>
                  <a:lnTo>
                    <a:pt x="835" y="1799"/>
                  </a:lnTo>
                  <a:lnTo>
                    <a:pt x="827" y="1773"/>
                  </a:lnTo>
                  <a:lnTo>
                    <a:pt x="830" y="1766"/>
                  </a:lnTo>
                  <a:lnTo>
                    <a:pt x="792" y="1718"/>
                  </a:lnTo>
                  <a:lnTo>
                    <a:pt x="785" y="1663"/>
                  </a:lnTo>
                  <a:lnTo>
                    <a:pt x="784" y="1645"/>
                  </a:lnTo>
                  <a:lnTo>
                    <a:pt x="796" y="1549"/>
                  </a:lnTo>
                  <a:lnTo>
                    <a:pt x="832" y="1494"/>
                  </a:lnTo>
                  <a:lnTo>
                    <a:pt x="809" y="1441"/>
                  </a:lnTo>
                  <a:lnTo>
                    <a:pt x="747" y="1407"/>
                  </a:lnTo>
                  <a:lnTo>
                    <a:pt x="689" y="1435"/>
                  </a:lnTo>
                  <a:lnTo>
                    <a:pt x="659" y="1435"/>
                  </a:lnTo>
                  <a:lnTo>
                    <a:pt x="663" y="1391"/>
                  </a:lnTo>
                  <a:lnTo>
                    <a:pt x="646" y="1349"/>
                  </a:lnTo>
                  <a:lnTo>
                    <a:pt x="613" y="1385"/>
                  </a:lnTo>
                  <a:lnTo>
                    <a:pt x="572" y="1374"/>
                  </a:lnTo>
                  <a:lnTo>
                    <a:pt x="535" y="1395"/>
                  </a:lnTo>
                  <a:lnTo>
                    <a:pt x="558" y="1466"/>
                  </a:lnTo>
                  <a:lnTo>
                    <a:pt x="532" y="1494"/>
                  </a:lnTo>
                  <a:lnTo>
                    <a:pt x="384" y="1558"/>
                  </a:lnTo>
                  <a:lnTo>
                    <a:pt x="288" y="1548"/>
                  </a:lnTo>
                  <a:lnTo>
                    <a:pt x="215" y="1523"/>
                  </a:lnTo>
                  <a:lnTo>
                    <a:pt x="214" y="1523"/>
                  </a:lnTo>
                  <a:lnTo>
                    <a:pt x="108" y="1534"/>
                  </a:lnTo>
                  <a:lnTo>
                    <a:pt x="65" y="1515"/>
                  </a:lnTo>
                  <a:lnTo>
                    <a:pt x="65" y="1407"/>
                  </a:lnTo>
                  <a:lnTo>
                    <a:pt x="7" y="1348"/>
                  </a:lnTo>
                  <a:lnTo>
                    <a:pt x="13" y="1307"/>
                  </a:lnTo>
                  <a:lnTo>
                    <a:pt x="62" y="1262"/>
                  </a:lnTo>
                  <a:lnTo>
                    <a:pt x="51" y="1223"/>
                  </a:lnTo>
                  <a:lnTo>
                    <a:pt x="48" y="1178"/>
                  </a:lnTo>
                  <a:lnTo>
                    <a:pt x="84" y="1144"/>
                  </a:lnTo>
                  <a:lnTo>
                    <a:pt x="119" y="1149"/>
                  </a:lnTo>
                  <a:lnTo>
                    <a:pt x="194" y="1105"/>
                  </a:lnTo>
                  <a:lnTo>
                    <a:pt x="203" y="1043"/>
                  </a:lnTo>
                  <a:lnTo>
                    <a:pt x="229" y="1024"/>
                  </a:lnTo>
                  <a:lnTo>
                    <a:pt x="271" y="1067"/>
                  </a:lnTo>
                  <a:lnTo>
                    <a:pt x="326" y="1042"/>
                  </a:lnTo>
                  <a:lnTo>
                    <a:pt x="350" y="955"/>
                  </a:lnTo>
                  <a:lnTo>
                    <a:pt x="382" y="943"/>
                  </a:lnTo>
                  <a:lnTo>
                    <a:pt x="366" y="886"/>
                  </a:lnTo>
                  <a:lnTo>
                    <a:pt x="369" y="866"/>
                  </a:lnTo>
                  <a:lnTo>
                    <a:pt x="404" y="859"/>
                  </a:lnTo>
                  <a:lnTo>
                    <a:pt x="468" y="801"/>
                  </a:lnTo>
                  <a:lnTo>
                    <a:pt x="510" y="801"/>
                  </a:lnTo>
                  <a:lnTo>
                    <a:pt x="543" y="809"/>
                  </a:lnTo>
                  <a:lnTo>
                    <a:pt x="572" y="855"/>
                  </a:lnTo>
                  <a:lnTo>
                    <a:pt x="633" y="824"/>
                  </a:lnTo>
                  <a:lnTo>
                    <a:pt x="742" y="806"/>
                  </a:lnTo>
                  <a:lnTo>
                    <a:pt x="743" y="806"/>
                  </a:lnTo>
                  <a:lnTo>
                    <a:pt x="796" y="731"/>
                  </a:lnTo>
                  <a:lnTo>
                    <a:pt x="817" y="638"/>
                  </a:lnTo>
                  <a:lnTo>
                    <a:pt x="832" y="619"/>
                  </a:lnTo>
                  <a:lnTo>
                    <a:pt x="853" y="609"/>
                  </a:lnTo>
                  <a:lnTo>
                    <a:pt x="914" y="620"/>
                  </a:lnTo>
                  <a:lnTo>
                    <a:pt x="951" y="683"/>
                  </a:lnTo>
                  <a:lnTo>
                    <a:pt x="1001" y="650"/>
                  </a:lnTo>
                  <a:lnTo>
                    <a:pt x="1012" y="636"/>
                  </a:lnTo>
                  <a:lnTo>
                    <a:pt x="1032" y="601"/>
                  </a:lnTo>
                  <a:lnTo>
                    <a:pt x="1046" y="584"/>
                  </a:lnTo>
                  <a:lnTo>
                    <a:pt x="1128" y="584"/>
                  </a:lnTo>
                  <a:lnTo>
                    <a:pt x="1164" y="550"/>
                  </a:lnTo>
                  <a:lnTo>
                    <a:pt x="1193" y="503"/>
                  </a:lnTo>
                  <a:lnTo>
                    <a:pt x="1234" y="476"/>
                  </a:lnTo>
                  <a:lnTo>
                    <a:pt x="1270" y="500"/>
                  </a:lnTo>
                  <a:lnTo>
                    <a:pt x="1328" y="496"/>
                  </a:lnTo>
                  <a:lnTo>
                    <a:pt x="1429" y="517"/>
                  </a:lnTo>
                  <a:lnTo>
                    <a:pt x="1498" y="525"/>
                  </a:lnTo>
                  <a:lnTo>
                    <a:pt x="1579" y="527"/>
                  </a:lnTo>
                  <a:lnTo>
                    <a:pt x="1650" y="593"/>
                  </a:lnTo>
                  <a:lnTo>
                    <a:pt x="1678" y="55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7"/>
            <p:cNvSpPr>
              <a:spLocks/>
            </p:cNvSpPr>
            <p:nvPr/>
          </p:nvSpPr>
          <p:spPr bwMode="auto">
            <a:xfrm>
              <a:off x="4470400" y="4371976"/>
              <a:ext cx="257175" cy="374650"/>
            </a:xfrm>
            <a:custGeom>
              <a:avLst/>
              <a:gdLst>
                <a:gd name="T0" fmla="*/ 0 w 269"/>
                <a:gd name="T1" fmla="*/ 145 h 392"/>
                <a:gd name="T2" fmla="*/ 0 w 269"/>
                <a:gd name="T3" fmla="*/ 145 h 392"/>
                <a:gd name="T4" fmla="*/ 53 w 269"/>
                <a:gd name="T5" fmla="*/ 174 h 392"/>
                <a:gd name="T6" fmla="*/ 46 w 269"/>
                <a:gd name="T7" fmla="*/ 205 h 392"/>
                <a:gd name="T8" fmla="*/ 98 w 269"/>
                <a:gd name="T9" fmla="*/ 263 h 392"/>
                <a:gd name="T10" fmla="*/ 94 w 269"/>
                <a:gd name="T11" fmla="*/ 269 h 392"/>
                <a:gd name="T12" fmla="*/ 66 w 269"/>
                <a:gd name="T13" fmla="*/ 293 h 392"/>
                <a:gd name="T14" fmla="*/ 93 w 269"/>
                <a:gd name="T15" fmla="*/ 311 h 392"/>
                <a:gd name="T16" fmla="*/ 112 w 269"/>
                <a:gd name="T17" fmla="*/ 288 h 392"/>
                <a:gd name="T18" fmla="*/ 146 w 269"/>
                <a:gd name="T19" fmla="*/ 303 h 392"/>
                <a:gd name="T20" fmla="*/ 160 w 269"/>
                <a:gd name="T21" fmla="*/ 354 h 392"/>
                <a:gd name="T22" fmla="*/ 140 w 269"/>
                <a:gd name="T23" fmla="*/ 374 h 392"/>
                <a:gd name="T24" fmla="*/ 151 w 269"/>
                <a:gd name="T25" fmla="*/ 392 h 392"/>
                <a:gd name="T26" fmla="*/ 183 w 269"/>
                <a:gd name="T27" fmla="*/ 368 h 392"/>
                <a:gd name="T28" fmla="*/ 198 w 269"/>
                <a:gd name="T29" fmla="*/ 349 h 392"/>
                <a:gd name="T30" fmla="*/ 200 w 269"/>
                <a:gd name="T31" fmla="*/ 344 h 392"/>
                <a:gd name="T32" fmla="*/ 204 w 269"/>
                <a:gd name="T33" fmla="*/ 341 h 392"/>
                <a:gd name="T34" fmla="*/ 218 w 269"/>
                <a:gd name="T35" fmla="*/ 326 h 392"/>
                <a:gd name="T36" fmla="*/ 208 w 269"/>
                <a:gd name="T37" fmla="*/ 292 h 392"/>
                <a:gd name="T38" fmla="*/ 234 w 269"/>
                <a:gd name="T39" fmla="*/ 245 h 392"/>
                <a:gd name="T40" fmla="*/ 252 w 269"/>
                <a:gd name="T41" fmla="*/ 242 h 392"/>
                <a:gd name="T42" fmla="*/ 269 w 269"/>
                <a:gd name="T43" fmla="*/ 219 h 392"/>
                <a:gd name="T44" fmla="*/ 267 w 269"/>
                <a:gd name="T45" fmla="*/ 207 h 392"/>
                <a:gd name="T46" fmla="*/ 255 w 269"/>
                <a:gd name="T47" fmla="*/ 191 h 392"/>
                <a:gd name="T48" fmla="*/ 248 w 269"/>
                <a:gd name="T49" fmla="*/ 183 h 392"/>
                <a:gd name="T50" fmla="*/ 223 w 269"/>
                <a:gd name="T51" fmla="*/ 136 h 392"/>
                <a:gd name="T52" fmla="*/ 219 w 269"/>
                <a:gd name="T53" fmla="*/ 119 h 392"/>
                <a:gd name="T54" fmla="*/ 212 w 269"/>
                <a:gd name="T55" fmla="*/ 105 h 392"/>
                <a:gd name="T56" fmla="*/ 204 w 269"/>
                <a:gd name="T57" fmla="*/ 73 h 392"/>
                <a:gd name="T58" fmla="*/ 207 w 269"/>
                <a:gd name="T59" fmla="*/ 20 h 392"/>
                <a:gd name="T60" fmla="*/ 161 w 269"/>
                <a:gd name="T61" fmla="*/ 0 h 392"/>
                <a:gd name="T62" fmla="*/ 133 w 269"/>
                <a:gd name="T63" fmla="*/ 40 h 392"/>
                <a:gd name="T64" fmla="*/ 74 w 269"/>
                <a:gd name="T65" fmla="*/ 77 h 392"/>
                <a:gd name="T66" fmla="*/ 41 w 269"/>
                <a:gd name="T67" fmla="*/ 97 h 392"/>
                <a:gd name="T68" fmla="*/ 0 w 269"/>
                <a:gd name="T69" fmla="*/ 14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9" h="392">
                  <a:moveTo>
                    <a:pt x="0" y="145"/>
                  </a:moveTo>
                  <a:lnTo>
                    <a:pt x="0" y="145"/>
                  </a:lnTo>
                  <a:lnTo>
                    <a:pt x="53" y="174"/>
                  </a:lnTo>
                  <a:lnTo>
                    <a:pt x="46" y="205"/>
                  </a:lnTo>
                  <a:lnTo>
                    <a:pt x="98" y="263"/>
                  </a:lnTo>
                  <a:lnTo>
                    <a:pt x="94" y="269"/>
                  </a:lnTo>
                  <a:lnTo>
                    <a:pt x="66" y="293"/>
                  </a:lnTo>
                  <a:lnTo>
                    <a:pt x="93" y="311"/>
                  </a:lnTo>
                  <a:lnTo>
                    <a:pt x="112" y="288"/>
                  </a:lnTo>
                  <a:lnTo>
                    <a:pt x="146" y="303"/>
                  </a:lnTo>
                  <a:lnTo>
                    <a:pt x="160" y="354"/>
                  </a:lnTo>
                  <a:lnTo>
                    <a:pt x="140" y="374"/>
                  </a:lnTo>
                  <a:lnTo>
                    <a:pt x="151" y="392"/>
                  </a:lnTo>
                  <a:lnTo>
                    <a:pt x="183" y="368"/>
                  </a:lnTo>
                  <a:lnTo>
                    <a:pt x="198" y="349"/>
                  </a:lnTo>
                  <a:lnTo>
                    <a:pt x="200" y="344"/>
                  </a:lnTo>
                  <a:lnTo>
                    <a:pt x="204" y="341"/>
                  </a:lnTo>
                  <a:lnTo>
                    <a:pt x="218" y="326"/>
                  </a:lnTo>
                  <a:lnTo>
                    <a:pt x="208" y="292"/>
                  </a:lnTo>
                  <a:lnTo>
                    <a:pt x="234" y="245"/>
                  </a:lnTo>
                  <a:lnTo>
                    <a:pt x="252" y="242"/>
                  </a:lnTo>
                  <a:lnTo>
                    <a:pt x="269" y="219"/>
                  </a:lnTo>
                  <a:lnTo>
                    <a:pt x="267" y="207"/>
                  </a:lnTo>
                  <a:lnTo>
                    <a:pt x="255" y="191"/>
                  </a:lnTo>
                  <a:lnTo>
                    <a:pt x="248" y="183"/>
                  </a:lnTo>
                  <a:lnTo>
                    <a:pt x="223" y="136"/>
                  </a:lnTo>
                  <a:lnTo>
                    <a:pt x="219" y="119"/>
                  </a:lnTo>
                  <a:lnTo>
                    <a:pt x="212" y="105"/>
                  </a:lnTo>
                  <a:lnTo>
                    <a:pt x="204" y="73"/>
                  </a:lnTo>
                  <a:lnTo>
                    <a:pt x="207" y="20"/>
                  </a:lnTo>
                  <a:lnTo>
                    <a:pt x="161" y="0"/>
                  </a:lnTo>
                  <a:lnTo>
                    <a:pt x="133" y="40"/>
                  </a:lnTo>
                  <a:lnTo>
                    <a:pt x="74" y="77"/>
                  </a:lnTo>
                  <a:lnTo>
                    <a:pt x="41" y="97"/>
                  </a:lnTo>
                  <a:lnTo>
                    <a:pt x="0" y="1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8"/>
            <p:cNvSpPr>
              <a:spLocks noEditPoints="1"/>
            </p:cNvSpPr>
            <p:nvPr/>
          </p:nvSpPr>
          <p:spPr bwMode="auto">
            <a:xfrm>
              <a:off x="4465638" y="4368801"/>
              <a:ext cx="265113" cy="382588"/>
            </a:xfrm>
            <a:custGeom>
              <a:avLst/>
              <a:gdLst>
                <a:gd name="T0" fmla="*/ 155 w 278"/>
                <a:gd name="T1" fmla="*/ 401 h 401"/>
                <a:gd name="T2" fmla="*/ 161 w 278"/>
                <a:gd name="T3" fmla="*/ 357 h 401"/>
                <a:gd name="T4" fmla="*/ 118 w 278"/>
                <a:gd name="T5" fmla="*/ 296 h 401"/>
                <a:gd name="T6" fmla="*/ 65 w 278"/>
                <a:gd name="T7" fmla="*/ 298 h 401"/>
                <a:gd name="T8" fmla="*/ 99 w 278"/>
                <a:gd name="T9" fmla="*/ 267 h 401"/>
                <a:gd name="T10" fmla="*/ 54 w 278"/>
                <a:gd name="T11" fmla="*/ 180 h 401"/>
                <a:gd name="T12" fmla="*/ 44 w 278"/>
                <a:gd name="T13" fmla="*/ 98 h 401"/>
                <a:gd name="T14" fmla="*/ 165 w 278"/>
                <a:gd name="T15" fmla="*/ 0 h 401"/>
                <a:gd name="T16" fmla="*/ 212 w 278"/>
                <a:gd name="T17" fmla="*/ 76 h 401"/>
                <a:gd name="T18" fmla="*/ 227 w 278"/>
                <a:gd name="T19" fmla="*/ 121 h 401"/>
                <a:gd name="T20" fmla="*/ 255 w 278"/>
                <a:gd name="T21" fmla="*/ 185 h 401"/>
                <a:gd name="T22" fmla="*/ 275 w 278"/>
                <a:gd name="T23" fmla="*/ 210 h 401"/>
                <a:gd name="T24" fmla="*/ 259 w 278"/>
                <a:gd name="T25" fmla="*/ 249 h 401"/>
                <a:gd name="T26" fmla="*/ 216 w 278"/>
                <a:gd name="T27" fmla="*/ 296 h 401"/>
                <a:gd name="T28" fmla="*/ 208 w 278"/>
                <a:gd name="T29" fmla="*/ 350 h 401"/>
                <a:gd name="T30" fmla="*/ 190 w 278"/>
                <a:gd name="T31" fmla="*/ 375 h 401"/>
                <a:gd name="T32" fmla="*/ 149 w 278"/>
                <a:gd name="T33" fmla="*/ 378 h 401"/>
                <a:gd name="T34" fmla="*/ 157 w 278"/>
                <a:gd name="T35" fmla="*/ 391 h 401"/>
                <a:gd name="T36" fmla="*/ 200 w 278"/>
                <a:gd name="T37" fmla="*/ 351 h 401"/>
                <a:gd name="T38" fmla="*/ 207 w 278"/>
                <a:gd name="T39" fmla="*/ 342 h 401"/>
                <a:gd name="T40" fmla="*/ 209 w 278"/>
                <a:gd name="T41" fmla="*/ 296 h 401"/>
                <a:gd name="T42" fmla="*/ 256 w 278"/>
                <a:gd name="T43" fmla="*/ 243 h 401"/>
                <a:gd name="T44" fmla="*/ 269 w 278"/>
                <a:gd name="T45" fmla="*/ 212 h 401"/>
                <a:gd name="T46" fmla="*/ 250 w 278"/>
                <a:gd name="T47" fmla="*/ 189 h 401"/>
                <a:gd name="T48" fmla="*/ 221 w 278"/>
                <a:gd name="T49" fmla="*/ 124 h 401"/>
                <a:gd name="T50" fmla="*/ 206 w 278"/>
                <a:gd name="T51" fmla="*/ 77 h 401"/>
                <a:gd name="T52" fmla="*/ 167 w 278"/>
                <a:gd name="T53" fmla="*/ 8 h 401"/>
                <a:gd name="T54" fmla="*/ 48 w 278"/>
                <a:gd name="T55" fmla="*/ 103 h 401"/>
                <a:gd name="T56" fmla="*/ 62 w 278"/>
                <a:gd name="T57" fmla="*/ 176 h 401"/>
                <a:gd name="T58" fmla="*/ 108 w 278"/>
                <a:gd name="T59" fmla="*/ 267 h 401"/>
                <a:gd name="T60" fmla="*/ 76 w 278"/>
                <a:gd name="T61" fmla="*/ 297 h 401"/>
                <a:gd name="T62" fmla="*/ 116 w 278"/>
                <a:gd name="T63" fmla="*/ 288 h 401"/>
                <a:gd name="T64" fmla="*/ 169 w 278"/>
                <a:gd name="T65" fmla="*/ 35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5" y="401"/>
                  </a:moveTo>
                  <a:lnTo>
                    <a:pt x="155" y="401"/>
                  </a:lnTo>
                  <a:lnTo>
                    <a:pt x="141" y="377"/>
                  </a:lnTo>
                  <a:lnTo>
                    <a:pt x="161" y="357"/>
                  </a:lnTo>
                  <a:lnTo>
                    <a:pt x="148" y="310"/>
                  </a:lnTo>
                  <a:lnTo>
                    <a:pt x="118" y="296"/>
                  </a:lnTo>
                  <a:lnTo>
                    <a:pt x="99" y="320"/>
                  </a:lnTo>
                  <a:lnTo>
                    <a:pt x="65" y="298"/>
                  </a:lnTo>
                  <a:lnTo>
                    <a:pt x="97" y="271"/>
                  </a:lnTo>
                  <a:lnTo>
                    <a:pt x="99" y="267"/>
                  </a:lnTo>
                  <a:lnTo>
                    <a:pt x="47" y="210"/>
                  </a:lnTo>
                  <a:lnTo>
                    <a:pt x="54" y="180"/>
                  </a:lnTo>
                  <a:lnTo>
                    <a:pt x="0" y="150"/>
                  </a:lnTo>
                  <a:lnTo>
                    <a:pt x="44" y="98"/>
                  </a:lnTo>
                  <a:lnTo>
                    <a:pt x="135" y="42"/>
                  </a:lnTo>
                  <a:lnTo>
                    <a:pt x="165" y="0"/>
                  </a:lnTo>
                  <a:lnTo>
                    <a:pt x="215" y="22"/>
                  </a:lnTo>
                  <a:lnTo>
                    <a:pt x="212" y="76"/>
                  </a:lnTo>
                  <a:lnTo>
                    <a:pt x="221" y="108"/>
                  </a:lnTo>
                  <a:lnTo>
                    <a:pt x="227" y="121"/>
                  </a:lnTo>
                  <a:lnTo>
                    <a:pt x="231" y="140"/>
                  </a:lnTo>
                  <a:lnTo>
                    <a:pt x="255" y="185"/>
                  </a:lnTo>
                  <a:lnTo>
                    <a:pt x="262" y="193"/>
                  </a:lnTo>
                  <a:lnTo>
                    <a:pt x="275" y="210"/>
                  </a:lnTo>
                  <a:lnTo>
                    <a:pt x="278" y="224"/>
                  </a:lnTo>
                  <a:lnTo>
                    <a:pt x="259" y="249"/>
                  </a:lnTo>
                  <a:lnTo>
                    <a:pt x="241" y="252"/>
                  </a:lnTo>
                  <a:lnTo>
                    <a:pt x="216" y="296"/>
                  </a:lnTo>
                  <a:lnTo>
                    <a:pt x="226" y="330"/>
                  </a:lnTo>
                  <a:lnTo>
                    <a:pt x="208" y="350"/>
                  </a:lnTo>
                  <a:lnTo>
                    <a:pt x="205" y="354"/>
                  </a:lnTo>
                  <a:lnTo>
                    <a:pt x="190" y="375"/>
                  </a:lnTo>
                  <a:lnTo>
                    <a:pt x="155" y="401"/>
                  </a:lnTo>
                  <a:close/>
                  <a:moveTo>
                    <a:pt x="149" y="378"/>
                  </a:moveTo>
                  <a:lnTo>
                    <a:pt x="149" y="378"/>
                  </a:lnTo>
                  <a:lnTo>
                    <a:pt x="157" y="391"/>
                  </a:lnTo>
                  <a:lnTo>
                    <a:pt x="185" y="370"/>
                  </a:lnTo>
                  <a:lnTo>
                    <a:pt x="200" y="351"/>
                  </a:lnTo>
                  <a:lnTo>
                    <a:pt x="203" y="346"/>
                  </a:lnTo>
                  <a:lnTo>
                    <a:pt x="207" y="342"/>
                  </a:lnTo>
                  <a:lnTo>
                    <a:pt x="219" y="329"/>
                  </a:lnTo>
                  <a:lnTo>
                    <a:pt x="209" y="296"/>
                  </a:lnTo>
                  <a:lnTo>
                    <a:pt x="237" y="246"/>
                  </a:lnTo>
                  <a:lnTo>
                    <a:pt x="256" y="243"/>
                  </a:lnTo>
                  <a:lnTo>
                    <a:pt x="271" y="222"/>
                  </a:lnTo>
                  <a:lnTo>
                    <a:pt x="269" y="212"/>
                  </a:lnTo>
                  <a:lnTo>
                    <a:pt x="257" y="197"/>
                  </a:lnTo>
                  <a:lnTo>
                    <a:pt x="250" y="189"/>
                  </a:lnTo>
                  <a:lnTo>
                    <a:pt x="225" y="142"/>
                  </a:lnTo>
                  <a:lnTo>
                    <a:pt x="221" y="124"/>
                  </a:lnTo>
                  <a:lnTo>
                    <a:pt x="214" y="110"/>
                  </a:lnTo>
                  <a:lnTo>
                    <a:pt x="206" y="77"/>
                  </a:lnTo>
                  <a:lnTo>
                    <a:pt x="208" y="26"/>
                  </a:lnTo>
                  <a:lnTo>
                    <a:pt x="167" y="8"/>
                  </a:lnTo>
                  <a:lnTo>
                    <a:pt x="140" y="47"/>
                  </a:lnTo>
                  <a:lnTo>
                    <a:pt x="48" y="103"/>
                  </a:lnTo>
                  <a:lnTo>
                    <a:pt x="10" y="148"/>
                  </a:lnTo>
                  <a:lnTo>
                    <a:pt x="62" y="176"/>
                  </a:lnTo>
                  <a:lnTo>
                    <a:pt x="55" y="209"/>
                  </a:lnTo>
                  <a:lnTo>
                    <a:pt x="108" y="267"/>
                  </a:lnTo>
                  <a:lnTo>
                    <a:pt x="102" y="275"/>
                  </a:lnTo>
                  <a:lnTo>
                    <a:pt x="76" y="297"/>
                  </a:lnTo>
                  <a:lnTo>
                    <a:pt x="97" y="311"/>
                  </a:lnTo>
                  <a:lnTo>
                    <a:pt x="116" y="288"/>
                  </a:lnTo>
                  <a:lnTo>
                    <a:pt x="153" y="305"/>
                  </a:lnTo>
                  <a:lnTo>
                    <a:pt x="169" y="358"/>
                  </a:lnTo>
                  <a:lnTo>
                    <a:pt x="149" y="37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9"/>
            <p:cNvSpPr>
              <a:spLocks/>
            </p:cNvSpPr>
            <p:nvPr/>
          </p:nvSpPr>
          <p:spPr bwMode="auto">
            <a:xfrm>
              <a:off x="2647950" y="6240463"/>
              <a:ext cx="503238" cy="503238"/>
            </a:xfrm>
            <a:custGeom>
              <a:avLst/>
              <a:gdLst>
                <a:gd name="T0" fmla="*/ 528 w 528"/>
                <a:gd name="T1" fmla="*/ 264 h 528"/>
                <a:gd name="T2" fmla="*/ 528 w 528"/>
                <a:gd name="T3" fmla="*/ 264 h 528"/>
                <a:gd name="T4" fmla="*/ 264 w 528"/>
                <a:gd name="T5" fmla="*/ 528 h 528"/>
                <a:gd name="T6" fmla="*/ 0 w 528"/>
                <a:gd name="T7" fmla="*/ 264 h 528"/>
                <a:gd name="T8" fmla="*/ 264 w 528"/>
                <a:gd name="T9" fmla="*/ 0 h 528"/>
                <a:gd name="T10" fmla="*/ 528 w 528"/>
                <a:gd name="T11" fmla="*/ 264 h 528"/>
              </a:gdLst>
              <a:ahLst/>
              <a:cxnLst>
                <a:cxn ang="0">
                  <a:pos x="T0" y="T1"/>
                </a:cxn>
                <a:cxn ang="0">
                  <a:pos x="T2" y="T3"/>
                </a:cxn>
                <a:cxn ang="0">
                  <a:pos x="T4" y="T5"/>
                </a:cxn>
                <a:cxn ang="0">
                  <a:pos x="T6" y="T7"/>
                </a:cxn>
                <a:cxn ang="0">
                  <a:pos x="T8" y="T9"/>
                </a:cxn>
                <a:cxn ang="0">
                  <a:pos x="T10" y="T11"/>
                </a:cxn>
              </a:cxnLst>
              <a:rect l="0" t="0" r="r" b="b"/>
              <a:pathLst>
                <a:path w="528" h="528">
                  <a:moveTo>
                    <a:pt x="528" y="264"/>
                  </a:moveTo>
                  <a:lnTo>
                    <a:pt x="528" y="264"/>
                  </a:lnTo>
                  <a:lnTo>
                    <a:pt x="264" y="528"/>
                  </a:lnTo>
                  <a:lnTo>
                    <a:pt x="0" y="264"/>
                  </a:lnTo>
                  <a:lnTo>
                    <a:pt x="264" y="0"/>
                  </a:lnTo>
                  <a:lnTo>
                    <a:pt x="528" y="264"/>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30"/>
            <p:cNvSpPr>
              <a:spLocks noEditPoints="1"/>
            </p:cNvSpPr>
            <p:nvPr/>
          </p:nvSpPr>
          <p:spPr bwMode="auto">
            <a:xfrm>
              <a:off x="2659063" y="6249988"/>
              <a:ext cx="481013" cy="481013"/>
            </a:xfrm>
            <a:custGeom>
              <a:avLst/>
              <a:gdLst>
                <a:gd name="T0" fmla="*/ 238 w 503"/>
                <a:gd name="T1" fmla="*/ 503 h 503"/>
                <a:gd name="T2" fmla="*/ 238 w 503"/>
                <a:gd name="T3" fmla="*/ 503 h 503"/>
                <a:gd name="T4" fmla="*/ 503 w 503"/>
                <a:gd name="T5" fmla="*/ 238 h 503"/>
                <a:gd name="T6" fmla="*/ 185 w 503"/>
                <a:gd name="T7" fmla="*/ 451 h 503"/>
                <a:gd name="T8" fmla="*/ 185 w 503"/>
                <a:gd name="T9" fmla="*/ 451 h 503"/>
                <a:gd name="T10" fmla="*/ 450 w 503"/>
                <a:gd name="T11" fmla="*/ 185 h 503"/>
                <a:gd name="T12" fmla="*/ 132 w 503"/>
                <a:gd name="T13" fmla="*/ 398 h 503"/>
                <a:gd name="T14" fmla="*/ 132 w 503"/>
                <a:gd name="T15" fmla="*/ 398 h 503"/>
                <a:gd name="T16" fmla="*/ 398 w 503"/>
                <a:gd name="T17" fmla="*/ 132 h 503"/>
                <a:gd name="T18" fmla="*/ 79 w 503"/>
                <a:gd name="T19" fmla="*/ 345 h 503"/>
                <a:gd name="T20" fmla="*/ 79 w 503"/>
                <a:gd name="T21" fmla="*/ 345 h 503"/>
                <a:gd name="T22" fmla="*/ 345 w 503"/>
                <a:gd name="T23" fmla="*/ 79 h 503"/>
                <a:gd name="T24" fmla="*/ 26 w 503"/>
                <a:gd name="T25" fmla="*/ 292 h 503"/>
                <a:gd name="T26" fmla="*/ 26 w 503"/>
                <a:gd name="T27" fmla="*/ 292 h 503"/>
                <a:gd name="T28" fmla="*/ 292 w 503"/>
                <a:gd name="T29" fmla="*/ 27 h 503"/>
                <a:gd name="T30" fmla="*/ 211 w 503"/>
                <a:gd name="T31" fmla="*/ 477 h 503"/>
                <a:gd name="T32" fmla="*/ 211 w 503"/>
                <a:gd name="T33" fmla="*/ 477 h 503"/>
                <a:gd name="T34" fmla="*/ 477 w 503"/>
                <a:gd name="T35" fmla="*/ 211 h 503"/>
                <a:gd name="T36" fmla="*/ 158 w 503"/>
                <a:gd name="T37" fmla="*/ 424 h 503"/>
                <a:gd name="T38" fmla="*/ 158 w 503"/>
                <a:gd name="T39" fmla="*/ 424 h 503"/>
                <a:gd name="T40" fmla="*/ 424 w 503"/>
                <a:gd name="T41" fmla="*/ 159 h 503"/>
                <a:gd name="T42" fmla="*/ 106 w 503"/>
                <a:gd name="T43" fmla="*/ 372 h 503"/>
                <a:gd name="T44" fmla="*/ 106 w 503"/>
                <a:gd name="T45" fmla="*/ 372 h 503"/>
                <a:gd name="T46" fmla="*/ 371 w 503"/>
                <a:gd name="T47" fmla="*/ 106 h 503"/>
                <a:gd name="T48" fmla="*/ 53 w 503"/>
                <a:gd name="T49" fmla="*/ 319 h 503"/>
                <a:gd name="T50" fmla="*/ 53 w 503"/>
                <a:gd name="T51" fmla="*/ 319 h 503"/>
                <a:gd name="T52" fmla="*/ 318 w 503"/>
                <a:gd name="T53" fmla="*/ 53 h 503"/>
                <a:gd name="T54" fmla="*/ 0 w 503"/>
                <a:gd name="T55" fmla="*/ 266 h 503"/>
                <a:gd name="T56" fmla="*/ 0 w 503"/>
                <a:gd name="T57" fmla="*/ 266 h 503"/>
                <a:gd name="T58" fmla="*/ 266 w 503"/>
                <a:gd name="T5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3" h="503">
                  <a:moveTo>
                    <a:pt x="238" y="503"/>
                  </a:moveTo>
                  <a:lnTo>
                    <a:pt x="238" y="503"/>
                  </a:lnTo>
                  <a:lnTo>
                    <a:pt x="503" y="238"/>
                  </a:lnTo>
                  <a:moveTo>
                    <a:pt x="185" y="451"/>
                  </a:moveTo>
                  <a:lnTo>
                    <a:pt x="185" y="451"/>
                  </a:lnTo>
                  <a:lnTo>
                    <a:pt x="450" y="185"/>
                  </a:lnTo>
                  <a:moveTo>
                    <a:pt x="132" y="398"/>
                  </a:moveTo>
                  <a:lnTo>
                    <a:pt x="132" y="398"/>
                  </a:lnTo>
                  <a:lnTo>
                    <a:pt x="398" y="132"/>
                  </a:lnTo>
                  <a:moveTo>
                    <a:pt x="79" y="345"/>
                  </a:moveTo>
                  <a:lnTo>
                    <a:pt x="79" y="345"/>
                  </a:lnTo>
                  <a:lnTo>
                    <a:pt x="345" y="79"/>
                  </a:lnTo>
                  <a:moveTo>
                    <a:pt x="26" y="292"/>
                  </a:moveTo>
                  <a:lnTo>
                    <a:pt x="26" y="292"/>
                  </a:lnTo>
                  <a:lnTo>
                    <a:pt x="292" y="27"/>
                  </a:lnTo>
                  <a:moveTo>
                    <a:pt x="211" y="477"/>
                  </a:moveTo>
                  <a:lnTo>
                    <a:pt x="211" y="477"/>
                  </a:lnTo>
                  <a:lnTo>
                    <a:pt x="477" y="211"/>
                  </a:lnTo>
                  <a:moveTo>
                    <a:pt x="158" y="424"/>
                  </a:moveTo>
                  <a:lnTo>
                    <a:pt x="158" y="424"/>
                  </a:lnTo>
                  <a:lnTo>
                    <a:pt x="424" y="159"/>
                  </a:lnTo>
                  <a:moveTo>
                    <a:pt x="106" y="372"/>
                  </a:moveTo>
                  <a:lnTo>
                    <a:pt x="106" y="372"/>
                  </a:lnTo>
                  <a:lnTo>
                    <a:pt x="371" y="106"/>
                  </a:lnTo>
                  <a:moveTo>
                    <a:pt x="53" y="319"/>
                  </a:moveTo>
                  <a:lnTo>
                    <a:pt x="53" y="319"/>
                  </a:lnTo>
                  <a:lnTo>
                    <a:pt x="318" y="53"/>
                  </a:lnTo>
                  <a:moveTo>
                    <a:pt x="0" y="266"/>
                  </a:moveTo>
                  <a:lnTo>
                    <a:pt x="0" y="266"/>
                  </a:lnTo>
                  <a:lnTo>
                    <a:pt x="266" y="0"/>
                  </a:lnTo>
                </a:path>
              </a:pathLst>
            </a:custGeom>
            <a:noFill/>
            <a:ln w="14288"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5" name="Freeform 131"/>
            <p:cNvSpPr>
              <a:spLocks/>
            </p:cNvSpPr>
            <p:nvPr/>
          </p:nvSpPr>
          <p:spPr bwMode="auto">
            <a:xfrm>
              <a:off x="1295400" y="7553326"/>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2"/>
            <p:cNvSpPr>
              <a:spLocks/>
            </p:cNvSpPr>
            <p:nvPr/>
          </p:nvSpPr>
          <p:spPr bwMode="auto">
            <a:xfrm>
              <a:off x="1295400" y="726440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3"/>
            <p:cNvSpPr>
              <a:spLocks/>
            </p:cNvSpPr>
            <p:nvPr/>
          </p:nvSpPr>
          <p:spPr bwMode="auto">
            <a:xfrm>
              <a:off x="1295400" y="6975476"/>
              <a:ext cx="431800" cy="144463"/>
            </a:xfrm>
            <a:custGeom>
              <a:avLst/>
              <a:gdLst>
                <a:gd name="T0" fmla="*/ 0 w 453"/>
                <a:gd name="T1" fmla="*/ 152 h 152"/>
                <a:gd name="T2" fmla="*/ 0 w 453"/>
                <a:gd name="T3" fmla="*/ 152 h 152"/>
                <a:gd name="T4" fmla="*/ 453 w 453"/>
                <a:gd name="T5" fmla="*/ 152 h 152"/>
                <a:gd name="T6" fmla="*/ 453 w 453"/>
                <a:gd name="T7" fmla="*/ 0 h 152"/>
                <a:gd name="T8" fmla="*/ 0 w 453"/>
                <a:gd name="T9" fmla="*/ 0 h 152"/>
                <a:gd name="T10" fmla="*/ 0 w 453"/>
                <a:gd name="T11" fmla="*/ 152 h 152"/>
              </a:gdLst>
              <a:ahLst/>
              <a:cxnLst>
                <a:cxn ang="0">
                  <a:pos x="T0" y="T1"/>
                </a:cxn>
                <a:cxn ang="0">
                  <a:pos x="T2" y="T3"/>
                </a:cxn>
                <a:cxn ang="0">
                  <a:pos x="T4" y="T5"/>
                </a:cxn>
                <a:cxn ang="0">
                  <a:pos x="T6" y="T7"/>
                </a:cxn>
                <a:cxn ang="0">
                  <a:pos x="T8" y="T9"/>
                </a:cxn>
                <a:cxn ang="0">
                  <a:pos x="T10" y="T11"/>
                </a:cxn>
              </a:cxnLst>
              <a:rect l="0" t="0" r="r" b="b"/>
              <a:pathLst>
                <a:path w="453" h="152">
                  <a:moveTo>
                    <a:pt x="0" y="152"/>
                  </a:moveTo>
                  <a:lnTo>
                    <a:pt x="0" y="152"/>
                  </a:lnTo>
                  <a:lnTo>
                    <a:pt x="453" y="152"/>
                  </a:lnTo>
                  <a:lnTo>
                    <a:pt x="453" y="0"/>
                  </a:lnTo>
                  <a:lnTo>
                    <a:pt x="0" y="0"/>
                  </a:lnTo>
                  <a:lnTo>
                    <a:pt x="0" y="152"/>
                  </a:ln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4"/>
            <p:cNvSpPr>
              <a:spLocks/>
            </p:cNvSpPr>
            <p:nvPr/>
          </p:nvSpPr>
          <p:spPr bwMode="auto">
            <a:xfrm>
              <a:off x="1295400" y="668655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5"/>
            <p:cNvSpPr>
              <a:spLocks/>
            </p:cNvSpPr>
            <p:nvPr/>
          </p:nvSpPr>
          <p:spPr bwMode="auto">
            <a:xfrm>
              <a:off x="4960938" y="3438526"/>
              <a:ext cx="20638" cy="65088"/>
            </a:xfrm>
            <a:custGeom>
              <a:avLst/>
              <a:gdLst>
                <a:gd name="T0" fmla="*/ 0 w 21"/>
                <a:gd name="T1" fmla="*/ 64 h 69"/>
                <a:gd name="T2" fmla="*/ 0 w 21"/>
                <a:gd name="T3" fmla="*/ 64 h 69"/>
                <a:gd name="T4" fmla="*/ 21 w 21"/>
                <a:gd name="T5" fmla="*/ 69 h 69"/>
                <a:gd name="T6" fmla="*/ 21 w 21"/>
                <a:gd name="T7" fmla="*/ 2 h 69"/>
                <a:gd name="T8" fmla="*/ 13 w 21"/>
                <a:gd name="T9" fmla="*/ 0 h 69"/>
                <a:gd name="T10" fmla="*/ 0 w 21"/>
                <a:gd name="T11" fmla="*/ 64 h 69"/>
              </a:gdLst>
              <a:ahLst/>
              <a:cxnLst>
                <a:cxn ang="0">
                  <a:pos x="T0" y="T1"/>
                </a:cxn>
                <a:cxn ang="0">
                  <a:pos x="T2" y="T3"/>
                </a:cxn>
                <a:cxn ang="0">
                  <a:pos x="T4" y="T5"/>
                </a:cxn>
                <a:cxn ang="0">
                  <a:pos x="T6" y="T7"/>
                </a:cxn>
                <a:cxn ang="0">
                  <a:pos x="T8" y="T9"/>
                </a:cxn>
                <a:cxn ang="0">
                  <a:pos x="T10" y="T11"/>
                </a:cxn>
              </a:cxnLst>
              <a:rect l="0" t="0" r="r" b="b"/>
              <a:pathLst>
                <a:path w="21" h="69">
                  <a:moveTo>
                    <a:pt x="0" y="64"/>
                  </a:moveTo>
                  <a:lnTo>
                    <a:pt x="0" y="64"/>
                  </a:lnTo>
                  <a:lnTo>
                    <a:pt x="21" y="69"/>
                  </a:lnTo>
                  <a:lnTo>
                    <a:pt x="21" y="2"/>
                  </a:lnTo>
                  <a:lnTo>
                    <a:pt x="13" y="0"/>
                  </a:lnTo>
                  <a:lnTo>
                    <a:pt x="0" y="6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6"/>
            <p:cNvSpPr>
              <a:spLocks/>
            </p:cNvSpPr>
            <p:nvPr/>
          </p:nvSpPr>
          <p:spPr bwMode="auto">
            <a:xfrm>
              <a:off x="4968875" y="3438526"/>
              <a:ext cx="98425" cy="69850"/>
            </a:xfrm>
            <a:custGeom>
              <a:avLst/>
              <a:gdLst>
                <a:gd name="T0" fmla="*/ 0 w 103"/>
                <a:gd name="T1" fmla="*/ 23 h 74"/>
                <a:gd name="T2" fmla="*/ 0 w 103"/>
                <a:gd name="T3" fmla="*/ 23 h 74"/>
                <a:gd name="T4" fmla="*/ 0 w 103"/>
                <a:gd name="T5" fmla="*/ 66 h 74"/>
                <a:gd name="T6" fmla="*/ 32 w 103"/>
                <a:gd name="T7" fmla="*/ 73 h 74"/>
                <a:gd name="T8" fmla="*/ 57 w 103"/>
                <a:gd name="T9" fmla="*/ 74 h 74"/>
                <a:gd name="T10" fmla="*/ 103 w 103"/>
                <a:gd name="T11" fmla="*/ 15 h 74"/>
                <a:gd name="T12" fmla="*/ 5 w 103"/>
                <a:gd name="T13" fmla="*/ 0 h 74"/>
                <a:gd name="T14" fmla="*/ 0 w 103"/>
                <a:gd name="T15" fmla="*/ 2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4">
                  <a:moveTo>
                    <a:pt x="0" y="23"/>
                  </a:moveTo>
                  <a:lnTo>
                    <a:pt x="0" y="23"/>
                  </a:lnTo>
                  <a:lnTo>
                    <a:pt x="0" y="66"/>
                  </a:lnTo>
                  <a:lnTo>
                    <a:pt x="32" y="73"/>
                  </a:lnTo>
                  <a:lnTo>
                    <a:pt x="57" y="74"/>
                  </a:lnTo>
                  <a:lnTo>
                    <a:pt x="103" y="15"/>
                  </a:lnTo>
                  <a:lnTo>
                    <a:pt x="5" y="0"/>
                  </a:lnTo>
                  <a:lnTo>
                    <a:pt x="0" y="2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8"/>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40"/>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1"/>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2"/>
            <p:cNvSpPr>
              <a:spLocks/>
            </p:cNvSpPr>
            <p:nvPr/>
          </p:nvSpPr>
          <p:spPr bwMode="auto">
            <a:xfrm>
              <a:off x="4981575" y="3459163"/>
              <a:ext cx="52388" cy="31750"/>
            </a:xfrm>
            <a:custGeom>
              <a:avLst/>
              <a:gdLst>
                <a:gd name="T0" fmla="*/ 0 w 54"/>
                <a:gd name="T1" fmla="*/ 28 h 33"/>
                <a:gd name="T2" fmla="*/ 0 w 54"/>
                <a:gd name="T3" fmla="*/ 28 h 33"/>
                <a:gd name="T4" fmla="*/ 21 w 54"/>
                <a:gd name="T5" fmla="*/ 32 h 33"/>
                <a:gd name="T6" fmla="*/ 34 w 54"/>
                <a:gd name="T7" fmla="*/ 33 h 33"/>
                <a:gd name="T8" fmla="*/ 54 w 54"/>
                <a:gd name="T9" fmla="*/ 7 h 33"/>
                <a:gd name="T10" fmla="*/ 6 w 54"/>
                <a:gd name="T11" fmla="*/ 0 h 33"/>
                <a:gd name="T12" fmla="*/ 0 w 54"/>
                <a:gd name="T13" fmla="*/ 28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0" y="28"/>
                  </a:moveTo>
                  <a:lnTo>
                    <a:pt x="0" y="28"/>
                  </a:lnTo>
                  <a:lnTo>
                    <a:pt x="21" y="32"/>
                  </a:lnTo>
                  <a:lnTo>
                    <a:pt x="34" y="33"/>
                  </a:lnTo>
                  <a:lnTo>
                    <a:pt x="54" y="7"/>
                  </a:lnTo>
                  <a:lnTo>
                    <a:pt x="6" y="0"/>
                  </a:lnTo>
                  <a:lnTo>
                    <a:pt x="0" y="2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3"/>
            <p:cNvSpPr>
              <a:spLocks/>
            </p:cNvSpPr>
            <p:nvPr/>
          </p:nvSpPr>
          <p:spPr bwMode="auto">
            <a:xfrm>
              <a:off x="493871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6"/>
            <p:cNvSpPr>
              <a:spLocks/>
            </p:cNvSpPr>
            <p:nvPr/>
          </p:nvSpPr>
          <p:spPr bwMode="auto">
            <a:xfrm>
              <a:off x="483076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8"/>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9"/>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50"/>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1"/>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2"/>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8"/>
            <p:cNvSpPr>
              <a:spLocks/>
            </p:cNvSpPr>
            <p:nvPr/>
          </p:nvSpPr>
          <p:spPr bwMode="auto">
            <a:xfrm>
              <a:off x="4914900" y="3419476"/>
              <a:ext cx="66675" cy="84138"/>
            </a:xfrm>
            <a:custGeom>
              <a:avLst/>
              <a:gdLst>
                <a:gd name="T0" fmla="*/ 9 w 70"/>
                <a:gd name="T1" fmla="*/ 43 h 89"/>
                <a:gd name="T2" fmla="*/ 9 w 70"/>
                <a:gd name="T3" fmla="*/ 43 h 89"/>
                <a:gd name="T4" fmla="*/ 0 w 70"/>
                <a:gd name="T5" fmla="*/ 89 h 89"/>
                <a:gd name="T6" fmla="*/ 68 w 70"/>
                <a:gd name="T7" fmla="*/ 88 h 89"/>
                <a:gd name="T8" fmla="*/ 70 w 70"/>
                <a:gd name="T9" fmla="*/ 76 h 89"/>
                <a:gd name="T10" fmla="*/ 70 w 70"/>
                <a:gd name="T11" fmla="*/ 27 h 89"/>
                <a:gd name="T12" fmla="*/ 16 w 70"/>
                <a:gd name="T13" fmla="*/ 0 h 89"/>
                <a:gd name="T14" fmla="*/ 9 w 70"/>
                <a:gd name="T15" fmla="*/ 4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9">
                  <a:moveTo>
                    <a:pt x="9" y="43"/>
                  </a:moveTo>
                  <a:lnTo>
                    <a:pt x="9" y="43"/>
                  </a:lnTo>
                  <a:lnTo>
                    <a:pt x="0" y="89"/>
                  </a:lnTo>
                  <a:lnTo>
                    <a:pt x="68" y="88"/>
                  </a:lnTo>
                  <a:lnTo>
                    <a:pt x="70" y="76"/>
                  </a:lnTo>
                  <a:lnTo>
                    <a:pt x="70" y="27"/>
                  </a:lnTo>
                  <a:lnTo>
                    <a:pt x="16" y="0"/>
                  </a:lnTo>
                  <a:lnTo>
                    <a:pt x="9" y="4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9"/>
            <p:cNvSpPr>
              <a:spLocks/>
            </p:cNvSpPr>
            <p:nvPr/>
          </p:nvSpPr>
          <p:spPr bwMode="auto">
            <a:xfrm>
              <a:off x="4968875" y="3438526"/>
              <a:ext cx="22225" cy="65088"/>
            </a:xfrm>
            <a:custGeom>
              <a:avLst/>
              <a:gdLst>
                <a:gd name="T0" fmla="*/ 0 w 24"/>
                <a:gd name="T1" fmla="*/ 68 h 68"/>
                <a:gd name="T2" fmla="*/ 0 w 24"/>
                <a:gd name="T3" fmla="*/ 68 h 68"/>
                <a:gd name="T4" fmla="*/ 11 w 24"/>
                <a:gd name="T5" fmla="*/ 68 h 68"/>
                <a:gd name="T6" fmla="*/ 24 w 24"/>
                <a:gd name="T7" fmla="*/ 12 h 68"/>
                <a:gd name="T8" fmla="*/ 0 w 24"/>
                <a:gd name="T9" fmla="*/ 0 h 68"/>
                <a:gd name="T10" fmla="*/ 0 w 24"/>
                <a:gd name="T11" fmla="*/ 68 h 68"/>
              </a:gdLst>
              <a:ahLst/>
              <a:cxnLst>
                <a:cxn ang="0">
                  <a:pos x="T0" y="T1"/>
                </a:cxn>
                <a:cxn ang="0">
                  <a:pos x="T2" y="T3"/>
                </a:cxn>
                <a:cxn ang="0">
                  <a:pos x="T4" y="T5"/>
                </a:cxn>
                <a:cxn ang="0">
                  <a:pos x="T6" y="T7"/>
                </a:cxn>
                <a:cxn ang="0">
                  <a:pos x="T8" y="T9"/>
                </a:cxn>
                <a:cxn ang="0">
                  <a:pos x="T10" y="T11"/>
                </a:cxn>
              </a:cxnLst>
              <a:rect l="0" t="0" r="r" b="b"/>
              <a:pathLst>
                <a:path w="24" h="68">
                  <a:moveTo>
                    <a:pt x="0" y="68"/>
                  </a:moveTo>
                  <a:lnTo>
                    <a:pt x="0" y="68"/>
                  </a:lnTo>
                  <a:lnTo>
                    <a:pt x="11" y="68"/>
                  </a:lnTo>
                  <a:lnTo>
                    <a:pt x="24" y="12"/>
                  </a:lnTo>
                  <a:lnTo>
                    <a:pt x="0" y="0"/>
                  </a:lnTo>
                  <a:lnTo>
                    <a:pt x="0" y="6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60"/>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1"/>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2"/>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4"/>
            <p:cNvSpPr>
              <a:spLocks/>
            </p:cNvSpPr>
            <p:nvPr/>
          </p:nvSpPr>
          <p:spPr bwMode="auto">
            <a:xfrm>
              <a:off x="4935538" y="3446463"/>
              <a:ext cx="34925" cy="39688"/>
            </a:xfrm>
            <a:custGeom>
              <a:avLst/>
              <a:gdLst>
                <a:gd name="T0" fmla="*/ 4 w 36"/>
                <a:gd name="T1" fmla="*/ 19 h 42"/>
                <a:gd name="T2" fmla="*/ 4 w 36"/>
                <a:gd name="T3" fmla="*/ 19 h 42"/>
                <a:gd name="T4" fmla="*/ 0 w 36"/>
                <a:gd name="T5" fmla="*/ 42 h 42"/>
                <a:gd name="T6" fmla="*/ 30 w 36"/>
                <a:gd name="T7" fmla="*/ 41 h 42"/>
                <a:gd name="T8" fmla="*/ 36 w 36"/>
                <a:gd name="T9" fmla="*/ 14 h 42"/>
                <a:gd name="T10" fmla="*/ 8 w 36"/>
                <a:gd name="T11" fmla="*/ 0 h 42"/>
                <a:gd name="T12" fmla="*/ 4 w 36"/>
                <a:gd name="T13" fmla="*/ 19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4" y="19"/>
                  </a:moveTo>
                  <a:lnTo>
                    <a:pt x="4" y="19"/>
                  </a:lnTo>
                  <a:lnTo>
                    <a:pt x="0" y="42"/>
                  </a:lnTo>
                  <a:lnTo>
                    <a:pt x="30" y="41"/>
                  </a:lnTo>
                  <a:lnTo>
                    <a:pt x="36" y="14"/>
                  </a:lnTo>
                  <a:lnTo>
                    <a:pt x="8" y="0"/>
                  </a:lnTo>
                  <a:lnTo>
                    <a:pt x="4"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5"/>
            <p:cNvSpPr>
              <a:spLocks/>
            </p:cNvSpPr>
            <p:nvPr/>
          </p:nvSpPr>
          <p:spPr bwMode="auto">
            <a:xfrm>
              <a:off x="4968875" y="3457576"/>
              <a:ext cx="1588" cy="9525"/>
            </a:xfrm>
            <a:custGeom>
              <a:avLst/>
              <a:gdLst>
                <a:gd name="T0" fmla="*/ 0 w 2"/>
                <a:gd name="T1" fmla="*/ 9 h 9"/>
                <a:gd name="T2" fmla="*/ 0 w 2"/>
                <a:gd name="T3" fmla="*/ 9 h 9"/>
                <a:gd name="T4" fmla="*/ 2 w 2"/>
                <a:gd name="T5" fmla="*/ 1 h 9"/>
                <a:gd name="T6" fmla="*/ 0 w 2"/>
                <a:gd name="T7" fmla="*/ 0 h 9"/>
                <a:gd name="T8" fmla="*/ 0 w 2"/>
                <a:gd name="T9" fmla="*/ 9 h 9"/>
              </a:gdLst>
              <a:ahLst/>
              <a:cxnLst>
                <a:cxn ang="0">
                  <a:pos x="T0" y="T1"/>
                </a:cxn>
                <a:cxn ang="0">
                  <a:pos x="T2" y="T3"/>
                </a:cxn>
                <a:cxn ang="0">
                  <a:pos x="T4" y="T5"/>
                </a:cxn>
                <a:cxn ang="0">
                  <a:pos x="T6" y="T7"/>
                </a:cxn>
                <a:cxn ang="0">
                  <a:pos x="T8" y="T9"/>
                </a:cxn>
              </a:cxnLst>
              <a:rect l="0" t="0" r="r" b="b"/>
              <a:pathLst>
                <a:path w="2" h="9">
                  <a:moveTo>
                    <a:pt x="0" y="9"/>
                  </a:moveTo>
                  <a:lnTo>
                    <a:pt x="0" y="9"/>
                  </a:lnTo>
                  <a:lnTo>
                    <a:pt x="2" y="1"/>
                  </a:lnTo>
                  <a:lnTo>
                    <a:pt x="0" y="0"/>
                  </a:lnTo>
                  <a:lnTo>
                    <a:pt x="0" y="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8"/>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9"/>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70"/>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171"/>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172"/>
            <p:cNvSpPr>
              <a:spLocks/>
            </p:cNvSpPr>
            <p:nvPr/>
          </p:nvSpPr>
          <p:spPr bwMode="auto">
            <a:xfrm>
              <a:off x="9866313" y="5961063"/>
              <a:ext cx="60325" cy="60325"/>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173"/>
            <p:cNvSpPr>
              <a:spLocks/>
            </p:cNvSpPr>
            <p:nvPr/>
          </p:nvSpPr>
          <p:spPr bwMode="auto">
            <a:xfrm>
              <a:off x="998696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174"/>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175"/>
            <p:cNvSpPr>
              <a:spLocks/>
            </p:cNvSpPr>
            <p:nvPr/>
          </p:nvSpPr>
          <p:spPr bwMode="auto">
            <a:xfrm>
              <a:off x="9866313" y="5838826"/>
              <a:ext cx="60325" cy="60325"/>
            </a:xfrm>
            <a:custGeom>
              <a:avLst/>
              <a:gdLst>
                <a:gd name="T0" fmla="*/ 32 w 64"/>
                <a:gd name="T1" fmla="*/ 63 h 63"/>
                <a:gd name="T2" fmla="*/ 32 w 64"/>
                <a:gd name="T3" fmla="*/ 63 h 63"/>
                <a:gd name="T4" fmla="*/ 64 w 64"/>
                <a:gd name="T5" fmla="*/ 32 h 63"/>
                <a:gd name="T6" fmla="*/ 32 w 64"/>
                <a:gd name="T7" fmla="*/ 0 h 63"/>
                <a:gd name="T8" fmla="*/ 0 w 64"/>
                <a:gd name="T9" fmla="*/ 32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2"/>
                  </a:cubicBezTo>
                  <a:cubicBezTo>
                    <a:pt x="64"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176"/>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177"/>
            <p:cNvSpPr>
              <a:spLocks/>
            </p:cNvSpPr>
            <p:nvPr/>
          </p:nvSpPr>
          <p:spPr bwMode="auto">
            <a:xfrm>
              <a:off x="1009491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178"/>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179"/>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180"/>
            <p:cNvSpPr>
              <a:spLocks/>
            </p:cNvSpPr>
            <p:nvPr/>
          </p:nvSpPr>
          <p:spPr bwMode="auto">
            <a:xfrm>
              <a:off x="1009491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181"/>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182"/>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183"/>
            <p:cNvSpPr>
              <a:spLocks/>
            </p:cNvSpPr>
            <p:nvPr/>
          </p:nvSpPr>
          <p:spPr bwMode="auto">
            <a:xfrm>
              <a:off x="1009491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184"/>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185"/>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86"/>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187"/>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188"/>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89"/>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90"/>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91"/>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92"/>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193"/>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94"/>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95"/>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96"/>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97"/>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98"/>
            <p:cNvSpPr>
              <a:spLocks/>
            </p:cNvSpPr>
            <p:nvPr/>
          </p:nvSpPr>
          <p:spPr bwMode="auto">
            <a:xfrm>
              <a:off x="4957763" y="3502026"/>
              <a:ext cx="23813" cy="65088"/>
            </a:xfrm>
            <a:custGeom>
              <a:avLst/>
              <a:gdLst>
                <a:gd name="T0" fmla="*/ 0 w 24"/>
                <a:gd name="T1" fmla="*/ 13 h 68"/>
                <a:gd name="T2" fmla="*/ 0 w 24"/>
                <a:gd name="T3" fmla="*/ 13 h 68"/>
                <a:gd name="T4" fmla="*/ 14 w 24"/>
                <a:gd name="T5" fmla="*/ 68 h 68"/>
                <a:gd name="T6" fmla="*/ 24 w 24"/>
                <a:gd name="T7" fmla="*/ 68 h 68"/>
                <a:gd name="T8" fmla="*/ 24 w 24"/>
                <a:gd name="T9" fmla="*/ 0 h 68"/>
                <a:gd name="T10" fmla="*/ 0 w 24"/>
                <a:gd name="T11" fmla="*/ 13 h 68"/>
              </a:gdLst>
              <a:ahLst/>
              <a:cxnLst>
                <a:cxn ang="0">
                  <a:pos x="T0" y="T1"/>
                </a:cxn>
                <a:cxn ang="0">
                  <a:pos x="T2" y="T3"/>
                </a:cxn>
                <a:cxn ang="0">
                  <a:pos x="T4" y="T5"/>
                </a:cxn>
                <a:cxn ang="0">
                  <a:pos x="T6" y="T7"/>
                </a:cxn>
                <a:cxn ang="0">
                  <a:pos x="T8" y="T9"/>
                </a:cxn>
                <a:cxn ang="0">
                  <a:pos x="T10" y="T11"/>
                </a:cxn>
              </a:cxnLst>
              <a:rect l="0" t="0" r="r" b="b"/>
              <a:pathLst>
                <a:path w="24" h="68">
                  <a:moveTo>
                    <a:pt x="0" y="13"/>
                  </a:moveTo>
                  <a:lnTo>
                    <a:pt x="0" y="13"/>
                  </a:lnTo>
                  <a:lnTo>
                    <a:pt x="14" y="68"/>
                  </a:lnTo>
                  <a:lnTo>
                    <a:pt x="24" y="68"/>
                  </a:lnTo>
                  <a:lnTo>
                    <a:pt x="24" y="0"/>
                  </a:lnTo>
                  <a:lnTo>
                    <a:pt x="0" y="1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99"/>
            <p:cNvSpPr>
              <a:spLocks/>
            </p:cNvSpPr>
            <p:nvPr/>
          </p:nvSpPr>
          <p:spPr bwMode="auto">
            <a:xfrm>
              <a:off x="4968875" y="3497263"/>
              <a:ext cx="63500" cy="71438"/>
            </a:xfrm>
            <a:custGeom>
              <a:avLst/>
              <a:gdLst>
                <a:gd name="T0" fmla="*/ 0 w 67"/>
                <a:gd name="T1" fmla="*/ 12 h 74"/>
                <a:gd name="T2" fmla="*/ 0 w 67"/>
                <a:gd name="T3" fmla="*/ 12 h 74"/>
                <a:gd name="T4" fmla="*/ 0 w 67"/>
                <a:gd name="T5" fmla="*/ 62 h 74"/>
                <a:gd name="T6" fmla="*/ 3 w 67"/>
                <a:gd name="T7" fmla="*/ 73 h 74"/>
                <a:gd name="T8" fmla="*/ 57 w 67"/>
                <a:gd name="T9" fmla="*/ 74 h 74"/>
                <a:gd name="T10" fmla="*/ 67 w 67"/>
                <a:gd name="T11" fmla="*/ 14 h 74"/>
                <a:gd name="T12" fmla="*/ 23 w 67"/>
                <a:gd name="T13" fmla="*/ 0 h 74"/>
                <a:gd name="T14" fmla="*/ 0 w 67"/>
                <a:gd name="T15" fmla="*/ 1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74">
                  <a:moveTo>
                    <a:pt x="0" y="12"/>
                  </a:moveTo>
                  <a:lnTo>
                    <a:pt x="0" y="12"/>
                  </a:lnTo>
                  <a:lnTo>
                    <a:pt x="0" y="62"/>
                  </a:lnTo>
                  <a:lnTo>
                    <a:pt x="3" y="73"/>
                  </a:lnTo>
                  <a:lnTo>
                    <a:pt x="57" y="74"/>
                  </a:lnTo>
                  <a:lnTo>
                    <a:pt x="67" y="14"/>
                  </a:lnTo>
                  <a:lnTo>
                    <a:pt x="23" y="0"/>
                  </a:lnTo>
                  <a:lnTo>
                    <a:pt x="0"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00"/>
            <p:cNvSpPr>
              <a:spLocks/>
            </p:cNvSpPr>
            <p:nvPr/>
          </p:nvSpPr>
          <p:spPr bwMode="auto">
            <a:xfrm>
              <a:off x="49514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1"/>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02"/>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03"/>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204"/>
            <p:cNvSpPr>
              <a:spLocks/>
            </p:cNvSpPr>
            <p:nvPr/>
          </p:nvSpPr>
          <p:spPr bwMode="auto">
            <a:xfrm>
              <a:off x="49387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206"/>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07"/>
            <p:cNvSpPr>
              <a:spLocks/>
            </p:cNvSpPr>
            <p:nvPr/>
          </p:nvSpPr>
          <p:spPr bwMode="auto">
            <a:xfrm>
              <a:off x="4978400" y="3517900"/>
              <a:ext cx="33338" cy="31750"/>
            </a:xfrm>
            <a:custGeom>
              <a:avLst/>
              <a:gdLst>
                <a:gd name="T0" fmla="*/ 0 w 35"/>
                <a:gd name="T1" fmla="*/ 7 h 34"/>
                <a:gd name="T2" fmla="*/ 0 w 35"/>
                <a:gd name="T3" fmla="*/ 7 h 34"/>
                <a:gd name="T4" fmla="*/ 7 w 35"/>
                <a:gd name="T5" fmla="*/ 34 h 34"/>
                <a:gd name="T6" fmla="*/ 30 w 35"/>
                <a:gd name="T7" fmla="*/ 34 h 34"/>
                <a:gd name="T8" fmla="*/ 35 w 35"/>
                <a:gd name="T9" fmla="*/ 6 h 34"/>
                <a:gd name="T10" fmla="*/ 14 w 35"/>
                <a:gd name="T11" fmla="*/ 0 h 34"/>
                <a:gd name="T12" fmla="*/ 0 w 35"/>
                <a:gd name="T13" fmla="*/ 7 h 34"/>
              </a:gdLst>
              <a:ahLst/>
              <a:cxnLst>
                <a:cxn ang="0">
                  <a:pos x="T0" y="T1"/>
                </a:cxn>
                <a:cxn ang="0">
                  <a:pos x="T2" y="T3"/>
                </a:cxn>
                <a:cxn ang="0">
                  <a:pos x="T4" y="T5"/>
                </a:cxn>
                <a:cxn ang="0">
                  <a:pos x="T6" y="T7"/>
                </a:cxn>
                <a:cxn ang="0">
                  <a:pos x="T8" y="T9"/>
                </a:cxn>
                <a:cxn ang="0">
                  <a:pos x="T10" y="T11"/>
                </a:cxn>
                <a:cxn ang="0">
                  <a:pos x="T12" y="T13"/>
                </a:cxn>
              </a:cxnLst>
              <a:rect l="0" t="0" r="r" b="b"/>
              <a:pathLst>
                <a:path w="35" h="34">
                  <a:moveTo>
                    <a:pt x="0" y="7"/>
                  </a:moveTo>
                  <a:lnTo>
                    <a:pt x="0" y="7"/>
                  </a:lnTo>
                  <a:lnTo>
                    <a:pt x="7" y="34"/>
                  </a:lnTo>
                  <a:lnTo>
                    <a:pt x="30" y="34"/>
                  </a:lnTo>
                  <a:lnTo>
                    <a:pt x="35" y="6"/>
                  </a:lnTo>
                  <a:lnTo>
                    <a:pt x="14" y="0"/>
                  </a:lnTo>
                  <a:lnTo>
                    <a:pt x="0" y="7"/>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08"/>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09"/>
            <p:cNvSpPr>
              <a:spLocks/>
            </p:cNvSpPr>
            <p:nvPr/>
          </p:nvSpPr>
          <p:spPr bwMode="auto">
            <a:xfrm>
              <a:off x="4581525" y="4378325"/>
              <a:ext cx="39688" cy="36513"/>
            </a:xfrm>
            <a:custGeom>
              <a:avLst/>
              <a:gdLst>
                <a:gd name="T0" fmla="*/ 0 w 41"/>
                <a:gd name="T1" fmla="*/ 34 h 38"/>
                <a:gd name="T2" fmla="*/ 0 w 41"/>
                <a:gd name="T3" fmla="*/ 34 h 38"/>
                <a:gd name="T4" fmla="*/ 38 w 41"/>
                <a:gd name="T5" fmla="*/ 38 h 38"/>
                <a:gd name="T6" fmla="*/ 41 w 41"/>
                <a:gd name="T7" fmla="*/ 4 h 38"/>
                <a:gd name="T8" fmla="*/ 4 w 41"/>
                <a:gd name="T9" fmla="*/ 0 h 38"/>
                <a:gd name="T10" fmla="*/ 0 w 41"/>
                <a:gd name="T11" fmla="*/ 34 h 38"/>
              </a:gdLst>
              <a:ahLst/>
              <a:cxnLst>
                <a:cxn ang="0">
                  <a:pos x="T0" y="T1"/>
                </a:cxn>
                <a:cxn ang="0">
                  <a:pos x="T2" y="T3"/>
                </a:cxn>
                <a:cxn ang="0">
                  <a:pos x="T4" y="T5"/>
                </a:cxn>
                <a:cxn ang="0">
                  <a:pos x="T6" y="T7"/>
                </a:cxn>
                <a:cxn ang="0">
                  <a:pos x="T8" y="T9"/>
                </a:cxn>
                <a:cxn ang="0">
                  <a:pos x="T10" y="T11"/>
                </a:cxn>
              </a:cxnLst>
              <a:rect l="0" t="0" r="r" b="b"/>
              <a:pathLst>
                <a:path w="41" h="38">
                  <a:moveTo>
                    <a:pt x="0" y="34"/>
                  </a:moveTo>
                  <a:lnTo>
                    <a:pt x="0" y="34"/>
                  </a:lnTo>
                  <a:lnTo>
                    <a:pt x="38" y="38"/>
                  </a:lnTo>
                  <a:lnTo>
                    <a:pt x="41" y="4"/>
                  </a:lnTo>
                  <a:lnTo>
                    <a:pt x="4"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10"/>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11"/>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12"/>
            <p:cNvSpPr>
              <a:spLocks/>
            </p:cNvSpPr>
            <p:nvPr/>
          </p:nvSpPr>
          <p:spPr bwMode="auto">
            <a:xfrm>
              <a:off x="4600575" y="4379913"/>
              <a:ext cx="3175" cy="33338"/>
            </a:xfrm>
            <a:custGeom>
              <a:avLst/>
              <a:gdLst>
                <a:gd name="T0" fmla="*/ 0 w 3"/>
                <a:gd name="T1" fmla="*/ 34 h 34"/>
                <a:gd name="T2" fmla="*/ 0 w 3"/>
                <a:gd name="T3" fmla="*/ 34 h 34"/>
                <a:gd name="T4" fmla="*/ 3 w 3"/>
                <a:gd name="T5" fmla="*/ 0 h 34"/>
                <a:gd name="T6" fmla="*/ 0 w 3"/>
                <a:gd name="T7" fmla="*/ 34 h 34"/>
              </a:gdLst>
              <a:ahLst/>
              <a:cxnLst>
                <a:cxn ang="0">
                  <a:pos x="T0" y="T1"/>
                </a:cxn>
                <a:cxn ang="0">
                  <a:pos x="T2" y="T3"/>
                </a:cxn>
                <a:cxn ang="0">
                  <a:pos x="T4" y="T5"/>
                </a:cxn>
                <a:cxn ang="0">
                  <a:pos x="T6" y="T7"/>
                </a:cxn>
              </a:cxnLst>
              <a:rect l="0" t="0" r="r" b="b"/>
              <a:pathLst>
                <a:path w="3" h="34">
                  <a:moveTo>
                    <a:pt x="0" y="34"/>
                  </a:moveTo>
                  <a:lnTo>
                    <a:pt x="0" y="34"/>
                  </a:lnTo>
                  <a:lnTo>
                    <a:pt x="3"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213"/>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214"/>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215"/>
            <p:cNvSpPr>
              <a:spLocks/>
            </p:cNvSpPr>
            <p:nvPr/>
          </p:nvSpPr>
          <p:spPr bwMode="auto">
            <a:xfrm>
              <a:off x="4557713" y="4370388"/>
              <a:ext cx="68263" cy="76200"/>
            </a:xfrm>
            <a:custGeom>
              <a:avLst/>
              <a:gdLst>
                <a:gd name="T0" fmla="*/ 0 w 72"/>
                <a:gd name="T1" fmla="*/ 21 h 81"/>
                <a:gd name="T2" fmla="*/ 0 w 72"/>
                <a:gd name="T3" fmla="*/ 21 h 81"/>
                <a:gd name="T4" fmla="*/ 28 w 72"/>
                <a:gd name="T5" fmla="*/ 81 h 81"/>
                <a:gd name="T6" fmla="*/ 72 w 72"/>
                <a:gd name="T7" fmla="*/ 60 h 81"/>
                <a:gd name="T8" fmla="*/ 44 w 72"/>
                <a:gd name="T9" fmla="*/ 0 h 81"/>
                <a:gd name="T10" fmla="*/ 0 w 72"/>
                <a:gd name="T11" fmla="*/ 21 h 81"/>
              </a:gdLst>
              <a:ahLst/>
              <a:cxnLst>
                <a:cxn ang="0">
                  <a:pos x="T0" y="T1"/>
                </a:cxn>
                <a:cxn ang="0">
                  <a:pos x="T2" y="T3"/>
                </a:cxn>
                <a:cxn ang="0">
                  <a:pos x="T4" y="T5"/>
                </a:cxn>
                <a:cxn ang="0">
                  <a:pos x="T6" y="T7"/>
                </a:cxn>
                <a:cxn ang="0">
                  <a:pos x="T8" y="T9"/>
                </a:cxn>
                <a:cxn ang="0">
                  <a:pos x="T10" y="T11"/>
                </a:cxn>
              </a:cxnLst>
              <a:rect l="0" t="0" r="r" b="b"/>
              <a:pathLst>
                <a:path w="72" h="81">
                  <a:moveTo>
                    <a:pt x="0" y="21"/>
                  </a:moveTo>
                  <a:lnTo>
                    <a:pt x="0" y="21"/>
                  </a:lnTo>
                  <a:lnTo>
                    <a:pt x="28" y="81"/>
                  </a:lnTo>
                  <a:lnTo>
                    <a:pt x="72" y="60"/>
                  </a:lnTo>
                  <a:lnTo>
                    <a:pt x="44" y="0"/>
                  </a:lnTo>
                  <a:lnTo>
                    <a:pt x="0" y="21"/>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216"/>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217"/>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218"/>
            <p:cNvSpPr>
              <a:spLocks/>
            </p:cNvSpPr>
            <p:nvPr/>
          </p:nvSpPr>
          <p:spPr bwMode="auto">
            <a:xfrm>
              <a:off x="4581525" y="4394200"/>
              <a:ext cx="20638" cy="28575"/>
            </a:xfrm>
            <a:custGeom>
              <a:avLst/>
              <a:gdLst>
                <a:gd name="T0" fmla="*/ 0 w 22"/>
                <a:gd name="T1" fmla="*/ 4 h 30"/>
                <a:gd name="T2" fmla="*/ 0 w 22"/>
                <a:gd name="T3" fmla="*/ 4 h 30"/>
                <a:gd name="T4" fmla="*/ 12 w 22"/>
                <a:gd name="T5" fmla="*/ 30 h 30"/>
                <a:gd name="T6" fmla="*/ 22 w 22"/>
                <a:gd name="T7" fmla="*/ 25 h 30"/>
                <a:gd name="T8" fmla="*/ 10 w 22"/>
                <a:gd name="T9" fmla="*/ 0 h 30"/>
                <a:gd name="T10" fmla="*/ 0 w 22"/>
                <a:gd name="T11" fmla="*/ 4 h 30"/>
              </a:gdLst>
              <a:ahLst/>
              <a:cxnLst>
                <a:cxn ang="0">
                  <a:pos x="T0" y="T1"/>
                </a:cxn>
                <a:cxn ang="0">
                  <a:pos x="T2" y="T3"/>
                </a:cxn>
                <a:cxn ang="0">
                  <a:pos x="T4" y="T5"/>
                </a:cxn>
                <a:cxn ang="0">
                  <a:pos x="T6" y="T7"/>
                </a:cxn>
                <a:cxn ang="0">
                  <a:pos x="T8" y="T9"/>
                </a:cxn>
                <a:cxn ang="0">
                  <a:pos x="T10" y="T11"/>
                </a:cxn>
              </a:cxnLst>
              <a:rect l="0" t="0" r="r" b="b"/>
              <a:pathLst>
                <a:path w="22" h="30">
                  <a:moveTo>
                    <a:pt x="0" y="4"/>
                  </a:moveTo>
                  <a:lnTo>
                    <a:pt x="0" y="4"/>
                  </a:lnTo>
                  <a:lnTo>
                    <a:pt x="12" y="30"/>
                  </a:lnTo>
                  <a:lnTo>
                    <a:pt x="22" y="25"/>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219"/>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220"/>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221"/>
            <p:cNvSpPr>
              <a:spLocks/>
            </p:cNvSpPr>
            <p:nvPr/>
          </p:nvSpPr>
          <p:spPr bwMode="auto">
            <a:xfrm>
              <a:off x="4951413" y="3484563"/>
              <a:ext cx="30163" cy="49213"/>
            </a:xfrm>
            <a:custGeom>
              <a:avLst/>
              <a:gdLst>
                <a:gd name="T0" fmla="*/ 0 w 31"/>
                <a:gd name="T1" fmla="*/ 32 h 52"/>
                <a:gd name="T2" fmla="*/ 0 w 31"/>
                <a:gd name="T3" fmla="*/ 32 h 52"/>
                <a:gd name="T4" fmla="*/ 31 w 31"/>
                <a:gd name="T5" fmla="*/ 52 h 52"/>
                <a:gd name="T6" fmla="*/ 31 w 31"/>
                <a:gd name="T7" fmla="*/ 0 h 52"/>
                <a:gd name="T8" fmla="*/ 0 w 31"/>
                <a:gd name="T9" fmla="*/ 32 h 52"/>
              </a:gdLst>
              <a:ahLst/>
              <a:cxnLst>
                <a:cxn ang="0">
                  <a:pos x="T0" y="T1"/>
                </a:cxn>
                <a:cxn ang="0">
                  <a:pos x="T2" y="T3"/>
                </a:cxn>
                <a:cxn ang="0">
                  <a:pos x="T4" y="T5"/>
                </a:cxn>
                <a:cxn ang="0">
                  <a:pos x="T6" y="T7"/>
                </a:cxn>
                <a:cxn ang="0">
                  <a:pos x="T8" y="T9"/>
                </a:cxn>
              </a:cxnLst>
              <a:rect l="0" t="0" r="r" b="b"/>
              <a:pathLst>
                <a:path w="31" h="52">
                  <a:moveTo>
                    <a:pt x="0" y="32"/>
                  </a:moveTo>
                  <a:lnTo>
                    <a:pt x="0" y="32"/>
                  </a:lnTo>
                  <a:lnTo>
                    <a:pt x="31" y="52"/>
                  </a:lnTo>
                  <a:lnTo>
                    <a:pt x="31" y="0"/>
                  </a:lnTo>
                  <a:lnTo>
                    <a:pt x="0" y="3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222"/>
            <p:cNvSpPr>
              <a:spLocks/>
            </p:cNvSpPr>
            <p:nvPr/>
          </p:nvSpPr>
          <p:spPr bwMode="auto">
            <a:xfrm>
              <a:off x="4968875" y="3455988"/>
              <a:ext cx="96838" cy="98425"/>
            </a:xfrm>
            <a:custGeom>
              <a:avLst/>
              <a:gdLst>
                <a:gd name="T0" fmla="*/ 14 w 101"/>
                <a:gd name="T1" fmla="*/ 30 h 103"/>
                <a:gd name="T2" fmla="*/ 14 w 101"/>
                <a:gd name="T3" fmla="*/ 30 h 103"/>
                <a:gd name="T4" fmla="*/ 0 w 101"/>
                <a:gd name="T5" fmla="*/ 43 h 103"/>
                <a:gd name="T6" fmla="*/ 0 w 101"/>
                <a:gd name="T7" fmla="*/ 74 h 103"/>
                <a:gd name="T8" fmla="*/ 46 w 101"/>
                <a:gd name="T9" fmla="*/ 103 h 103"/>
                <a:gd name="T10" fmla="*/ 55 w 101"/>
                <a:gd name="T11" fmla="*/ 94 h 103"/>
                <a:gd name="T12" fmla="*/ 101 w 101"/>
                <a:gd name="T13" fmla="*/ 94 h 103"/>
                <a:gd name="T14" fmla="*/ 43 w 101"/>
                <a:gd name="T15" fmla="*/ 0 h 103"/>
                <a:gd name="T16" fmla="*/ 14 w 101"/>
                <a:gd name="T17"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3">
                  <a:moveTo>
                    <a:pt x="14" y="30"/>
                  </a:moveTo>
                  <a:lnTo>
                    <a:pt x="14" y="30"/>
                  </a:lnTo>
                  <a:lnTo>
                    <a:pt x="0" y="43"/>
                  </a:lnTo>
                  <a:lnTo>
                    <a:pt x="0" y="74"/>
                  </a:lnTo>
                  <a:lnTo>
                    <a:pt x="46" y="103"/>
                  </a:lnTo>
                  <a:lnTo>
                    <a:pt x="55" y="94"/>
                  </a:lnTo>
                  <a:lnTo>
                    <a:pt x="101" y="94"/>
                  </a:lnTo>
                  <a:lnTo>
                    <a:pt x="43" y="0"/>
                  </a:lnTo>
                  <a:lnTo>
                    <a:pt x="14" y="30"/>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223"/>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224"/>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225"/>
            <p:cNvSpPr>
              <a:spLocks/>
            </p:cNvSpPr>
            <p:nvPr/>
          </p:nvSpPr>
          <p:spPr bwMode="auto">
            <a:xfrm>
              <a:off x="5059363" y="3441700"/>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226"/>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227"/>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228"/>
            <p:cNvSpPr>
              <a:spLocks/>
            </p:cNvSpPr>
            <p:nvPr/>
          </p:nvSpPr>
          <p:spPr bwMode="auto">
            <a:xfrm>
              <a:off x="4979988" y="3484563"/>
              <a:ext cx="52388" cy="46038"/>
            </a:xfrm>
            <a:custGeom>
              <a:avLst/>
              <a:gdLst>
                <a:gd name="T0" fmla="*/ 15 w 55"/>
                <a:gd name="T1" fmla="*/ 12 h 48"/>
                <a:gd name="T2" fmla="*/ 15 w 55"/>
                <a:gd name="T3" fmla="*/ 12 h 48"/>
                <a:gd name="T4" fmla="*/ 0 w 55"/>
                <a:gd name="T5" fmla="*/ 28 h 48"/>
                <a:gd name="T6" fmla="*/ 31 w 55"/>
                <a:gd name="T7" fmla="*/ 48 h 48"/>
                <a:gd name="T8" fmla="*/ 35 w 55"/>
                <a:gd name="T9" fmla="*/ 44 h 48"/>
                <a:gd name="T10" fmla="*/ 55 w 55"/>
                <a:gd name="T11" fmla="*/ 44 h 48"/>
                <a:gd name="T12" fmla="*/ 28 w 55"/>
                <a:gd name="T13" fmla="*/ 0 h 48"/>
                <a:gd name="T14" fmla="*/ 15 w 55"/>
                <a:gd name="T15" fmla="*/ 1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8">
                  <a:moveTo>
                    <a:pt x="15" y="12"/>
                  </a:moveTo>
                  <a:lnTo>
                    <a:pt x="15" y="12"/>
                  </a:lnTo>
                  <a:lnTo>
                    <a:pt x="0" y="28"/>
                  </a:lnTo>
                  <a:lnTo>
                    <a:pt x="31" y="48"/>
                  </a:lnTo>
                  <a:lnTo>
                    <a:pt x="35" y="44"/>
                  </a:lnTo>
                  <a:lnTo>
                    <a:pt x="55" y="44"/>
                  </a:lnTo>
                  <a:lnTo>
                    <a:pt x="28" y="0"/>
                  </a:lnTo>
                  <a:lnTo>
                    <a:pt x="15"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230"/>
            <p:cNvSpPr>
              <a:spLocks/>
            </p:cNvSpPr>
            <p:nvPr/>
          </p:nvSpPr>
          <p:spPr bwMode="auto">
            <a:xfrm>
              <a:off x="4938713" y="3441700"/>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231"/>
            <p:cNvSpPr>
              <a:spLocks/>
            </p:cNvSpPr>
            <p:nvPr/>
          </p:nvSpPr>
          <p:spPr bwMode="auto">
            <a:xfrm>
              <a:off x="4900613" y="3436938"/>
              <a:ext cx="68263" cy="76200"/>
            </a:xfrm>
            <a:custGeom>
              <a:avLst/>
              <a:gdLst>
                <a:gd name="T0" fmla="*/ 0 w 71"/>
                <a:gd name="T1" fmla="*/ 19 h 80"/>
                <a:gd name="T2" fmla="*/ 0 w 71"/>
                <a:gd name="T3" fmla="*/ 19 h 80"/>
                <a:gd name="T4" fmla="*/ 26 w 71"/>
                <a:gd name="T5" fmla="*/ 80 h 80"/>
                <a:gd name="T6" fmla="*/ 71 w 71"/>
                <a:gd name="T7" fmla="*/ 61 h 80"/>
                <a:gd name="T8" fmla="*/ 45 w 71"/>
                <a:gd name="T9" fmla="*/ 0 h 80"/>
                <a:gd name="T10" fmla="*/ 0 w 71"/>
                <a:gd name="T11" fmla="*/ 19 h 80"/>
              </a:gdLst>
              <a:ahLst/>
              <a:cxnLst>
                <a:cxn ang="0">
                  <a:pos x="T0" y="T1"/>
                </a:cxn>
                <a:cxn ang="0">
                  <a:pos x="T2" y="T3"/>
                </a:cxn>
                <a:cxn ang="0">
                  <a:pos x="T4" y="T5"/>
                </a:cxn>
                <a:cxn ang="0">
                  <a:pos x="T6" y="T7"/>
                </a:cxn>
                <a:cxn ang="0">
                  <a:pos x="T8" y="T9"/>
                </a:cxn>
                <a:cxn ang="0">
                  <a:pos x="T10" y="T11"/>
                </a:cxn>
              </a:cxnLst>
              <a:rect l="0" t="0" r="r" b="b"/>
              <a:pathLst>
                <a:path w="71" h="80">
                  <a:moveTo>
                    <a:pt x="0" y="19"/>
                  </a:moveTo>
                  <a:lnTo>
                    <a:pt x="0" y="19"/>
                  </a:lnTo>
                  <a:lnTo>
                    <a:pt x="26" y="80"/>
                  </a:lnTo>
                  <a:lnTo>
                    <a:pt x="71" y="61"/>
                  </a:lnTo>
                  <a:lnTo>
                    <a:pt x="45" y="0"/>
                  </a:lnTo>
                  <a:lnTo>
                    <a:pt x="0"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232"/>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233"/>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234"/>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235"/>
            <p:cNvSpPr>
              <a:spLocks/>
            </p:cNvSpPr>
            <p:nvPr/>
          </p:nvSpPr>
          <p:spPr bwMode="auto">
            <a:xfrm>
              <a:off x="4924425" y="3460750"/>
              <a:ext cx="20638" cy="28575"/>
            </a:xfrm>
            <a:custGeom>
              <a:avLst/>
              <a:gdLst>
                <a:gd name="T0" fmla="*/ 0 w 21"/>
                <a:gd name="T1" fmla="*/ 4 h 30"/>
                <a:gd name="T2" fmla="*/ 0 w 21"/>
                <a:gd name="T3" fmla="*/ 4 h 30"/>
                <a:gd name="T4" fmla="*/ 11 w 21"/>
                <a:gd name="T5" fmla="*/ 30 h 30"/>
                <a:gd name="T6" fmla="*/ 21 w 21"/>
                <a:gd name="T7" fmla="*/ 26 h 30"/>
                <a:gd name="T8" fmla="*/ 10 w 21"/>
                <a:gd name="T9" fmla="*/ 0 h 30"/>
                <a:gd name="T10" fmla="*/ 0 w 21"/>
                <a:gd name="T11" fmla="*/ 4 h 30"/>
              </a:gdLst>
              <a:ahLst/>
              <a:cxnLst>
                <a:cxn ang="0">
                  <a:pos x="T0" y="T1"/>
                </a:cxn>
                <a:cxn ang="0">
                  <a:pos x="T2" y="T3"/>
                </a:cxn>
                <a:cxn ang="0">
                  <a:pos x="T4" y="T5"/>
                </a:cxn>
                <a:cxn ang="0">
                  <a:pos x="T6" y="T7"/>
                </a:cxn>
                <a:cxn ang="0">
                  <a:pos x="T8" y="T9"/>
                </a:cxn>
                <a:cxn ang="0">
                  <a:pos x="T10" y="T11"/>
                </a:cxn>
              </a:cxnLst>
              <a:rect l="0" t="0" r="r" b="b"/>
              <a:pathLst>
                <a:path w="21" h="30">
                  <a:moveTo>
                    <a:pt x="0" y="4"/>
                  </a:moveTo>
                  <a:lnTo>
                    <a:pt x="0" y="4"/>
                  </a:lnTo>
                  <a:lnTo>
                    <a:pt x="11" y="30"/>
                  </a:lnTo>
                  <a:lnTo>
                    <a:pt x="21" y="26"/>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236"/>
            <p:cNvSpPr>
              <a:spLocks/>
            </p:cNvSpPr>
            <p:nvPr/>
          </p:nvSpPr>
          <p:spPr bwMode="auto">
            <a:xfrm>
              <a:off x="7812088" y="4592638"/>
              <a:ext cx="1349375" cy="987425"/>
            </a:xfrm>
            <a:custGeom>
              <a:avLst/>
              <a:gdLst>
                <a:gd name="T0" fmla="*/ 1378 w 1414"/>
                <a:gd name="T1" fmla="*/ 493 h 1034"/>
                <a:gd name="T2" fmla="*/ 1386 w 1414"/>
                <a:gd name="T3" fmla="*/ 428 h 1034"/>
                <a:gd name="T4" fmla="*/ 1329 w 1414"/>
                <a:gd name="T5" fmla="*/ 346 h 1034"/>
                <a:gd name="T6" fmla="*/ 1342 w 1414"/>
                <a:gd name="T7" fmla="*/ 298 h 1034"/>
                <a:gd name="T8" fmla="*/ 1400 w 1414"/>
                <a:gd name="T9" fmla="*/ 299 h 1034"/>
                <a:gd name="T10" fmla="*/ 1409 w 1414"/>
                <a:gd name="T11" fmla="*/ 230 h 1034"/>
                <a:gd name="T12" fmla="*/ 1317 w 1414"/>
                <a:gd name="T13" fmla="*/ 200 h 1034"/>
                <a:gd name="T14" fmla="*/ 1266 w 1414"/>
                <a:gd name="T15" fmla="*/ 177 h 1034"/>
                <a:gd name="T16" fmla="*/ 1144 w 1414"/>
                <a:gd name="T17" fmla="*/ 55 h 1034"/>
                <a:gd name="T18" fmla="*/ 1051 w 1414"/>
                <a:gd name="T19" fmla="*/ 15 h 1034"/>
                <a:gd name="T20" fmla="*/ 894 w 1414"/>
                <a:gd name="T21" fmla="*/ 12 h 1034"/>
                <a:gd name="T22" fmla="*/ 809 w 1414"/>
                <a:gd name="T23" fmla="*/ 87 h 1034"/>
                <a:gd name="T24" fmla="*/ 786 w 1414"/>
                <a:gd name="T25" fmla="*/ 154 h 1034"/>
                <a:gd name="T26" fmla="*/ 745 w 1414"/>
                <a:gd name="T27" fmla="*/ 211 h 1034"/>
                <a:gd name="T28" fmla="*/ 590 w 1414"/>
                <a:gd name="T29" fmla="*/ 256 h 1034"/>
                <a:gd name="T30" fmla="*/ 562 w 1414"/>
                <a:gd name="T31" fmla="*/ 219 h 1034"/>
                <a:gd name="T32" fmla="*/ 461 w 1414"/>
                <a:gd name="T33" fmla="*/ 229 h 1034"/>
                <a:gd name="T34" fmla="*/ 360 w 1414"/>
                <a:gd name="T35" fmla="*/ 322 h 1034"/>
                <a:gd name="T36" fmla="*/ 328 w 1414"/>
                <a:gd name="T37" fmla="*/ 456 h 1034"/>
                <a:gd name="T38" fmla="*/ 228 w 1414"/>
                <a:gd name="T39" fmla="*/ 435 h 1034"/>
                <a:gd name="T40" fmla="*/ 194 w 1414"/>
                <a:gd name="T41" fmla="*/ 514 h 1034"/>
                <a:gd name="T42" fmla="*/ 139 w 1414"/>
                <a:gd name="T43" fmla="*/ 555 h 1034"/>
                <a:gd name="T44" fmla="*/ 79 w 1414"/>
                <a:gd name="T45" fmla="*/ 578 h 1034"/>
                <a:gd name="T46" fmla="*/ 43 w 1414"/>
                <a:gd name="T47" fmla="*/ 649 h 1034"/>
                <a:gd name="T48" fmla="*/ 11 w 1414"/>
                <a:gd name="T49" fmla="*/ 742 h 1034"/>
                <a:gd name="T50" fmla="*/ 10 w 1414"/>
                <a:gd name="T51" fmla="*/ 805 h 1034"/>
                <a:gd name="T52" fmla="*/ 69 w 1414"/>
                <a:gd name="T53" fmla="*/ 950 h 1034"/>
                <a:gd name="T54" fmla="*/ 124 w 1414"/>
                <a:gd name="T55" fmla="*/ 979 h 1034"/>
                <a:gd name="T56" fmla="*/ 240 w 1414"/>
                <a:gd name="T57" fmla="*/ 987 h 1034"/>
                <a:gd name="T58" fmla="*/ 386 w 1414"/>
                <a:gd name="T59" fmla="*/ 1012 h 1034"/>
                <a:gd name="T60" fmla="*/ 465 w 1414"/>
                <a:gd name="T61" fmla="*/ 998 h 1034"/>
                <a:gd name="T62" fmla="*/ 601 w 1414"/>
                <a:gd name="T63" fmla="*/ 914 h 1034"/>
                <a:gd name="T64" fmla="*/ 598 w 1414"/>
                <a:gd name="T65" fmla="*/ 838 h 1034"/>
                <a:gd name="T66" fmla="*/ 645 w 1414"/>
                <a:gd name="T67" fmla="*/ 877 h 1034"/>
                <a:gd name="T68" fmla="*/ 731 w 1414"/>
                <a:gd name="T69" fmla="*/ 876 h 1034"/>
                <a:gd name="T70" fmla="*/ 804 w 1414"/>
                <a:gd name="T71" fmla="*/ 898 h 1034"/>
                <a:gd name="T72" fmla="*/ 833 w 1414"/>
                <a:gd name="T73" fmla="*/ 945 h 1034"/>
                <a:gd name="T74" fmla="*/ 996 w 1414"/>
                <a:gd name="T75" fmla="*/ 877 h 1034"/>
                <a:gd name="T76" fmla="*/ 1019 w 1414"/>
                <a:gd name="T77" fmla="*/ 847 h 1034"/>
                <a:gd name="T78" fmla="*/ 1057 w 1414"/>
                <a:gd name="T79" fmla="*/ 818 h 1034"/>
                <a:gd name="T80" fmla="*/ 1105 w 1414"/>
                <a:gd name="T81" fmla="*/ 725 h 1034"/>
                <a:gd name="T82" fmla="*/ 1124 w 1414"/>
                <a:gd name="T83" fmla="*/ 701 h 1034"/>
                <a:gd name="T84" fmla="*/ 1179 w 1414"/>
                <a:gd name="T85" fmla="*/ 663 h 1034"/>
                <a:gd name="T86" fmla="*/ 1201 w 1414"/>
                <a:gd name="T87" fmla="*/ 670 h 1034"/>
                <a:gd name="T88" fmla="*/ 1192 w 1414"/>
                <a:gd name="T89" fmla="*/ 720 h 1034"/>
                <a:gd name="T90" fmla="*/ 1304 w 1414"/>
                <a:gd name="T91" fmla="*/ 700 h 1034"/>
                <a:gd name="T92" fmla="*/ 1321 w 1414"/>
                <a:gd name="T93" fmla="*/ 676 h 1034"/>
                <a:gd name="T94" fmla="*/ 1360 w 1414"/>
                <a:gd name="T95" fmla="*/ 585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4" h="1034">
                  <a:moveTo>
                    <a:pt x="1366" y="573"/>
                  </a:moveTo>
                  <a:lnTo>
                    <a:pt x="1366" y="573"/>
                  </a:lnTo>
                  <a:cubicBezTo>
                    <a:pt x="1379" y="555"/>
                    <a:pt x="1383" y="534"/>
                    <a:pt x="1376" y="513"/>
                  </a:cubicBezTo>
                  <a:cubicBezTo>
                    <a:pt x="1371" y="497"/>
                    <a:pt x="1374" y="495"/>
                    <a:pt x="1378" y="493"/>
                  </a:cubicBezTo>
                  <a:lnTo>
                    <a:pt x="1395" y="481"/>
                  </a:lnTo>
                  <a:lnTo>
                    <a:pt x="1392" y="461"/>
                  </a:lnTo>
                  <a:cubicBezTo>
                    <a:pt x="1391" y="458"/>
                    <a:pt x="1391" y="456"/>
                    <a:pt x="1391" y="453"/>
                  </a:cubicBezTo>
                  <a:cubicBezTo>
                    <a:pt x="1390" y="446"/>
                    <a:pt x="1389" y="438"/>
                    <a:pt x="1386" y="428"/>
                  </a:cubicBezTo>
                  <a:cubicBezTo>
                    <a:pt x="1383" y="416"/>
                    <a:pt x="1376" y="393"/>
                    <a:pt x="1347" y="381"/>
                  </a:cubicBezTo>
                  <a:cubicBezTo>
                    <a:pt x="1344" y="380"/>
                    <a:pt x="1335" y="376"/>
                    <a:pt x="1331" y="354"/>
                  </a:cubicBezTo>
                  <a:cubicBezTo>
                    <a:pt x="1330" y="352"/>
                    <a:pt x="1330" y="350"/>
                    <a:pt x="1329" y="347"/>
                  </a:cubicBezTo>
                  <a:lnTo>
                    <a:pt x="1329" y="346"/>
                  </a:lnTo>
                  <a:cubicBezTo>
                    <a:pt x="1328" y="343"/>
                    <a:pt x="1328" y="341"/>
                    <a:pt x="1327" y="339"/>
                  </a:cubicBezTo>
                  <a:cubicBezTo>
                    <a:pt x="1326" y="330"/>
                    <a:pt x="1324" y="321"/>
                    <a:pt x="1321" y="313"/>
                  </a:cubicBezTo>
                  <a:cubicBezTo>
                    <a:pt x="1321" y="313"/>
                    <a:pt x="1322" y="312"/>
                    <a:pt x="1322" y="312"/>
                  </a:cubicBezTo>
                  <a:cubicBezTo>
                    <a:pt x="1329" y="307"/>
                    <a:pt x="1336" y="301"/>
                    <a:pt x="1342" y="298"/>
                  </a:cubicBezTo>
                  <a:lnTo>
                    <a:pt x="1342" y="298"/>
                  </a:lnTo>
                  <a:cubicBezTo>
                    <a:pt x="1345" y="298"/>
                    <a:pt x="1348" y="298"/>
                    <a:pt x="1351" y="299"/>
                  </a:cubicBezTo>
                  <a:cubicBezTo>
                    <a:pt x="1356" y="299"/>
                    <a:pt x="1362" y="299"/>
                    <a:pt x="1367" y="299"/>
                  </a:cubicBezTo>
                  <a:lnTo>
                    <a:pt x="1400" y="299"/>
                  </a:lnTo>
                  <a:lnTo>
                    <a:pt x="1400" y="266"/>
                  </a:lnTo>
                  <a:cubicBezTo>
                    <a:pt x="1400" y="266"/>
                    <a:pt x="1401" y="263"/>
                    <a:pt x="1401" y="263"/>
                  </a:cubicBezTo>
                  <a:lnTo>
                    <a:pt x="1414" y="259"/>
                  </a:lnTo>
                  <a:lnTo>
                    <a:pt x="1409" y="230"/>
                  </a:lnTo>
                  <a:cubicBezTo>
                    <a:pt x="1404" y="200"/>
                    <a:pt x="1382" y="182"/>
                    <a:pt x="1353" y="182"/>
                  </a:cubicBezTo>
                  <a:cubicBezTo>
                    <a:pt x="1349" y="182"/>
                    <a:pt x="1346" y="182"/>
                    <a:pt x="1342" y="183"/>
                  </a:cubicBezTo>
                  <a:lnTo>
                    <a:pt x="1325" y="185"/>
                  </a:lnTo>
                  <a:lnTo>
                    <a:pt x="1317" y="200"/>
                  </a:lnTo>
                  <a:cubicBezTo>
                    <a:pt x="1311" y="212"/>
                    <a:pt x="1305" y="215"/>
                    <a:pt x="1299" y="217"/>
                  </a:cubicBezTo>
                  <a:cubicBezTo>
                    <a:pt x="1296" y="218"/>
                    <a:pt x="1292" y="219"/>
                    <a:pt x="1287" y="221"/>
                  </a:cubicBezTo>
                  <a:lnTo>
                    <a:pt x="1286" y="184"/>
                  </a:lnTo>
                  <a:lnTo>
                    <a:pt x="1266" y="177"/>
                  </a:lnTo>
                  <a:cubicBezTo>
                    <a:pt x="1259" y="174"/>
                    <a:pt x="1253" y="172"/>
                    <a:pt x="1251" y="144"/>
                  </a:cubicBezTo>
                  <a:lnTo>
                    <a:pt x="1249" y="123"/>
                  </a:lnTo>
                  <a:lnTo>
                    <a:pt x="1230" y="115"/>
                  </a:lnTo>
                  <a:cubicBezTo>
                    <a:pt x="1198" y="103"/>
                    <a:pt x="1172" y="80"/>
                    <a:pt x="1144" y="55"/>
                  </a:cubicBezTo>
                  <a:cubicBezTo>
                    <a:pt x="1128" y="41"/>
                    <a:pt x="1112" y="26"/>
                    <a:pt x="1094" y="13"/>
                  </a:cubicBezTo>
                  <a:lnTo>
                    <a:pt x="1076" y="0"/>
                  </a:lnTo>
                  <a:lnTo>
                    <a:pt x="1057" y="12"/>
                  </a:lnTo>
                  <a:cubicBezTo>
                    <a:pt x="1055" y="13"/>
                    <a:pt x="1054" y="13"/>
                    <a:pt x="1051" y="15"/>
                  </a:cubicBezTo>
                  <a:cubicBezTo>
                    <a:pt x="1042" y="19"/>
                    <a:pt x="1026" y="27"/>
                    <a:pt x="1019" y="44"/>
                  </a:cubicBezTo>
                  <a:cubicBezTo>
                    <a:pt x="1016" y="52"/>
                    <a:pt x="1010" y="57"/>
                    <a:pt x="997" y="64"/>
                  </a:cubicBezTo>
                  <a:cubicBezTo>
                    <a:pt x="990" y="68"/>
                    <a:pt x="984" y="72"/>
                    <a:pt x="978" y="77"/>
                  </a:cubicBezTo>
                  <a:cubicBezTo>
                    <a:pt x="965" y="41"/>
                    <a:pt x="929" y="13"/>
                    <a:pt x="894" y="12"/>
                  </a:cubicBezTo>
                  <a:cubicBezTo>
                    <a:pt x="894" y="12"/>
                    <a:pt x="888" y="12"/>
                    <a:pt x="886" y="12"/>
                  </a:cubicBezTo>
                  <a:cubicBezTo>
                    <a:pt x="865" y="12"/>
                    <a:pt x="848" y="21"/>
                    <a:pt x="839" y="37"/>
                  </a:cubicBezTo>
                  <a:cubicBezTo>
                    <a:pt x="816" y="45"/>
                    <a:pt x="808" y="64"/>
                    <a:pt x="809" y="82"/>
                  </a:cubicBezTo>
                  <a:cubicBezTo>
                    <a:pt x="809" y="83"/>
                    <a:pt x="809" y="84"/>
                    <a:pt x="809" y="87"/>
                  </a:cubicBezTo>
                  <a:cubicBezTo>
                    <a:pt x="808" y="91"/>
                    <a:pt x="808" y="97"/>
                    <a:pt x="809" y="105"/>
                  </a:cubicBezTo>
                  <a:cubicBezTo>
                    <a:pt x="798" y="115"/>
                    <a:pt x="794" y="128"/>
                    <a:pt x="791" y="137"/>
                  </a:cubicBezTo>
                  <a:cubicBezTo>
                    <a:pt x="790" y="139"/>
                    <a:pt x="790" y="141"/>
                    <a:pt x="789" y="143"/>
                  </a:cubicBezTo>
                  <a:cubicBezTo>
                    <a:pt x="788" y="146"/>
                    <a:pt x="787" y="150"/>
                    <a:pt x="786" y="154"/>
                  </a:cubicBezTo>
                  <a:lnTo>
                    <a:pt x="785" y="155"/>
                  </a:lnTo>
                  <a:cubicBezTo>
                    <a:pt x="783" y="160"/>
                    <a:pt x="780" y="164"/>
                    <a:pt x="777" y="170"/>
                  </a:cubicBezTo>
                  <a:cubicBezTo>
                    <a:pt x="773" y="177"/>
                    <a:pt x="768" y="187"/>
                    <a:pt x="763" y="196"/>
                  </a:cubicBezTo>
                  <a:cubicBezTo>
                    <a:pt x="759" y="206"/>
                    <a:pt x="754" y="210"/>
                    <a:pt x="745" y="211"/>
                  </a:cubicBezTo>
                  <a:cubicBezTo>
                    <a:pt x="705" y="219"/>
                    <a:pt x="674" y="226"/>
                    <a:pt x="645" y="234"/>
                  </a:cubicBezTo>
                  <a:cubicBezTo>
                    <a:pt x="632" y="237"/>
                    <a:pt x="620" y="243"/>
                    <a:pt x="609" y="248"/>
                  </a:cubicBezTo>
                  <a:cubicBezTo>
                    <a:pt x="604" y="250"/>
                    <a:pt x="599" y="252"/>
                    <a:pt x="593" y="254"/>
                  </a:cubicBezTo>
                  <a:cubicBezTo>
                    <a:pt x="592" y="255"/>
                    <a:pt x="591" y="255"/>
                    <a:pt x="590" y="256"/>
                  </a:cubicBezTo>
                  <a:cubicBezTo>
                    <a:pt x="590" y="255"/>
                    <a:pt x="590" y="254"/>
                    <a:pt x="590" y="254"/>
                  </a:cubicBezTo>
                  <a:lnTo>
                    <a:pt x="591" y="230"/>
                  </a:lnTo>
                  <a:lnTo>
                    <a:pt x="568" y="221"/>
                  </a:lnTo>
                  <a:cubicBezTo>
                    <a:pt x="566" y="221"/>
                    <a:pt x="564" y="220"/>
                    <a:pt x="562" y="219"/>
                  </a:cubicBezTo>
                  <a:cubicBezTo>
                    <a:pt x="555" y="216"/>
                    <a:pt x="548" y="213"/>
                    <a:pt x="540" y="211"/>
                  </a:cubicBezTo>
                  <a:cubicBezTo>
                    <a:pt x="538" y="211"/>
                    <a:pt x="536" y="210"/>
                    <a:pt x="534" y="210"/>
                  </a:cubicBezTo>
                  <a:cubicBezTo>
                    <a:pt x="527" y="208"/>
                    <a:pt x="518" y="205"/>
                    <a:pt x="507" y="205"/>
                  </a:cubicBezTo>
                  <a:cubicBezTo>
                    <a:pt x="488" y="205"/>
                    <a:pt x="472" y="214"/>
                    <a:pt x="461" y="229"/>
                  </a:cubicBezTo>
                  <a:cubicBezTo>
                    <a:pt x="439" y="235"/>
                    <a:pt x="422" y="247"/>
                    <a:pt x="410" y="267"/>
                  </a:cubicBezTo>
                  <a:cubicBezTo>
                    <a:pt x="409" y="267"/>
                    <a:pt x="407" y="267"/>
                    <a:pt x="406" y="267"/>
                  </a:cubicBezTo>
                  <a:cubicBezTo>
                    <a:pt x="391" y="267"/>
                    <a:pt x="378" y="273"/>
                    <a:pt x="369" y="284"/>
                  </a:cubicBezTo>
                  <a:cubicBezTo>
                    <a:pt x="360" y="294"/>
                    <a:pt x="357" y="308"/>
                    <a:pt x="360" y="322"/>
                  </a:cubicBezTo>
                  <a:cubicBezTo>
                    <a:pt x="362" y="334"/>
                    <a:pt x="365" y="346"/>
                    <a:pt x="368" y="358"/>
                  </a:cubicBezTo>
                  <a:lnTo>
                    <a:pt x="360" y="358"/>
                  </a:lnTo>
                  <a:lnTo>
                    <a:pt x="351" y="376"/>
                  </a:lnTo>
                  <a:cubicBezTo>
                    <a:pt x="340" y="397"/>
                    <a:pt x="326" y="423"/>
                    <a:pt x="328" y="456"/>
                  </a:cubicBezTo>
                  <a:cubicBezTo>
                    <a:pt x="324" y="458"/>
                    <a:pt x="317" y="460"/>
                    <a:pt x="309" y="462"/>
                  </a:cubicBezTo>
                  <a:cubicBezTo>
                    <a:pt x="307" y="463"/>
                    <a:pt x="305" y="463"/>
                    <a:pt x="302" y="464"/>
                  </a:cubicBezTo>
                  <a:lnTo>
                    <a:pt x="261" y="407"/>
                  </a:lnTo>
                  <a:lnTo>
                    <a:pt x="228" y="435"/>
                  </a:lnTo>
                  <a:cubicBezTo>
                    <a:pt x="224" y="439"/>
                    <a:pt x="220" y="442"/>
                    <a:pt x="217" y="445"/>
                  </a:cubicBezTo>
                  <a:lnTo>
                    <a:pt x="215" y="446"/>
                  </a:lnTo>
                  <a:cubicBezTo>
                    <a:pt x="212" y="449"/>
                    <a:pt x="207" y="453"/>
                    <a:pt x="203" y="459"/>
                  </a:cubicBezTo>
                  <a:cubicBezTo>
                    <a:pt x="190" y="477"/>
                    <a:pt x="187" y="495"/>
                    <a:pt x="194" y="514"/>
                  </a:cubicBezTo>
                  <a:cubicBezTo>
                    <a:pt x="194" y="514"/>
                    <a:pt x="195" y="515"/>
                    <a:pt x="195" y="515"/>
                  </a:cubicBezTo>
                  <a:cubicBezTo>
                    <a:pt x="194" y="516"/>
                    <a:pt x="193" y="516"/>
                    <a:pt x="193" y="517"/>
                  </a:cubicBezTo>
                  <a:cubicBezTo>
                    <a:pt x="176" y="527"/>
                    <a:pt x="161" y="538"/>
                    <a:pt x="147" y="549"/>
                  </a:cubicBezTo>
                  <a:cubicBezTo>
                    <a:pt x="144" y="551"/>
                    <a:pt x="141" y="553"/>
                    <a:pt x="139" y="555"/>
                  </a:cubicBezTo>
                  <a:lnTo>
                    <a:pt x="98" y="532"/>
                  </a:lnTo>
                  <a:lnTo>
                    <a:pt x="85" y="569"/>
                  </a:lnTo>
                  <a:cubicBezTo>
                    <a:pt x="83" y="575"/>
                    <a:pt x="81" y="577"/>
                    <a:pt x="81" y="579"/>
                  </a:cubicBezTo>
                  <a:lnTo>
                    <a:pt x="79" y="578"/>
                  </a:lnTo>
                  <a:lnTo>
                    <a:pt x="43" y="575"/>
                  </a:lnTo>
                  <a:lnTo>
                    <a:pt x="43" y="611"/>
                  </a:lnTo>
                  <a:cubicBezTo>
                    <a:pt x="43" y="615"/>
                    <a:pt x="43" y="618"/>
                    <a:pt x="43" y="622"/>
                  </a:cubicBezTo>
                  <a:cubicBezTo>
                    <a:pt x="43" y="631"/>
                    <a:pt x="42" y="640"/>
                    <a:pt x="43" y="649"/>
                  </a:cubicBezTo>
                  <a:cubicBezTo>
                    <a:pt x="43" y="651"/>
                    <a:pt x="43" y="652"/>
                    <a:pt x="44" y="655"/>
                  </a:cubicBezTo>
                  <a:cubicBezTo>
                    <a:pt x="44" y="663"/>
                    <a:pt x="44" y="675"/>
                    <a:pt x="49" y="687"/>
                  </a:cubicBezTo>
                  <a:cubicBezTo>
                    <a:pt x="45" y="691"/>
                    <a:pt x="40" y="695"/>
                    <a:pt x="34" y="698"/>
                  </a:cubicBezTo>
                  <a:cubicBezTo>
                    <a:pt x="18" y="709"/>
                    <a:pt x="11" y="723"/>
                    <a:pt x="11" y="742"/>
                  </a:cubicBezTo>
                  <a:cubicBezTo>
                    <a:pt x="11" y="747"/>
                    <a:pt x="9" y="754"/>
                    <a:pt x="7" y="762"/>
                  </a:cubicBezTo>
                  <a:cubicBezTo>
                    <a:pt x="6" y="767"/>
                    <a:pt x="4" y="772"/>
                    <a:pt x="3" y="777"/>
                  </a:cubicBezTo>
                  <a:lnTo>
                    <a:pt x="0" y="792"/>
                  </a:lnTo>
                  <a:lnTo>
                    <a:pt x="10" y="805"/>
                  </a:lnTo>
                  <a:cubicBezTo>
                    <a:pt x="11" y="806"/>
                    <a:pt x="13" y="810"/>
                    <a:pt x="14" y="812"/>
                  </a:cubicBezTo>
                  <a:cubicBezTo>
                    <a:pt x="20" y="823"/>
                    <a:pt x="31" y="844"/>
                    <a:pt x="56" y="852"/>
                  </a:cubicBezTo>
                  <a:cubicBezTo>
                    <a:pt x="56" y="860"/>
                    <a:pt x="57" y="868"/>
                    <a:pt x="58" y="876"/>
                  </a:cubicBezTo>
                  <a:cubicBezTo>
                    <a:pt x="59" y="900"/>
                    <a:pt x="61" y="924"/>
                    <a:pt x="69" y="950"/>
                  </a:cubicBezTo>
                  <a:lnTo>
                    <a:pt x="78" y="981"/>
                  </a:lnTo>
                  <a:lnTo>
                    <a:pt x="108" y="973"/>
                  </a:lnTo>
                  <a:cubicBezTo>
                    <a:pt x="111" y="972"/>
                    <a:pt x="113" y="972"/>
                    <a:pt x="114" y="972"/>
                  </a:cubicBezTo>
                  <a:cubicBezTo>
                    <a:pt x="116" y="972"/>
                    <a:pt x="119" y="972"/>
                    <a:pt x="124" y="979"/>
                  </a:cubicBezTo>
                  <a:cubicBezTo>
                    <a:pt x="132" y="992"/>
                    <a:pt x="146" y="999"/>
                    <a:pt x="161" y="999"/>
                  </a:cubicBezTo>
                  <a:cubicBezTo>
                    <a:pt x="172" y="999"/>
                    <a:pt x="182" y="995"/>
                    <a:pt x="191" y="988"/>
                  </a:cubicBezTo>
                  <a:lnTo>
                    <a:pt x="218" y="1001"/>
                  </a:lnTo>
                  <a:lnTo>
                    <a:pt x="240" y="987"/>
                  </a:lnTo>
                  <a:lnTo>
                    <a:pt x="307" y="1008"/>
                  </a:lnTo>
                  <a:lnTo>
                    <a:pt x="304" y="1034"/>
                  </a:lnTo>
                  <a:lnTo>
                    <a:pt x="384" y="1005"/>
                  </a:lnTo>
                  <a:lnTo>
                    <a:pt x="386" y="1012"/>
                  </a:lnTo>
                  <a:lnTo>
                    <a:pt x="402" y="1017"/>
                  </a:lnTo>
                  <a:cubicBezTo>
                    <a:pt x="407" y="1019"/>
                    <a:pt x="413" y="1020"/>
                    <a:pt x="419" y="1020"/>
                  </a:cubicBezTo>
                  <a:cubicBezTo>
                    <a:pt x="438" y="1020"/>
                    <a:pt x="450" y="1010"/>
                    <a:pt x="457" y="1005"/>
                  </a:cubicBezTo>
                  <a:cubicBezTo>
                    <a:pt x="457" y="1005"/>
                    <a:pt x="463" y="1000"/>
                    <a:pt x="465" y="998"/>
                  </a:cubicBezTo>
                  <a:cubicBezTo>
                    <a:pt x="469" y="995"/>
                    <a:pt x="475" y="990"/>
                    <a:pt x="477" y="990"/>
                  </a:cubicBezTo>
                  <a:cubicBezTo>
                    <a:pt x="500" y="985"/>
                    <a:pt x="519" y="975"/>
                    <a:pt x="536" y="966"/>
                  </a:cubicBezTo>
                  <a:cubicBezTo>
                    <a:pt x="544" y="961"/>
                    <a:pt x="552" y="957"/>
                    <a:pt x="560" y="953"/>
                  </a:cubicBezTo>
                  <a:cubicBezTo>
                    <a:pt x="582" y="944"/>
                    <a:pt x="595" y="931"/>
                    <a:pt x="601" y="914"/>
                  </a:cubicBezTo>
                  <a:cubicBezTo>
                    <a:pt x="609" y="887"/>
                    <a:pt x="593" y="864"/>
                    <a:pt x="588" y="856"/>
                  </a:cubicBezTo>
                  <a:cubicBezTo>
                    <a:pt x="585" y="852"/>
                    <a:pt x="584" y="849"/>
                    <a:pt x="583" y="848"/>
                  </a:cubicBezTo>
                  <a:cubicBezTo>
                    <a:pt x="584" y="847"/>
                    <a:pt x="587" y="844"/>
                    <a:pt x="593" y="841"/>
                  </a:cubicBezTo>
                  <a:cubicBezTo>
                    <a:pt x="596" y="838"/>
                    <a:pt x="597" y="838"/>
                    <a:pt x="598" y="838"/>
                  </a:cubicBezTo>
                  <a:cubicBezTo>
                    <a:pt x="600" y="838"/>
                    <a:pt x="603" y="839"/>
                    <a:pt x="607" y="840"/>
                  </a:cubicBezTo>
                  <a:cubicBezTo>
                    <a:pt x="610" y="841"/>
                    <a:pt x="613" y="842"/>
                    <a:pt x="617" y="844"/>
                  </a:cubicBezTo>
                  <a:lnTo>
                    <a:pt x="648" y="853"/>
                  </a:lnTo>
                  <a:cubicBezTo>
                    <a:pt x="648" y="853"/>
                    <a:pt x="645" y="877"/>
                    <a:pt x="645" y="877"/>
                  </a:cubicBezTo>
                  <a:lnTo>
                    <a:pt x="666" y="887"/>
                  </a:lnTo>
                  <a:cubicBezTo>
                    <a:pt x="675" y="891"/>
                    <a:pt x="683" y="893"/>
                    <a:pt x="691" y="893"/>
                  </a:cubicBezTo>
                  <a:cubicBezTo>
                    <a:pt x="710" y="893"/>
                    <a:pt x="723" y="882"/>
                    <a:pt x="730" y="877"/>
                  </a:cubicBezTo>
                  <a:lnTo>
                    <a:pt x="731" y="876"/>
                  </a:lnTo>
                  <a:cubicBezTo>
                    <a:pt x="739" y="870"/>
                    <a:pt x="747" y="867"/>
                    <a:pt x="753" y="867"/>
                  </a:cubicBezTo>
                  <a:cubicBezTo>
                    <a:pt x="755" y="867"/>
                    <a:pt x="755" y="867"/>
                    <a:pt x="756" y="867"/>
                  </a:cubicBezTo>
                  <a:cubicBezTo>
                    <a:pt x="756" y="867"/>
                    <a:pt x="756" y="867"/>
                    <a:pt x="756" y="867"/>
                  </a:cubicBezTo>
                  <a:cubicBezTo>
                    <a:pt x="770" y="881"/>
                    <a:pt x="787" y="891"/>
                    <a:pt x="804" y="898"/>
                  </a:cubicBezTo>
                  <a:cubicBezTo>
                    <a:pt x="807" y="906"/>
                    <a:pt x="812" y="915"/>
                    <a:pt x="822" y="922"/>
                  </a:cubicBezTo>
                  <a:cubicBezTo>
                    <a:pt x="823" y="923"/>
                    <a:pt x="824" y="923"/>
                    <a:pt x="825" y="928"/>
                  </a:cubicBezTo>
                  <a:lnTo>
                    <a:pt x="826" y="938"/>
                  </a:lnTo>
                  <a:lnTo>
                    <a:pt x="833" y="945"/>
                  </a:lnTo>
                  <a:cubicBezTo>
                    <a:pt x="848" y="961"/>
                    <a:pt x="870" y="971"/>
                    <a:pt x="896" y="971"/>
                  </a:cubicBezTo>
                  <a:cubicBezTo>
                    <a:pt x="925" y="971"/>
                    <a:pt x="951" y="958"/>
                    <a:pt x="965" y="936"/>
                  </a:cubicBezTo>
                  <a:cubicBezTo>
                    <a:pt x="967" y="933"/>
                    <a:pt x="969" y="931"/>
                    <a:pt x="971" y="927"/>
                  </a:cubicBezTo>
                  <a:cubicBezTo>
                    <a:pt x="981" y="915"/>
                    <a:pt x="992" y="899"/>
                    <a:pt x="996" y="877"/>
                  </a:cubicBezTo>
                  <a:cubicBezTo>
                    <a:pt x="998" y="875"/>
                    <a:pt x="1000" y="873"/>
                    <a:pt x="1001" y="872"/>
                  </a:cubicBezTo>
                  <a:cubicBezTo>
                    <a:pt x="1004" y="868"/>
                    <a:pt x="1007" y="865"/>
                    <a:pt x="1010" y="860"/>
                  </a:cubicBezTo>
                  <a:cubicBezTo>
                    <a:pt x="1013" y="856"/>
                    <a:pt x="1016" y="852"/>
                    <a:pt x="1018" y="848"/>
                  </a:cubicBezTo>
                  <a:lnTo>
                    <a:pt x="1019" y="847"/>
                  </a:lnTo>
                  <a:cubicBezTo>
                    <a:pt x="1024" y="841"/>
                    <a:pt x="1028" y="835"/>
                    <a:pt x="1032" y="829"/>
                  </a:cubicBezTo>
                  <a:cubicBezTo>
                    <a:pt x="1032" y="829"/>
                    <a:pt x="1033" y="828"/>
                    <a:pt x="1035" y="827"/>
                  </a:cubicBezTo>
                  <a:cubicBezTo>
                    <a:pt x="1037" y="826"/>
                    <a:pt x="1039" y="825"/>
                    <a:pt x="1042" y="824"/>
                  </a:cubicBezTo>
                  <a:cubicBezTo>
                    <a:pt x="1046" y="823"/>
                    <a:pt x="1052" y="821"/>
                    <a:pt x="1057" y="818"/>
                  </a:cubicBezTo>
                  <a:cubicBezTo>
                    <a:pt x="1083" y="804"/>
                    <a:pt x="1093" y="784"/>
                    <a:pt x="1088" y="755"/>
                  </a:cubicBezTo>
                  <a:lnTo>
                    <a:pt x="1098" y="742"/>
                  </a:lnTo>
                  <a:lnTo>
                    <a:pt x="1104" y="736"/>
                  </a:lnTo>
                  <a:lnTo>
                    <a:pt x="1105" y="725"/>
                  </a:lnTo>
                  <a:cubicBezTo>
                    <a:pt x="1106" y="721"/>
                    <a:pt x="1106" y="717"/>
                    <a:pt x="1107" y="713"/>
                  </a:cubicBezTo>
                  <a:cubicBezTo>
                    <a:pt x="1107" y="709"/>
                    <a:pt x="1108" y="706"/>
                    <a:pt x="1108" y="702"/>
                  </a:cubicBezTo>
                  <a:cubicBezTo>
                    <a:pt x="1110" y="702"/>
                    <a:pt x="1112" y="702"/>
                    <a:pt x="1114" y="701"/>
                  </a:cubicBezTo>
                  <a:cubicBezTo>
                    <a:pt x="1118" y="701"/>
                    <a:pt x="1121" y="701"/>
                    <a:pt x="1124" y="701"/>
                  </a:cubicBezTo>
                  <a:lnTo>
                    <a:pt x="1154" y="698"/>
                  </a:lnTo>
                  <a:lnTo>
                    <a:pt x="1154" y="661"/>
                  </a:lnTo>
                  <a:cubicBezTo>
                    <a:pt x="1156" y="661"/>
                    <a:pt x="1164" y="661"/>
                    <a:pt x="1166" y="662"/>
                  </a:cubicBezTo>
                  <a:lnTo>
                    <a:pt x="1179" y="663"/>
                  </a:lnTo>
                  <a:lnTo>
                    <a:pt x="1182" y="665"/>
                  </a:lnTo>
                  <a:lnTo>
                    <a:pt x="1186" y="662"/>
                  </a:lnTo>
                  <a:lnTo>
                    <a:pt x="1186" y="663"/>
                  </a:lnTo>
                  <a:lnTo>
                    <a:pt x="1201" y="670"/>
                  </a:lnTo>
                  <a:lnTo>
                    <a:pt x="1197" y="683"/>
                  </a:lnTo>
                  <a:lnTo>
                    <a:pt x="1212" y="691"/>
                  </a:lnTo>
                  <a:cubicBezTo>
                    <a:pt x="1212" y="693"/>
                    <a:pt x="1214" y="695"/>
                    <a:pt x="1215" y="697"/>
                  </a:cubicBezTo>
                  <a:lnTo>
                    <a:pt x="1192" y="720"/>
                  </a:lnTo>
                  <a:lnTo>
                    <a:pt x="1284" y="720"/>
                  </a:lnTo>
                  <a:lnTo>
                    <a:pt x="1293" y="710"/>
                  </a:lnTo>
                  <a:lnTo>
                    <a:pt x="1297" y="706"/>
                  </a:lnTo>
                  <a:lnTo>
                    <a:pt x="1304" y="700"/>
                  </a:lnTo>
                  <a:lnTo>
                    <a:pt x="1314" y="690"/>
                  </a:lnTo>
                  <a:lnTo>
                    <a:pt x="1313" y="690"/>
                  </a:lnTo>
                  <a:lnTo>
                    <a:pt x="1316" y="688"/>
                  </a:lnTo>
                  <a:lnTo>
                    <a:pt x="1321" y="676"/>
                  </a:lnTo>
                  <a:lnTo>
                    <a:pt x="1325" y="672"/>
                  </a:lnTo>
                  <a:lnTo>
                    <a:pt x="1326" y="670"/>
                  </a:lnTo>
                  <a:lnTo>
                    <a:pt x="1327" y="669"/>
                  </a:lnTo>
                  <a:cubicBezTo>
                    <a:pt x="1340" y="647"/>
                    <a:pt x="1355" y="619"/>
                    <a:pt x="1360" y="585"/>
                  </a:cubicBezTo>
                  <a:cubicBezTo>
                    <a:pt x="1361" y="583"/>
                    <a:pt x="1362" y="579"/>
                    <a:pt x="1366" y="57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237"/>
            <p:cNvSpPr>
              <a:spLocks/>
            </p:cNvSpPr>
            <p:nvPr/>
          </p:nvSpPr>
          <p:spPr bwMode="auto">
            <a:xfrm>
              <a:off x="10347325" y="4291013"/>
              <a:ext cx="1190625" cy="1279525"/>
            </a:xfrm>
            <a:custGeom>
              <a:avLst/>
              <a:gdLst>
                <a:gd name="T0" fmla="*/ 1248 w 1248"/>
                <a:gd name="T1" fmla="*/ 1062 h 1340"/>
                <a:gd name="T2" fmla="*/ 1213 w 1248"/>
                <a:gd name="T3" fmla="*/ 1022 h 1340"/>
                <a:gd name="T4" fmla="*/ 1104 w 1248"/>
                <a:gd name="T5" fmla="*/ 961 h 1340"/>
                <a:gd name="T6" fmla="*/ 1040 w 1248"/>
                <a:gd name="T7" fmla="*/ 950 h 1340"/>
                <a:gd name="T8" fmla="*/ 1016 w 1248"/>
                <a:gd name="T9" fmla="*/ 859 h 1340"/>
                <a:gd name="T10" fmla="*/ 1064 w 1248"/>
                <a:gd name="T11" fmla="*/ 814 h 1340"/>
                <a:gd name="T12" fmla="*/ 1125 w 1248"/>
                <a:gd name="T13" fmla="*/ 644 h 1340"/>
                <a:gd name="T14" fmla="*/ 1135 w 1248"/>
                <a:gd name="T15" fmla="*/ 490 h 1340"/>
                <a:gd name="T16" fmla="*/ 1150 w 1248"/>
                <a:gd name="T17" fmla="*/ 410 h 1340"/>
                <a:gd name="T18" fmla="*/ 1167 w 1248"/>
                <a:gd name="T19" fmla="*/ 308 h 1340"/>
                <a:gd name="T20" fmla="*/ 1166 w 1248"/>
                <a:gd name="T21" fmla="*/ 233 h 1340"/>
                <a:gd name="T22" fmla="*/ 1183 w 1248"/>
                <a:gd name="T23" fmla="*/ 171 h 1340"/>
                <a:gd name="T24" fmla="*/ 1196 w 1248"/>
                <a:gd name="T25" fmla="*/ 96 h 1340"/>
                <a:gd name="T26" fmla="*/ 1170 w 1248"/>
                <a:gd name="T27" fmla="*/ 49 h 1340"/>
                <a:gd name="T28" fmla="*/ 1041 w 1248"/>
                <a:gd name="T29" fmla="*/ 0 h 1340"/>
                <a:gd name="T30" fmla="*/ 919 w 1248"/>
                <a:gd name="T31" fmla="*/ 164 h 1340"/>
                <a:gd name="T32" fmla="*/ 896 w 1248"/>
                <a:gd name="T33" fmla="*/ 161 h 1340"/>
                <a:gd name="T34" fmla="*/ 819 w 1248"/>
                <a:gd name="T35" fmla="*/ 101 h 1340"/>
                <a:gd name="T36" fmla="*/ 717 w 1248"/>
                <a:gd name="T37" fmla="*/ 96 h 1340"/>
                <a:gd name="T38" fmla="*/ 666 w 1248"/>
                <a:gd name="T39" fmla="*/ 152 h 1340"/>
                <a:gd name="T40" fmla="*/ 672 w 1248"/>
                <a:gd name="T41" fmla="*/ 226 h 1340"/>
                <a:gd name="T42" fmla="*/ 656 w 1248"/>
                <a:gd name="T43" fmla="*/ 260 h 1340"/>
                <a:gd name="T44" fmla="*/ 619 w 1248"/>
                <a:gd name="T45" fmla="*/ 271 h 1340"/>
                <a:gd name="T46" fmla="*/ 551 w 1248"/>
                <a:gd name="T47" fmla="*/ 301 h 1340"/>
                <a:gd name="T48" fmla="*/ 496 w 1248"/>
                <a:gd name="T49" fmla="*/ 345 h 1340"/>
                <a:gd name="T50" fmla="*/ 433 w 1248"/>
                <a:gd name="T51" fmla="*/ 353 h 1340"/>
                <a:gd name="T52" fmla="*/ 394 w 1248"/>
                <a:gd name="T53" fmla="*/ 366 h 1340"/>
                <a:gd name="T54" fmla="*/ 339 w 1248"/>
                <a:gd name="T55" fmla="*/ 354 h 1340"/>
                <a:gd name="T56" fmla="*/ 317 w 1248"/>
                <a:gd name="T57" fmla="*/ 392 h 1340"/>
                <a:gd name="T58" fmla="*/ 277 w 1248"/>
                <a:gd name="T59" fmla="*/ 462 h 1340"/>
                <a:gd name="T60" fmla="*/ 198 w 1248"/>
                <a:gd name="T61" fmla="*/ 519 h 1340"/>
                <a:gd name="T62" fmla="*/ 120 w 1248"/>
                <a:gd name="T63" fmla="*/ 599 h 1340"/>
                <a:gd name="T64" fmla="*/ 76 w 1248"/>
                <a:gd name="T65" fmla="*/ 652 h 1340"/>
                <a:gd name="T66" fmla="*/ 43 w 1248"/>
                <a:gd name="T67" fmla="*/ 657 h 1340"/>
                <a:gd name="T68" fmla="*/ 30 w 1248"/>
                <a:gd name="T69" fmla="*/ 743 h 1340"/>
                <a:gd name="T70" fmla="*/ 62 w 1248"/>
                <a:gd name="T71" fmla="*/ 848 h 1340"/>
                <a:gd name="T72" fmla="*/ 73 w 1248"/>
                <a:gd name="T73" fmla="*/ 894 h 1340"/>
                <a:gd name="T74" fmla="*/ 116 w 1248"/>
                <a:gd name="T75" fmla="*/ 941 h 1340"/>
                <a:gd name="T76" fmla="*/ 233 w 1248"/>
                <a:gd name="T77" fmla="*/ 1010 h 1340"/>
                <a:gd name="T78" fmla="*/ 289 w 1248"/>
                <a:gd name="T79" fmla="*/ 1046 h 1340"/>
                <a:gd name="T80" fmla="*/ 371 w 1248"/>
                <a:gd name="T81" fmla="*/ 1104 h 1340"/>
                <a:gd name="T82" fmla="*/ 406 w 1248"/>
                <a:gd name="T83" fmla="*/ 1126 h 1340"/>
                <a:gd name="T84" fmla="*/ 437 w 1248"/>
                <a:gd name="T85" fmla="*/ 1137 h 1340"/>
                <a:gd name="T86" fmla="*/ 493 w 1248"/>
                <a:gd name="T87" fmla="*/ 1121 h 1340"/>
                <a:gd name="T88" fmla="*/ 586 w 1248"/>
                <a:gd name="T89" fmla="*/ 1075 h 1340"/>
                <a:gd name="T90" fmla="*/ 673 w 1248"/>
                <a:gd name="T91" fmla="*/ 1114 h 1340"/>
                <a:gd name="T92" fmla="*/ 690 w 1248"/>
                <a:gd name="T93" fmla="*/ 1080 h 1340"/>
                <a:gd name="T94" fmla="*/ 701 w 1248"/>
                <a:gd name="T95" fmla="*/ 1221 h 1340"/>
                <a:gd name="T96" fmla="*/ 750 w 1248"/>
                <a:gd name="T97" fmla="*/ 1219 h 1340"/>
                <a:gd name="T98" fmla="*/ 792 w 1248"/>
                <a:gd name="T99" fmla="*/ 1261 h 1340"/>
                <a:gd name="T100" fmla="*/ 848 w 1248"/>
                <a:gd name="T101" fmla="*/ 1298 h 1340"/>
                <a:gd name="T102" fmla="*/ 936 w 1248"/>
                <a:gd name="T103" fmla="*/ 1297 h 1340"/>
                <a:gd name="T104" fmla="*/ 951 w 1248"/>
                <a:gd name="T105" fmla="*/ 1274 h 1340"/>
                <a:gd name="T106" fmla="*/ 1032 w 1248"/>
                <a:gd name="T107" fmla="*/ 1308 h 1340"/>
                <a:gd name="T108" fmla="*/ 1067 w 1248"/>
                <a:gd name="T109" fmla="*/ 1286 h 1340"/>
                <a:gd name="T110" fmla="*/ 1140 w 1248"/>
                <a:gd name="T111" fmla="*/ 1335 h 1340"/>
                <a:gd name="T112" fmla="*/ 1200 w 1248"/>
                <a:gd name="T113" fmla="*/ 1299 h 1340"/>
                <a:gd name="T114" fmla="*/ 1215 w 1248"/>
                <a:gd name="T115" fmla="*/ 1213 h 1340"/>
                <a:gd name="T116" fmla="*/ 1235 w 1248"/>
                <a:gd name="T117" fmla="*/ 1110 h 1340"/>
                <a:gd name="T118" fmla="*/ 1237 w 1248"/>
                <a:gd name="T119" fmla="*/ 1082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8" h="1340">
                  <a:moveTo>
                    <a:pt x="1237" y="1082"/>
                  </a:moveTo>
                  <a:lnTo>
                    <a:pt x="1237" y="1082"/>
                  </a:lnTo>
                  <a:lnTo>
                    <a:pt x="1248" y="1062"/>
                  </a:lnTo>
                  <a:lnTo>
                    <a:pt x="1233" y="1044"/>
                  </a:lnTo>
                  <a:cubicBezTo>
                    <a:pt x="1231" y="1042"/>
                    <a:pt x="1230" y="1040"/>
                    <a:pt x="1228" y="1038"/>
                  </a:cubicBezTo>
                  <a:cubicBezTo>
                    <a:pt x="1223" y="1032"/>
                    <a:pt x="1219" y="1027"/>
                    <a:pt x="1213" y="1022"/>
                  </a:cubicBezTo>
                  <a:cubicBezTo>
                    <a:pt x="1194" y="1004"/>
                    <a:pt x="1176" y="989"/>
                    <a:pt x="1160" y="975"/>
                  </a:cubicBezTo>
                  <a:cubicBezTo>
                    <a:pt x="1147" y="965"/>
                    <a:pt x="1133" y="960"/>
                    <a:pt x="1118" y="960"/>
                  </a:cubicBezTo>
                  <a:cubicBezTo>
                    <a:pt x="1113" y="960"/>
                    <a:pt x="1109" y="960"/>
                    <a:pt x="1104" y="961"/>
                  </a:cubicBezTo>
                  <a:cubicBezTo>
                    <a:pt x="1100" y="962"/>
                    <a:pt x="1095" y="962"/>
                    <a:pt x="1090" y="963"/>
                  </a:cubicBezTo>
                  <a:cubicBezTo>
                    <a:pt x="1077" y="965"/>
                    <a:pt x="1063" y="967"/>
                    <a:pt x="1049" y="972"/>
                  </a:cubicBezTo>
                  <a:cubicBezTo>
                    <a:pt x="1047" y="963"/>
                    <a:pt x="1043" y="956"/>
                    <a:pt x="1040" y="950"/>
                  </a:cubicBezTo>
                  <a:cubicBezTo>
                    <a:pt x="1039" y="948"/>
                    <a:pt x="1038" y="945"/>
                    <a:pt x="1037" y="943"/>
                  </a:cubicBezTo>
                  <a:lnTo>
                    <a:pt x="1031" y="929"/>
                  </a:lnTo>
                  <a:cubicBezTo>
                    <a:pt x="1032" y="903"/>
                    <a:pt x="1027" y="879"/>
                    <a:pt x="1016" y="859"/>
                  </a:cubicBezTo>
                  <a:cubicBezTo>
                    <a:pt x="1029" y="848"/>
                    <a:pt x="1034" y="833"/>
                    <a:pt x="1037" y="823"/>
                  </a:cubicBezTo>
                  <a:cubicBezTo>
                    <a:pt x="1037" y="823"/>
                    <a:pt x="1041" y="814"/>
                    <a:pt x="1041" y="812"/>
                  </a:cubicBezTo>
                  <a:lnTo>
                    <a:pt x="1064" y="814"/>
                  </a:lnTo>
                  <a:lnTo>
                    <a:pt x="1081" y="744"/>
                  </a:lnTo>
                  <a:lnTo>
                    <a:pt x="1051" y="707"/>
                  </a:lnTo>
                  <a:lnTo>
                    <a:pt x="1125" y="644"/>
                  </a:lnTo>
                  <a:lnTo>
                    <a:pt x="1126" y="631"/>
                  </a:lnTo>
                  <a:cubicBezTo>
                    <a:pt x="1129" y="594"/>
                    <a:pt x="1117" y="561"/>
                    <a:pt x="1089" y="532"/>
                  </a:cubicBezTo>
                  <a:cubicBezTo>
                    <a:pt x="1118" y="524"/>
                    <a:pt x="1131" y="500"/>
                    <a:pt x="1135" y="490"/>
                  </a:cubicBezTo>
                  <a:cubicBezTo>
                    <a:pt x="1146" y="470"/>
                    <a:pt x="1147" y="450"/>
                    <a:pt x="1148" y="434"/>
                  </a:cubicBezTo>
                  <a:cubicBezTo>
                    <a:pt x="1148" y="428"/>
                    <a:pt x="1148" y="423"/>
                    <a:pt x="1149" y="418"/>
                  </a:cubicBezTo>
                  <a:cubicBezTo>
                    <a:pt x="1149" y="415"/>
                    <a:pt x="1149" y="413"/>
                    <a:pt x="1150" y="410"/>
                  </a:cubicBezTo>
                  <a:cubicBezTo>
                    <a:pt x="1150" y="410"/>
                    <a:pt x="1150" y="409"/>
                    <a:pt x="1150" y="408"/>
                  </a:cubicBezTo>
                  <a:cubicBezTo>
                    <a:pt x="1154" y="403"/>
                    <a:pt x="1163" y="392"/>
                    <a:pt x="1163" y="375"/>
                  </a:cubicBezTo>
                  <a:cubicBezTo>
                    <a:pt x="1175" y="350"/>
                    <a:pt x="1171" y="324"/>
                    <a:pt x="1167" y="308"/>
                  </a:cubicBezTo>
                  <a:cubicBezTo>
                    <a:pt x="1168" y="307"/>
                    <a:pt x="1168" y="306"/>
                    <a:pt x="1168" y="306"/>
                  </a:cubicBezTo>
                  <a:cubicBezTo>
                    <a:pt x="1170" y="296"/>
                    <a:pt x="1175" y="268"/>
                    <a:pt x="1162" y="240"/>
                  </a:cubicBezTo>
                  <a:cubicBezTo>
                    <a:pt x="1163" y="238"/>
                    <a:pt x="1165" y="235"/>
                    <a:pt x="1166" y="233"/>
                  </a:cubicBezTo>
                  <a:cubicBezTo>
                    <a:pt x="1170" y="225"/>
                    <a:pt x="1174" y="216"/>
                    <a:pt x="1177" y="205"/>
                  </a:cubicBezTo>
                  <a:cubicBezTo>
                    <a:pt x="1178" y="198"/>
                    <a:pt x="1179" y="192"/>
                    <a:pt x="1179" y="187"/>
                  </a:cubicBezTo>
                  <a:cubicBezTo>
                    <a:pt x="1181" y="175"/>
                    <a:pt x="1181" y="172"/>
                    <a:pt x="1183" y="171"/>
                  </a:cubicBezTo>
                  <a:cubicBezTo>
                    <a:pt x="1197" y="159"/>
                    <a:pt x="1196" y="143"/>
                    <a:pt x="1196" y="136"/>
                  </a:cubicBezTo>
                  <a:lnTo>
                    <a:pt x="1196" y="135"/>
                  </a:lnTo>
                  <a:cubicBezTo>
                    <a:pt x="1196" y="122"/>
                    <a:pt x="1196" y="108"/>
                    <a:pt x="1196" y="96"/>
                  </a:cubicBezTo>
                  <a:lnTo>
                    <a:pt x="1196" y="65"/>
                  </a:lnTo>
                  <a:lnTo>
                    <a:pt x="1181" y="56"/>
                  </a:lnTo>
                  <a:cubicBezTo>
                    <a:pt x="1178" y="53"/>
                    <a:pt x="1174" y="51"/>
                    <a:pt x="1170" y="49"/>
                  </a:cubicBezTo>
                  <a:cubicBezTo>
                    <a:pt x="1165" y="46"/>
                    <a:pt x="1161" y="43"/>
                    <a:pt x="1158" y="41"/>
                  </a:cubicBezTo>
                  <a:cubicBezTo>
                    <a:pt x="1123" y="10"/>
                    <a:pt x="1082" y="3"/>
                    <a:pt x="1044" y="1"/>
                  </a:cubicBezTo>
                  <a:lnTo>
                    <a:pt x="1041" y="0"/>
                  </a:lnTo>
                  <a:lnTo>
                    <a:pt x="1038" y="1"/>
                  </a:lnTo>
                  <a:cubicBezTo>
                    <a:pt x="974" y="9"/>
                    <a:pt x="929" y="56"/>
                    <a:pt x="921" y="123"/>
                  </a:cubicBezTo>
                  <a:cubicBezTo>
                    <a:pt x="919" y="138"/>
                    <a:pt x="918" y="151"/>
                    <a:pt x="919" y="164"/>
                  </a:cubicBezTo>
                  <a:cubicBezTo>
                    <a:pt x="914" y="164"/>
                    <a:pt x="909" y="163"/>
                    <a:pt x="904" y="163"/>
                  </a:cubicBezTo>
                  <a:cubicBezTo>
                    <a:pt x="902" y="163"/>
                    <a:pt x="900" y="163"/>
                    <a:pt x="897" y="163"/>
                  </a:cubicBezTo>
                  <a:lnTo>
                    <a:pt x="896" y="161"/>
                  </a:lnTo>
                  <a:cubicBezTo>
                    <a:pt x="885" y="141"/>
                    <a:pt x="868" y="112"/>
                    <a:pt x="832" y="102"/>
                  </a:cubicBezTo>
                  <a:lnTo>
                    <a:pt x="826" y="100"/>
                  </a:lnTo>
                  <a:lnTo>
                    <a:pt x="819" y="101"/>
                  </a:lnTo>
                  <a:cubicBezTo>
                    <a:pt x="816" y="102"/>
                    <a:pt x="814" y="102"/>
                    <a:pt x="811" y="102"/>
                  </a:cubicBezTo>
                  <a:cubicBezTo>
                    <a:pt x="801" y="102"/>
                    <a:pt x="784" y="103"/>
                    <a:pt x="769" y="113"/>
                  </a:cubicBezTo>
                  <a:lnTo>
                    <a:pt x="717" y="96"/>
                  </a:lnTo>
                  <a:lnTo>
                    <a:pt x="657" y="104"/>
                  </a:lnTo>
                  <a:lnTo>
                    <a:pt x="664" y="139"/>
                  </a:lnTo>
                  <a:cubicBezTo>
                    <a:pt x="665" y="142"/>
                    <a:pt x="665" y="147"/>
                    <a:pt x="666" y="152"/>
                  </a:cubicBezTo>
                  <a:cubicBezTo>
                    <a:pt x="666" y="164"/>
                    <a:pt x="668" y="181"/>
                    <a:pt x="677" y="197"/>
                  </a:cubicBezTo>
                  <a:cubicBezTo>
                    <a:pt x="677" y="199"/>
                    <a:pt x="676" y="202"/>
                    <a:pt x="676" y="205"/>
                  </a:cubicBezTo>
                  <a:cubicBezTo>
                    <a:pt x="674" y="211"/>
                    <a:pt x="673" y="218"/>
                    <a:pt x="672" y="226"/>
                  </a:cubicBezTo>
                  <a:cubicBezTo>
                    <a:pt x="672" y="226"/>
                    <a:pt x="654" y="237"/>
                    <a:pt x="654" y="237"/>
                  </a:cubicBezTo>
                  <a:lnTo>
                    <a:pt x="656" y="257"/>
                  </a:lnTo>
                  <a:cubicBezTo>
                    <a:pt x="656" y="258"/>
                    <a:pt x="656" y="259"/>
                    <a:pt x="656" y="260"/>
                  </a:cubicBezTo>
                  <a:lnTo>
                    <a:pt x="656" y="260"/>
                  </a:lnTo>
                  <a:lnTo>
                    <a:pt x="651" y="270"/>
                  </a:lnTo>
                  <a:lnTo>
                    <a:pt x="619" y="271"/>
                  </a:lnTo>
                  <a:lnTo>
                    <a:pt x="621" y="289"/>
                  </a:lnTo>
                  <a:cubicBezTo>
                    <a:pt x="619" y="289"/>
                    <a:pt x="559" y="294"/>
                    <a:pt x="559" y="294"/>
                  </a:cubicBezTo>
                  <a:lnTo>
                    <a:pt x="551" y="301"/>
                  </a:lnTo>
                  <a:cubicBezTo>
                    <a:pt x="544" y="307"/>
                    <a:pt x="538" y="314"/>
                    <a:pt x="534" y="321"/>
                  </a:cubicBezTo>
                  <a:cubicBezTo>
                    <a:pt x="528" y="328"/>
                    <a:pt x="523" y="334"/>
                    <a:pt x="519" y="335"/>
                  </a:cubicBezTo>
                  <a:cubicBezTo>
                    <a:pt x="509" y="338"/>
                    <a:pt x="502" y="342"/>
                    <a:pt x="496" y="345"/>
                  </a:cubicBezTo>
                  <a:lnTo>
                    <a:pt x="492" y="341"/>
                  </a:lnTo>
                  <a:lnTo>
                    <a:pt x="462" y="347"/>
                  </a:lnTo>
                  <a:cubicBezTo>
                    <a:pt x="462" y="347"/>
                    <a:pt x="441" y="351"/>
                    <a:pt x="433" y="353"/>
                  </a:cubicBezTo>
                  <a:cubicBezTo>
                    <a:pt x="432" y="353"/>
                    <a:pt x="431" y="353"/>
                    <a:pt x="430" y="353"/>
                  </a:cubicBezTo>
                  <a:cubicBezTo>
                    <a:pt x="425" y="353"/>
                    <a:pt x="417" y="354"/>
                    <a:pt x="409" y="358"/>
                  </a:cubicBezTo>
                  <a:cubicBezTo>
                    <a:pt x="404" y="361"/>
                    <a:pt x="399" y="363"/>
                    <a:pt x="394" y="366"/>
                  </a:cubicBezTo>
                  <a:cubicBezTo>
                    <a:pt x="387" y="359"/>
                    <a:pt x="377" y="352"/>
                    <a:pt x="361" y="352"/>
                  </a:cubicBezTo>
                  <a:cubicBezTo>
                    <a:pt x="359" y="352"/>
                    <a:pt x="358" y="352"/>
                    <a:pt x="356" y="352"/>
                  </a:cubicBezTo>
                  <a:lnTo>
                    <a:pt x="339" y="354"/>
                  </a:lnTo>
                  <a:lnTo>
                    <a:pt x="331" y="368"/>
                  </a:lnTo>
                  <a:cubicBezTo>
                    <a:pt x="330" y="370"/>
                    <a:pt x="329" y="371"/>
                    <a:pt x="328" y="373"/>
                  </a:cubicBezTo>
                  <a:cubicBezTo>
                    <a:pt x="324" y="378"/>
                    <a:pt x="320" y="384"/>
                    <a:pt x="317" y="392"/>
                  </a:cubicBezTo>
                  <a:lnTo>
                    <a:pt x="272" y="389"/>
                  </a:lnTo>
                  <a:lnTo>
                    <a:pt x="290" y="439"/>
                  </a:lnTo>
                  <a:lnTo>
                    <a:pt x="277" y="462"/>
                  </a:lnTo>
                  <a:lnTo>
                    <a:pt x="213" y="480"/>
                  </a:lnTo>
                  <a:lnTo>
                    <a:pt x="203" y="512"/>
                  </a:lnTo>
                  <a:cubicBezTo>
                    <a:pt x="201" y="519"/>
                    <a:pt x="200" y="519"/>
                    <a:pt x="198" y="519"/>
                  </a:cubicBezTo>
                  <a:cubicBezTo>
                    <a:pt x="196" y="520"/>
                    <a:pt x="194" y="520"/>
                    <a:pt x="193" y="520"/>
                  </a:cubicBezTo>
                  <a:cubicBezTo>
                    <a:pt x="182" y="520"/>
                    <a:pt x="159" y="521"/>
                    <a:pt x="142" y="543"/>
                  </a:cubicBezTo>
                  <a:cubicBezTo>
                    <a:pt x="129" y="562"/>
                    <a:pt x="122" y="580"/>
                    <a:pt x="120" y="599"/>
                  </a:cubicBezTo>
                  <a:cubicBezTo>
                    <a:pt x="116" y="601"/>
                    <a:pt x="113" y="604"/>
                    <a:pt x="109" y="607"/>
                  </a:cubicBezTo>
                  <a:cubicBezTo>
                    <a:pt x="108" y="608"/>
                    <a:pt x="107" y="609"/>
                    <a:pt x="105" y="610"/>
                  </a:cubicBezTo>
                  <a:cubicBezTo>
                    <a:pt x="97" y="615"/>
                    <a:pt x="79" y="628"/>
                    <a:pt x="76" y="652"/>
                  </a:cubicBezTo>
                  <a:cubicBezTo>
                    <a:pt x="74" y="653"/>
                    <a:pt x="72" y="654"/>
                    <a:pt x="70" y="654"/>
                  </a:cubicBezTo>
                  <a:cubicBezTo>
                    <a:pt x="65" y="654"/>
                    <a:pt x="59" y="655"/>
                    <a:pt x="52" y="656"/>
                  </a:cubicBezTo>
                  <a:lnTo>
                    <a:pt x="43" y="657"/>
                  </a:lnTo>
                  <a:lnTo>
                    <a:pt x="0" y="660"/>
                  </a:lnTo>
                  <a:cubicBezTo>
                    <a:pt x="0" y="660"/>
                    <a:pt x="23" y="726"/>
                    <a:pt x="26" y="732"/>
                  </a:cubicBezTo>
                  <a:cubicBezTo>
                    <a:pt x="27" y="736"/>
                    <a:pt x="29" y="739"/>
                    <a:pt x="30" y="743"/>
                  </a:cubicBezTo>
                  <a:cubicBezTo>
                    <a:pt x="31" y="745"/>
                    <a:pt x="33" y="749"/>
                    <a:pt x="33" y="749"/>
                  </a:cubicBezTo>
                  <a:cubicBezTo>
                    <a:pt x="34" y="777"/>
                    <a:pt x="50" y="790"/>
                    <a:pt x="63" y="797"/>
                  </a:cubicBezTo>
                  <a:cubicBezTo>
                    <a:pt x="60" y="806"/>
                    <a:pt x="53" y="825"/>
                    <a:pt x="62" y="848"/>
                  </a:cubicBezTo>
                  <a:cubicBezTo>
                    <a:pt x="63" y="850"/>
                    <a:pt x="64" y="853"/>
                    <a:pt x="65" y="857"/>
                  </a:cubicBezTo>
                  <a:cubicBezTo>
                    <a:pt x="66" y="865"/>
                    <a:pt x="68" y="875"/>
                    <a:pt x="74" y="886"/>
                  </a:cubicBezTo>
                  <a:cubicBezTo>
                    <a:pt x="74" y="889"/>
                    <a:pt x="74" y="891"/>
                    <a:pt x="73" y="894"/>
                  </a:cubicBezTo>
                  <a:lnTo>
                    <a:pt x="71" y="915"/>
                  </a:lnTo>
                  <a:lnTo>
                    <a:pt x="98" y="930"/>
                  </a:lnTo>
                  <a:cubicBezTo>
                    <a:pt x="104" y="934"/>
                    <a:pt x="110" y="937"/>
                    <a:pt x="116" y="941"/>
                  </a:cubicBezTo>
                  <a:cubicBezTo>
                    <a:pt x="121" y="944"/>
                    <a:pt x="127" y="947"/>
                    <a:pt x="132" y="950"/>
                  </a:cubicBezTo>
                  <a:cubicBezTo>
                    <a:pt x="144" y="957"/>
                    <a:pt x="155" y="964"/>
                    <a:pt x="164" y="971"/>
                  </a:cubicBezTo>
                  <a:cubicBezTo>
                    <a:pt x="187" y="990"/>
                    <a:pt x="209" y="1003"/>
                    <a:pt x="233" y="1010"/>
                  </a:cubicBezTo>
                  <a:cubicBezTo>
                    <a:pt x="236" y="1011"/>
                    <a:pt x="238" y="1012"/>
                    <a:pt x="238" y="1012"/>
                  </a:cubicBezTo>
                  <a:cubicBezTo>
                    <a:pt x="253" y="1022"/>
                    <a:pt x="269" y="1033"/>
                    <a:pt x="284" y="1043"/>
                  </a:cubicBezTo>
                  <a:lnTo>
                    <a:pt x="289" y="1046"/>
                  </a:lnTo>
                  <a:lnTo>
                    <a:pt x="283" y="1086"/>
                  </a:lnTo>
                  <a:lnTo>
                    <a:pt x="365" y="1086"/>
                  </a:lnTo>
                  <a:lnTo>
                    <a:pt x="371" y="1104"/>
                  </a:lnTo>
                  <a:lnTo>
                    <a:pt x="378" y="1118"/>
                  </a:lnTo>
                  <a:lnTo>
                    <a:pt x="393" y="1123"/>
                  </a:lnTo>
                  <a:lnTo>
                    <a:pt x="406" y="1126"/>
                  </a:lnTo>
                  <a:cubicBezTo>
                    <a:pt x="406" y="1126"/>
                    <a:pt x="407" y="1126"/>
                    <a:pt x="407" y="1127"/>
                  </a:cubicBezTo>
                  <a:cubicBezTo>
                    <a:pt x="413" y="1130"/>
                    <a:pt x="421" y="1135"/>
                    <a:pt x="433" y="1136"/>
                  </a:cubicBezTo>
                  <a:cubicBezTo>
                    <a:pt x="434" y="1136"/>
                    <a:pt x="435" y="1137"/>
                    <a:pt x="437" y="1137"/>
                  </a:cubicBezTo>
                  <a:cubicBezTo>
                    <a:pt x="441" y="1138"/>
                    <a:pt x="447" y="1139"/>
                    <a:pt x="454" y="1139"/>
                  </a:cubicBezTo>
                  <a:cubicBezTo>
                    <a:pt x="469" y="1139"/>
                    <a:pt x="483" y="1133"/>
                    <a:pt x="492" y="1121"/>
                  </a:cubicBezTo>
                  <a:cubicBezTo>
                    <a:pt x="492" y="1121"/>
                    <a:pt x="493" y="1121"/>
                    <a:pt x="493" y="1121"/>
                  </a:cubicBezTo>
                  <a:cubicBezTo>
                    <a:pt x="496" y="1120"/>
                    <a:pt x="500" y="1118"/>
                    <a:pt x="503" y="1116"/>
                  </a:cubicBezTo>
                  <a:cubicBezTo>
                    <a:pt x="511" y="1112"/>
                    <a:pt x="520" y="1108"/>
                    <a:pt x="531" y="1104"/>
                  </a:cubicBezTo>
                  <a:cubicBezTo>
                    <a:pt x="548" y="1097"/>
                    <a:pt x="569" y="1089"/>
                    <a:pt x="586" y="1075"/>
                  </a:cubicBezTo>
                  <a:cubicBezTo>
                    <a:pt x="587" y="1074"/>
                    <a:pt x="587" y="1074"/>
                    <a:pt x="587" y="1074"/>
                  </a:cubicBezTo>
                  <a:cubicBezTo>
                    <a:pt x="596" y="1078"/>
                    <a:pt x="604" y="1082"/>
                    <a:pt x="613" y="1086"/>
                  </a:cubicBezTo>
                  <a:lnTo>
                    <a:pt x="673" y="1114"/>
                  </a:lnTo>
                  <a:lnTo>
                    <a:pt x="674" y="1063"/>
                  </a:lnTo>
                  <a:cubicBezTo>
                    <a:pt x="674" y="1062"/>
                    <a:pt x="674" y="1060"/>
                    <a:pt x="674" y="1059"/>
                  </a:cubicBezTo>
                  <a:cubicBezTo>
                    <a:pt x="678" y="1067"/>
                    <a:pt x="684" y="1074"/>
                    <a:pt x="690" y="1080"/>
                  </a:cubicBezTo>
                  <a:lnTo>
                    <a:pt x="699" y="1091"/>
                  </a:lnTo>
                  <a:cubicBezTo>
                    <a:pt x="693" y="1103"/>
                    <a:pt x="686" y="1114"/>
                    <a:pt x="680" y="1126"/>
                  </a:cubicBezTo>
                  <a:cubicBezTo>
                    <a:pt x="666" y="1155"/>
                    <a:pt x="680" y="1200"/>
                    <a:pt x="701" y="1221"/>
                  </a:cubicBezTo>
                  <a:lnTo>
                    <a:pt x="721" y="1239"/>
                  </a:lnTo>
                  <a:lnTo>
                    <a:pt x="743" y="1224"/>
                  </a:lnTo>
                  <a:cubicBezTo>
                    <a:pt x="746" y="1222"/>
                    <a:pt x="748" y="1220"/>
                    <a:pt x="750" y="1219"/>
                  </a:cubicBezTo>
                  <a:cubicBezTo>
                    <a:pt x="751" y="1218"/>
                    <a:pt x="751" y="1217"/>
                    <a:pt x="752" y="1217"/>
                  </a:cubicBezTo>
                  <a:cubicBezTo>
                    <a:pt x="760" y="1222"/>
                    <a:pt x="768" y="1227"/>
                    <a:pt x="778" y="1230"/>
                  </a:cubicBezTo>
                  <a:cubicBezTo>
                    <a:pt x="782" y="1240"/>
                    <a:pt x="787" y="1251"/>
                    <a:pt x="792" y="1261"/>
                  </a:cubicBezTo>
                  <a:lnTo>
                    <a:pt x="804" y="1291"/>
                  </a:lnTo>
                  <a:lnTo>
                    <a:pt x="820" y="1295"/>
                  </a:lnTo>
                  <a:cubicBezTo>
                    <a:pt x="830" y="1297"/>
                    <a:pt x="839" y="1298"/>
                    <a:pt x="848" y="1298"/>
                  </a:cubicBezTo>
                  <a:cubicBezTo>
                    <a:pt x="858" y="1298"/>
                    <a:pt x="867" y="1297"/>
                    <a:pt x="876" y="1294"/>
                  </a:cubicBezTo>
                  <a:lnTo>
                    <a:pt x="916" y="1327"/>
                  </a:lnTo>
                  <a:lnTo>
                    <a:pt x="936" y="1297"/>
                  </a:lnTo>
                  <a:cubicBezTo>
                    <a:pt x="937" y="1295"/>
                    <a:pt x="938" y="1294"/>
                    <a:pt x="940" y="1292"/>
                  </a:cubicBezTo>
                  <a:cubicBezTo>
                    <a:pt x="943" y="1287"/>
                    <a:pt x="948" y="1281"/>
                    <a:pt x="951" y="1274"/>
                  </a:cubicBezTo>
                  <a:lnTo>
                    <a:pt x="951" y="1274"/>
                  </a:lnTo>
                  <a:cubicBezTo>
                    <a:pt x="955" y="1274"/>
                    <a:pt x="960" y="1275"/>
                    <a:pt x="965" y="1277"/>
                  </a:cubicBezTo>
                  <a:cubicBezTo>
                    <a:pt x="976" y="1282"/>
                    <a:pt x="988" y="1287"/>
                    <a:pt x="1000" y="1293"/>
                  </a:cubicBezTo>
                  <a:lnTo>
                    <a:pt x="1032" y="1308"/>
                  </a:lnTo>
                  <a:lnTo>
                    <a:pt x="1047" y="1298"/>
                  </a:lnTo>
                  <a:cubicBezTo>
                    <a:pt x="1050" y="1297"/>
                    <a:pt x="1052" y="1295"/>
                    <a:pt x="1056" y="1293"/>
                  </a:cubicBezTo>
                  <a:cubicBezTo>
                    <a:pt x="1059" y="1290"/>
                    <a:pt x="1063" y="1288"/>
                    <a:pt x="1067" y="1286"/>
                  </a:cubicBezTo>
                  <a:cubicBezTo>
                    <a:pt x="1068" y="1287"/>
                    <a:pt x="1070" y="1288"/>
                    <a:pt x="1071" y="1289"/>
                  </a:cubicBezTo>
                  <a:cubicBezTo>
                    <a:pt x="1077" y="1295"/>
                    <a:pt x="1083" y="1300"/>
                    <a:pt x="1087" y="1305"/>
                  </a:cubicBezTo>
                  <a:cubicBezTo>
                    <a:pt x="1101" y="1321"/>
                    <a:pt x="1117" y="1330"/>
                    <a:pt x="1140" y="1335"/>
                  </a:cubicBezTo>
                  <a:lnTo>
                    <a:pt x="1167" y="1340"/>
                  </a:lnTo>
                  <a:lnTo>
                    <a:pt x="1180" y="1305"/>
                  </a:lnTo>
                  <a:lnTo>
                    <a:pt x="1200" y="1299"/>
                  </a:lnTo>
                  <a:cubicBezTo>
                    <a:pt x="1200" y="1299"/>
                    <a:pt x="1208" y="1277"/>
                    <a:pt x="1209" y="1274"/>
                  </a:cubicBezTo>
                  <a:cubicBezTo>
                    <a:pt x="1211" y="1268"/>
                    <a:pt x="1214" y="1260"/>
                    <a:pt x="1216" y="1252"/>
                  </a:cubicBezTo>
                  <a:cubicBezTo>
                    <a:pt x="1218" y="1243"/>
                    <a:pt x="1222" y="1228"/>
                    <a:pt x="1215" y="1213"/>
                  </a:cubicBezTo>
                  <a:cubicBezTo>
                    <a:pt x="1214" y="1211"/>
                    <a:pt x="1214" y="1210"/>
                    <a:pt x="1215" y="1210"/>
                  </a:cubicBezTo>
                  <a:cubicBezTo>
                    <a:pt x="1234" y="1184"/>
                    <a:pt x="1234" y="1156"/>
                    <a:pt x="1234" y="1134"/>
                  </a:cubicBezTo>
                  <a:cubicBezTo>
                    <a:pt x="1234" y="1125"/>
                    <a:pt x="1234" y="1117"/>
                    <a:pt x="1235" y="1110"/>
                  </a:cubicBezTo>
                  <a:lnTo>
                    <a:pt x="1237" y="1098"/>
                  </a:lnTo>
                  <a:lnTo>
                    <a:pt x="1233" y="1090"/>
                  </a:lnTo>
                  <a:cubicBezTo>
                    <a:pt x="1233" y="1089"/>
                    <a:pt x="1237" y="1082"/>
                    <a:pt x="1237" y="1082"/>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238"/>
            <p:cNvSpPr>
              <a:spLocks/>
            </p:cNvSpPr>
            <p:nvPr/>
          </p:nvSpPr>
          <p:spPr bwMode="auto">
            <a:xfrm>
              <a:off x="9099550" y="5175250"/>
              <a:ext cx="358775" cy="288925"/>
            </a:xfrm>
            <a:custGeom>
              <a:avLst/>
              <a:gdLst>
                <a:gd name="T0" fmla="*/ 343 w 376"/>
                <a:gd name="T1" fmla="*/ 0 h 303"/>
                <a:gd name="T2" fmla="*/ 343 w 376"/>
                <a:gd name="T3" fmla="*/ 0 h 303"/>
                <a:gd name="T4" fmla="*/ 326 w 376"/>
                <a:gd name="T5" fmla="*/ 3 h 303"/>
                <a:gd name="T6" fmla="*/ 307 w 376"/>
                <a:gd name="T7" fmla="*/ 6 h 303"/>
                <a:gd name="T8" fmla="*/ 240 w 376"/>
                <a:gd name="T9" fmla="*/ 26 h 303"/>
                <a:gd name="T10" fmla="*/ 208 w 376"/>
                <a:gd name="T11" fmla="*/ 44 h 303"/>
                <a:gd name="T12" fmla="*/ 197 w 376"/>
                <a:gd name="T13" fmla="*/ 49 h 303"/>
                <a:gd name="T14" fmla="*/ 184 w 376"/>
                <a:gd name="T15" fmla="*/ 54 h 303"/>
                <a:gd name="T16" fmla="*/ 184 w 376"/>
                <a:gd name="T17" fmla="*/ 54 h 303"/>
                <a:gd name="T18" fmla="*/ 172 w 376"/>
                <a:gd name="T19" fmla="*/ 48 h 303"/>
                <a:gd name="T20" fmla="*/ 160 w 376"/>
                <a:gd name="T21" fmla="*/ 51 h 303"/>
                <a:gd name="T22" fmla="*/ 114 w 376"/>
                <a:gd name="T23" fmla="*/ 87 h 303"/>
                <a:gd name="T24" fmla="*/ 112 w 376"/>
                <a:gd name="T25" fmla="*/ 91 h 303"/>
                <a:gd name="T26" fmla="*/ 105 w 376"/>
                <a:gd name="T27" fmla="*/ 99 h 303"/>
                <a:gd name="T28" fmla="*/ 99 w 376"/>
                <a:gd name="T29" fmla="*/ 105 h 303"/>
                <a:gd name="T30" fmla="*/ 95 w 376"/>
                <a:gd name="T31" fmla="*/ 109 h 303"/>
                <a:gd name="T32" fmla="*/ 92 w 376"/>
                <a:gd name="T33" fmla="*/ 116 h 303"/>
                <a:gd name="T34" fmla="*/ 87 w 376"/>
                <a:gd name="T35" fmla="*/ 118 h 303"/>
                <a:gd name="T36" fmla="*/ 71 w 376"/>
                <a:gd name="T37" fmla="*/ 124 h 303"/>
                <a:gd name="T38" fmla="*/ 63 w 376"/>
                <a:gd name="T39" fmla="*/ 127 h 303"/>
                <a:gd name="T40" fmla="*/ 13 w 376"/>
                <a:gd name="T41" fmla="*/ 190 h 303"/>
                <a:gd name="T42" fmla="*/ 12 w 376"/>
                <a:gd name="T43" fmla="*/ 193 h 303"/>
                <a:gd name="T44" fmla="*/ 0 w 376"/>
                <a:gd name="T45" fmla="*/ 224 h 303"/>
                <a:gd name="T46" fmla="*/ 32 w 376"/>
                <a:gd name="T47" fmla="*/ 236 h 303"/>
                <a:gd name="T48" fmla="*/ 32 w 376"/>
                <a:gd name="T49" fmla="*/ 240 h 303"/>
                <a:gd name="T50" fmla="*/ 36 w 376"/>
                <a:gd name="T51" fmla="*/ 265 h 303"/>
                <a:gd name="T52" fmla="*/ 41 w 376"/>
                <a:gd name="T53" fmla="*/ 283 h 303"/>
                <a:gd name="T54" fmla="*/ 80 w 376"/>
                <a:gd name="T55" fmla="*/ 293 h 303"/>
                <a:gd name="T56" fmla="*/ 88 w 376"/>
                <a:gd name="T57" fmla="*/ 297 h 303"/>
                <a:gd name="T58" fmla="*/ 90 w 376"/>
                <a:gd name="T59" fmla="*/ 303 h 303"/>
                <a:gd name="T60" fmla="*/ 95 w 376"/>
                <a:gd name="T61" fmla="*/ 301 h 303"/>
                <a:gd name="T62" fmla="*/ 99 w 376"/>
                <a:gd name="T63" fmla="*/ 303 h 303"/>
                <a:gd name="T64" fmla="*/ 101 w 376"/>
                <a:gd name="T65" fmla="*/ 299 h 303"/>
                <a:gd name="T66" fmla="*/ 123 w 376"/>
                <a:gd name="T67" fmla="*/ 291 h 303"/>
                <a:gd name="T68" fmla="*/ 132 w 376"/>
                <a:gd name="T69" fmla="*/ 288 h 303"/>
                <a:gd name="T70" fmla="*/ 158 w 376"/>
                <a:gd name="T71" fmla="*/ 290 h 303"/>
                <a:gd name="T72" fmla="*/ 210 w 376"/>
                <a:gd name="T73" fmla="*/ 279 h 303"/>
                <a:gd name="T74" fmla="*/ 214 w 376"/>
                <a:gd name="T75" fmla="*/ 282 h 303"/>
                <a:gd name="T76" fmla="*/ 223 w 376"/>
                <a:gd name="T77" fmla="*/ 273 h 303"/>
                <a:gd name="T78" fmla="*/ 235 w 376"/>
                <a:gd name="T79" fmla="*/ 266 h 303"/>
                <a:gd name="T80" fmla="*/ 233 w 376"/>
                <a:gd name="T81" fmla="*/ 262 h 303"/>
                <a:gd name="T82" fmla="*/ 245 w 376"/>
                <a:gd name="T83" fmla="*/ 250 h 303"/>
                <a:gd name="T84" fmla="*/ 261 w 376"/>
                <a:gd name="T85" fmla="*/ 235 h 303"/>
                <a:gd name="T86" fmla="*/ 294 w 376"/>
                <a:gd name="T87" fmla="*/ 228 h 303"/>
                <a:gd name="T88" fmla="*/ 321 w 376"/>
                <a:gd name="T89" fmla="*/ 204 h 303"/>
                <a:gd name="T90" fmla="*/ 329 w 376"/>
                <a:gd name="T91" fmla="*/ 198 h 303"/>
                <a:gd name="T92" fmla="*/ 341 w 376"/>
                <a:gd name="T93" fmla="*/ 195 h 303"/>
                <a:gd name="T94" fmla="*/ 338 w 376"/>
                <a:gd name="T95" fmla="*/ 189 h 303"/>
                <a:gd name="T96" fmla="*/ 340 w 376"/>
                <a:gd name="T97" fmla="*/ 186 h 303"/>
                <a:gd name="T98" fmla="*/ 343 w 376"/>
                <a:gd name="T99" fmla="*/ 184 h 303"/>
                <a:gd name="T100" fmla="*/ 342 w 376"/>
                <a:gd name="T101" fmla="*/ 183 h 303"/>
                <a:gd name="T102" fmla="*/ 345 w 376"/>
                <a:gd name="T103" fmla="*/ 152 h 303"/>
                <a:gd name="T104" fmla="*/ 353 w 376"/>
                <a:gd name="T105" fmla="*/ 143 h 303"/>
                <a:gd name="T106" fmla="*/ 365 w 376"/>
                <a:gd name="T107" fmla="*/ 137 h 303"/>
                <a:gd name="T108" fmla="*/ 365 w 376"/>
                <a:gd name="T109" fmla="*/ 56 h 303"/>
                <a:gd name="T110" fmla="*/ 376 w 376"/>
                <a:gd name="T111" fmla="*/ 32 h 303"/>
                <a:gd name="T112" fmla="*/ 343 w 376"/>
                <a:gd name="T11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03">
                  <a:moveTo>
                    <a:pt x="343" y="0"/>
                  </a:moveTo>
                  <a:lnTo>
                    <a:pt x="343" y="0"/>
                  </a:lnTo>
                  <a:lnTo>
                    <a:pt x="326" y="3"/>
                  </a:lnTo>
                  <a:cubicBezTo>
                    <a:pt x="320" y="5"/>
                    <a:pt x="313" y="6"/>
                    <a:pt x="307" y="6"/>
                  </a:cubicBezTo>
                  <a:cubicBezTo>
                    <a:pt x="286" y="9"/>
                    <a:pt x="262" y="12"/>
                    <a:pt x="240" y="26"/>
                  </a:cubicBezTo>
                  <a:lnTo>
                    <a:pt x="208" y="44"/>
                  </a:lnTo>
                  <a:cubicBezTo>
                    <a:pt x="204" y="45"/>
                    <a:pt x="201" y="47"/>
                    <a:pt x="197" y="49"/>
                  </a:cubicBezTo>
                  <a:cubicBezTo>
                    <a:pt x="193" y="51"/>
                    <a:pt x="187" y="54"/>
                    <a:pt x="184" y="54"/>
                  </a:cubicBezTo>
                  <a:cubicBezTo>
                    <a:pt x="184" y="54"/>
                    <a:pt x="184" y="54"/>
                    <a:pt x="184" y="54"/>
                  </a:cubicBezTo>
                  <a:lnTo>
                    <a:pt x="172" y="48"/>
                  </a:lnTo>
                  <a:lnTo>
                    <a:pt x="160" y="51"/>
                  </a:lnTo>
                  <a:cubicBezTo>
                    <a:pt x="135" y="58"/>
                    <a:pt x="123" y="76"/>
                    <a:pt x="114" y="87"/>
                  </a:cubicBezTo>
                  <a:lnTo>
                    <a:pt x="112" y="91"/>
                  </a:lnTo>
                  <a:cubicBezTo>
                    <a:pt x="111" y="93"/>
                    <a:pt x="108" y="96"/>
                    <a:pt x="105" y="99"/>
                  </a:cubicBezTo>
                  <a:cubicBezTo>
                    <a:pt x="103" y="100"/>
                    <a:pt x="101" y="102"/>
                    <a:pt x="99" y="105"/>
                  </a:cubicBezTo>
                  <a:lnTo>
                    <a:pt x="95" y="109"/>
                  </a:lnTo>
                  <a:cubicBezTo>
                    <a:pt x="95" y="109"/>
                    <a:pt x="93" y="115"/>
                    <a:pt x="92" y="116"/>
                  </a:cubicBezTo>
                  <a:cubicBezTo>
                    <a:pt x="91" y="117"/>
                    <a:pt x="89" y="117"/>
                    <a:pt x="87" y="118"/>
                  </a:cubicBezTo>
                  <a:cubicBezTo>
                    <a:pt x="82" y="120"/>
                    <a:pt x="76" y="122"/>
                    <a:pt x="71" y="124"/>
                  </a:cubicBezTo>
                  <a:cubicBezTo>
                    <a:pt x="69" y="125"/>
                    <a:pt x="66" y="126"/>
                    <a:pt x="63" y="127"/>
                  </a:cubicBezTo>
                  <a:cubicBezTo>
                    <a:pt x="49" y="131"/>
                    <a:pt x="9" y="143"/>
                    <a:pt x="13" y="190"/>
                  </a:cubicBezTo>
                  <a:cubicBezTo>
                    <a:pt x="13" y="191"/>
                    <a:pt x="12" y="192"/>
                    <a:pt x="12" y="193"/>
                  </a:cubicBezTo>
                  <a:lnTo>
                    <a:pt x="0" y="224"/>
                  </a:lnTo>
                  <a:cubicBezTo>
                    <a:pt x="0" y="224"/>
                    <a:pt x="32" y="236"/>
                    <a:pt x="32" y="236"/>
                  </a:cubicBezTo>
                  <a:cubicBezTo>
                    <a:pt x="32" y="237"/>
                    <a:pt x="32" y="238"/>
                    <a:pt x="32" y="240"/>
                  </a:cubicBezTo>
                  <a:cubicBezTo>
                    <a:pt x="30" y="251"/>
                    <a:pt x="34" y="260"/>
                    <a:pt x="36" y="265"/>
                  </a:cubicBezTo>
                  <a:lnTo>
                    <a:pt x="41" y="283"/>
                  </a:lnTo>
                  <a:lnTo>
                    <a:pt x="80" y="293"/>
                  </a:lnTo>
                  <a:lnTo>
                    <a:pt x="88" y="297"/>
                  </a:lnTo>
                  <a:lnTo>
                    <a:pt x="90" y="303"/>
                  </a:lnTo>
                  <a:lnTo>
                    <a:pt x="95" y="301"/>
                  </a:lnTo>
                  <a:lnTo>
                    <a:pt x="99" y="303"/>
                  </a:lnTo>
                  <a:lnTo>
                    <a:pt x="101" y="299"/>
                  </a:lnTo>
                  <a:lnTo>
                    <a:pt x="123" y="291"/>
                  </a:lnTo>
                  <a:lnTo>
                    <a:pt x="132" y="288"/>
                  </a:lnTo>
                  <a:cubicBezTo>
                    <a:pt x="140" y="289"/>
                    <a:pt x="149" y="290"/>
                    <a:pt x="158" y="290"/>
                  </a:cubicBezTo>
                  <a:cubicBezTo>
                    <a:pt x="177" y="290"/>
                    <a:pt x="195" y="286"/>
                    <a:pt x="210" y="279"/>
                  </a:cubicBezTo>
                  <a:lnTo>
                    <a:pt x="214" y="282"/>
                  </a:lnTo>
                  <a:lnTo>
                    <a:pt x="223" y="273"/>
                  </a:lnTo>
                  <a:lnTo>
                    <a:pt x="235" y="266"/>
                  </a:lnTo>
                  <a:lnTo>
                    <a:pt x="233" y="262"/>
                  </a:lnTo>
                  <a:lnTo>
                    <a:pt x="245" y="250"/>
                  </a:lnTo>
                  <a:lnTo>
                    <a:pt x="261" y="235"/>
                  </a:lnTo>
                  <a:lnTo>
                    <a:pt x="294" y="228"/>
                  </a:lnTo>
                  <a:lnTo>
                    <a:pt x="321" y="204"/>
                  </a:lnTo>
                  <a:cubicBezTo>
                    <a:pt x="323" y="202"/>
                    <a:pt x="326" y="200"/>
                    <a:pt x="329" y="198"/>
                  </a:cubicBezTo>
                  <a:lnTo>
                    <a:pt x="341" y="195"/>
                  </a:lnTo>
                  <a:lnTo>
                    <a:pt x="338" y="189"/>
                  </a:lnTo>
                  <a:cubicBezTo>
                    <a:pt x="338" y="188"/>
                    <a:pt x="339" y="187"/>
                    <a:pt x="340" y="186"/>
                  </a:cubicBezTo>
                  <a:lnTo>
                    <a:pt x="343" y="184"/>
                  </a:lnTo>
                  <a:lnTo>
                    <a:pt x="342" y="183"/>
                  </a:lnTo>
                  <a:cubicBezTo>
                    <a:pt x="346" y="175"/>
                    <a:pt x="348" y="165"/>
                    <a:pt x="345" y="152"/>
                  </a:cubicBezTo>
                  <a:lnTo>
                    <a:pt x="353" y="143"/>
                  </a:lnTo>
                  <a:lnTo>
                    <a:pt x="365" y="137"/>
                  </a:lnTo>
                  <a:lnTo>
                    <a:pt x="365" y="56"/>
                  </a:lnTo>
                  <a:lnTo>
                    <a:pt x="376" y="32"/>
                  </a:lnTo>
                  <a:lnTo>
                    <a:pt x="343" y="0"/>
                  </a:lnTo>
                  <a:close/>
                </a:path>
              </a:pathLst>
            </a:custGeom>
            <a:solidFill>
              <a:srgbClr val="3D3D3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239"/>
            <p:cNvSpPr>
              <a:spLocks/>
            </p:cNvSpPr>
            <p:nvPr/>
          </p:nvSpPr>
          <p:spPr bwMode="auto">
            <a:xfrm>
              <a:off x="9493250" y="5245100"/>
              <a:ext cx="547688" cy="746125"/>
            </a:xfrm>
            <a:custGeom>
              <a:avLst/>
              <a:gdLst>
                <a:gd name="T0" fmla="*/ 554 w 574"/>
                <a:gd name="T1" fmla="*/ 553 h 783"/>
                <a:gd name="T2" fmla="*/ 560 w 574"/>
                <a:gd name="T3" fmla="*/ 493 h 783"/>
                <a:gd name="T4" fmla="*/ 549 w 574"/>
                <a:gd name="T5" fmla="*/ 451 h 783"/>
                <a:gd name="T6" fmla="*/ 560 w 574"/>
                <a:gd name="T7" fmla="*/ 402 h 783"/>
                <a:gd name="T8" fmla="*/ 488 w 574"/>
                <a:gd name="T9" fmla="*/ 402 h 783"/>
                <a:gd name="T10" fmla="*/ 486 w 574"/>
                <a:gd name="T11" fmla="*/ 393 h 783"/>
                <a:gd name="T12" fmla="*/ 550 w 574"/>
                <a:gd name="T13" fmla="*/ 284 h 783"/>
                <a:gd name="T14" fmla="*/ 529 w 574"/>
                <a:gd name="T15" fmla="*/ 248 h 783"/>
                <a:gd name="T16" fmla="*/ 512 w 574"/>
                <a:gd name="T17" fmla="*/ 178 h 783"/>
                <a:gd name="T18" fmla="*/ 522 w 574"/>
                <a:gd name="T19" fmla="*/ 142 h 783"/>
                <a:gd name="T20" fmla="*/ 483 w 574"/>
                <a:gd name="T21" fmla="*/ 35 h 783"/>
                <a:gd name="T22" fmla="*/ 425 w 574"/>
                <a:gd name="T23" fmla="*/ 122 h 783"/>
                <a:gd name="T24" fmla="*/ 394 w 574"/>
                <a:gd name="T25" fmla="*/ 104 h 783"/>
                <a:gd name="T26" fmla="*/ 372 w 574"/>
                <a:gd name="T27" fmla="*/ 102 h 783"/>
                <a:gd name="T28" fmla="*/ 353 w 574"/>
                <a:gd name="T29" fmla="*/ 88 h 783"/>
                <a:gd name="T30" fmla="*/ 289 w 574"/>
                <a:gd name="T31" fmla="*/ 25 h 783"/>
                <a:gd name="T32" fmla="*/ 199 w 574"/>
                <a:gd name="T33" fmla="*/ 0 h 783"/>
                <a:gd name="T34" fmla="*/ 117 w 574"/>
                <a:gd name="T35" fmla="*/ 2 h 783"/>
                <a:gd name="T36" fmla="*/ 78 w 574"/>
                <a:gd name="T37" fmla="*/ 13 h 783"/>
                <a:gd name="T38" fmla="*/ 14 w 574"/>
                <a:gd name="T39" fmla="*/ 87 h 783"/>
                <a:gd name="T40" fmla="*/ 20 w 574"/>
                <a:gd name="T41" fmla="*/ 127 h 783"/>
                <a:gd name="T42" fmla="*/ 15 w 574"/>
                <a:gd name="T43" fmla="*/ 139 h 783"/>
                <a:gd name="T44" fmla="*/ 6 w 574"/>
                <a:gd name="T45" fmla="*/ 248 h 783"/>
                <a:gd name="T46" fmla="*/ 23 w 574"/>
                <a:gd name="T47" fmla="*/ 298 h 783"/>
                <a:gd name="T48" fmla="*/ 14 w 574"/>
                <a:gd name="T49" fmla="*/ 348 h 783"/>
                <a:gd name="T50" fmla="*/ 19 w 574"/>
                <a:gd name="T51" fmla="*/ 433 h 783"/>
                <a:gd name="T52" fmla="*/ 72 w 574"/>
                <a:gd name="T53" fmla="*/ 451 h 783"/>
                <a:gd name="T54" fmla="*/ 82 w 574"/>
                <a:gd name="T55" fmla="*/ 469 h 783"/>
                <a:gd name="T56" fmla="*/ 81 w 574"/>
                <a:gd name="T57" fmla="*/ 517 h 783"/>
                <a:gd name="T58" fmla="*/ 129 w 574"/>
                <a:gd name="T59" fmla="*/ 533 h 783"/>
                <a:gd name="T60" fmla="*/ 154 w 574"/>
                <a:gd name="T61" fmla="*/ 558 h 783"/>
                <a:gd name="T62" fmla="*/ 231 w 574"/>
                <a:gd name="T63" fmla="*/ 608 h 783"/>
                <a:gd name="T64" fmla="*/ 245 w 574"/>
                <a:gd name="T65" fmla="*/ 645 h 783"/>
                <a:gd name="T66" fmla="*/ 245 w 574"/>
                <a:gd name="T67" fmla="*/ 659 h 783"/>
                <a:gd name="T68" fmla="*/ 255 w 574"/>
                <a:gd name="T69" fmla="*/ 728 h 783"/>
                <a:gd name="T70" fmla="*/ 280 w 574"/>
                <a:gd name="T71" fmla="*/ 778 h 783"/>
                <a:gd name="T72" fmla="*/ 334 w 574"/>
                <a:gd name="T73" fmla="*/ 783 h 783"/>
                <a:gd name="T74" fmla="*/ 335 w 574"/>
                <a:gd name="T75" fmla="*/ 783 h 783"/>
                <a:gd name="T76" fmla="*/ 388 w 574"/>
                <a:gd name="T77" fmla="*/ 753 h 783"/>
                <a:gd name="T78" fmla="*/ 424 w 574"/>
                <a:gd name="T79" fmla="*/ 726 h 783"/>
                <a:gd name="T80" fmla="*/ 447 w 574"/>
                <a:gd name="T81" fmla="*/ 706 h 783"/>
                <a:gd name="T82" fmla="*/ 487 w 574"/>
                <a:gd name="T83" fmla="*/ 674 h 783"/>
                <a:gd name="T84" fmla="*/ 541 w 574"/>
                <a:gd name="T85" fmla="*/ 652 h 783"/>
                <a:gd name="T86" fmla="*/ 563 w 574"/>
                <a:gd name="T87" fmla="*/ 607 h 783"/>
                <a:gd name="T88" fmla="*/ 558 w 574"/>
                <a:gd name="T89" fmla="*/ 56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783">
                  <a:moveTo>
                    <a:pt x="554" y="553"/>
                  </a:moveTo>
                  <a:lnTo>
                    <a:pt x="554" y="553"/>
                  </a:lnTo>
                  <a:lnTo>
                    <a:pt x="556" y="549"/>
                  </a:lnTo>
                  <a:cubicBezTo>
                    <a:pt x="561" y="534"/>
                    <a:pt x="568" y="513"/>
                    <a:pt x="560" y="493"/>
                  </a:cubicBezTo>
                  <a:cubicBezTo>
                    <a:pt x="560" y="491"/>
                    <a:pt x="560" y="490"/>
                    <a:pt x="560" y="489"/>
                  </a:cubicBezTo>
                  <a:cubicBezTo>
                    <a:pt x="560" y="481"/>
                    <a:pt x="559" y="465"/>
                    <a:pt x="549" y="451"/>
                  </a:cubicBezTo>
                  <a:cubicBezTo>
                    <a:pt x="549" y="451"/>
                    <a:pt x="551" y="442"/>
                    <a:pt x="551" y="442"/>
                  </a:cubicBezTo>
                  <a:lnTo>
                    <a:pt x="560" y="402"/>
                  </a:lnTo>
                  <a:lnTo>
                    <a:pt x="499" y="402"/>
                  </a:lnTo>
                  <a:cubicBezTo>
                    <a:pt x="495" y="402"/>
                    <a:pt x="492" y="402"/>
                    <a:pt x="488" y="402"/>
                  </a:cubicBezTo>
                  <a:cubicBezTo>
                    <a:pt x="486" y="396"/>
                    <a:pt x="486" y="393"/>
                    <a:pt x="486" y="393"/>
                  </a:cubicBezTo>
                  <a:lnTo>
                    <a:pt x="486" y="393"/>
                  </a:lnTo>
                  <a:cubicBezTo>
                    <a:pt x="490" y="379"/>
                    <a:pt x="489" y="368"/>
                    <a:pt x="487" y="359"/>
                  </a:cubicBezTo>
                  <a:cubicBezTo>
                    <a:pt x="526" y="354"/>
                    <a:pt x="549" y="327"/>
                    <a:pt x="550" y="284"/>
                  </a:cubicBezTo>
                  <a:lnTo>
                    <a:pt x="550" y="271"/>
                  </a:lnTo>
                  <a:lnTo>
                    <a:pt x="529" y="248"/>
                  </a:lnTo>
                  <a:cubicBezTo>
                    <a:pt x="530" y="229"/>
                    <a:pt x="521" y="212"/>
                    <a:pt x="505" y="200"/>
                  </a:cubicBezTo>
                  <a:cubicBezTo>
                    <a:pt x="509" y="192"/>
                    <a:pt x="510" y="185"/>
                    <a:pt x="512" y="178"/>
                  </a:cubicBezTo>
                  <a:cubicBezTo>
                    <a:pt x="512" y="176"/>
                    <a:pt x="513" y="174"/>
                    <a:pt x="513" y="173"/>
                  </a:cubicBezTo>
                  <a:lnTo>
                    <a:pt x="522" y="142"/>
                  </a:lnTo>
                  <a:lnTo>
                    <a:pt x="509" y="138"/>
                  </a:lnTo>
                  <a:lnTo>
                    <a:pt x="483" y="35"/>
                  </a:lnTo>
                  <a:lnTo>
                    <a:pt x="458" y="125"/>
                  </a:lnTo>
                  <a:cubicBezTo>
                    <a:pt x="447" y="124"/>
                    <a:pt x="436" y="123"/>
                    <a:pt x="425" y="122"/>
                  </a:cubicBezTo>
                  <a:lnTo>
                    <a:pt x="407" y="96"/>
                  </a:lnTo>
                  <a:lnTo>
                    <a:pt x="394" y="104"/>
                  </a:lnTo>
                  <a:lnTo>
                    <a:pt x="385" y="93"/>
                  </a:lnTo>
                  <a:lnTo>
                    <a:pt x="372" y="102"/>
                  </a:lnTo>
                  <a:cubicBezTo>
                    <a:pt x="371" y="102"/>
                    <a:pt x="370" y="101"/>
                    <a:pt x="369" y="101"/>
                  </a:cubicBezTo>
                  <a:cubicBezTo>
                    <a:pt x="364" y="98"/>
                    <a:pt x="359" y="93"/>
                    <a:pt x="353" y="88"/>
                  </a:cubicBezTo>
                  <a:cubicBezTo>
                    <a:pt x="351" y="86"/>
                    <a:pt x="348" y="84"/>
                    <a:pt x="345" y="81"/>
                  </a:cubicBezTo>
                  <a:lnTo>
                    <a:pt x="289" y="25"/>
                  </a:lnTo>
                  <a:lnTo>
                    <a:pt x="284" y="14"/>
                  </a:lnTo>
                  <a:lnTo>
                    <a:pt x="199" y="0"/>
                  </a:lnTo>
                  <a:lnTo>
                    <a:pt x="192" y="16"/>
                  </a:lnTo>
                  <a:cubicBezTo>
                    <a:pt x="166" y="9"/>
                    <a:pt x="141" y="5"/>
                    <a:pt x="117" y="2"/>
                  </a:cubicBezTo>
                  <a:lnTo>
                    <a:pt x="100" y="0"/>
                  </a:lnTo>
                  <a:lnTo>
                    <a:pt x="78" y="13"/>
                  </a:lnTo>
                  <a:lnTo>
                    <a:pt x="14" y="73"/>
                  </a:lnTo>
                  <a:lnTo>
                    <a:pt x="14" y="87"/>
                  </a:lnTo>
                  <a:cubicBezTo>
                    <a:pt x="14" y="88"/>
                    <a:pt x="14" y="89"/>
                    <a:pt x="13" y="91"/>
                  </a:cubicBezTo>
                  <a:cubicBezTo>
                    <a:pt x="13" y="100"/>
                    <a:pt x="11" y="114"/>
                    <a:pt x="20" y="127"/>
                  </a:cubicBezTo>
                  <a:cubicBezTo>
                    <a:pt x="20" y="128"/>
                    <a:pt x="20" y="128"/>
                    <a:pt x="20" y="128"/>
                  </a:cubicBezTo>
                  <a:cubicBezTo>
                    <a:pt x="20" y="129"/>
                    <a:pt x="19" y="132"/>
                    <a:pt x="15" y="139"/>
                  </a:cubicBezTo>
                  <a:cubicBezTo>
                    <a:pt x="2" y="160"/>
                    <a:pt x="1" y="179"/>
                    <a:pt x="10" y="196"/>
                  </a:cubicBezTo>
                  <a:cubicBezTo>
                    <a:pt x="1" y="211"/>
                    <a:pt x="0" y="228"/>
                    <a:pt x="6" y="248"/>
                  </a:cubicBezTo>
                  <a:cubicBezTo>
                    <a:pt x="11" y="264"/>
                    <a:pt x="17" y="280"/>
                    <a:pt x="23" y="297"/>
                  </a:cubicBezTo>
                  <a:lnTo>
                    <a:pt x="23" y="298"/>
                  </a:lnTo>
                  <a:cubicBezTo>
                    <a:pt x="15" y="312"/>
                    <a:pt x="15" y="328"/>
                    <a:pt x="15" y="337"/>
                  </a:cubicBezTo>
                  <a:lnTo>
                    <a:pt x="14" y="348"/>
                  </a:lnTo>
                  <a:cubicBezTo>
                    <a:pt x="14" y="360"/>
                    <a:pt x="14" y="371"/>
                    <a:pt x="12" y="381"/>
                  </a:cubicBezTo>
                  <a:cubicBezTo>
                    <a:pt x="10" y="392"/>
                    <a:pt x="4" y="415"/>
                    <a:pt x="19" y="433"/>
                  </a:cubicBezTo>
                  <a:cubicBezTo>
                    <a:pt x="33" y="451"/>
                    <a:pt x="57" y="451"/>
                    <a:pt x="67" y="451"/>
                  </a:cubicBezTo>
                  <a:cubicBezTo>
                    <a:pt x="68" y="451"/>
                    <a:pt x="70" y="451"/>
                    <a:pt x="72" y="451"/>
                  </a:cubicBezTo>
                  <a:cubicBezTo>
                    <a:pt x="72" y="452"/>
                    <a:pt x="73" y="453"/>
                    <a:pt x="73" y="454"/>
                  </a:cubicBezTo>
                  <a:cubicBezTo>
                    <a:pt x="75" y="458"/>
                    <a:pt x="78" y="464"/>
                    <a:pt x="82" y="469"/>
                  </a:cubicBezTo>
                  <a:cubicBezTo>
                    <a:pt x="81" y="470"/>
                    <a:pt x="61" y="496"/>
                    <a:pt x="61" y="496"/>
                  </a:cubicBezTo>
                  <a:lnTo>
                    <a:pt x="81" y="517"/>
                  </a:lnTo>
                  <a:cubicBezTo>
                    <a:pt x="87" y="525"/>
                    <a:pt x="95" y="529"/>
                    <a:pt x="105" y="530"/>
                  </a:cubicBezTo>
                  <a:cubicBezTo>
                    <a:pt x="113" y="531"/>
                    <a:pt x="121" y="532"/>
                    <a:pt x="129" y="533"/>
                  </a:cubicBezTo>
                  <a:cubicBezTo>
                    <a:pt x="144" y="534"/>
                    <a:pt x="149" y="538"/>
                    <a:pt x="152" y="552"/>
                  </a:cubicBezTo>
                  <a:lnTo>
                    <a:pt x="154" y="558"/>
                  </a:lnTo>
                  <a:cubicBezTo>
                    <a:pt x="160" y="583"/>
                    <a:pt x="178" y="600"/>
                    <a:pt x="204" y="604"/>
                  </a:cubicBezTo>
                  <a:cubicBezTo>
                    <a:pt x="213" y="605"/>
                    <a:pt x="222" y="607"/>
                    <a:pt x="231" y="608"/>
                  </a:cubicBezTo>
                  <a:cubicBezTo>
                    <a:pt x="236" y="616"/>
                    <a:pt x="241" y="623"/>
                    <a:pt x="243" y="631"/>
                  </a:cubicBezTo>
                  <a:cubicBezTo>
                    <a:pt x="244" y="633"/>
                    <a:pt x="245" y="639"/>
                    <a:pt x="245" y="645"/>
                  </a:cubicBezTo>
                  <a:cubicBezTo>
                    <a:pt x="245" y="648"/>
                    <a:pt x="245" y="652"/>
                    <a:pt x="246" y="656"/>
                  </a:cubicBezTo>
                  <a:cubicBezTo>
                    <a:pt x="246" y="657"/>
                    <a:pt x="245" y="657"/>
                    <a:pt x="245" y="659"/>
                  </a:cubicBezTo>
                  <a:cubicBezTo>
                    <a:pt x="245" y="665"/>
                    <a:pt x="245" y="675"/>
                    <a:pt x="250" y="685"/>
                  </a:cubicBezTo>
                  <a:cubicBezTo>
                    <a:pt x="261" y="709"/>
                    <a:pt x="262" y="717"/>
                    <a:pt x="255" y="728"/>
                  </a:cubicBezTo>
                  <a:lnTo>
                    <a:pt x="227" y="773"/>
                  </a:lnTo>
                  <a:lnTo>
                    <a:pt x="280" y="778"/>
                  </a:lnTo>
                  <a:cubicBezTo>
                    <a:pt x="286" y="779"/>
                    <a:pt x="291" y="779"/>
                    <a:pt x="296" y="780"/>
                  </a:cubicBezTo>
                  <a:cubicBezTo>
                    <a:pt x="309" y="781"/>
                    <a:pt x="321" y="783"/>
                    <a:pt x="334" y="783"/>
                  </a:cubicBezTo>
                  <a:lnTo>
                    <a:pt x="335" y="783"/>
                  </a:lnTo>
                  <a:lnTo>
                    <a:pt x="335" y="783"/>
                  </a:lnTo>
                  <a:cubicBezTo>
                    <a:pt x="350" y="783"/>
                    <a:pt x="376" y="775"/>
                    <a:pt x="386" y="753"/>
                  </a:cubicBezTo>
                  <a:cubicBezTo>
                    <a:pt x="386" y="753"/>
                    <a:pt x="387" y="753"/>
                    <a:pt x="388" y="753"/>
                  </a:cubicBezTo>
                  <a:lnTo>
                    <a:pt x="416" y="754"/>
                  </a:lnTo>
                  <a:cubicBezTo>
                    <a:pt x="416" y="754"/>
                    <a:pt x="424" y="727"/>
                    <a:pt x="424" y="726"/>
                  </a:cubicBezTo>
                  <a:cubicBezTo>
                    <a:pt x="425" y="726"/>
                    <a:pt x="427" y="725"/>
                    <a:pt x="429" y="724"/>
                  </a:cubicBezTo>
                  <a:cubicBezTo>
                    <a:pt x="432" y="722"/>
                    <a:pt x="442" y="717"/>
                    <a:pt x="447" y="706"/>
                  </a:cubicBezTo>
                  <a:cubicBezTo>
                    <a:pt x="452" y="698"/>
                    <a:pt x="461" y="692"/>
                    <a:pt x="472" y="685"/>
                  </a:cubicBezTo>
                  <a:cubicBezTo>
                    <a:pt x="477" y="681"/>
                    <a:pt x="482" y="678"/>
                    <a:pt x="487" y="674"/>
                  </a:cubicBezTo>
                  <a:cubicBezTo>
                    <a:pt x="491" y="676"/>
                    <a:pt x="496" y="676"/>
                    <a:pt x="500" y="676"/>
                  </a:cubicBezTo>
                  <a:cubicBezTo>
                    <a:pt x="517" y="676"/>
                    <a:pt x="533" y="667"/>
                    <a:pt x="541" y="652"/>
                  </a:cubicBezTo>
                  <a:cubicBezTo>
                    <a:pt x="547" y="641"/>
                    <a:pt x="553" y="629"/>
                    <a:pt x="558" y="619"/>
                  </a:cubicBezTo>
                  <a:lnTo>
                    <a:pt x="563" y="607"/>
                  </a:lnTo>
                  <a:lnTo>
                    <a:pt x="574" y="586"/>
                  </a:lnTo>
                  <a:lnTo>
                    <a:pt x="558" y="569"/>
                  </a:lnTo>
                  <a:cubicBezTo>
                    <a:pt x="553" y="564"/>
                    <a:pt x="551" y="562"/>
                    <a:pt x="554" y="55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240"/>
            <p:cNvSpPr>
              <a:spLocks/>
            </p:cNvSpPr>
            <p:nvPr/>
          </p:nvSpPr>
          <p:spPr bwMode="auto">
            <a:xfrm>
              <a:off x="9434513" y="5854700"/>
              <a:ext cx="719138" cy="477838"/>
            </a:xfrm>
            <a:custGeom>
              <a:avLst/>
              <a:gdLst>
                <a:gd name="T0" fmla="*/ 734 w 754"/>
                <a:gd name="T1" fmla="*/ 254 h 500"/>
                <a:gd name="T2" fmla="*/ 725 w 754"/>
                <a:gd name="T3" fmla="*/ 238 h 500"/>
                <a:gd name="T4" fmla="*/ 672 w 754"/>
                <a:gd name="T5" fmla="*/ 70 h 500"/>
                <a:gd name="T6" fmla="*/ 669 w 754"/>
                <a:gd name="T7" fmla="*/ 64 h 500"/>
                <a:gd name="T8" fmla="*/ 653 w 754"/>
                <a:gd name="T9" fmla="*/ 74 h 500"/>
                <a:gd name="T10" fmla="*/ 629 w 754"/>
                <a:gd name="T11" fmla="*/ 37 h 500"/>
                <a:gd name="T12" fmla="*/ 603 w 754"/>
                <a:gd name="T13" fmla="*/ 43 h 500"/>
                <a:gd name="T14" fmla="*/ 580 w 754"/>
                <a:gd name="T15" fmla="*/ 36 h 500"/>
                <a:gd name="T16" fmla="*/ 539 w 754"/>
                <a:gd name="T17" fmla="*/ 44 h 500"/>
                <a:gd name="T18" fmla="*/ 535 w 754"/>
                <a:gd name="T19" fmla="*/ 43 h 500"/>
                <a:gd name="T20" fmla="*/ 512 w 754"/>
                <a:gd name="T21" fmla="*/ 36 h 500"/>
                <a:gd name="T22" fmla="*/ 496 w 754"/>
                <a:gd name="T23" fmla="*/ 26 h 500"/>
                <a:gd name="T24" fmla="*/ 436 w 754"/>
                <a:gd name="T25" fmla="*/ 57 h 500"/>
                <a:gd name="T26" fmla="*/ 395 w 754"/>
                <a:gd name="T27" fmla="*/ 86 h 500"/>
                <a:gd name="T28" fmla="*/ 375 w 754"/>
                <a:gd name="T29" fmla="*/ 84 h 500"/>
                <a:gd name="T30" fmla="*/ 323 w 754"/>
                <a:gd name="T31" fmla="*/ 42 h 500"/>
                <a:gd name="T32" fmla="*/ 229 w 754"/>
                <a:gd name="T33" fmla="*/ 97 h 500"/>
                <a:gd name="T34" fmla="*/ 222 w 754"/>
                <a:gd name="T35" fmla="*/ 155 h 500"/>
                <a:gd name="T36" fmla="*/ 198 w 754"/>
                <a:gd name="T37" fmla="*/ 128 h 500"/>
                <a:gd name="T38" fmla="*/ 180 w 754"/>
                <a:gd name="T39" fmla="*/ 42 h 500"/>
                <a:gd name="T40" fmla="*/ 80 w 754"/>
                <a:gd name="T41" fmla="*/ 16 h 500"/>
                <a:gd name="T42" fmla="*/ 41 w 754"/>
                <a:gd name="T43" fmla="*/ 42 h 500"/>
                <a:gd name="T44" fmla="*/ 14 w 754"/>
                <a:gd name="T45" fmla="*/ 72 h 500"/>
                <a:gd name="T46" fmla="*/ 9 w 754"/>
                <a:gd name="T47" fmla="*/ 113 h 500"/>
                <a:gd name="T48" fmla="*/ 19 w 754"/>
                <a:gd name="T49" fmla="*/ 187 h 500"/>
                <a:gd name="T50" fmla="*/ 17 w 754"/>
                <a:gd name="T51" fmla="*/ 233 h 500"/>
                <a:gd name="T52" fmla="*/ 72 w 754"/>
                <a:gd name="T53" fmla="*/ 256 h 500"/>
                <a:gd name="T54" fmla="*/ 114 w 754"/>
                <a:gd name="T55" fmla="*/ 299 h 500"/>
                <a:gd name="T56" fmla="*/ 205 w 754"/>
                <a:gd name="T57" fmla="*/ 446 h 500"/>
                <a:gd name="T58" fmla="*/ 242 w 754"/>
                <a:gd name="T59" fmla="*/ 449 h 500"/>
                <a:gd name="T60" fmla="*/ 316 w 754"/>
                <a:gd name="T61" fmla="*/ 478 h 500"/>
                <a:gd name="T62" fmla="*/ 342 w 754"/>
                <a:gd name="T63" fmla="*/ 476 h 500"/>
                <a:gd name="T64" fmla="*/ 376 w 754"/>
                <a:gd name="T65" fmla="*/ 495 h 500"/>
                <a:gd name="T66" fmla="*/ 466 w 754"/>
                <a:gd name="T67" fmla="*/ 472 h 500"/>
                <a:gd name="T68" fmla="*/ 480 w 754"/>
                <a:gd name="T69" fmla="*/ 465 h 500"/>
                <a:gd name="T70" fmla="*/ 493 w 754"/>
                <a:gd name="T71" fmla="*/ 457 h 500"/>
                <a:gd name="T72" fmla="*/ 582 w 754"/>
                <a:gd name="T73" fmla="*/ 473 h 500"/>
                <a:gd name="T74" fmla="*/ 603 w 754"/>
                <a:gd name="T75" fmla="*/ 445 h 500"/>
                <a:gd name="T76" fmla="*/ 613 w 754"/>
                <a:gd name="T77" fmla="*/ 352 h 500"/>
                <a:gd name="T78" fmla="*/ 628 w 754"/>
                <a:gd name="T79" fmla="*/ 301 h 500"/>
                <a:gd name="T80" fmla="*/ 653 w 754"/>
                <a:gd name="T81" fmla="*/ 322 h 500"/>
                <a:gd name="T82" fmla="*/ 744 w 754"/>
                <a:gd name="T83" fmla="*/ 311 h 500"/>
                <a:gd name="T84" fmla="*/ 743 w 754"/>
                <a:gd name="T85" fmla="*/ 27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500">
                  <a:moveTo>
                    <a:pt x="734" y="254"/>
                  </a:moveTo>
                  <a:lnTo>
                    <a:pt x="734" y="254"/>
                  </a:lnTo>
                  <a:cubicBezTo>
                    <a:pt x="731" y="250"/>
                    <a:pt x="729" y="247"/>
                    <a:pt x="727" y="244"/>
                  </a:cubicBezTo>
                  <a:cubicBezTo>
                    <a:pt x="726" y="242"/>
                    <a:pt x="725" y="240"/>
                    <a:pt x="725" y="238"/>
                  </a:cubicBezTo>
                  <a:cubicBezTo>
                    <a:pt x="721" y="226"/>
                    <a:pt x="717" y="214"/>
                    <a:pt x="715" y="203"/>
                  </a:cubicBezTo>
                  <a:cubicBezTo>
                    <a:pt x="709" y="153"/>
                    <a:pt x="691" y="109"/>
                    <a:pt x="672" y="70"/>
                  </a:cubicBezTo>
                  <a:lnTo>
                    <a:pt x="671" y="66"/>
                  </a:lnTo>
                  <a:lnTo>
                    <a:pt x="669" y="64"/>
                  </a:lnTo>
                  <a:lnTo>
                    <a:pt x="653" y="74"/>
                  </a:lnTo>
                  <a:cubicBezTo>
                    <a:pt x="653" y="74"/>
                    <a:pt x="653" y="74"/>
                    <a:pt x="653" y="74"/>
                  </a:cubicBezTo>
                  <a:lnTo>
                    <a:pt x="668" y="63"/>
                  </a:lnTo>
                  <a:cubicBezTo>
                    <a:pt x="665" y="56"/>
                    <a:pt x="654" y="37"/>
                    <a:pt x="629" y="37"/>
                  </a:cubicBezTo>
                  <a:cubicBezTo>
                    <a:pt x="625" y="37"/>
                    <a:pt x="620" y="38"/>
                    <a:pt x="616" y="39"/>
                  </a:cubicBezTo>
                  <a:lnTo>
                    <a:pt x="603" y="43"/>
                  </a:lnTo>
                  <a:lnTo>
                    <a:pt x="589" y="36"/>
                  </a:lnTo>
                  <a:lnTo>
                    <a:pt x="580" y="36"/>
                  </a:lnTo>
                  <a:cubicBezTo>
                    <a:pt x="571" y="37"/>
                    <a:pt x="562" y="39"/>
                    <a:pt x="554" y="41"/>
                  </a:cubicBezTo>
                  <a:cubicBezTo>
                    <a:pt x="549" y="43"/>
                    <a:pt x="543" y="44"/>
                    <a:pt x="539" y="44"/>
                  </a:cubicBezTo>
                  <a:cubicBezTo>
                    <a:pt x="537" y="44"/>
                    <a:pt x="537" y="44"/>
                    <a:pt x="536" y="43"/>
                  </a:cubicBezTo>
                  <a:lnTo>
                    <a:pt x="535" y="43"/>
                  </a:lnTo>
                  <a:lnTo>
                    <a:pt x="517" y="33"/>
                  </a:lnTo>
                  <a:lnTo>
                    <a:pt x="512" y="36"/>
                  </a:lnTo>
                  <a:cubicBezTo>
                    <a:pt x="510" y="34"/>
                    <a:pt x="509" y="33"/>
                    <a:pt x="507" y="32"/>
                  </a:cubicBezTo>
                  <a:lnTo>
                    <a:pt x="496" y="26"/>
                  </a:lnTo>
                  <a:lnTo>
                    <a:pt x="440" y="38"/>
                  </a:lnTo>
                  <a:lnTo>
                    <a:pt x="436" y="57"/>
                  </a:lnTo>
                  <a:cubicBezTo>
                    <a:pt x="419" y="60"/>
                    <a:pt x="405" y="70"/>
                    <a:pt x="397" y="86"/>
                  </a:cubicBezTo>
                  <a:cubicBezTo>
                    <a:pt x="396" y="86"/>
                    <a:pt x="396" y="86"/>
                    <a:pt x="395" y="86"/>
                  </a:cubicBezTo>
                  <a:cubicBezTo>
                    <a:pt x="393" y="86"/>
                    <a:pt x="392" y="85"/>
                    <a:pt x="390" y="85"/>
                  </a:cubicBezTo>
                  <a:cubicBezTo>
                    <a:pt x="385" y="85"/>
                    <a:pt x="380" y="84"/>
                    <a:pt x="375" y="84"/>
                  </a:cubicBezTo>
                  <a:cubicBezTo>
                    <a:pt x="356" y="84"/>
                    <a:pt x="353" y="82"/>
                    <a:pt x="350" y="78"/>
                  </a:cubicBezTo>
                  <a:lnTo>
                    <a:pt x="323" y="42"/>
                  </a:lnTo>
                  <a:lnTo>
                    <a:pt x="285" y="94"/>
                  </a:lnTo>
                  <a:lnTo>
                    <a:pt x="229" y="97"/>
                  </a:lnTo>
                  <a:lnTo>
                    <a:pt x="232" y="131"/>
                  </a:lnTo>
                  <a:cubicBezTo>
                    <a:pt x="233" y="140"/>
                    <a:pt x="231" y="146"/>
                    <a:pt x="222" y="155"/>
                  </a:cubicBezTo>
                  <a:cubicBezTo>
                    <a:pt x="219" y="154"/>
                    <a:pt x="216" y="152"/>
                    <a:pt x="213" y="151"/>
                  </a:cubicBezTo>
                  <a:cubicBezTo>
                    <a:pt x="208" y="147"/>
                    <a:pt x="204" y="141"/>
                    <a:pt x="198" y="128"/>
                  </a:cubicBezTo>
                  <a:cubicBezTo>
                    <a:pt x="194" y="120"/>
                    <a:pt x="193" y="109"/>
                    <a:pt x="192" y="97"/>
                  </a:cubicBezTo>
                  <a:cubicBezTo>
                    <a:pt x="191" y="80"/>
                    <a:pt x="189" y="62"/>
                    <a:pt x="180" y="42"/>
                  </a:cubicBezTo>
                  <a:cubicBezTo>
                    <a:pt x="161" y="4"/>
                    <a:pt x="133" y="0"/>
                    <a:pt x="121" y="0"/>
                  </a:cubicBezTo>
                  <a:cubicBezTo>
                    <a:pt x="107" y="0"/>
                    <a:pt x="93" y="5"/>
                    <a:pt x="80" y="16"/>
                  </a:cubicBezTo>
                  <a:cubicBezTo>
                    <a:pt x="79" y="17"/>
                    <a:pt x="76" y="19"/>
                    <a:pt x="72" y="20"/>
                  </a:cubicBezTo>
                  <a:cubicBezTo>
                    <a:pt x="63" y="24"/>
                    <a:pt x="51" y="30"/>
                    <a:pt x="41" y="42"/>
                  </a:cubicBezTo>
                  <a:cubicBezTo>
                    <a:pt x="35" y="49"/>
                    <a:pt x="29" y="56"/>
                    <a:pt x="23" y="63"/>
                  </a:cubicBezTo>
                  <a:cubicBezTo>
                    <a:pt x="23" y="63"/>
                    <a:pt x="16" y="70"/>
                    <a:pt x="14" y="72"/>
                  </a:cubicBezTo>
                  <a:lnTo>
                    <a:pt x="0" y="87"/>
                  </a:lnTo>
                  <a:lnTo>
                    <a:pt x="9" y="113"/>
                  </a:lnTo>
                  <a:cubicBezTo>
                    <a:pt x="10" y="115"/>
                    <a:pt x="11" y="118"/>
                    <a:pt x="12" y="121"/>
                  </a:cubicBezTo>
                  <a:cubicBezTo>
                    <a:pt x="22" y="150"/>
                    <a:pt x="28" y="169"/>
                    <a:pt x="19" y="187"/>
                  </a:cubicBezTo>
                  <a:cubicBezTo>
                    <a:pt x="14" y="198"/>
                    <a:pt x="15" y="208"/>
                    <a:pt x="16" y="214"/>
                  </a:cubicBezTo>
                  <a:lnTo>
                    <a:pt x="17" y="233"/>
                  </a:lnTo>
                  <a:lnTo>
                    <a:pt x="47" y="246"/>
                  </a:lnTo>
                  <a:cubicBezTo>
                    <a:pt x="56" y="250"/>
                    <a:pt x="64" y="253"/>
                    <a:pt x="72" y="256"/>
                  </a:cubicBezTo>
                  <a:cubicBezTo>
                    <a:pt x="94" y="265"/>
                    <a:pt x="100" y="272"/>
                    <a:pt x="103" y="282"/>
                  </a:cubicBezTo>
                  <a:cubicBezTo>
                    <a:pt x="105" y="291"/>
                    <a:pt x="110" y="296"/>
                    <a:pt x="114" y="299"/>
                  </a:cubicBezTo>
                  <a:cubicBezTo>
                    <a:pt x="119" y="324"/>
                    <a:pt x="128" y="345"/>
                    <a:pt x="138" y="363"/>
                  </a:cubicBezTo>
                  <a:cubicBezTo>
                    <a:pt x="154" y="395"/>
                    <a:pt x="177" y="422"/>
                    <a:pt x="205" y="446"/>
                  </a:cubicBezTo>
                  <a:lnTo>
                    <a:pt x="223" y="460"/>
                  </a:lnTo>
                  <a:lnTo>
                    <a:pt x="242" y="449"/>
                  </a:lnTo>
                  <a:cubicBezTo>
                    <a:pt x="242" y="449"/>
                    <a:pt x="244" y="451"/>
                    <a:pt x="244" y="451"/>
                  </a:cubicBezTo>
                  <a:cubicBezTo>
                    <a:pt x="264" y="465"/>
                    <a:pt x="287" y="478"/>
                    <a:pt x="316" y="478"/>
                  </a:cubicBezTo>
                  <a:cubicBezTo>
                    <a:pt x="322" y="478"/>
                    <a:pt x="329" y="478"/>
                    <a:pt x="335" y="476"/>
                  </a:cubicBezTo>
                  <a:cubicBezTo>
                    <a:pt x="339" y="476"/>
                    <a:pt x="341" y="476"/>
                    <a:pt x="342" y="476"/>
                  </a:cubicBezTo>
                  <a:cubicBezTo>
                    <a:pt x="344" y="476"/>
                    <a:pt x="344" y="476"/>
                    <a:pt x="345" y="477"/>
                  </a:cubicBezTo>
                  <a:cubicBezTo>
                    <a:pt x="352" y="486"/>
                    <a:pt x="362" y="492"/>
                    <a:pt x="376" y="495"/>
                  </a:cubicBezTo>
                  <a:cubicBezTo>
                    <a:pt x="387" y="498"/>
                    <a:pt x="398" y="500"/>
                    <a:pt x="409" y="500"/>
                  </a:cubicBezTo>
                  <a:cubicBezTo>
                    <a:pt x="433" y="500"/>
                    <a:pt x="452" y="490"/>
                    <a:pt x="466" y="472"/>
                  </a:cubicBezTo>
                  <a:cubicBezTo>
                    <a:pt x="467" y="471"/>
                    <a:pt x="468" y="471"/>
                    <a:pt x="469" y="471"/>
                  </a:cubicBezTo>
                  <a:cubicBezTo>
                    <a:pt x="473" y="469"/>
                    <a:pt x="477" y="467"/>
                    <a:pt x="480" y="465"/>
                  </a:cubicBezTo>
                  <a:lnTo>
                    <a:pt x="484" y="463"/>
                  </a:lnTo>
                  <a:cubicBezTo>
                    <a:pt x="486" y="461"/>
                    <a:pt x="490" y="459"/>
                    <a:pt x="493" y="457"/>
                  </a:cubicBezTo>
                  <a:cubicBezTo>
                    <a:pt x="507" y="471"/>
                    <a:pt x="528" y="480"/>
                    <a:pt x="550" y="480"/>
                  </a:cubicBezTo>
                  <a:cubicBezTo>
                    <a:pt x="561" y="480"/>
                    <a:pt x="572" y="477"/>
                    <a:pt x="582" y="473"/>
                  </a:cubicBezTo>
                  <a:lnTo>
                    <a:pt x="602" y="465"/>
                  </a:lnTo>
                  <a:lnTo>
                    <a:pt x="603" y="445"/>
                  </a:lnTo>
                  <a:cubicBezTo>
                    <a:pt x="604" y="430"/>
                    <a:pt x="606" y="423"/>
                    <a:pt x="611" y="418"/>
                  </a:cubicBezTo>
                  <a:cubicBezTo>
                    <a:pt x="629" y="399"/>
                    <a:pt x="630" y="371"/>
                    <a:pt x="613" y="352"/>
                  </a:cubicBezTo>
                  <a:cubicBezTo>
                    <a:pt x="619" y="342"/>
                    <a:pt x="626" y="327"/>
                    <a:pt x="621" y="308"/>
                  </a:cubicBezTo>
                  <a:cubicBezTo>
                    <a:pt x="625" y="302"/>
                    <a:pt x="627" y="301"/>
                    <a:pt x="628" y="301"/>
                  </a:cubicBezTo>
                  <a:cubicBezTo>
                    <a:pt x="628" y="301"/>
                    <a:pt x="628" y="301"/>
                    <a:pt x="628" y="301"/>
                  </a:cubicBezTo>
                  <a:cubicBezTo>
                    <a:pt x="637" y="307"/>
                    <a:pt x="646" y="315"/>
                    <a:pt x="653" y="322"/>
                  </a:cubicBezTo>
                  <a:cubicBezTo>
                    <a:pt x="664" y="332"/>
                    <a:pt x="678" y="343"/>
                    <a:pt x="696" y="343"/>
                  </a:cubicBezTo>
                  <a:cubicBezTo>
                    <a:pt x="722" y="343"/>
                    <a:pt x="737" y="321"/>
                    <a:pt x="744" y="311"/>
                  </a:cubicBezTo>
                  <a:lnTo>
                    <a:pt x="754" y="295"/>
                  </a:lnTo>
                  <a:lnTo>
                    <a:pt x="743" y="272"/>
                  </a:lnTo>
                  <a:cubicBezTo>
                    <a:pt x="740" y="266"/>
                    <a:pt x="737" y="260"/>
                    <a:pt x="734" y="254"/>
                  </a:cubicBez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241"/>
            <p:cNvSpPr>
              <a:spLocks/>
            </p:cNvSpPr>
            <p:nvPr/>
          </p:nvSpPr>
          <p:spPr bwMode="auto">
            <a:xfrm>
              <a:off x="10436225" y="5805488"/>
              <a:ext cx="508000" cy="708025"/>
            </a:xfrm>
            <a:custGeom>
              <a:avLst/>
              <a:gdLst>
                <a:gd name="T0" fmla="*/ 527 w 533"/>
                <a:gd name="T1" fmla="*/ 575 h 741"/>
                <a:gd name="T2" fmla="*/ 515 w 533"/>
                <a:gd name="T3" fmla="*/ 542 h 741"/>
                <a:gd name="T4" fmla="*/ 493 w 533"/>
                <a:gd name="T5" fmla="*/ 510 h 741"/>
                <a:gd name="T6" fmla="*/ 480 w 533"/>
                <a:gd name="T7" fmla="*/ 478 h 741"/>
                <a:gd name="T8" fmla="*/ 462 w 533"/>
                <a:gd name="T9" fmla="*/ 450 h 741"/>
                <a:gd name="T10" fmla="*/ 420 w 533"/>
                <a:gd name="T11" fmla="*/ 411 h 741"/>
                <a:gd name="T12" fmla="*/ 374 w 533"/>
                <a:gd name="T13" fmla="*/ 352 h 741"/>
                <a:gd name="T14" fmla="*/ 372 w 533"/>
                <a:gd name="T15" fmla="*/ 329 h 741"/>
                <a:gd name="T16" fmla="*/ 384 w 533"/>
                <a:gd name="T17" fmla="*/ 305 h 741"/>
                <a:gd name="T18" fmla="*/ 419 w 533"/>
                <a:gd name="T19" fmla="*/ 276 h 741"/>
                <a:gd name="T20" fmla="*/ 414 w 533"/>
                <a:gd name="T21" fmla="*/ 247 h 741"/>
                <a:gd name="T22" fmla="*/ 430 w 533"/>
                <a:gd name="T23" fmla="*/ 216 h 741"/>
                <a:gd name="T24" fmla="*/ 474 w 533"/>
                <a:gd name="T25" fmla="*/ 204 h 741"/>
                <a:gd name="T26" fmla="*/ 486 w 533"/>
                <a:gd name="T27" fmla="*/ 153 h 741"/>
                <a:gd name="T28" fmla="*/ 467 w 533"/>
                <a:gd name="T29" fmla="*/ 83 h 741"/>
                <a:gd name="T30" fmla="*/ 448 w 533"/>
                <a:gd name="T31" fmla="*/ 73 h 741"/>
                <a:gd name="T32" fmla="*/ 350 w 533"/>
                <a:gd name="T33" fmla="*/ 44 h 741"/>
                <a:gd name="T34" fmla="*/ 312 w 533"/>
                <a:gd name="T35" fmla="*/ 61 h 741"/>
                <a:gd name="T36" fmla="*/ 293 w 533"/>
                <a:gd name="T37" fmla="*/ 36 h 741"/>
                <a:gd name="T38" fmla="*/ 260 w 533"/>
                <a:gd name="T39" fmla="*/ 42 h 741"/>
                <a:gd name="T40" fmla="*/ 176 w 533"/>
                <a:gd name="T41" fmla="*/ 0 h 741"/>
                <a:gd name="T42" fmla="*/ 144 w 533"/>
                <a:gd name="T43" fmla="*/ 37 h 741"/>
                <a:gd name="T44" fmla="*/ 136 w 533"/>
                <a:gd name="T45" fmla="*/ 66 h 741"/>
                <a:gd name="T46" fmla="*/ 120 w 533"/>
                <a:gd name="T47" fmla="*/ 105 h 741"/>
                <a:gd name="T48" fmla="*/ 54 w 533"/>
                <a:gd name="T49" fmla="*/ 179 h 741"/>
                <a:gd name="T50" fmla="*/ 48 w 533"/>
                <a:gd name="T51" fmla="*/ 185 h 741"/>
                <a:gd name="T52" fmla="*/ 14 w 533"/>
                <a:gd name="T53" fmla="*/ 196 h 741"/>
                <a:gd name="T54" fmla="*/ 7 w 533"/>
                <a:gd name="T55" fmla="*/ 224 h 741"/>
                <a:gd name="T56" fmla="*/ 80 w 533"/>
                <a:gd name="T57" fmla="*/ 325 h 741"/>
                <a:gd name="T58" fmla="*/ 86 w 533"/>
                <a:gd name="T59" fmla="*/ 328 h 741"/>
                <a:gd name="T60" fmla="*/ 51 w 533"/>
                <a:gd name="T61" fmla="*/ 396 h 741"/>
                <a:gd name="T62" fmla="*/ 89 w 533"/>
                <a:gd name="T63" fmla="*/ 431 h 741"/>
                <a:gd name="T64" fmla="*/ 101 w 533"/>
                <a:gd name="T65" fmla="*/ 447 h 741"/>
                <a:gd name="T66" fmla="*/ 89 w 533"/>
                <a:gd name="T67" fmla="*/ 459 h 741"/>
                <a:gd name="T68" fmla="*/ 146 w 533"/>
                <a:gd name="T69" fmla="*/ 545 h 741"/>
                <a:gd name="T70" fmla="*/ 222 w 533"/>
                <a:gd name="T71" fmla="*/ 577 h 741"/>
                <a:gd name="T72" fmla="*/ 233 w 533"/>
                <a:gd name="T73" fmla="*/ 611 h 741"/>
                <a:gd name="T74" fmla="*/ 205 w 533"/>
                <a:gd name="T75" fmla="*/ 680 h 741"/>
                <a:gd name="T76" fmla="*/ 303 w 533"/>
                <a:gd name="T77" fmla="*/ 723 h 741"/>
                <a:gd name="T78" fmla="*/ 316 w 533"/>
                <a:gd name="T79" fmla="*/ 711 h 741"/>
                <a:gd name="T80" fmla="*/ 355 w 533"/>
                <a:gd name="T81" fmla="*/ 702 h 741"/>
                <a:gd name="T82" fmla="*/ 404 w 533"/>
                <a:gd name="T83" fmla="*/ 707 h 741"/>
                <a:gd name="T84" fmla="*/ 480 w 533"/>
                <a:gd name="T85" fmla="*/ 643 h 741"/>
                <a:gd name="T86" fmla="*/ 518 w 533"/>
                <a:gd name="T87" fmla="*/ 608 h 741"/>
                <a:gd name="T88" fmla="*/ 527 w 533"/>
                <a:gd name="T89" fmla="*/ 575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3" h="741">
                  <a:moveTo>
                    <a:pt x="527" y="575"/>
                  </a:moveTo>
                  <a:lnTo>
                    <a:pt x="527" y="575"/>
                  </a:lnTo>
                  <a:cubicBezTo>
                    <a:pt x="527" y="572"/>
                    <a:pt x="526" y="570"/>
                    <a:pt x="526" y="567"/>
                  </a:cubicBezTo>
                  <a:cubicBezTo>
                    <a:pt x="524" y="560"/>
                    <a:pt x="522" y="551"/>
                    <a:pt x="515" y="542"/>
                  </a:cubicBezTo>
                  <a:cubicBezTo>
                    <a:pt x="512" y="538"/>
                    <a:pt x="509" y="534"/>
                    <a:pt x="506" y="531"/>
                  </a:cubicBezTo>
                  <a:cubicBezTo>
                    <a:pt x="496" y="518"/>
                    <a:pt x="493" y="514"/>
                    <a:pt x="493" y="510"/>
                  </a:cubicBezTo>
                  <a:cubicBezTo>
                    <a:pt x="494" y="499"/>
                    <a:pt x="489" y="488"/>
                    <a:pt x="480" y="481"/>
                  </a:cubicBezTo>
                  <a:cubicBezTo>
                    <a:pt x="480" y="480"/>
                    <a:pt x="480" y="479"/>
                    <a:pt x="480" y="478"/>
                  </a:cubicBezTo>
                  <a:lnTo>
                    <a:pt x="479" y="458"/>
                  </a:lnTo>
                  <a:lnTo>
                    <a:pt x="462" y="450"/>
                  </a:lnTo>
                  <a:cubicBezTo>
                    <a:pt x="447" y="442"/>
                    <a:pt x="447" y="442"/>
                    <a:pt x="438" y="428"/>
                  </a:cubicBezTo>
                  <a:cubicBezTo>
                    <a:pt x="436" y="425"/>
                    <a:pt x="430" y="416"/>
                    <a:pt x="420" y="411"/>
                  </a:cubicBezTo>
                  <a:cubicBezTo>
                    <a:pt x="400" y="402"/>
                    <a:pt x="387" y="386"/>
                    <a:pt x="376" y="357"/>
                  </a:cubicBezTo>
                  <a:lnTo>
                    <a:pt x="374" y="352"/>
                  </a:lnTo>
                  <a:cubicBezTo>
                    <a:pt x="373" y="350"/>
                    <a:pt x="371" y="345"/>
                    <a:pt x="370" y="344"/>
                  </a:cubicBezTo>
                  <a:cubicBezTo>
                    <a:pt x="371" y="339"/>
                    <a:pt x="371" y="334"/>
                    <a:pt x="372" y="329"/>
                  </a:cubicBezTo>
                  <a:cubicBezTo>
                    <a:pt x="372" y="324"/>
                    <a:pt x="372" y="316"/>
                    <a:pt x="373" y="314"/>
                  </a:cubicBezTo>
                  <a:cubicBezTo>
                    <a:pt x="374" y="312"/>
                    <a:pt x="380" y="308"/>
                    <a:pt x="384" y="305"/>
                  </a:cubicBezTo>
                  <a:cubicBezTo>
                    <a:pt x="388" y="302"/>
                    <a:pt x="392" y="299"/>
                    <a:pt x="396" y="296"/>
                  </a:cubicBezTo>
                  <a:lnTo>
                    <a:pt x="419" y="276"/>
                  </a:lnTo>
                  <a:lnTo>
                    <a:pt x="417" y="265"/>
                  </a:lnTo>
                  <a:cubicBezTo>
                    <a:pt x="417" y="265"/>
                    <a:pt x="415" y="249"/>
                    <a:pt x="414" y="247"/>
                  </a:cubicBezTo>
                  <a:cubicBezTo>
                    <a:pt x="411" y="228"/>
                    <a:pt x="415" y="222"/>
                    <a:pt x="427" y="216"/>
                  </a:cubicBezTo>
                  <a:cubicBezTo>
                    <a:pt x="428" y="216"/>
                    <a:pt x="429" y="216"/>
                    <a:pt x="430" y="216"/>
                  </a:cubicBezTo>
                  <a:cubicBezTo>
                    <a:pt x="435" y="217"/>
                    <a:pt x="438" y="217"/>
                    <a:pt x="441" y="217"/>
                  </a:cubicBezTo>
                  <a:cubicBezTo>
                    <a:pt x="455" y="217"/>
                    <a:pt x="466" y="213"/>
                    <a:pt x="474" y="204"/>
                  </a:cubicBezTo>
                  <a:cubicBezTo>
                    <a:pt x="487" y="191"/>
                    <a:pt x="486" y="174"/>
                    <a:pt x="486" y="163"/>
                  </a:cubicBezTo>
                  <a:cubicBezTo>
                    <a:pt x="486" y="160"/>
                    <a:pt x="486" y="156"/>
                    <a:pt x="486" y="153"/>
                  </a:cubicBezTo>
                  <a:cubicBezTo>
                    <a:pt x="485" y="147"/>
                    <a:pt x="485" y="140"/>
                    <a:pt x="485" y="137"/>
                  </a:cubicBezTo>
                  <a:cubicBezTo>
                    <a:pt x="491" y="116"/>
                    <a:pt x="485" y="97"/>
                    <a:pt x="467" y="83"/>
                  </a:cubicBezTo>
                  <a:lnTo>
                    <a:pt x="453" y="71"/>
                  </a:lnTo>
                  <a:lnTo>
                    <a:pt x="448" y="73"/>
                  </a:lnTo>
                  <a:cubicBezTo>
                    <a:pt x="439" y="49"/>
                    <a:pt x="415" y="34"/>
                    <a:pt x="388" y="34"/>
                  </a:cubicBezTo>
                  <a:cubicBezTo>
                    <a:pt x="374" y="34"/>
                    <a:pt x="361" y="37"/>
                    <a:pt x="350" y="44"/>
                  </a:cubicBezTo>
                  <a:cubicBezTo>
                    <a:pt x="348" y="46"/>
                    <a:pt x="343" y="47"/>
                    <a:pt x="339" y="49"/>
                  </a:cubicBezTo>
                  <a:cubicBezTo>
                    <a:pt x="331" y="52"/>
                    <a:pt x="321" y="55"/>
                    <a:pt x="312" y="61"/>
                  </a:cubicBezTo>
                  <a:cubicBezTo>
                    <a:pt x="309" y="61"/>
                    <a:pt x="306" y="61"/>
                    <a:pt x="302" y="61"/>
                  </a:cubicBezTo>
                  <a:lnTo>
                    <a:pt x="293" y="36"/>
                  </a:lnTo>
                  <a:cubicBezTo>
                    <a:pt x="293" y="36"/>
                    <a:pt x="262" y="45"/>
                    <a:pt x="261" y="45"/>
                  </a:cubicBezTo>
                  <a:cubicBezTo>
                    <a:pt x="261" y="44"/>
                    <a:pt x="261" y="43"/>
                    <a:pt x="260" y="42"/>
                  </a:cubicBezTo>
                  <a:cubicBezTo>
                    <a:pt x="253" y="19"/>
                    <a:pt x="237" y="6"/>
                    <a:pt x="211" y="4"/>
                  </a:cubicBezTo>
                  <a:lnTo>
                    <a:pt x="176" y="0"/>
                  </a:lnTo>
                  <a:cubicBezTo>
                    <a:pt x="176" y="0"/>
                    <a:pt x="175" y="32"/>
                    <a:pt x="175" y="40"/>
                  </a:cubicBezTo>
                  <a:cubicBezTo>
                    <a:pt x="174" y="40"/>
                    <a:pt x="144" y="37"/>
                    <a:pt x="144" y="37"/>
                  </a:cubicBezTo>
                  <a:lnTo>
                    <a:pt x="137" y="64"/>
                  </a:lnTo>
                  <a:cubicBezTo>
                    <a:pt x="137" y="65"/>
                    <a:pt x="137" y="65"/>
                    <a:pt x="136" y="66"/>
                  </a:cubicBezTo>
                  <a:cubicBezTo>
                    <a:pt x="134" y="71"/>
                    <a:pt x="132" y="80"/>
                    <a:pt x="133" y="90"/>
                  </a:cubicBezTo>
                  <a:cubicBezTo>
                    <a:pt x="133" y="93"/>
                    <a:pt x="133" y="96"/>
                    <a:pt x="120" y="105"/>
                  </a:cubicBezTo>
                  <a:cubicBezTo>
                    <a:pt x="114" y="109"/>
                    <a:pt x="107" y="113"/>
                    <a:pt x="100" y="117"/>
                  </a:cubicBezTo>
                  <a:cubicBezTo>
                    <a:pt x="90" y="123"/>
                    <a:pt x="59" y="140"/>
                    <a:pt x="54" y="179"/>
                  </a:cubicBezTo>
                  <a:cubicBezTo>
                    <a:pt x="52" y="180"/>
                    <a:pt x="51" y="182"/>
                    <a:pt x="50" y="184"/>
                  </a:cubicBezTo>
                  <a:lnTo>
                    <a:pt x="48" y="185"/>
                  </a:lnTo>
                  <a:cubicBezTo>
                    <a:pt x="46" y="188"/>
                    <a:pt x="42" y="192"/>
                    <a:pt x="38" y="199"/>
                  </a:cubicBezTo>
                  <a:lnTo>
                    <a:pt x="14" y="196"/>
                  </a:lnTo>
                  <a:lnTo>
                    <a:pt x="10" y="212"/>
                  </a:lnTo>
                  <a:lnTo>
                    <a:pt x="7" y="224"/>
                  </a:lnTo>
                  <a:cubicBezTo>
                    <a:pt x="5" y="230"/>
                    <a:pt x="0" y="243"/>
                    <a:pt x="7" y="257"/>
                  </a:cubicBezTo>
                  <a:cubicBezTo>
                    <a:pt x="23" y="291"/>
                    <a:pt x="52" y="309"/>
                    <a:pt x="80" y="325"/>
                  </a:cubicBezTo>
                  <a:cubicBezTo>
                    <a:pt x="82" y="326"/>
                    <a:pt x="84" y="327"/>
                    <a:pt x="86" y="328"/>
                  </a:cubicBezTo>
                  <a:cubicBezTo>
                    <a:pt x="86" y="328"/>
                    <a:pt x="86" y="328"/>
                    <a:pt x="86" y="328"/>
                  </a:cubicBezTo>
                  <a:cubicBezTo>
                    <a:pt x="80" y="340"/>
                    <a:pt x="74" y="351"/>
                    <a:pt x="68" y="363"/>
                  </a:cubicBezTo>
                  <a:lnTo>
                    <a:pt x="51" y="396"/>
                  </a:lnTo>
                  <a:lnTo>
                    <a:pt x="76" y="419"/>
                  </a:lnTo>
                  <a:cubicBezTo>
                    <a:pt x="81" y="423"/>
                    <a:pt x="85" y="427"/>
                    <a:pt x="89" y="431"/>
                  </a:cubicBezTo>
                  <a:cubicBezTo>
                    <a:pt x="93" y="434"/>
                    <a:pt x="96" y="436"/>
                    <a:pt x="99" y="438"/>
                  </a:cubicBezTo>
                  <a:cubicBezTo>
                    <a:pt x="100" y="441"/>
                    <a:pt x="100" y="444"/>
                    <a:pt x="101" y="447"/>
                  </a:cubicBezTo>
                  <a:cubicBezTo>
                    <a:pt x="101" y="449"/>
                    <a:pt x="101" y="451"/>
                    <a:pt x="101" y="452"/>
                  </a:cubicBezTo>
                  <a:lnTo>
                    <a:pt x="89" y="459"/>
                  </a:lnTo>
                  <a:lnTo>
                    <a:pt x="89" y="478"/>
                  </a:lnTo>
                  <a:cubicBezTo>
                    <a:pt x="88" y="499"/>
                    <a:pt x="96" y="536"/>
                    <a:pt x="146" y="545"/>
                  </a:cubicBezTo>
                  <a:cubicBezTo>
                    <a:pt x="164" y="549"/>
                    <a:pt x="183" y="556"/>
                    <a:pt x="198" y="562"/>
                  </a:cubicBezTo>
                  <a:cubicBezTo>
                    <a:pt x="206" y="565"/>
                    <a:pt x="214" y="571"/>
                    <a:pt x="222" y="577"/>
                  </a:cubicBezTo>
                  <a:lnTo>
                    <a:pt x="224" y="579"/>
                  </a:lnTo>
                  <a:cubicBezTo>
                    <a:pt x="228" y="589"/>
                    <a:pt x="230" y="600"/>
                    <a:pt x="233" y="611"/>
                  </a:cubicBezTo>
                  <a:cubicBezTo>
                    <a:pt x="229" y="622"/>
                    <a:pt x="225" y="632"/>
                    <a:pt x="220" y="643"/>
                  </a:cubicBezTo>
                  <a:lnTo>
                    <a:pt x="205" y="680"/>
                  </a:lnTo>
                  <a:lnTo>
                    <a:pt x="282" y="741"/>
                  </a:lnTo>
                  <a:lnTo>
                    <a:pt x="303" y="723"/>
                  </a:lnTo>
                  <a:cubicBezTo>
                    <a:pt x="304" y="723"/>
                    <a:pt x="305" y="722"/>
                    <a:pt x="306" y="721"/>
                  </a:cubicBezTo>
                  <a:cubicBezTo>
                    <a:pt x="309" y="719"/>
                    <a:pt x="312" y="716"/>
                    <a:pt x="316" y="711"/>
                  </a:cubicBezTo>
                  <a:cubicBezTo>
                    <a:pt x="325" y="700"/>
                    <a:pt x="332" y="699"/>
                    <a:pt x="338" y="699"/>
                  </a:cubicBezTo>
                  <a:cubicBezTo>
                    <a:pt x="342" y="699"/>
                    <a:pt x="348" y="700"/>
                    <a:pt x="355" y="702"/>
                  </a:cubicBezTo>
                  <a:cubicBezTo>
                    <a:pt x="364" y="706"/>
                    <a:pt x="375" y="708"/>
                    <a:pt x="387" y="708"/>
                  </a:cubicBezTo>
                  <a:cubicBezTo>
                    <a:pt x="393" y="708"/>
                    <a:pt x="398" y="707"/>
                    <a:pt x="404" y="707"/>
                  </a:cubicBezTo>
                  <a:cubicBezTo>
                    <a:pt x="450" y="700"/>
                    <a:pt x="467" y="673"/>
                    <a:pt x="474" y="651"/>
                  </a:cubicBezTo>
                  <a:cubicBezTo>
                    <a:pt x="474" y="651"/>
                    <a:pt x="475" y="649"/>
                    <a:pt x="480" y="643"/>
                  </a:cubicBezTo>
                  <a:cubicBezTo>
                    <a:pt x="489" y="635"/>
                    <a:pt x="499" y="626"/>
                    <a:pt x="507" y="618"/>
                  </a:cubicBezTo>
                  <a:cubicBezTo>
                    <a:pt x="511" y="615"/>
                    <a:pt x="515" y="611"/>
                    <a:pt x="518" y="608"/>
                  </a:cubicBezTo>
                  <a:lnTo>
                    <a:pt x="533" y="594"/>
                  </a:lnTo>
                  <a:lnTo>
                    <a:pt x="527" y="575"/>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242"/>
            <p:cNvSpPr>
              <a:spLocks/>
            </p:cNvSpPr>
            <p:nvPr/>
          </p:nvSpPr>
          <p:spPr bwMode="auto">
            <a:xfrm>
              <a:off x="7262813" y="5321300"/>
              <a:ext cx="1914525" cy="2397125"/>
            </a:xfrm>
            <a:custGeom>
              <a:avLst/>
              <a:gdLst>
                <a:gd name="T0" fmla="*/ 1959 w 2007"/>
                <a:gd name="T1" fmla="*/ 773 h 2510"/>
                <a:gd name="T2" fmla="*/ 1958 w 2007"/>
                <a:gd name="T3" fmla="*/ 692 h 2510"/>
                <a:gd name="T4" fmla="*/ 1887 w 2007"/>
                <a:gd name="T5" fmla="*/ 583 h 2510"/>
                <a:gd name="T6" fmla="*/ 1955 w 2007"/>
                <a:gd name="T7" fmla="*/ 360 h 2510"/>
                <a:gd name="T8" fmla="*/ 1837 w 2007"/>
                <a:gd name="T9" fmla="*/ 329 h 2510"/>
                <a:gd name="T10" fmla="*/ 1669 w 2007"/>
                <a:gd name="T11" fmla="*/ 366 h 2510"/>
                <a:gd name="T12" fmla="*/ 1484 w 2007"/>
                <a:gd name="T13" fmla="*/ 453 h 2510"/>
                <a:gd name="T14" fmla="*/ 1407 w 2007"/>
                <a:gd name="T15" fmla="*/ 370 h 2510"/>
                <a:gd name="T16" fmla="*/ 1452 w 2007"/>
                <a:gd name="T17" fmla="*/ 143 h 2510"/>
                <a:gd name="T18" fmla="*/ 1324 w 2007"/>
                <a:gd name="T19" fmla="*/ 53 h 2510"/>
                <a:gd name="T20" fmla="*/ 1204 w 2007"/>
                <a:gd name="T21" fmla="*/ 29 h 2510"/>
                <a:gd name="T22" fmla="*/ 1125 w 2007"/>
                <a:gd name="T23" fmla="*/ 126 h 2510"/>
                <a:gd name="T24" fmla="*/ 1002 w 2007"/>
                <a:gd name="T25" fmla="*/ 201 h 2510"/>
                <a:gd name="T26" fmla="*/ 950 w 2007"/>
                <a:gd name="T27" fmla="*/ 191 h 2510"/>
                <a:gd name="T28" fmla="*/ 822 w 2007"/>
                <a:gd name="T29" fmla="*/ 176 h 2510"/>
                <a:gd name="T30" fmla="*/ 739 w 2007"/>
                <a:gd name="T31" fmla="*/ 183 h 2510"/>
                <a:gd name="T32" fmla="*/ 599 w 2007"/>
                <a:gd name="T33" fmla="*/ 197 h 2510"/>
                <a:gd name="T34" fmla="*/ 487 w 2007"/>
                <a:gd name="T35" fmla="*/ 184 h 2510"/>
                <a:gd name="T36" fmla="*/ 404 w 2007"/>
                <a:gd name="T37" fmla="*/ 161 h 2510"/>
                <a:gd name="T38" fmla="*/ 304 w 2007"/>
                <a:gd name="T39" fmla="*/ 221 h 2510"/>
                <a:gd name="T40" fmla="*/ 189 w 2007"/>
                <a:gd name="T41" fmla="*/ 379 h 2510"/>
                <a:gd name="T42" fmla="*/ 133 w 2007"/>
                <a:gd name="T43" fmla="*/ 426 h 2510"/>
                <a:gd name="T44" fmla="*/ 54 w 2007"/>
                <a:gd name="T45" fmla="*/ 437 h 2510"/>
                <a:gd name="T46" fmla="*/ 19 w 2007"/>
                <a:gd name="T47" fmla="*/ 560 h 2510"/>
                <a:gd name="T48" fmla="*/ 157 w 2007"/>
                <a:gd name="T49" fmla="*/ 572 h 2510"/>
                <a:gd name="T50" fmla="*/ 177 w 2007"/>
                <a:gd name="T51" fmla="*/ 688 h 2510"/>
                <a:gd name="T52" fmla="*/ 188 w 2007"/>
                <a:gd name="T53" fmla="*/ 770 h 2510"/>
                <a:gd name="T54" fmla="*/ 194 w 2007"/>
                <a:gd name="T55" fmla="*/ 918 h 2510"/>
                <a:gd name="T56" fmla="*/ 124 w 2007"/>
                <a:gd name="T57" fmla="*/ 1069 h 2510"/>
                <a:gd name="T58" fmla="*/ 253 w 2007"/>
                <a:gd name="T59" fmla="*/ 1279 h 2510"/>
                <a:gd name="T60" fmla="*/ 344 w 2007"/>
                <a:gd name="T61" fmla="*/ 1306 h 2510"/>
                <a:gd name="T62" fmla="*/ 468 w 2007"/>
                <a:gd name="T63" fmla="*/ 1482 h 2510"/>
                <a:gd name="T64" fmla="*/ 508 w 2007"/>
                <a:gd name="T65" fmla="*/ 1608 h 2510"/>
                <a:gd name="T66" fmla="*/ 717 w 2007"/>
                <a:gd name="T67" fmla="*/ 1664 h 2510"/>
                <a:gd name="T68" fmla="*/ 842 w 2007"/>
                <a:gd name="T69" fmla="*/ 1655 h 2510"/>
                <a:gd name="T70" fmla="*/ 956 w 2007"/>
                <a:gd name="T71" fmla="*/ 1670 h 2510"/>
                <a:gd name="T72" fmla="*/ 1023 w 2007"/>
                <a:gd name="T73" fmla="*/ 1764 h 2510"/>
                <a:gd name="T74" fmla="*/ 897 w 2007"/>
                <a:gd name="T75" fmla="*/ 1957 h 2510"/>
                <a:gd name="T76" fmla="*/ 1009 w 2007"/>
                <a:gd name="T77" fmla="*/ 2009 h 2510"/>
                <a:gd name="T78" fmla="*/ 1056 w 2007"/>
                <a:gd name="T79" fmla="*/ 2063 h 2510"/>
                <a:gd name="T80" fmla="*/ 1121 w 2007"/>
                <a:gd name="T81" fmla="*/ 2124 h 2510"/>
                <a:gd name="T82" fmla="*/ 1184 w 2007"/>
                <a:gd name="T83" fmla="*/ 2225 h 2510"/>
                <a:gd name="T84" fmla="*/ 1167 w 2007"/>
                <a:gd name="T85" fmla="*/ 2427 h 2510"/>
                <a:gd name="T86" fmla="*/ 1273 w 2007"/>
                <a:gd name="T87" fmla="*/ 2442 h 2510"/>
                <a:gd name="T88" fmla="*/ 1405 w 2007"/>
                <a:gd name="T89" fmla="*/ 2510 h 2510"/>
                <a:gd name="T90" fmla="*/ 1513 w 2007"/>
                <a:gd name="T91" fmla="*/ 2336 h 2510"/>
                <a:gd name="T92" fmla="*/ 1545 w 2007"/>
                <a:gd name="T93" fmla="*/ 2190 h 2510"/>
                <a:gd name="T94" fmla="*/ 1511 w 2007"/>
                <a:gd name="T95" fmla="*/ 2119 h 2510"/>
                <a:gd name="T96" fmla="*/ 1425 w 2007"/>
                <a:gd name="T97" fmla="*/ 2060 h 2510"/>
                <a:gd name="T98" fmla="*/ 1404 w 2007"/>
                <a:gd name="T99" fmla="*/ 2017 h 2510"/>
                <a:gd name="T100" fmla="*/ 1454 w 2007"/>
                <a:gd name="T101" fmla="*/ 1899 h 2510"/>
                <a:gd name="T102" fmla="*/ 1415 w 2007"/>
                <a:gd name="T103" fmla="*/ 1823 h 2510"/>
                <a:gd name="T104" fmla="*/ 1478 w 2007"/>
                <a:gd name="T105" fmla="*/ 1770 h 2510"/>
                <a:gd name="T106" fmla="*/ 1554 w 2007"/>
                <a:gd name="T107" fmla="*/ 1725 h 2510"/>
                <a:gd name="T108" fmla="*/ 1666 w 2007"/>
                <a:gd name="T109" fmla="*/ 1480 h 2510"/>
                <a:gd name="T110" fmla="*/ 1770 w 2007"/>
                <a:gd name="T111" fmla="*/ 1417 h 2510"/>
                <a:gd name="T112" fmla="*/ 1850 w 2007"/>
                <a:gd name="T113" fmla="*/ 1245 h 2510"/>
                <a:gd name="T114" fmla="*/ 1905 w 2007"/>
                <a:gd name="T115" fmla="*/ 1128 h 2510"/>
                <a:gd name="T116" fmla="*/ 1988 w 2007"/>
                <a:gd name="T117" fmla="*/ 904 h 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7" h="2510">
                  <a:moveTo>
                    <a:pt x="2003" y="890"/>
                  </a:moveTo>
                  <a:lnTo>
                    <a:pt x="2003" y="890"/>
                  </a:lnTo>
                  <a:lnTo>
                    <a:pt x="1990" y="826"/>
                  </a:lnTo>
                  <a:lnTo>
                    <a:pt x="1972" y="819"/>
                  </a:lnTo>
                  <a:cubicBezTo>
                    <a:pt x="1958" y="814"/>
                    <a:pt x="1958" y="814"/>
                    <a:pt x="1951" y="799"/>
                  </a:cubicBezTo>
                  <a:cubicBezTo>
                    <a:pt x="1950" y="796"/>
                    <a:pt x="1948" y="790"/>
                    <a:pt x="1959" y="773"/>
                  </a:cubicBezTo>
                  <a:lnTo>
                    <a:pt x="1969" y="757"/>
                  </a:lnTo>
                  <a:lnTo>
                    <a:pt x="1960" y="740"/>
                  </a:lnTo>
                  <a:cubicBezTo>
                    <a:pt x="1959" y="738"/>
                    <a:pt x="1957" y="735"/>
                    <a:pt x="1956" y="733"/>
                  </a:cubicBezTo>
                  <a:cubicBezTo>
                    <a:pt x="1956" y="733"/>
                    <a:pt x="1954" y="729"/>
                    <a:pt x="1953" y="727"/>
                  </a:cubicBezTo>
                  <a:cubicBezTo>
                    <a:pt x="1959" y="714"/>
                    <a:pt x="1958" y="702"/>
                    <a:pt x="1958" y="695"/>
                  </a:cubicBezTo>
                  <a:cubicBezTo>
                    <a:pt x="1958" y="694"/>
                    <a:pt x="1958" y="693"/>
                    <a:pt x="1958" y="692"/>
                  </a:cubicBezTo>
                  <a:cubicBezTo>
                    <a:pt x="1961" y="671"/>
                    <a:pt x="1948" y="637"/>
                    <a:pt x="1922" y="631"/>
                  </a:cubicBezTo>
                  <a:cubicBezTo>
                    <a:pt x="1919" y="630"/>
                    <a:pt x="1915" y="626"/>
                    <a:pt x="1909" y="620"/>
                  </a:cubicBezTo>
                  <a:cubicBezTo>
                    <a:pt x="1904" y="614"/>
                    <a:pt x="1897" y="607"/>
                    <a:pt x="1888" y="601"/>
                  </a:cubicBezTo>
                  <a:cubicBezTo>
                    <a:pt x="1888" y="600"/>
                    <a:pt x="1887" y="600"/>
                    <a:pt x="1887" y="600"/>
                  </a:cubicBezTo>
                  <a:cubicBezTo>
                    <a:pt x="1887" y="600"/>
                    <a:pt x="1887" y="599"/>
                    <a:pt x="1887" y="599"/>
                  </a:cubicBezTo>
                  <a:cubicBezTo>
                    <a:pt x="1888" y="594"/>
                    <a:pt x="1888" y="589"/>
                    <a:pt x="1887" y="583"/>
                  </a:cubicBezTo>
                  <a:cubicBezTo>
                    <a:pt x="1889" y="583"/>
                    <a:pt x="1891" y="582"/>
                    <a:pt x="1893" y="582"/>
                  </a:cubicBezTo>
                  <a:cubicBezTo>
                    <a:pt x="1928" y="572"/>
                    <a:pt x="1945" y="544"/>
                    <a:pt x="1940" y="509"/>
                  </a:cubicBezTo>
                  <a:cubicBezTo>
                    <a:pt x="1939" y="506"/>
                    <a:pt x="1940" y="500"/>
                    <a:pt x="1941" y="495"/>
                  </a:cubicBezTo>
                  <a:cubicBezTo>
                    <a:pt x="1943" y="484"/>
                    <a:pt x="1946" y="470"/>
                    <a:pt x="1942" y="454"/>
                  </a:cubicBezTo>
                  <a:lnTo>
                    <a:pt x="1955" y="420"/>
                  </a:lnTo>
                  <a:lnTo>
                    <a:pt x="1955" y="360"/>
                  </a:lnTo>
                  <a:lnTo>
                    <a:pt x="1935" y="353"/>
                  </a:lnTo>
                  <a:cubicBezTo>
                    <a:pt x="1935" y="352"/>
                    <a:pt x="1936" y="351"/>
                    <a:pt x="1936" y="349"/>
                  </a:cubicBezTo>
                  <a:lnTo>
                    <a:pt x="1950" y="282"/>
                  </a:lnTo>
                  <a:lnTo>
                    <a:pt x="1889" y="313"/>
                  </a:lnTo>
                  <a:cubicBezTo>
                    <a:pt x="1881" y="317"/>
                    <a:pt x="1856" y="329"/>
                    <a:pt x="1840" y="329"/>
                  </a:cubicBezTo>
                  <a:cubicBezTo>
                    <a:pt x="1839" y="329"/>
                    <a:pt x="1838" y="329"/>
                    <a:pt x="1837" y="329"/>
                  </a:cubicBezTo>
                  <a:lnTo>
                    <a:pt x="1824" y="327"/>
                  </a:lnTo>
                  <a:cubicBezTo>
                    <a:pt x="1824" y="327"/>
                    <a:pt x="1802" y="342"/>
                    <a:pt x="1795" y="347"/>
                  </a:cubicBezTo>
                  <a:cubicBezTo>
                    <a:pt x="1785" y="353"/>
                    <a:pt x="1777" y="359"/>
                    <a:pt x="1768" y="365"/>
                  </a:cubicBezTo>
                  <a:cubicBezTo>
                    <a:pt x="1758" y="362"/>
                    <a:pt x="1747" y="361"/>
                    <a:pt x="1735" y="361"/>
                  </a:cubicBezTo>
                  <a:cubicBezTo>
                    <a:pt x="1722" y="361"/>
                    <a:pt x="1709" y="363"/>
                    <a:pt x="1698" y="364"/>
                  </a:cubicBezTo>
                  <a:cubicBezTo>
                    <a:pt x="1688" y="365"/>
                    <a:pt x="1678" y="366"/>
                    <a:pt x="1669" y="366"/>
                  </a:cubicBezTo>
                  <a:lnTo>
                    <a:pt x="1667" y="366"/>
                  </a:lnTo>
                  <a:cubicBezTo>
                    <a:pt x="1653" y="366"/>
                    <a:pt x="1643" y="372"/>
                    <a:pt x="1636" y="376"/>
                  </a:cubicBezTo>
                  <a:cubicBezTo>
                    <a:pt x="1636" y="377"/>
                    <a:pt x="1635" y="377"/>
                    <a:pt x="1634" y="378"/>
                  </a:cubicBezTo>
                  <a:cubicBezTo>
                    <a:pt x="1600" y="396"/>
                    <a:pt x="1491" y="454"/>
                    <a:pt x="1491" y="454"/>
                  </a:cubicBezTo>
                  <a:cubicBezTo>
                    <a:pt x="1489" y="453"/>
                    <a:pt x="1488" y="453"/>
                    <a:pt x="1486" y="453"/>
                  </a:cubicBezTo>
                  <a:lnTo>
                    <a:pt x="1484" y="453"/>
                  </a:lnTo>
                  <a:cubicBezTo>
                    <a:pt x="1473" y="453"/>
                    <a:pt x="1465" y="457"/>
                    <a:pt x="1460" y="460"/>
                  </a:cubicBezTo>
                  <a:cubicBezTo>
                    <a:pt x="1460" y="460"/>
                    <a:pt x="1460" y="460"/>
                    <a:pt x="1460" y="460"/>
                  </a:cubicBezTo>
                  <a:cubicBezTo>
                    <a:pt x="1459" y="448"/>
                    <a:pt x="1453" y="437"/>
                    <a:pt x="1443" y="430"/>
                  </a:cubicBezTo>
                  <a:cubicBezTo>
                    <a:pt x="1443" y="430"/>
                    <a:pt x="1441" y="422"/>
                    <a:pt x="1441" y="422"/>
                  </a:cubicBezTo>
                  <a:cubicBezTo>
                    <a:pt x="1436" y="407"/>
                    <a:pt x="1425" y="397"/>
                    <a:pt x="1418" y="390"/>
                  </a:cubicBezTo>
                  <a:cubicBezTo>
                    <a:pt x="1408" y="380"/>
                    <a:pt x="1407" y="375"/>
                    <a:pt x="1407" y="370"/>
                  </a:cubicBezTo>
                  <a:cubicBezTo>
                    <a:pt x="1408" y="359"/>
                    <a:pt x="1406" y="342"/>
                    <a:pt x="1399" y="326"/>
                  </a:cubicBezTo>
                  <a:lnTo>
                    <a:pt x="1399" y="325"/>
                  </a:lnTo>
                  <a:cubicBezTo>
                    <a:pt x="1407" y="313"/>
                    <a:pt x="1405" y="299"/>
                    <a:pt x="1404" y="292"/>
                  </a:cubicBezTo>
                  <a:cubicBezTo>
                    <a:pt x="1402" y="281"/>
                    <a:pt x="1404" y="269"/>
                    <a:pt x="1406" y="256"/>
                  </a:cubicBezTo>
                  <a:cubicBezTo>
                    <a:pt x="1411" y="225"/>
                    <a:pt x="1425" y="197"/>
                    <a:pt x="1440" y="167"/>
                  </a:cubicBezTo>
                  <a:lnTo>
                    <a:pt x="1452" y="143"/>
                  </a:lnTo>
                  <a:lnTo>
                    <a:pt x="1434" y="126"/>
                  </a:lnTo>
                  <a:cubicBezTo>
                    <a:pt x="1432" y="124"/>
                    <a:pt x="1429" y="122"/>
                    <a:pt x="1426" y="119"/>
                  </a:cubicBezTo>
                  <a:cubicBezTo>
                    <a:pt x="1417" y="98"/>
                    <a:pt x="1399" y="89"/>
                    <a:pt x="1388" y="84"/>
                  </a:cubicBezTo>
                  <a:cubicBezTo>
                    <a:pt x="1387" y="84"/>
                    <a:pt x="1385" y="83"/>
                    <a:pt x="1384" y="82"/>
                  </a:cubicBezTo>
                  <a:cubicBezTo>
                    <a:pt x="1384" y="82"/>
                    <a:pt x="1379" y="80"/>
                    <a:pt x="1378" y="79"/>
                  </a:cubicBezTo>
                  <a:cubicBezTo>
                    <a:pt x="1372" y="73"/>
                    <a:pt x="1352" y="53"/>
                    <a:pt x="1324" y="53"/>
                  </a:cubicBezTo>
                  <a:cubicBezTo>
                    <a:pt x="1307" y="53"/>
                    <a:pt x="1291" y="59"/>
                    <a:pt x="1275" y="73"/>
                  </a:cubicBezTo>
                  <a:cubicBezTo>
                    <a:pt x="1275" y="74"/>
                    <a:pt x="1274" y="74"/>
                    <a:pt x="1274" y="74"/>
                  </a:cubicBezTo>
                  <a:cubicBezTo>
                    <a:pt x="1276" y="64"/>
                    <a:pt x="1280" y="39"/>
                    <a:pt x="1257" y="19"/>
                  </a:cubicBezTo>
                  <a:lnTo>
                    <a:pt x="1235" y="0"/>
                  </a:lnTo>
                  <a:lnTo>
                    <a:pt x="1213" y="19"/>
                  </a:lnTo>
                  <a:cubicBezTo>
                    <a:pt x="1210" y="22"/>
                    <a:pt x="1207" y="25"/>
                    <a:pt x="1204" y="29"/>
                  </a:cubicBezTo>
                  <a:cubicBezTo>
                    <a:pt x="1203" y="29"/>
                    <a:pt x="1203" y="30"/>
                    <a:pt x="1202" y="31"/>
                  </a:cubicBezTo>
                  <a:cubicBezTo>
                    <a:pt x="1201" y="30"/>
                    <a:pt x="1200" y="30"/>
                    <a:pt x="1199" y="30"/>
                  </a:cubicBezTo>
                  <a:cubicBezTo>
                    <a:pt x="1196" y="29"/>
                    <a:pt x="1193" y="28"/>
                    <a:pt x="1190" y="27"/>
                  </a:cubicBezTo>
                  <a:cubicBezTo>
                    <a:pt x="1186" y="26"/>
                    <a:pt x="1182" y="26"/>
                    <a:pt x="1178" y="26"/>
                  </a:cubicBezTo>
                  <a:cubicBezTo>
                    <a:pt x="1154" y="26"/>
                    <a:pt x="1121" y="42"/>
                    <a:pt x="1112" y="65"/>
                  </a:cubicBezTo>
                  <a:cubicBezTo>
                    <a:pt x="1100" y="94"/>
                    <a:pt x="1117" y="116"/>
                    <a:pt x="1125" y="126"/>
                  </a:cubicBezTo>
                  <a:lnTo>
                    <a:pt x="1126" y="128"/>
                  </a:lnTo>
                  <a:cubicBezTo>
                    <a:pt x="1127" y="129"/>
                    <a:pt x="1128" y="130"/>
                    <a:pt x="1129" y="131"/>
                  </a:cubicBezTo>
                  <a:cubicBezTo>
                    <a:pt x="1125" y="135"/>
                    <a:pt x="1121" y="141"/>
                    <a:pt x="1118" y="142"/>
                  </a:cubicBezTo>
                  <a:cubicBezTo>
                    <a:pt x="1105" y="147"/>
                    <a:pt x="1094" y="154"/>
                    <a:pt x="1084" y="160"/>
                  </a:cubicBezTo>
                  <a:cubicBezTo>
                    <a:pt x="1070" y="167"/>
                    <a:pt x="1059" y="174"/>
                    <a:pt x="1046" y="177"/>
                  </a:cubicBezTo>
                  <a:cubicBezTo>
                    <a:pt x="1028" y="181"/>
                    <a:pt x="1013" y="192"/>
                    <a:pt x="1002" y="201"/>
                  </a:cubicBezTo>
                  <a:lnTo>
                    <a:pt x="1001" y="202"/>
                  </a:lnTo>
                  <a:cubicBezTo>
                    <a:pt x="998" y="204"/>
                    <a:pt x="996" y="205"/>
                    <a:pt x="995" y="206"/>
                  </a:cubicBezTo>
                  <a:cubicBezTo>
                    <a:pt x="994" y="205"/>
                    <a:pt x="993" y="203"/>
                    <a:pt x="991" y="201"/>
                  </a:cubicBezTo>
                  <a:lnTo>
                    <a:pt x="976" y="181"/>
                  </a:lnTo>
                  <a:lnTo>
                    <a:pt x="953" y="190"/>
                  </a:lnTo>
                  <a:lnTo>
                    <a:pt x="950" y="191"/>
                  </a:lnTo>
                  <a:cubicBezTo>
                    <a:pt x="945" y="193"/>
                    <a:pt x="939" y="195"/>
                    <a:pt x="932" y="199"/>
                  </a:cubicBezTo>
                  <a:cubicBezTo>
                    <a:pt x="925" y="203"/>
                    <a:pt x="919" y="205"/>
                    <a:pt x="914" y="205"/>
                  </a:cubicBezTo>
                  <a:cubicBezTo>
                    <a:pt x="910" y="205"/>
                    <a:pt x="905" y="204"/>
                    <a:pt x="901" y="201"/>
                  </a:cubicBezTo>
                  <a:lnTo>
                    <a:pt x="858" y="177"/>
                  </a:lnTo>
                  <a:lnTo>
                    <a:pt x="857" y="183"/>
                  </a:lnTo>
                  <a:cubicBezTo>
                    <a:pt x="845" y="178"/>
                    <a:pt x="833" y="176"/>
                    <a:pt x="822" y="176"/>
                  </a:cubicBezTo>
                  <a:cubicBezTo>
                    <a:pt x="811" y="176"/>
                    <a:pt x="801" y="177"/>
                    <a:pt x="791" y="181"/>
                  </a:cubicBezTo>
                  <a:cubicBezTo>
                    <a:pt x="790" y="181"/>
                    <a:pt x="788" y="180"/>
                    <a:pt x="788" y="180"/>
                  </a:cubicBezTo>
                  <a:cubicBezTo>
                    <a:pt x="787" y="180"/>
                    <a:pt x="785" y="179"/>
                    <a:pt x="784" y="178"/>
                  </a:cubicBezTo>
                  <a:cubicBezTo>
                    <a:pt x="782" y="177"/>
                    <a:pt x="779" y="176"/>
                    <a:pt x="777" y="175"/>
                  </a:cubicBezTo>
                  <a:lnTo>
                    <a:pt x="755" y="165"/>
                  </a:lnTo>
                  <a:lnTo>
                    <a:pt x="739" y="183"/>
                  </a:lnTo>
                  <a:cubicBezTo>
                    <a:pt x="737" y="184"/>
                    <a:pt x="737" y="185"/>
                    <a:pt x="736" y="185"/>
                  </a:cubicBezTo>
                  <a:cubicBezTo>
                    <a:pt x="736" y="185"/>
                    <a:pt x="736" y="185"/>
                    <a:pt x="736" y="185"/>
                  </a:cubicBezTo>
                  <a:cubicBezTo>
                    <a:pt x="734" y="181"/>
                    <a:pt x="732" y="178"/>
                    <a:pt x="729" y="175"/>
                  </a:cubicBezTo>
                  <a:cubicBezTo>
                    <a:pt x="721" y="166"/>
                    <a:pt x="710" y="161"/>
                    <a:pt x="696" y="161"/>
                  </a:cubicBezTo>
                  <a:lnTo>
                    <a:pt x="694" y="161"/>
                  </a:lnTo>
                  <a:cubicBezTo>
                    <a:pt x="667" y="161"/>
                    <a:pt x="626" y="162"/>
                    <a:pt x="599" y="197"/>
                  </a:cubicBezTo>
                  <a:cubicBezTo>
                    <a:pt x="596" y="202"/>
                    <a:pt x="591" y="205"/>
                    <a:pt x="580" y="209"/>
                  </a:cubicBezTo>
                  <a:cubicBezTo>
                    <a:pt x="580" y="209"/>
                    <a:pt x="580" y="209"/>
                    <a:pt x="580" y="209"/>
                  </a:cubicBezTo>
                  <a:cubicBezTo>
                    <a:pt x="580" y="209"/>
                    <a:pt x="580" y="208"/>
                    <a:pt x="580" y="208"/>
                  </a:cubicBezTo>
                  <a:cubicBezTo>
                    <a:pt x="577" y="199"/>
                    <a:pt x="568" y="171"/>
                    <a:pt x="537" y="171"/>
                  </a:cubicBezTo>
                  <a:cubicBezTo>
                    <a:pt x="528" y="171"/>
                    <a:pt x="520" y="174"/>
                    <a:pt x="512" y="177"/>
                  </a:cubicBezTo>
                  <a:cubicBezTo>
                    <a:pt x="501" y="181"/>
                    <a:pt x="493" y="184"/>
                    <a:pt x="487" y="184"/>
                  </a:cubicBezTo>
                  <a:cubicBezTo>
                    <a:pt x="483" y="184"/>
                    <a:pt x="479" y="182"/>
                    <a:pt x="475" y="179"/>
                  </a:cubicBezTo>
                  <a:cubicBezTo>
                    <a:pt x="472" y="177"/>
                    <a:pt x="469" y="174"/>
                    <a:pt x="466" y="171"/>
                  </a:cubicBezTo>
                  <a:cubicBezTo>
                    <a:pt x="464" y="169"/>
                    <a:pt x="462" y="167"/>
                    <a:pt x="460" y="165"/>
                  </a:cubicBezTo>
                  <a:lnTo>
                    <a:pt x="448" y="154"/>
                  </a:lnTo>
                  <a:lnTo>
                    <a:pt x="425" y="158"/>
                  </a:lnTo>
                  <a:cubicBezTo>
                    <a:pt x="417" y="159"/>
                    <a:pt x="410" y="161"/>
                    <a:pt x="404" y="161"/>
                  </a:cubicBezTo>
                  <a:cubicBezTo>
                    <a:pt x="397" y="161"/>
                    <a:pt x="394" y="159"/>
                    <a:pt x="391" y="157"/>
                  </a:cubicBezTo>
                  <a:cubicBezTo>
                    <a:pt x="382" y="152"/>
                    <a:pt x="373" y="149"/>
                    <a:pt x="363" y="149"/>
                  </a:cubicBezTo>
                  <a:cubicBezTo>
                    <a:pt x="345" y="149"/>
                    <a:pt x="328" y="159"/>
                    <a:pt x="319" y="176"/>
                  </a:cubicBezTo>
                  <a:cubicBezTo>
                    <a:pt x="314" y="186"/>
                    <a:pt x="311" y="196"/>
                    <a:pt x="308" y="205"/>
                  </a:cubicBezTo>
                  <a:cubicBezTo>
                    <a:pt x="307" y="208"/>
                    <a:pt x="307" y="210"/>
                    <a:pt x="306" y="212"/>
                  </a:cubicBezTo>
                  <a:cubicBezTo>
                    <a:pt x="305" y="215"/>
                    <a:pt x="304" y="218"/>
                    <a:pt x="304" y="221"/>
                  </a:cubicBezTo>
                  <a:cubicBezTo>
                    <a:pt x="284" y="249"/>
                    <a:pt x="292" y="278"/>
                    <a:pt x="298" y="298"/>
                  </a:cubicBezTo>
                  <a:cubicBezTo>
                    <a:pt x="286" y="302"/>
                    <a:pt x="273" y="306"/>
                    <a:pt x="261" y="310"/>
                  </a:cubicBezTo>
                  <a:lnTo>
                    <a:pt x="258" y="311"/>
                  </a:lnTo>
                  <a:cubicBezTo>
                    <a:pt x="251" y="313"/>
                    <a:pt x="238" y="317"/>
                    <a:pt x="229" y="328"/>
                  </a:cubicBezTo>
                  <a:cubicBezTo>
                    <a:pt x="219" y="339"/>
                    <a:pt x="210" y="351"/>
                    <a:pt x="202" y="362"/>
                  </a:cubicBezTo>
                  <a:cubicBezTo>
                    <a:pt x="198" y="367"/>
                    <a:pt x="193" y="373"/>
                    <a:pt x="189" y="379"/>
                  </a:cubicBezTo>
                  <a:cubicBezTo>
                    <a:pt x="187" y="381"/>
                    <a:pt x="184" y="384"/>
                    <a:pt x="182" y="387"/>
                  </a:cubicBezTo>
                  <a:cubicBezTo>
                    <a:pt x="179" y="390"/>
                    <a:pt x="176" y="393"/>
                    <a:pt x="174" y="396"/>
                  </a:cubicBezTo>
                  <a:cubicBezTo>
                    <a:pt x="173" y="397"/>
                    <a:pt x="172" y="398"/>
                    <a:pt x="171" y="399"/>
                  </a:cubicBezTo>
                  <a:cubicBezTo>
                    <a:pt x="166" y="405"/>
                    <a:pt x="159" y="412"/>
                    <a:pt x="155" y="422"/>
                  </a:cubicBezTo>
                  <a:cubicBezTo>
                    <a:pt x="154" y="422"/>
                    <a:pt x="153" y="422"/>
                    <a:pt x="152" y="422"/>
                  </a:cubicBezTo>
                  <a:cubicBezTo>
                    <a:pt x="144" y="422"/>
                    <a:pt x="137" y="425"/>
                    <a:pt x="133" y="426"/>
                  </a:cubicBezTo>
                  <a:lnTo>
                    <a:pt x="131" y="427"/>
                  </a:lnTo>
                  <a:lnTo>
                    <a:pt x="124" y="428"/>
                  </a:lnTo>
                  <a:cubicBezTo>
                    <a:pt x="116" y="430"/>
                    <a:pt x="109" y="432"/>
                    <a:pt x="102" y="433"/>
                  </a:cubicBezTo>
                  <a:cubicBezTo>
                    <a:pt x="95" y="434"/>
                    <a:pt x="89" y="434"/>
                    <a:pt x="82" y="435"/>
                  </a:cubicBezTo>
                  <a:lnTo>
                    <a:pt x="75" y="435"/>
                  </a:lnTo>
                  <a:lnTo>
                    <a:pt x="54" y="437"/>
                  </a:lnTo>
                  <a:lnTo>
                    <a:pt x="43" y="467"/>
                  </a:lnTo>
                  <a:cubicBezTo>
                    <a:pt x="40" y="475"/>
                    <a:pt x="38" y="482"/>
                    <a:pt x="36" y="488"/>
                  </a:cubicBezTo>
                  <a:lnTo>
                    <a:pt x="35" y="491"/>
                  </a:lnTo>
                  <a:cubicBezTo>
                    <a:pt x="32" y="499"/>
                    <a:pt x="27" y="514"/>
                    <a:pt x="34" y="529"/>
                  </a:cubicBezTo>
                  <a:cubicBezTo>
                    <a:pt x="27" y="537"/>
                    <a:pt x="24" y="545"/>
                    <a:pt x="22" y="552"/>
                  </a:cubicBezTo>
                  <a:cubicBezTo>
                    <a:pt x="21" y="555"/>
                    <a:pt x="20" y="557"/>
                    <a:pt x="19" y="560"/>
                  </a:cubicBezTo>
                  <a:lnTo>
                    <a:pt x="0" y="609"/>
                  </a:lnTo>
                  <a:lnTo>
                    <a:pt x="53" y="605"/>
                  </a:lnTo>
                  <a:cubicBezTo>
                    <a:pt x="55" y="605"/>
                    <a:pt x="56" y="605"/>
                    <a:pt x="58" y="605"/>
                  </a:cubicBezTo>
                  <a:cubicBezTo>
                    <a:pt x="63" y="605"/>
                    <a:pt x="70" y="604"/>
                    <a:pt x="78" y="602"/>
                  </a:cubicBezTo>
                  <a:cubicBezTo>
                    <a:pt x="89" y="598"/>
                    <a:pt x="100" y="593"/>
                    <a:pt x="111" y="589"/>
                  </a:cubicBezTo>
                  <a:cubicBezTo>
                    <a:pt x="126" y="583"/>
                    <a:pt x="142" y="577"/>
                    <a:pt x="157" y="572"/>
                  </a:cubicBezTo>
                  <a:cubicBezTo>
                    <a:pt x="161" y="570"/>
                    <a:pt x="163" y="570"/>
                    <a:pt x="163" y="570"/>
                  </a:cubicBezTo>
                  <a:cubicBezTo>
                    <a:pt x="163" y="570"/>
                    <a:pt x="166" y="572"/>
                    <a:pt x="170" y="580"/>
                  </a:cubicBezTo>
                  <a:cubicBezTo>
                    <a:pt x="175" y="590"/>
                    <a:pt x="183" y="596"/>
                    <a:pt x="189" y="600"/>
                  </a:cubicBezTo>
                  <a:cubicBezTo>
                    <a:pt x="190" y="603"/>
                    <a:pt x="191" y="605"/>
                    <a:pt x="191" y="607"/>
                  </a:cubicBezTo>
                  <a:lnTo>
                    <a:pt x="182" y="613"/>
                  </a:lnTo>
                  <a:lnTo>
                    <a:pt x="177" y="688"/>
                  </a:lnTo>
                  <a:lnTo>
                    <a:pt x="190" y="699"/>
                  </a:lnTo>
                  <a:cubicBezTo>
                    <a:pt x="193" y="702"/>
                    <a:pt x="195" y="704"/>
                    <a:pt x="197" y="705"/>
                  </a:cubicBezTo>
                  <a:lnTo>
                    <a:pt x="181" y="723"/>
                  </a:lnTo>
                  <a:cubicBezTo>
                    <a:pt x="181" y="723"/>
                    <a:pt x="198" y="748"/>
                    <a:pt x="200" y="750"/>
                  </a:cubicBezTo>
                  <a:cubicBezTo>
                    <a:pt x="198" y="754"/>
                    <a:pt x="196" y="757"/>
                    <a:pt x="195" y="760"/>
                  </a:cubicBezTo>
                  <a:lnTo>
                    <a:pt x="188" y="770"/>
                  </a:lnTo>
                  <a:lnTo>
                    <a:pt x="194" y="800"/>
                  </a:lnTo>
                  <a:cubicBezTo>
                    <a:pt x="196" y="810"/>
                    <a:pt x="198" y="819"/>
                    <a:pt x="199" y="828"/>
                  </a:cubicBezTo>
                  <a:cubicBezTo>
                    <a:pt x="200" y="830"/>
                    <a:pt x="200" y="831"/>
                    <a:pt x="200" y="833"/>
                  </a:cubicBezTo>
                  <a:cubicBezTo>
                    <a:pt x="200" y="838"/>
                    <a:pt x="201" y="843"/>
                    <a:pt x="202" y="850"/>
                  </a:cubicBezTo>
                  <a:cubicBezTo>
                    <a:pt x="191" y="865"/>
                    <a:pt x="187" y="883"/>
                    <a:pt x="192" y="903"/>
                  </a:cubicBezTo>
                  <a:cubicBezTo>
                    <a:pt x="193" y="906"/>
                    <a:pt x="194" y="912"/>
                    <a:pt x="194" y="918"/>
                  </a:cubicBezTo>
                  <a:lnTo>
                    <a:pt x="194" y="924"/>
                  </a:lnTo>
                  <a:cubicBezTo>
                    <a:pt x="194" y="941"/>
                    <a:pt x="185" y="956"/>
                    <a:pt x="169" y="963"/>
                  </a:cubicBezTo>
                  <a:lnTo>
                    <a:pt x="152" y="970"/>
                  </a:lnTo>
                  <a:lnTo>
                    <a:pt x="146" y="1015"/>
                  </a:lnTo>
                  <a:lnTo>
                    <a:pt x="103" y="1039"/>
                  </a:lnTo>
                  <a:lnTo>
                    <a:pt x="124" y="1069"/>
                  </a:lnTo>
                  <a:cubicBezTo>
                    <a:pt x="129" y="1076"/>
                    <a:pt x="133" y="1083"/>
                    <a:pt x="138" y="1089"/>
                  </a:cubicBezTo>
                  <a:cubicBezTo>
                    <a:pt x="148" y="1104"/>
                    <a:pt x="158" y="1118"/>
                    <a:pt x="167" y="1132"/>
                  </a:cubicBezTo>
                  <a:cubicBezTo>
                    <a:pt x="170" y="1136"/>
                    <a:pt x="172" y="1141"/>
                    <a:pt x="174" y="1147"/>
                  </a:cubicBezTo>
                  <a:lnTo>
                    <a:pt x="129" y="1204"/>
                  </a:lnTo>
                  <a:lnTo>
                    <a:pt x="202" y="1231"/>
                  </a:lnTo>
                  <a:cubicBezTo>
                    <a:pt x="208" y="1263"/>
                    <a:pt x="220" y="1273"/>
                    <a:pt x="253" y="1279"/>
                  </a:cubicBezTo>
                  <a:lnTo>
                    <a:pt x="257" y="1280"/>
                  </a:lnTo>
                  <a:cubicBezTo>
                    <a:pt x="268" y="1282"/>
                    <a:pt x="280" y="1287"/>
                    <a:pt x="292" y="1292"/>
                  </a:cubicBezTo>
                  <a:lnTo>
                    <a:pt x="301" y="1296"/>
                  </a:lnTo>
                  <a:cubicBezTo>
                    <a:pt x="303" y="1297"/>
                    <a:pt x="304" y="1297"/>
                    <a:pt x="305" y="1298"/>
                  </a:cubicBezTo>
                  <a:cubicBezTo>
                    <a:pt x="312" y="1302"/>
                    <a:pt x="322" y="1307"/>
                    <a:pt x="337" y="1307"/>
                  </a:cubicBezTo>
                  <a:cubicBezTo>
                    <a:pt x="339" y="1307"/>
                    <a:pt x="341" y="1306"/>
                    <a:pt x="344" y="1306"/>
                  </a:cubicBezTo>
                  <a:cubicBezTo>
                    <a:pt x="344" y="1307"/>
                    <a:pt x="345" y="1309"/>
                    <a:pt x="345" y="1311"/>
                  </a:cubicBezTo>
                  <a:cubicBezTo>
                    <a:pt x="351" y="1333"/>
                    <a:pt x="359" y="1367"/>
                    <a:pt x="392" y="1386"/>
                  </a:cubicBezTo>
                  <a:cubicBezTo>
                    <a:pt x="400" y="1400"/>
                    <a:pt x="411" y="1409"/>
                    <a:pt x="420" y="1417"/>
                  </a:cubicBezTo>
                  <a:cubicBezTo>
                    <a:pt x="422" y="1419"/>
                    <a:pt x="423" y="1420"/>
                    <a:pt x="425" y="1422"/>
                  </a:cubicBezTo>
                  <a:cubicBezTo>
                    <a:pt x="425" y="1427"/>
                    <a:pt x="426" y="1431"/>
                    <a:pt x="427" y="1436"/>
                  </a:cubicBezTo>
                  <a:cubicBezTo>
                    <a:pt x="431" y="1469"/>
                    <a:pt x="452" y="1479"/>
                    <a:pt x="468" y="1482"/>
                  </a:cubicBezTo>
                  <a:cubicBezTo>
                    <a:pt x="471" y="1486"/>
                    <a:pt x="476" y="1490"/>
                    <a:pt x="482" y="1494"/>
                  </a:cubicBezTo>
                  <a:lnTo>
                    <a:pt x="469" y="1513"/>
                  </a:lnTo>
                  <a:lnTo>
                    <a:pt x="485" y="1533"/>
                  </a:lnTo>
                  <a:cubicBezTo>
                    <a:pt x="489" y="1538"/>
                    <a:pt x="495" y="1543"/>
                    <a:pt x="499" y="1548"/>
                  </a:cubicBezTo>
                  <a:cubicBezTo>
                    <a:pt x="513" y="1561"/>
                    <a:pt x="513" y="1563"/>
                    <a:pt x="512" y="1568"/>
                  </a:cubicBezTo>
                  <a:lnTo>
                    <a:pt x="508" y="1608"/>
                  </a:lnTo>
                  <a:lnTo>
                    <a:pt x="548" y="1605"/>
                  </a:lnTo>
                  <a:cubicBezTo>
                    <a:pt x="553" y="1605"/>
                    <a:pt x="559" y="1604"/>
                    <a:pt x="564" y="1604"/>
                  </a:cubicBezTo>
                  <a:cubicBezTo>
                    <a:pt x="577" y="1603"/>
                    <a:pt x="591" y="1603"/>
                    <a:pt x="605" y="1600"/>
                  </a:cubicBezTo>
                  <a:cubicBezTo>
                    <a:pt x="620" y="1626"/>
                    <a:pt x="640" y="1639"/>
                    <a:pt x="666" y="1639"/>
                  </a:cubicBezTo>
                  <a:cubicBezTo>
                    <a:pt x="666" y="1639"/>
                    <a:pt x="667" y="1639"/>
                    <a:pt x="667" y="1639"/>
                  </a:cubicBezTo>
                  <a:cubicBezTo>
                    <a:pt x="682" y="1661"/>
                    <a:pt x="706" y="1663"/>
                    <a:pt x="717" y="1664"/>
                  </a:cubicBezTo>
                  <a:cubicBezTo>
                    <a:pt x="719" y="1664"/>
                    <a:pt x="720" y="1664"/>
                    <a:pt x="722" y="1664"/>
                  </a:cubicBezTo>
                  <a:lnTo>
                    <a:pt x="746" y="1668"/>
                  </a:lnTo>
                  <a:lnTo>
                    <a:pt x="798" y="1628"/>
                  </a:lnTo>
                  <a:lnTo>
                    <a:pt x="818" y="1622"/>
                  </a:lnTo>
                  <a:lnTo>
                    <a:pt x="807" y="1639"/>
                  </a:lnTo>
                  <a:lnTo>
                    <a:pt x="842" y="1655"/>
                  </a:lnTo>
                  <a:cubicBezTo>
                    <a:pt x="845" y="1657"/>
                    <a:pt x="849" y="1659"/>
                    <a:pt x="853" y="1661"/>
                  </a:cubicBezTo>
                  <a:cubicBezTo>
                    <a:pt x="860" y="1664"/>
                    <a:pt x="866" y="1666"/>
                    <a:pt x="871" y="1670"/>
                  </a:cubicBezTo>
                  <a:cubicBezTo>
                    <a:pt x="888" y="1680"/>
                    <a:pt x="904" y="1681"/>
                    <a:pt x="916" y="1682"/>
                  </a:cubicBezTo>
                  <a:lnTo>
                    <a:pt x="918" y="1682"/>
                  </a:lnTo>
                  <a:cubicBezTo>
                    <a:pt x="920" y="1682"/>
                    <a:pt x="921" y="1682"/>
                    <a:pt x="922" y="1682"/>
                  </a:cubicBezTo>
                  <a:cubicBezTo>
                    <a:pt x="937" y="1682"/>
                    <a:pt x="948" y="1676"/>
                    <a:pt x="956" y="1670"/>
                  </a:cubicBezTo>
                  <a:cubicBezTo>
                    <a:pt x="961" y="1674"/>
                    <a:pt x="968" y="1681"/>
                    <a:pt x="980" y="1694"/>
                  </a:cubicBezTo>
                  <a:lnTo>
                    <a:pt x="983" y="1697"/>
                  </a:lnTo>
                  <a:cubicBezTo>
                    <a:pt x="995" y="1709"/>
                    <a:pt x="1009" y="1717"/>
                    <a:pt x="1021" y="1724"/>
                  </a:cubicBezTo>
                  <a:cubicBezTo>
                    <a:pt x="1023" y="1726"/>
                    <a:pt x="1025" y="1727"/>
                    <a:pt x="1028" y="1728"/>
                  </a:cubicBezTo>
                  <a:lnTo>
                    <a:pt x="1029" y="1733"/>
                  </a:lnTo>
                  <a:cubicBezTo>
                    <a:pt x="1032" y="1744"/>
                    <a:pt x="1030" y="1753"/>
                    <a:pt x="1023" y="1764"/>
                  </a:cubicBezTo>
                  <a:cubicBezTo>
                    <a:pt x="1022" y="1765"/>
                    <a:pt x="1021" y="1767"/>
                    <a:pt x="1020" y="1768"/>
                  </a:cubicBezTo>
                  <a:cubicBezTo>
                    <a:pt x="1020" y="1768"/>
                    <a:pt x="997" y="1771"/>
                    <a:pt x="997" y="1771"/>
                  </a:cubicBezTo>
                  <a:lnTo>
                    <a:pt x="992" y="1793"/>
                  </a:lnTo>
                  <a:cubicBezTo>
                    <a:pt x="989" y="1805"/>
                    <a:pt x="984" y="1816"/>
                    <a:pt x="978" y="1828"/>
                  </a:cubicBezTo>
                  <a:cubicBezTo>
                    <a:pt x="975" y="1833"/>
                    <a:pt x="972" y="1839"/>
                    <a:pt x="970" y="1844"/>
                  </a:cubicBezTo>
                  <a:cubicBezTo>
                    <a:pt x="925" y="1864"/>
                    <a:pt x="900" y="1904"/>
                    <a:pt x="897" y="1957"/>
                  </a:cubicBezTo>
                  <a:lnTo>
                    <a:pt x="897" y="1978"/>
                  </a:lnTo>
                  <a:lnTo>
                    <a:pt x="915" y="1987"/>
                  </a:lnTo>
                  <a:cubicBezTo>
                    <a:pt x="918" y="1989"/>
                    <a:pt x="925" y="1993"/>
                    <a:pt x="934" y="1993"/>
                  </a:cubicBezTo>
                  <a:cubicBezTo>
                    <a:pt x="942" y="1993"/>
                    <a:pt x="951" y="1995"/>
                    <a:pt x="962" y="1998"/>
                  </a:cubicBezTo>
                  <a:cubicBezTo>
                    <a:pt x="973" y="2001"/>
                    <a:pt x="987" y="2005"/>
                    <a:pt x="1001" y="2005"/>
                  </a:cubicBezTo>
                  <a:cubicBezTo>
                    <a:pt x="1003" y="2006"/>
                    <a:pt x="1006" y="2008"/>
                    <a:pt x="1009" y="2009"/>
                  </a:cubicBezTo>
                  <a:cubicBezTo>
                    <a:pt x="1010" y="2010"/>
                    <a:pt x="1014" y="2016"/>
                    <a:pt x="1016" y="2019"/>
                  </a:cubicBezTo>
                  <a:cubicBezTo>
                    <a:pt x="1020" y="2026"/>
                    <a:pt x="1026" y="2034"/>
                    <a:pt x="1034" y="2042"/>
                  </a:cubicBezTo>
                  <a:lnTo>
                    <a:pt x="1038" y="2045"/>
                  </a:lnTo>
                  <a:lnTo>
                    <a:pt x="1038" y="2046"/>
                  </a:lnTo>
                  <a:lnTo>
                    <a:pt x="1050" y="2056"/>
                  </a:lnTo>
                  <a:cubicBezTo>
                    <a:pt x="1052" y="2058"/>
                    <a:pt x="1054" y="2060"/>
                    <a:pt x="1056" y="2063"/>
                  </a:cubicBezTo>
                  <a:cubicBezTo>
                    <a:pt x="1063" y="2069"/>
                    <a:pt x="1071" y="2077"/>
                    <a:pt x="1081" y="2083"/>
                  </a:cubicBezTo>
                  <a:cubicBezTo>
                    <a:pt x="1082" y="2083"/>
                    <a:pt x="1083" y="2084"/>
                    <a:pt x="1085" y="2085"/>
                  </a:cubicBezTo>
                  <a:cubicBezTo>
                    <a:pt x="1092" y="2090"/>
                    <a:pt x="1103" y="2098"/>
                    <a:pt x="1120" y="2098"/>
                  </a:cubicBezTo>
                  <a:cubicBezTo>
                    <a:pt x="1122" y="2098"/>
                    <a:pt x="1124" y="2098"/>
                    <a:pt x="1126" y="2097"/>
                  </a:cubicBezTo>
                  <a:cubicBezTo>
                    <a:pt x="1126" y="2099"/>
                    <a:pt x="1125" y="2101"/>
                    <a:pt x="1125" y="2102"/>
                  </a:cubicBezTo>
                  <a:cubicBezTo>
                    <a:pt x="1124" y="2110"/>
                    <a:pt x="1122" y="2117"/>
                    <a:pt x="1121" y="2124"/>
                  </a:cubicBezTo>
                  <a:cubicBezTo>
                    <a:pt x="1115" y="2145"/>
                    <a:pt x="1120" y="2165"/>
                    <a:pt x="1135" y="2180"/>
                  </a:cubicBezTo>
                  <a:lnTo>
                    <a:pt x="1145" y="2190"/>
                  </a:lnTo>
                  <a:lnTo>
                    <a:pt x="1146" y="2190"/>
                  </a:lnTo>
                  <a:lnTo>
                    <a:pt x="1159" y="2221"/>
                  </a:lnTo>
                  <a:lnTo>
                    <a:pt x="1171" y="2215"/>
                  </a:lnTo>
                  <a:lnTo>
                    <a:pt x="1184" y="2225"/>
                  </a:lnTo>
                  <a:lnTo>
                    <a:pt x="1189" y="2274"/>
                  </a:lnTo>
                  <a:lnTo>
                    <a:pt x="1198" y="2283"/>
                  </a:lnTo>
                  <a:cubicBezTo>
                    <a:pt x="1206" y="2290"/>
                    <a:pt x="1208" y="2308"/>
                    <a:pt x="1209" y="2324"/>
                  </a:cubicBezTo>
                  <a:lnTo>
                    <a:pt x="1210" y="2348"/>
                  </a:lnTo>
                  <a:lnTo>
                    <a:pt x="1212" y="2348"/>
                  </a:lnTo>
                  <a:cubicBezTo>
                    <a:pt x="1192" y="2370"/>
                    <a:pt x="1177" y="2395"/>
                    <a:pt x="1167" y="2427"/>
                  </a:cubicBezTo>
                  <a:lnTo>
                    <a:pt x="1147" y="2485"/>
                  </a:lnTo>
                  <a:lnTo>
                    <a:pt x="1207" y="2469"/>
                  </a:lnTo>
                  <a:cubicBezTo>
                    <a:pt x="1210" y="2468"/>
                    <a:pt x="1213" y="2467"/>
                    <a:pt x="1216" y="2467"/>
                  </a:cubicBezTo>
                  <a:cubicBezTo>
                    <a:pt x="1224" y="2465"/>
                    <a:pt x="1232" y="2463"/>
                    <a:pt x="1240" y="2459"/>
                  </a:cubicBezTo>
                  <a:cubicBezTo>
                    <a:pt x="1251" y="2453"/>
                    <a:pt x="1261" y="2447"/>
                    <a:pt x="1272" y="2440"/>
                  </a:cubicBezTo>
                  <a:cubicBezTo>
                    <a:pt x="1272" y="2441"/>
                    <a:pt x="1273" y="2441"/>
                    <a:pt x="1273" y="2442"/>
                  </a:cubicBezTo>
                  <a:cubicBezTo>
                    <a:pt x="1278" y="2448"/>
                    <a:pt x="1285" y="2456"/>
                    <a:pt x="1295" y="2462"/>
                  </a:cubicBezTo>
                  <a:lnTo>
                    <a:pt x="1308" y="2469"/>
                  </a:lnTo>
                  <a:lnTo>
                    <a:pt x="1342" y="2457"/>
                  </a:lnTo>
                  <a:lnTo>
                    <a:pt x="1339" y="2474"/>
                  </a:lnTo>
                  <a:lnTo>
                    <a:pt x="1352" y="2487"/>
                  </a:lnTo>
                  <a:cubicBezTo>
                    <a:pt x="1367" y="2502"/>
                    <a:pt x="1386" y="2510"/>
                    <a:pt x="1405" y="2510"/>
                  </a:cubicBezTo>
                  <a:cubicBezTo>
                    <a:pt x="1422" y="2510"/>
                    <a:pt x="1439" y="2503"/>
                    <a:pt x="1454" y="2491"/>
                  </a:cubicBezTo>
                  <a:cubicBezTo>
                    <a:pt x="1473" y="2475"/>
                    <a:pt x="1482" y="2450"/>
                    <a:pt x="1478" y="2424"/>
                  </a:cubicBezTo>
                  <a:cubicBezTo>
                    <a:pt x="1484" y="2418"/>
                    <a:pt x="1489" y="2411"/>
                    <a:pt x="1494" y="2404"/>
                  </a:cubicBezTo>
                  <a:cubicBezTo>
                    <a:pt x="1499" y="2397"/>
                    <a:pt x="1510" y="2378"/>
                    <a:pt x="1505" y="2357"/>
                  </a:cubicBezTo>
                  <a:cubicBezTo>
                    <a:pt x="1505" y="2355"/>
                    <a:pt x="1507" y="2351"/>
                    <a:pt x="1510" y="2343"/>
                  </a:cubicBezTo>
                  <a:cubicBezTo>
                    <a:pt x="1511" y="2341"/>
                    <a:pt x="1512" y="2338"/>
                    <a:pt x="1513" y="2336"/>
                  </a:cubicBezTo>
                  <a:cubicBezTo>
                    <a:pt x="1537" y="2330"/>
                    <a:pt x="1555" y="2310"/>
                    <a:pt x="1562" y="2281"/>
                  </a:cubicBezTo>
                  <a:cubicBezTo>
                    <a:pt x="1562" y="2277"/>
                    <a:pt x="1563" y="2276"/>
                    <a:pt x="1571" y="2269"/>
                  </a:cubicBezTo>
                  <a:lnTo>
                    <a:pt x="1583" y="2260"/>
                  </a:lnTo>
                  <a:lnTo>
                    <a:pt x="1560" y="2208"/>
                  </a:lnTo>
                  <a:lnTo>
                    <a:pt x="1557" y="2208"/>
                  </a:lnTo>
                  <a:cubicBezTo>
                    <a:pt x="1555" y="2202"/>
                    <a:pt x="1551" y="2195"/>
                    <a:pt x="1545" y="2190"/>
                  </a:cubicBezTo>
                  <a:lnTo>
                    <a:pt x="1541" y="2186"/>
                  </a:lnTo>
                  <a:lnTo>
                    <a:pt x="1536" y="2184"/>
                  </a:lnTo>
                  <a:cubicBezTo>
                    <a:pt x="1532" y="2182"/>
                    <a:pt x="1527" y="2178"/>
                    <a:pt x="1522" y="2173"/>
                  </a:cubicBezTo>
                  <a:cubicBezTo>
                    <a:pt x="1515" y="2167"/>
                    <a:pt x="1506" y="2158"/>
                    <a:pt x="1493" y="2152"/>
                  </a:cubicBezTo>
                  <a:cubicBezTo>
                    <a:pt x="1492" y="2150"/>
                    <a:pt x="1490" y="2148"/>
                    <a:pt x="1488" y="2146"/>
                  </a:cubicBezTo>
                  <a:lnTo>
                    <a:pt x="1511" y="2119"/>
                  </a:lnTo>
                  <a:lnTo>
                    <a:pt x="1445" y="2129"/>
                  </a:lnTo>
                  <a:lnTo>
                    <a:pt x="1442" y="2129"/>
                  </a:lnTo>
                  <a:lnTo>
                    <a:pt x="1452" y="2083"/>
                  </a:lnTo>
                  <a:lnTo>
                    <a:pt x="1428" y="2089"/>
                  </a:lnTo>
                  <a:cubicBezTo>
                    <a:pt x="1428" y="2081"/>
                    <a:pt x="1427" y="2074"/>
                    <a:pt x="1426" y="2069"/>
                  </a:cubicBezTo>
                  <a:cubicBezTo>
                    <a:pt x="1425" y="2065"/>
                    <a:pt x="1425" y="2062"/>
                    <a:pt x="1425" y="2060"/>
                  </a:cubicBezTo>
                  <a:lnTo>
                    <a:pt x="1425" y="2038"/>
                  </a:lnTo>
                  <a:lnTo>
                    <a:pt x="1405" y="2030"/>
                  </a:lnTo>
                  <a:cubicBezTo>
                    <a:pt x="1401" y="2028"/>
                    <a:pt x="1398" y="2027"/>
                    <a:pt x="1395" y="2026"/>
                  </a:cubicBezTo>
                  <a:lnTo>
                    <a:pt x="1394" y="2025"/>
                  </a:lnTo>
                  <a:cubicBezTo>
                    <a:pt x="1389" y="2023"/>
                    <a:pt x="1384" y="2021"/>
                    <a:pt x="1380" y="2020"/>
                  </a:cubicBezTo>
                  <a:lnTo>
                    <a:pt x="1404" y="2017"/>
                  </a:lnTo>
                  <a:lnTo>
                    <a:pt x="1412" y="1998"/>
                  </a:lnTo>
                  <a:cubicBezTo>
                    <a:pt x="1412" y="1997"/>
                    <a:pt x="1413" y="1995"/>
                    <a:pt x="1413" y="1993"/>
                  </a:cubicBezTo>
                  <a:cubicBezTo>
                    <a:pt x="1424" y="1990"/>
                    <a:pt x="1433" y="1983"/>
                    <a:pt x="1440" y="1973"/>
                  </a:cubicBezTo>
                  <a:cubicBezTo>
                    <a:pt x="1449" y="1958"/>
                    <a:pt x="1450" y="1940"/>
                    <a:pt x="1442" y="1925"/>
                  </a:cubicBezTo>
                  <a:lnTo>
                    <a:pt x="1435" y="1912"/>
                  </a:lnTo>
                  <a:lnTo>
                    <a:pt x="1454" y="1899"/>
                  </a:lnTo>
                  <a:lnTo>
                    <a:pt x="1433" y="1872"/>
                  </a:lnTo>
                  <a:cubicBezTo>
                    <a:pt x="1432" y="1870"/>
                    <a:pt x="1430" y="1868"/>
                    <a:pt x="1429" y="1865"/>
                  </a:cubicBezTo>
                  <a:cubicBezTo>
                    <a:pt x="1424" y="1859"/>
                    <a:pt x="1418" y="1850"/>
                    <a:pt x="1410" y="1843"/>
                  </a:cubicBezTo>
                  <a:cubicBezTo>
                    <a:pt x="1408" y="1841"/>
                    <a:pt x="1408" y="1841"/>
                    <a:pt x="1408" y="1841"/>
                  </a:cubicBezTo>
                  <a:cubicBezTo>
                    <a:pt x="1408" y="1840"/>
                    <a:pt x="1408" y="1839"/>
                    <a:pt x="1408" y="1838"/>
                  </a:cubicBezTo>
                  <a:cubicBezTo>
                    <a:pt x="1410" y="1833"/>
                    <a:pt x="1412" y="1828"/>
                    <a:pt x="1415" y="1823"/>
                  </a:cubicBezTo>
                  <a:cubicBezTo>
                    <a:pt x="1418" y="1815"/>
                    <a:pt x="1422" y="1807"/>
                    <a:pt x="1425" y="1798"/>
                  </a:cubicBezTo>
                  <a:cubicBezTo>
                    <a:pt x="1426" y="1797"/>
                    <a:pt x="1428" y="1796"/>
                    <a:pt x="1429" y="1796"/>
                  </a:cubicBezTo>
                  <a:cubicBezTo>
                    <a:pt x="1431" y="1794"/>
                    <a:pt x="1434" y="1793"/>
                    <a:pt x="1437" y="1791"/>
                  </a:cubicBezTo>
                  <a:cubicBezTo>
                    <a:pt x="1442" y="1789"/>
                    <a:pt x="1447" y="1787"/>
                    <a:pt x="1452" y="1784"/>
                  </a:cubicBezTo>
                  <a:cubicBezTo>
                    <a:pt x="1455" y="1782"/>
                    <a:pt x="1457" y="1781"/>
                    <a:pt x="1460" y="1779"/>
                  </a:cubicBezTo>
                  <a:cubicBezTo>
                    <a:pt x="1467" y="1774"/>
                    <a:pt x="1474" y="1770"/>
                    <a:pt x="1478" y="1770"/>
                  </a:cubicBezTo>
                  <a:cubicBezTo>
                    <a:pt x="1479" y="1770"/>
                    <a:pt x="1480" y="1770"/>
                    <a:pt x="1481" y="1771"/>
                  </a:cubicBezTo>
                  <a:cubicBezTo>
                    <a:pt x="1485" y="1772"/>
                    <a:pt x="1489" y="1772"/>
                    <a:pt x="1494" y="1772"/>
                  </a:cubicBezTo>
                  <a:cubicBezTo>
                    <a:pt x="1504" y="1772"/>
                    <a:pt x="1514" y="1769"/>
                    <a:pt x="1522" y="1766"/>
                  </a:cubicBezTo>
                  <a:cubicBezTo>
                    <a:pt x="1524" y="1765"/>
                    <a:pt x="1527" y="1764"/>
                    <a:pt x="1529" y="1764"/>
                  </a:cubicBezTo>
                  <a:lnTo>
                    <a:pt x="1560" y="1757"/>
                  </a:lnTo>
                  <a:lnTo>
                    <a:pt x="1554" y="1725"/>
                  </a:lnTo>
                  <a:cubicBezTo>
                    <a:pt x="1552" y="1715"/>
                    <a:pt x="1554" y="1712"/>
                    <a:pt x="1558" y="1708"/>
                  </a:cubicBezTo>
                  <a:cubicBezTo>
                    <a:pt x="1577" y="1687"/>
                    <a:pt x="1580" y="1660"/>
                    <a:pt x="1566" y="1631"/>
                  </a:cubicBezTo>
                  <a:cubicBezTo>
                    <a:pt x="1558" y="1616"/>
                    <a:pt x="1551" y="1600"/>
                    <a:pt x="1545" y="1584"/>
                  </a:cubicBezTo>
                  <a:cubicBezTo>
                    <a:pt x="1545" y="1584"/>
                    <a:pt x="1605" y="1547"/>
                    <a:pt x="1606" y="1547"/>
                  </a:cubicBezTo>
                  <a:cubicBezTo>
                    <a:pt x="1633" y="1541"/>
                    <a:pt x="1644" y="1517"/>
                    <a:pt x="1648" y="1507"/>
                  </a:cubicBezTo>
                  <a:cubicBezTo>
                    <a:pt x="1655" y="1492"/>
                    <a:pt x="1659" y="1484"/>
                    <a:pt x="1666" y="1480"/>
                  </a:cubicBezTo>
                  <a:cubicBezTo>
                    <a:pt x="1677" y="1473"/>
                    <a:pt x="1686" y="1466"/>
                    <a:pt x="1695" y="1459"/>
                  </a:cubicBezTo>
                  <a:cubicBezTo>
                    <a:pt x="1698" y="1456"/>
                    <a:pt x="1702" y="1453"/>
                    <a:pt x="1705" y="1450"/>
                  </a:cubicBezTo>
                  <a:lnTo>
                    <a:pt x="1725" y="1435"/>
                  </a:lnTo>
                  <a:cubicBezTo>
                    <a:pt x="1727" y="1435"/>
                    <a:pt x="1756" y="1432"/>
                    <a:pt x="1756" y="1432"/>
                  </a:cubicBezTo>
                  <a:lnTo>
                    <a:pt x="1765" y="1422"/>
                  </a:lnTo>
                  <a:cubicBezTo>
                    <a:pt x="1766" y="1420"/>
                    <a:pt x="1768" y="1419"/>
                    <a:pt x="1770" y="1417"/>
                  </a:cubicBezTo>
                  <a:cubicBezTo>
                    <a:pt x="1780" y="1407"/>
                    <a:pt x="1800" y="1386"/>
                    <a:pt x="1794" y="1355"/>
                  </a:cubicBezTo>
                  <a:cubicBezTo>
                    <a:pt x="1792" y="1348"/>
                    <a:pt x="1794" y="1341"/>
                    <a:pt x="1798" y="1329"/>
                  </a:cubicBezTo>
                  <a:cubicBezTo>
                    <a:pt x="1800" y="1324"/>
                    <a:pt x="1801" y="1319"/>
                    <a:pt x="1803" y="1312"/>
                  </a:cubicBezTo>
                  <a:cubicBezTo>
                    <a:pt x="1824" y="1307"/>
                    <a:pt x="1838" y="1291"/>
                    <a:pt x="1841" y="1268"/>
                  </a:cubicBezTo>
                  <a:cubicBezTo>
                    <a:pt x="1841" y="1261"/>
                    <a:pt x="1843" y="1255"/>
                    <a:pt x="1844" y="1247"/>
                  </a:cubicBezTo>
                  <a:cubicBezTo>
                    <a:pt x="1846" y="1246"/>
                    <a:pt x="1848" y="1245"/>
                    <a:pt x="1850" y="1245"/>
                  </a:cubicBezTo>
                  <a:cubicBezTo>
                    <a:pt x="1853" y="1244"/>
                    <a:pt x="1858" y="1243"/>
                    <a:pt x="1863" y="1243"/>
                  </a:cubicBezTo>
                  <a:cubicBezTo>
                    <a:pt x="1866" y="1242"/>
                    <a:pt x="1870" y="1242"/>
                    <a:pt x="1873" y="1241"/>
                  </a:cubicBezTo>
                  <a:lnTo>
                    <a:pt x="1899" y="1237"/>
                  </a:lnTo>
                  <a:lnTo>
                    <a:pt x="1902" y="1197"/>
                  </a:lnTo>
                  <a:cubicBezTo>
                    <a:pt x="1904" y="1186"/>
                    <a:pt x="1905" y="1174"/>
                    <a:pt x="1905" y="1163"/>
                  </a:cubicBezTo>
                  <a:cubicBezTo>
                    <a:pt x="1906" y="1151"/>
                    <a:pt x="1905" y="1139"/>
                    <a:pt x="1905" y="1128"/>
                  </a:cubicBezTo>
                  <a:lnTo>
                    <a:pt x="1905" y="1127"/>
                  </a:lnTo>
                  <a:cubicBezTo>
                    <a:pt x="1914" y="1117"/>
                    <a:pt x="1920" y="1105"/>
                    <a:pt x="1922" y="1092"/>
                  </a:cubicBezTo>
                  <a:cubicBezTo>
                    <a:pt x="1931" y="1084"/>
                    <a:pt x="1941" y="1073"/>
                    <a:pt x="1947" y="1056"/>
                  </a:cubicBezTo>
                  <a:cubicBezTo>
                    <a:pt x="1969" y="1038"/>
                    <a:pt x="1977" y="1014"/>
                    <a:pt x="1970" y="987"/>
                  </a:cubicBezTo>
                  <a:cubicBezTo>
                    <a:pt x="1994" y="971"/>
                    <a:pt x="2007" y="936"/>
                    <a:pt x="1990" y="908"/>
                  </a:cubicBezTo>
                  <a:cubicBezTo>
                    <a:pt x="1989" y="906"/>
                    <a:pt x="1989" y="905"/>
                    <a:pt x="1988" y="904"/>
                  </a:cubicBezTo>
                  <a:cubicBezTo>
                    <a:pt x="1989" y="904"/>
                    <a:pt x="1989" y="903"/>
                    <a:pt x="1990" y="903"/>
                  </a:cubicBezTo>
                  <a:lnTo>
                    <a:pt x="2003" y="890"/>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246" name="Freeform 243"/>
            <p:cNvSpPr>
              <a:spLocks/>
            </p:cNvSpPr>
            <p:nvPr/>
          </p:nvSpPr>
          <p:spPr bwMode="auto">
            <a:xfrm>
              <a:off x="2409825" y="2814638"/>
              <a:ext cx="3589338" cy="4819650"/>
            </a:xfrm>
            <a:custGeom>
              <a:avLst/>
              <a:gdLst>
                <a:gd name="T0" fmla="*/ 3642 w 3762"/>
                <a:gd name="T1" fmla="*/ 4051 h 5049"/>
                <a:gd name="T2" fmla="*/ 3503 w 3762"/>
                <a:gd name="T3" fmla="*/ 3738 h 5049"/>
                <a:gd name="T4" fmla="*/ 3462 w 3762"/>
                <a:gd name="T5" fmla="*/ 3455 h 5049"/>
                <a:gd name="T6" fmla="*/ 3255 w 3762"/>
                <a:gd name="T7" fmla="*/ 3390 h 5049"/>
                <a:gd name="T8" fmla="*/ 2901 w 3762"/>
                <a:gd name="T9" fmla="*/ 3525 h 5049"/>
                <a:gd name="T10" fmla="*/ 2751 w 3762"/>
                <a:gd name="T11" fmla="*/ 3523 h 5049"/>
                <a:gd name="T12" fmla="*/ 2687 w 3762"/>
                <a:gd name="T13" fmla="*/ 3318 h 5049"/>
                <a:gd name="T14" fmla="*/ 2715 w 3762"/>
                <a:gd name="T15" fmla="*/ 2808 h 5049"/>
                <a:gd name="T16" fmla="*/ 2834 w 3762"/>
                <a:gd name="T17" fmla="*/ 2674 h 5049"/>
                <a:gd name="T18" fmla="*/ 2716 w 3762"/>
                <a:gd name="T19" fmla="*/ 2417 h 5049"/>
                <a:gd name="T20" fmla="*/ 2578 w 3762"/>
                <a:gd name="T21" fmla="*/ 2053 h 5049"/>
                <a:gd name="T22" fmla="*/ 2536 w 3762"/>
                <a:gd name="T23" fmla="*/ 1671 h 5049"/>
                <a:gd name="T24" fmla="*/ 2361 w 3762"/>
                <a:gd name="T25" fmla="*/ 1607 h 5049"/>
                <a:gd name="T26" fmla="*/ 2628 w 3762"/>
                <a:gd name="T27" fmla="*/ 1449 h 5049"/>
                <a:gd name="T28" fmla="*/ 2686 w 3762"/>
                <a:gd name="T29" fmla="*/ 1144 h 5049"/>
                <a:gd name="T30" fmla="*/ 2934 w 3762"/>
                <a:gd name="T31" fmla="*/ 944 h 5049"/>
                <a:gd name="T32" fmla="*/ 3131 w 3762"/>
                <a:gd name="T33" fmla="*/ 804 h 5049"/>
                <a:gd name="T34" fmla="*/ 3382 w 3762"/>
                <a:gd name="T35" fmla="*/ 547 h 5049"/>
                <a:gd name="T36" fmla="*/ 3205 w 3762"/>
                <a:gd name="T37" fmla="*/ 410 h 5049"/>
                <a:gd name="T38" fmla="*/ 2967 w 3762"/>
                <a:gd name="T39" fmla="*/ 253 h 5049"/>
                <a:gd name="T40" fmla="*/ 2713 w 3762"/>
                <a:gd name="T41" fmla="*/ 196 h 5049"/>
                <a:gd name="T42" fmla="*/ 2625 w 3762"/>
                <a:gd name="T43" fmla="*/ 41 h 5049"/>
                <a:gd name="T44" fmla="*/ 2246 w 3762"/>
                <a:gd name="T45" fmla="*/ 11 h 5049"/>
                <a:gd name="T46" fmla="*/ 2153 w 3762"/>
                <a:gd name="T47" fmla="*/ 210 h 5049"/>
                <a:gd name="T48" fmla="*/ 2027 w 3762"/>
                <a:gd name="T49" fmla="*/ 371 h 5049"/>
                <a:gd name="T50" fmla="*/ 2185 w 3762"/>
                <a:gd name="T51" fmla="*/ 484 h 5049"/>
                <a:gd name="T52" fmla="*/ 2212 w 3762"/>
                <a:gd name="T53" fmla="*/ 548 h 5049"/>
                <a:gd name="T54" fmla="*/ 2101 w 3762"/>
                <a:gd name="T55" fmla="*/ 702 h 5049"/>
                <a:gd name="T56" fmla="*/ 1913 w 3762"/>
                <a:gd name="T57" fmla="*/ 1002 h 5049"/>
                <a:gd name="T58" fmla="*/ 1672 w 3762"/>
                <a:gd name="T59" fmla="*/ 1228 h 5049"/>
                <a:gd name="T60" fmla="*/ 1434 w 3762"/>
                <a:gd name="T61" fmla="*/ 1548 h 5049"/>
                <a:gd name="T62" fmla="*/ 1096 w 3762"/>
                <a:gd name="T63" fmla="*/ 1695 h 5049"/>
                <a:gd name="T64" fmla="*/ 1083 w 3762"/>
                <a:gd name="T65" fmla="*/ 1992 h 5049"/>
                <a:gd name="T66" fmla="*/ 992 w 3762"/>
                <a:gd name="T67" fmla="*/ 2275 h 5049"/>
                <a:gd name="T68" fmla="*/ 724 w 3762"/>
                <a:gd name="T69" fmla="*/ 2459 h 5049"/>
                <a:gd name="T70" fmla="*/ 486 w 3762"/>
                <a:gd name="T71" fmla="*/ 2690 h 5049"/>
                <a:gd name="T72" fmla="*/ 282 w 3762"/>
                <a:gd name="T73" fmla="*/ 3124 h 5049"/>
                <a:gd name="T74" fmla="*/ 434 w 3762"/>
                <a:gd name="T75" fmla="*/ 3451 h 5049"/>
                <a:gd name="T76" fmla="*/ 344 w 3762"/>
                <a:gd name="T77" fmla="*/ 3665 h 5049"/>
                <a:gd name="T78" fmla="*/ 91 w 3762"/>
                <a:gd name="T79" fmla="*/ 3884 h 5049"/>
                <a:gd name="T80" fmla="*/ 37 w 3762"/>
                <a:gd name="T81" fmla="*/ 4071 h 5049"/>
                <a:gd name="T82" fmla="*/ 237 w 3762"/>
                <a:gd name="T83" fmla="*/ 4137 h 5049"/>
                <a:gd name="T84" fmla="*/ 532 w 3762"/>
                <a:gd name="T85" fmla="*/ 4040 h 5049"/>
                <a:gd name="T86" fmla="*/ 814 w 3762"/>
                <a:gd name="T87" fmla="*/ 3919 h 5049"/>
                <a:gd name="T88" fmla="*/ 670 w 3762"/>
                <a:gd name="T89" fmla="*/ 3778 h 5049"/>
                <a:gd name="T90" fmla="*/ 864 w 3762"/>
                <a:gd name="T91" fmla="*/ 3469 h 5049"/>
                <a:gd name="T92" fmla="*/ 1186 w 3762"/>
                <a:gd name="T93" fmla="*/ 3368 h 5049"/>
                <a:gd name="T94" fmla="*/ 1552 w 3762"/>
                <a:gd name="T95" fmla="*/ 3353 h 5049"/>
                <a:gd name="T96" fmla="*/ 1756 w 3762"/>
                <a:gd name="T97" fmla="*/ 3455 h 5049"/>
                <a:gd name="T98" fmla="*/ 1843 w 3762"/>
                <a:gd name="T99" fmla="*/ 3674 h 5049"/>
                <a:gd name="T100" fmla="*/ 1817 w 3762"/>
                <a:gd name="T101" fmla="*/ 3909 h 5049"/>
                <a:gd name="T102" fmla="*/ 1812 w 3762"/>
                <a:gd name="T103" fmla="*/ 4210 h 5049"/>
                <a:gd name="T104" fmla="*/ 1966 w 3762"/>
                <a:gd name="T105" fmla="*/ 4479 h 5049"/>
                <a:gd name="T106" fmla="*/ 2235 w 3762"/>
                <a:gd name="T107" fmla="*/ 4652 h 5049"/>
                <a:gd name="T108" fmla="*/ 2387 w 3762"/>
                <a:gd name="T109" fmla="*/ 4975 h 5049"/>
                <a:gd name="T110" fmla="*/ 2639 w 3762"/>
                <a:gd name="T111" fmla="*/ 5044 h 5049"/>
                <a:gd name="T112" fmla="*/ 2873 w 3762"/>
                <a:gd name="T113" fmla="*/ 4873 h 5049"/>
                <a:gd name="T114" fmla="*/ 3192 w 3762"/>
                <a:gd name="T115" fmla="*/ 4822 h 5049"/>
                <a:gd name="T116" fmla="*/ 3348 w 3762"/>
                <a:gd name="T117" fmla="*/ 4753 h 5049"/>
                <a:gd name="T118" fmla="*/ 3426 w 3762"/>
                <a:gd name="T119" fmla="*/ 4661 h 5049"/>
                <a:gd name="T120" fmla="*/ 3705 w 3762"/>
                <a:gd name="T121" fmla="*/ 4406 h 5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2" h="5049">
                  <a:moveTo>
                    <a:pt x="3757" y="4264"/>
                  </a:moveTo>
                  <a:lnTo>
                    <a:pt x="3757" y="4264"/>
                  </a:lnTo>
                  <a:cubicBezTo>
                    <a:pt x="3752" y="4246"/>
                    <a:pt x="3740" y="4231"/>
                    <a:pt x="3723" y="4222"/>
                  </a:cubicBezTo>
                  <a:cubicBezTo>
                    <a:pt x="3718" y="4219"/>
                    <a:pt x="3713" y="4217"/>
                    <a:pt x="3708" y="4215"/>
                  </a:cubicBezTo>
                  <a:cubicBezTo>
                    <a:pt x="3707" y="4215"/>
                    <a:pt x="3706" y="4215"/>
                    <a:pt x="3705" y="4214"/>
                  </a:cubicBezTo>
                  <a:cubicBezTo>
                    <a:pt x="3704" y="4214"/>
                    <a:pt x="3703" y="4213"/>
                    <a:pt x="3702" y="4213"/>
                  </a:cubicBezTo>
                  <a:cubicBezTo>
                    <a:pt x="3700" y="4211"/>
                    <a:pt x="3698" y="4208"/>
                    <a:pt x="3696" y="4206"/>
                  </a:cubicBezTo>
                  <a:cubicBezTo>
                    <a:pt x="3686" y="4193"/>
                    <a:pt x="3676" y="4181"/>
                    <a:pt x="3668" y="4168"/>
                  </a:cubicBezTo>
                  <a:cubicBezTo>
                    <a:pt x="3664" y="4160"/>
                    <a:pt x="3661" y="4149"/>
                    <a:pt x="3658" y="4140"/>
                  </a:cubicBezTo>
                  <a:cubicBezTo>
                    <a:pt x="3658" y="4140"/>
                    <a:pt x="3657" y="4139"/>
                    <a:pt x="3657" y="4139"/>
                  </a:cubicBezTo>
                  <a:lnTo>
                    <a:pt x="3658" y="4137"/>
                  </a:lnTo>
                  <a:cubicBezTo>
                    <a:pt x="3662" y="4128"/>
                    <a:pt x="3666" y="4119"/>
                    <a:pt x="3668" y="4108"/>
                  </a:cubicBezTo>
                  <a:cubicBezTo>
                    <a:pt x="3674" y="4085"/>
                    <a:pt x="3664" y="4063"/>
                    <a:pt x="3642" y="4051"/>
                  </a:cubicBezTo>
                  <a:cubicBezTo>
                    <a:pt x="3642" y="4051"/>
                    <a:pt x="3640" y="4048"/>
                    <a:pt x="3640" y="4036"/>
                  </a:cubicBezTo>
                  <a:cubicBezTo>
                    <a:pt x="3640" y="4028"/>
                    <a:pt x="3641" y="4019"/>
                    <a:pt x="3643" y="4010"/>
                  </a:cubicBezTo>
                  <a:cubicBezTo>
                    <a:pt x="3644" y="4002"/>
                    <a:pt x="3646" y="3993"/>
                    <a:pt x="3646" y="3984"/>
                  </a:cubicBezTo>
                  <a:lnTo>
                    <a:pt x="3647" y="3973"/>
                  </a:lnTo>
                  <a:cubicBezTo>
                    <a:pt x="3648" y="3954"/>
                    <a:pt x="3650" y="3934"/>
                    <a:pt x="3646" y="3912"/>
                  </a:cubicBezTo>
                  <a:cubicBezTo>
                    <a:pt x="3642" y="3889"/>
                    <a:pt x="3635" y="3862"/>
                    <a:pt x="3609" y="3841"/>
                  </a:cubicBezTo>
                  <a:lnTo>
                    <a:pt x="3605" y="3837"/>
                  </a:lnTo>
                  <a:cubicBezTo>
                    <a:pt x="3591" y="3826"/>
                    <a:pt x="3576" y="3813"/>
                    <a:pt x="3556" y="3805"/>
                  </a:cubicBezTo>
                  <a:cubicBezTo>
                    <a:pt x="3555" y="3803"/>
                    <a:pt x="3553" y="3799"/>
                    <a:pt x="3550" y="3793"/>
                  </a:cubicBezTo>
                  <a:lnTo>
                    <a:pt x="3549" y="3790"/>
                  </a:lnTo>
                  <a:cubicBezTo>
                    <a:pt x="3545" y="3782"/>
                    <a:pt x="3537" y="3762"/>
                    <a:pt x="3512" y="3757"/>
                  </a:cubicBezTo>
                  <a:cubicBezTo>
                    <a:pt x="3512" y="3757"/>
                    <a:pt x="3512" y="3756"/>
                    <a:pt x="3512" y="3756"/>
                  </a:cubicBezTo>
                  <a:cubicBezTo>
                    <a:pt x="3510" y="3747"/>
                    <a:pt x="3506" y="3741"/>
                    <a:pt x="3503" y="3738"/>
                  </a:cubicBezTo>
                  <a:lnTo>
                    <a:pt x="3491" y="3720"/>
                  </a:lnTo>
                  <a:lnTo>
                    <a:pt x="3466" y="3724"/>
                  </a:lnTo>
                  <a:cubicBezTo>
                    <a:pt x="3460" y="3708"/>
                    <a:pt x="3451" y="3690"/>
                    <a:pt x="3433" y="3678"/>
                  </a:cubicBezTo>
                  <a:cubicBezTo>
                    <a:pt x="3432" y="3665"/>
                    <a:pt x="3431" y="3652"/>
                    <a:pt x="3429" y="3639"/>
                  </a:cubicBezTo>
                  <a:cubicBezTo>
                    <a:pt x="3428" y="3633"/>
                    <a:pt x="3426" y="3627"/>
                    <a:pt x="3424" y="3621"/>
                  </a:cubicBezTo>
                  <a:cubicBezTo>
                    <a:pt x="3424" y="3621"/>
                    <a:pt x="3424" y="3621"/>
                    <a:pt x="3424" y="3621"/>
                  </a:cubicBezTo>
                  <a:cubicBezTo>
                    <a:pt x="3458" y="3598"/>
                    <a:pt x="3462" y="3583"/>
                    <a:pt x="3456" y="3549"/>
                  </a:cubicBezTo>
                  <a:cubicBezTo>
                    <a:pt x="3457" y="3546"/>
                    <a:pt x="3458" y="3544"/>
                    <a:pt x="3459" y="3541"/>
                  </a:cubicBezTo>
                  <a:lnTo>
                    <a:pt x="3468" y="3508"/>
                  </a:lnTo>
                  <a:lnTo>
                    <a:pt x="3433" y="3499"/>
                  </a:lnTo>
                  <a:cubicBezTo>
                    <a:pt x="3433" y="3499"/>
                    <a:pt x="3433" y="3499"/>
                    <a:pt x="3433" y="3499"/>
                  </a:cubicBezTo>
                  <a:cubicBezTo>
                    <a:pt x="3446" y="3492"/>
                    <a:pt x="3452" y="3480"/>
                    <a:pt x="3454" y="3474"/>
                  </a:cubicBezTo>
                  <a:cubicBezTo>
                    <a:pt x="3457" y="3468"/>
                    <a:pt x="3459" y="3462"/>
                    <a:pt x="3462" y="3455"/>
                  </a:cubicBezTo>
                  <a:lnTo>
                    <a:pt x="3494" y="3377"/>
                  </a:lnTo>
                  <a:cubicBezTo>
                    <a:pt x="3494" y="3377"/>
                    <a:pt x="3422" y="3404"/>
                    <a:pt x="3422" y="3404"/>
                  </a:cubicBezTo>
                  <a:lnTo>
                    <a:pt x="3413" y="3388"/>
                  </a:lnTo>
                  <a:lnTo>
                    <a:pt x="3389" y="3392"/>
                  </a:lnTo>
                  <a:cubicBezTo>
                    <a:pt x="3376" y="3394"/>
                    <a:pt x="3347" y="3400"/>
                    <a:pt x="3337" y="3429"/>
                  </a:cubicBezTo>
                  <a:cubicBezTo>
                    <a:pt x="3333" y="3430"/>
                    <a:pt x="3329" y="3431"/>
                    <a:pt x="3325" y="3431"/>
                  </a:cubicBezTo>
                  <a:cubicBezTo>
                    <a:pt x="3323" y="3431"/>
                    <a:pt x="3320" y="3431"/>
                    <a:pt x="3318" y="3430"/>
                  </a:cubicBezTo>
                  <a:cubicBezTo>
                    <a:pt x="3315" y="3430"/>
                    <a:pt x="3312" y="3430"/>
                    <a:pt x="3308" y="3430"/>
                  </a:cubicBezTo>
                  <a:cubicBezTo>
                    <a:pt x="3289" y="3430"/>
                    <a:pt x="3277" y="3437"/>
                    <a:pt x="3271" y="3445"/>
                  </a:cubicBezTo>
                  <a:cubicBezTo>
                    <a:pt x="3271" y="3445"/>
                    <a:pt x="3271" y="3445"/>
                    <a:pt x="3270" y="3445"/>
                  </a:cubicBezTo>
                  <a:cubicBezTo>
                    <a:pt x="3269" y="3440"/>
                    <a:pt x="3268" y="3436"/>
                    <a:pt x="3267" y="3433"/>
                  </a:cubicBezTo>
                  <a:lnTo>
                    <a:pt x="3266" y="3430"/>
                  </a:lnTo>
                  <a:lnTo>
                    <a:pt x="3255" y="3390"/>
                  </a:lnTo>
                  <a:lnTo>
                    <a:pt x="3203" y="3420"/>
                  </a:lnTo>
                  <a:lnTo>
                    <a:pt x="3143" y="3399"/>
                  </a:lnTo>
                  <a:lnTo>
                    <a:pt x="3130" y="3405"/>
                  </a:lnTo>
                  <a:cubicBezTo>
                    <a:pt x="3127" y="3407"/>
                    <a:pt x="3123" y="3409"/>
                    <a:pt x="3120" y="3411"/>
                  </a:cubicBezTo>
                  <a:cubicBezTo>
                    <a:pt x="3118" y="3412"/>
                    <a:pt x="3114" y="3415"/>
                    <a:pt x="3112" y="3415"/>
                  </a:cubicBezTo>
                  <a:cubicBezTo>
                    <a:pt x="3079" y="3424"/>
                    <a:pt x="3042" y="3434"/>
                    <a:pt x="3014" y="3466"/>
                  </a:cubicBezTo>
                  <a:cubicBezTo>
                    <a:pt x="3012" y="3467"/>
                    <a:pt x="3009" y="3469"/>
                    <a:pt x="3006" y="3472"/>
                  </a:cubicBezTo>
                  <a:cubicBezTo>
                    <a:pt x="2996" y="3480"/>
                    <a:pt x="2986" y="3488"/>
                    <a:pt x="2977" y="3496"/>
                  </a:cubicBezTo>
                  <a:lnTo>
                    <a:pt x="2963" y="3508"/>
                  </a:lnTo>
                  <a:cubicBezTo>
                    <a:pt x="2957" y="3509"/>
                    <a:pt x="2951" y="3510"/>
                    <a:pt x="2945" y="3511"/>
                  </a:cubicBezTo>
                  <a:cubicBezTo>
                    <a:pt x="2937" y="3513"/>
                    <a:pt x="2929" y="3516"/>
                    <a:pt x="2921" y="3519"/>
                  </a:cubicBezTo>
                  <a:cubicBezTo>
                    <a:pt x="2914" y="3521"/>
                    <a:pt x="2908" y="3523"/>
                    <a:pt x="2901" y="3524"/>
                  </a:cubicBezTo>
                  <a:cubicBezTo>
                    <a:pt x="2901" y="3525"/>
                    <a:pt x="2901" y="3525"/>
                    <a:pt x="2901" y="3525"/>
                  </a:cubicBezTo>
                  <a:cubicBezTo>
                    <a:pt x="2901" y="3521"/>
                    <a:pt x="2902" y="3516"/>
                    <a:pt x="2903" y="3510"/>
                  </a:cubicBezTo>
                  <a:cubicBezTo>
                    <a:pt x="2903" y="3508"/>
                    <a:pt x="2904" y="3506"/>
                    <a:pt x="2904" y="3503"/>
                  </a:cubicBezTo>
                  <a:cubicBezTo>
                    <a:pt x="2904" y="3500"/>
                    <a:pt x="2906" y="3496"/>
                    <a:pt x="2907" y="3491"/>
                  </a:cubicBezTo>
                  <a:cubicBezTo>
                    <a:pt x="2908" y="3488"/>
                    <a:pt x="2909" y="3485"/>
                    <a:pt x="2910" y="3482"/>
                  </a:cubicBezTo>
                  <a:lnTo>
                    <a:pt x="2932" y="3399"/>
                  </a:lnTo>
                  <a:lnTo>
                    <a:pt x="2860" y="3446"/>
                  </a:lnTo>
                  <a:cubicBezTo>
                    <a:pt x="2855" y="3449"/>
                    <a:pt x="2851" y="3452"/>
                    <a:pt x="2847" y="3455"/>
                  </a:cubicBezTo>
                  <a:cubicBezTo>
                    <a:pt x="2846" y="3456"/>
                    <a:pt x="2845" y="3457"/>
                    <a:pt x="2844" y="3458"/>
                  </a:cubicBezTo>
                  <a:cubicBezTo>
                    <a:pt x="2823" y="3460"/>
                    <a:pt x="2806" y="3467"/>
                    <a:pt x="2793" y="3474"/>
                  </a:cubicBezTo>
                  <a:cubicBezTo>
                    <a:pt x="2787" y="3476"/>
                    <a:pt x="2781" y="3479"/>
                    <a:pt x="2775" y="3481"/>
                  </a:cubicBezTo>
                  <a:lnTo>
                    <a:pt x="2753" y="3488"/>
                  </a:lnTo>
                  <a:lnTo>
                    <a:pt x="2752" y="3511"/>
                  </a:lnTo>
                  <a:cubicBezTo>
                    <a:pt x="2752" y="3515"/>
                    <a:pt x="2751" y="3518"/>
                    <a:pt x="2751" y="3523"/>
                  </a:cubicBezTo>
                  <a:cubicBezTo>
                    <a:pt x="2749" y="3534"/>
                    <a:pt x="2748" y="3546"/>
                    <a:pt x="2751" y="3560"/>
                  </a:cubicBezTo>
                  <a:cubicBezTo>
                    <a:pt x="2751" y="3561"/>
                    <a:pt x="2751" y="3562"/>
                    <a:pt x="2751" y="3562"/>
                  </a:cubicBezTo>
                  <a:cubicBezTo>
                    <a:pt x="2751" y="3563"/>
                    <a:pt x="2748" y="3566"/>
                    <a:pt x="2738" y="3572"/>
                  </a:cubicBezTo>
                  <a:cubicBezTo>
                    <a:pt x="2733" y="3576"/>
                    <a:pt x="2728" y="3577"/>
                    <a:pt x="2721" y="3577"/>
                  </a:cubicBezTo>
                  <a:cubicBezTo>
                    <a:pt x="2720" y="3577"/>
                    <a:pt x="2719" y="3577"/>
                    <a:pt x="2718" y="3577"/>
                  </a:cubicBezTo>
                  <a:cubicBezTo>
                    <a:pt x="2720" y="3545"/>
                    <a:pt x="2721" y="3506"/>
                    <a:pt x="2696" y="3471"/>
                  </a:cubicBezTo>
                  <a:cubicBezTo>
                    <a:pt x="2694" y="3468"/>
                    <a:pt x="2692" y="3462"/>
                    <a:pt x="2691" y="3456"/>
                  </a:cubicBezTo>
                  <a:cubicBezTo>
                    <a:pt x="2689" y="3452"/>
                    <a:pt x="2688" y="3447"/>
                    <a:pt x="2686" y="3443"/>
                  </a:cubicBezTo>
                  <a:lnTo>
                    <a:pt x="2680" y="3426"/>
                  </a:lnTo>
                  <a:lnTo>
                    <a:pt x="2666" y="3423"/>
                  </a:lnTo>
                  <a:cubicBezTo>
                    <a:pt x="2668" y="3420"/>
                    <a:pt x="2669" y="3417"/>
                    <a:pt x="2671" y="3413"/>
                  </a:cubicBezTo>
                  <a:cubicBezTo>
                    <a:pt x="2675" y="3404"/>
                    <a:pt x="2680" y="3394"/>
                    <a:pt x="2683" y="3382"/>
                  </a:cubicBezTo>
                  <a:cubicBezTo>
                    <a:pt x="2688" y="3361"/>
                    <a:pt x="2692" y="3339"/>
                    <a:pt x="2687" y="3318"/>
                  </a:cubicBezTo>
                  <a:cubicBezTo>
                    <a:pt x="2684" y="3305"/>
                    <a:pt x="2677" y="3294"/>
                    <a:pt x="2671" y="3285"/>
                  </a:cubicBezTo>
                  <a:cubicBezTo>
                    <a:pt x="2702" y="3284"/>
                    <a:pt x="2724" y="3264"/>
                    <a:pt x="2728" y="3232"/>
                  </a:cubicBezTo>
                  <a:cubicBezTo>
                    <a:pt x="2729" y="3227"/>
                    <a:pt x="2730" y="3222"/>
                    <a:pt x="2730" y="3217"/>
                  </a:cubicBezTo>
                  <a:cubicBezTo>
                    <a:pt x="2735" y="3194"/>
                    <a:pt x="2739" y="3166"/>
                    <a:pt x="2726" y="3136"/>
                  </a:cubicBezTo>
                  <a:cubicBezTo>
                    <a:pt x="2730" y="3133"/>
                    <a:pt x="2734" y="3130"/>
                    <a:pt x="2735" y="3128"/>
                  </a:cubicBezTo>
                  <a:lnTo>
                    <a:pt x="2749" y="3116"/>
                  </a:lnTo>
                  <a:lnTo>
                    <a:pt x="2747" y="3104"/>
                  </a:lnTo>
                  <a:cubicBezTo>
                    <a:pt x="2753" y="3098"/>
                    <a:pt x="2760" y="3090"/>
                    <a:pt x="2764" y="3079"/>
                  </a:cubicBezTo>
                  <a:cubicBezTo>
                    <a:pt x="2782" y="3026"/>
                    <a:pt x="2779" y="2976"/>
                    <a:pt x="2755" y="2930"/>
                  </a:cubicBezTo>
                  <a:cubicBezTo>
                    <a:pt x="2764" y="2925"/>
                    <a:pt x="2772" y="2919"/>
                    <a:pt x="2778" y="2913"/>
                  </a:cubicBezTo>
                  <a:cubicBezTo>
                    <a:pt x="2779" y="2912"/>
                    <a:pt x="2781" y="2910"/>
                    <a:pt x="2783" y="2909"/>
                  </a:cubicBezTo>
                  <a:lnTo>
                    <a:pt x="2818" y="2882"/>
                  </a:lnTo>
                  <a:lnTo>
                    <a:pt x="2715" y="2808"/>
                  </a:lnTo>
                  <a:lnTo>
                    <a:pt x="2704" y="2808"/>
                  </a:lnTo>
                  <a:cubicBezTo>
                    <a:pt x="2693" y="2809"/>
                    <a:pt x="2684" y="2812"/>
                    <a:pt x="2677" y="2817"/>
                  </a:cubicBezTo>
                  <a:lnTo>
                    <a:pt x="2679" y="2808"/>
                  </a:lnTo>
                  <a:lnTo>
                    <a:pt x="2681" y="2800"/>
                  </a:lnTo>
                  <a:lnTo>
                    <a:pt x="2690" y="2795"/>
                  </a:lnTo>
                  <a:cubicBezTo>
                    <a:pt x="2691" y="2794"/>
                    <a:pt x="2693" y="2793"/>
                    <a:pt x="2695" y="2792"/>
                  </a:cubicBezTo>
                  <a:cubicBezTo>
                    <a:pt x="2700" y="2788"/>
                    <a:pt x="2707" y="2784"/>
                    <a:pt x="2713" y="2779"/>
                  </a:cubicBezTo>
                  <a:cubicBezTo>
                    <a:pt x="2716" y="2776"/>
                    <a:pt x="2719" y="2773"/>
                    <a:pt x="2722" y="2770"/>
                  </a:cubicBezTo>
                  <a:cubicBezTo>
                    <a:pt x="2734" y="2758"/>
                    <a:pt x="2742" y="2752"/>
                    <a:pt x="2751" y="2750"/>
                  </a:cubicBezTo>
                  <a:lnTo>
                    <a:pt x="2764" y="2748"/>
                  </a:lnTo>
                  <a:lnTo>
                    <a:pt x="2772" y="2736"/>
                  </a:lnTo>
                  <a:cubicBezTo>
                    <a:pt x="2774" y="2733"/>
                    <a:pt x="2781" y="2728"/>
                    <a:pt x="2788" y="2724"/>
                  </a:cubicBezTo>
                  <a:cubicBezTo>
                    <a:pt x="2803" y="2715"/>
                    <a:pt x="2824" y="2702"/>
                    <a:pt x="2834" y="2674"/>
                  </a:cubicBezTo>
                  <a:cubicBezTo>
                    <a:pt x="2835" y="2670"/>
                    <a:pt x="2840" y="2664"/>
                    <a:pt x="2844" y="2659"/>
                  </a:cubicBezTo>
                  <a:lnTo>
                    <a:pt x="2847" y="2655"/>
                  </a:lnTo>
                  <a:cubicBezTo>
                    <a:pt x="2864" y="2634"/>
                    <a:pt x="2866" y="2610"/>
                    <a:pt x="2852" y="2588"/>
                  </a:cubicBezTo>
                  <a:cubicBezTo>
                    <a:pt x="2852" y="2588"/>
                    <a:pt x="2847" y="2565"/>
                    <a:pt x="2847" y="2565"/>
                  </a:cubicBezTo>
                  <a:lnTo>
                    <a:pt x="2826" y="2561"/>
                  </a:lnTo>
                  <a:cubicBezTo>
                    <a:pt x="2822" y="2560"/>
                    <a:pt x="2819" y="2560"/>
                    <a:pt x="2816" y="2559"/>
                  </a:cubicBezTo>
                  <a:cubicBezTo>
                    <a:pt x="2810" y="2558"/>
                    <a:pt x="2806" y="2558"/>
                    <a:pt x="2802" y="2557"/>
                  </a:cubicBezTo>
                  <a:cubicBezTo>
                    <a:pt x="2799" y="2556"/>
                    <a:pt x="2796" y="2554"/>
                    <a:pt x="2794" y="2552"/>
                  </a:cubicBezTo>
                  <a:cubicBezTo>
                    <a:pt x="2788" y="2546"/>
                    <a:pt x="2781" y="2538"/>
                    <a:pt x="2775" y="2531"/>
                  </a:cubicBezTo>
                  <a:cubicBezTo>
                    <a:pt x="2776" y="2529"/>
                    <a:pt x="2777" y="2524"/>
                    <a:pt x="2781" y="2516"/>
                  </a:cubicBezTo>
                  <a:lnTo>
                    <a:pt x="2788" y="2502"/>
                  </a:lnTo>
                  <a:lnTo>
                    <a:pt x="2745" y="2407"/>
                  </a:lnTo>
                  <a:lnTo>
                    <a:pt x="2716" y="2417"/>
                  </a:lnTo>
                  <a:cubicBezTo>
                    <a:pt x="2714" y="2418"/>
                    <a:pt x="2712" y="2419"/>
                    <a:pt x="2710" y="2420"/>
                  </a:cubicBezTo>
                  <a:lnTo>
                    <a:pt x="2715" y="2342"/>
                  </a:lnTo>
                  <a:lnTo>
                    <a:pt x="2695" y="2332"/>
                  </a:lnTo>
                  <a:cubicBezTo>
                    <a:pt x="2693" y="2331"/>
                    <a:pt x="2692" y="2330"/>
                    <a:pt x="2690" y="2330"/>
                  </a:cubicBezTo>
                  <a:cubicBezTo>
                    <a:pt x="2679" y="2315"/>
                    <a:pt x="2669" y="2301"/>
                    <a:pt x="2659" y="2286"/>
                  </a:cubicBezTo>
                  <a:lnTo>
                    <a:pt x="2651" y="2275"/>
                  </a:lnTo>
                  <a:lnTo>
                    <a:pt x="2648" y="2270"/>
                  </a:lnTo>
                  <a:lnTo>
                    <a:pt x="2686" y="2236"/>
                  </a:lnTo>
                  <a:lnTo>
                    <a:pt x="2645" y="2170"/>
                  </a:lnTo>
                  <a:lnTo>
                    <a:pt x="2643" y="2170"/>
                  </a:lnTo>
                  <a:cubicBezTo>
                    <a:pt x="2646" y="2158"/>
                    <a:pt x="2643" y="2145"/>
                    <a:pt x="2636" y="2129"/>
                  </a:cubicBezTo>
                  <a:cubicBezTo>
                    <a:pt x="2635" y="2125"/>
                    <a:pt x="2633" y="2121"/>
                    <a:pt x="2631" y="2116"/>
                  </a:cubicBezTo>
                  <a:cubicBezTo>
                    <a:pt x="2625" y="2097"/>
                    <a:pt x="2614" y="2065"/>
                    <a:pt x="2578" y="2053"/>
                  </a:cubicBezTo>
                  <a:cubicBezTo>
                    <a:pt x="2564" y="2039"/>
                    <a:pt x="2547" y="2038"/>
                    <a:pt x="2538" y="2037"/>
                  </a:cubicBezTo>
                  <a:lnTo>
                    <a:pt x="2527" y="2037"/>
                  </a:lnTo>
                  <a:lnTo>
                    <a:pt x="2521" y="2039"/>
                  </a:lnTo>
                  <a:lnTo>
                    <a:pt x="2514" y="2021"/>
                  </a:lnTo>
                  <a:lnTo>
                    <a:pt x="2462" y="1783"/>
                  </a:lnTo>
                  <a:cubicBezTo>
                    <a:pt x="2481" y="1774"/>
                    <a:pt x="2452" y="1741"/>
                    <a:pt x="2471" y="1733"/>
                  </a:cubicBezTo>
                  <a:cubicBezTo>
                    <a:pt x="2475" y="1732"/>
                    <a:pt x="2477" y="1723"/>
                    <a:pt x="2482" y="1721"/>
                  </a:cubicBezTo>
                  <a:cubicBezTo>
                    <a:pt x="2486" y="1720"/>
                    <a:pt x="2489" y="1720"/>
                    <a:pt x="2493" y="1719"/>
                  </a:cubicBezTo>
                  <a:lnTo>
                    <a:pt x="2503" y="1716"/>
                  </a:lnTo>
                  <a:lnTo>
                    <a:pt x="2510" y="1707"/>
                  </a:lnTo>
                  <a:cubicBezTo>
                    <a:pt x="2515" y="1701"/>
                    <a:pt x="2519" y="1694"/>
                    <a:pt x="2522" y="1688"/>
                  </a:cubicBezTo>
                  <a:cubicBezTo>
                    <a:pt x="2526" y="1681"/>
                    <a:pt x="2529" y="1675"/>
                    <a:pt x="2533" y="1673"/>
                  </a:cubicBezTo>
                  <a:lnTo>
                    <a:pt x="2536" y="1671"/>
                  </a:lnTo>
                  <a:lnTo>
                    <a:pt x="2541" y="1667"/>
                  </a:lnTo>
                  <a:lnTo>
                    <a:pt x="2552" y="1662"/>
                  </a:lnTo>
                  <a:lnTo>
                    <a:pt x="2563" y="1650"/>
                  </a:lnTo>
                  <a:lnTo>
                    <a:pt x="2605" y="1569"/>
                  </a:lnTo>
                  <a:lnTo>
                    <a:pt x="2541" y="1578"/>
                  </a:lnTo>
                  <a:cubicBezTo>
                    <a:pt x="2539" y="1579"/>
                    <a:pt x="2538" y="1579"/>
                    <a:pt x="2536" y="1579"/>
                  </a:cubicBezTo>
                  <a:cubicBezTo>
                    <a:pt x="2531" y="1580"/>
                    <a:pt x="2525" y="1581"/>
                    <a:pt x="2520" y="1582"/>
                  </a:cubicBezTo>
                  <a:cubicBezTo>
                    <a:pt x="2512" y="1584"/>
                    <a:pt x="2503" y="1586"/>
                    <a:pt x="2494" y="1588"/>
                  </a:cubicBezTo>
                  <a:lnTo>
                    <a:pt x="2492" y="1588"/>
                  </a:lnTo>
                  <a:cubicBezTo>
                    <a:pt x="2460" y="1596"/>
                    <a:pt x="2430" y="1603"/>
                    <a:pt x="2400" y="1603"/>
                  </a:cubicBezTo>
                  <a:cubicBezTo>
                    <a:pt x="2394" y="1603"/>
                    <a:pt x="2388" y="1603"/>
                    <a:pt x="2381" y="1602"/>
                  </a:cubicBezTo>
                  <a:lnTo>
                    <a:pt x="2379" y="1602"/>
                  </a:lnTo>
                  <a:cubicBezTo>
                    <a:pt x="2373" y="1602"/>
                    <a:pt x="2366" y="1604"/>
                    <a:pt x="2361" y="1607"/>
                  </a:cubicBezTo>
                  <a:cubicBezTo>
                    <a:pt x="2352" y="1601"/>
                    <a:pt x="2340" y="1596"/>
                    <a:pt x="2326" y="1596"/>
                  </a:cubicBezTo>
                  <a:cubicBezTo>
                    <a:pt x="2324" y="1596"/>
                    <a:pt x="2322" y="1596"/>
                    <a:pt x="2320" y="1596"/>
                  </a:cubicBezTo>
                  <a:lnTo>
                    <a:pt x="2306" y="1598"/>
                  </a:lnTo>
                  <a:lnTo>
                    <a:pt x="2291" y="1617"/>
                  </a:lnTo>
                  <a:lnTo>
                    <a:pt x="2299" y="1505"/>
                  </a:lnTo>
                  <a:lnTo>
                    <a:pt x="2296" y="1500"/>
                  </a:lnTo>
                  <a:cubicBezTo>
                    <a:pt x="2298" y="1497"/>
                    <a:pt x="2301" y="1494"/>
                    <a:pt x="2303" y="1491"/>
                  </a:cubicBezTo>
                  <a:lnTo>
                    <a:pt x="2319" y="1493"/>
                  </a:lnTo>
                  <a:lnTo>
                    <a:pt x="2335" y="1464"/>
                  </a:lnTo>
                  <a:cubicBezTo>
                    <a:pt x="2339" y="1461"/>
                    <a:pt x="2342" y="1459"/>
                    <a:pt x="2346" y="1457"/>
                  </a:cubicBezTo>
                  <a:cubicBezTo>
                    <a:pt x="2351" y="1453"/>
                    <a:pt x="2358" y="1449"/>
                    <a:pt x="2362" y="1448"/>
                  </a:cubicBezTo>
                  <a:cubicBezTo>
                    <a:pt x="2389" y="1441"/>
                    <a:pt x="2410" y="1427"/>
                    <a:pt x="2428" y="1404"/>
                  </a:cubicBezTo>
                  <a:lnTo>
                    <a:pt x="2628" y="1449"/>
                  </a:lnTo>
                  <a:lnTo>
                    <a:pt x="2644" y="1258"/>
                  </a:lnTo>
                  <a:cubicBezTo>
                    <a:pt x="2648" y="1246"/>
                    <a:pt x="2544" y="1302"/>
                    <a:pt x="2541" y="1292"/>
                  </a:cubicBezTo>
                  <a:lnTo>
                    <a:pt x="2560" y="1276"/>
                  </a:lnTo>
                  <a:lnTo>
                    <a:pt x="2558" y="1258"/>
                  </a:lnTo>
                  <a:cubicBezTo>
                    <a:pt x="2557" y="1254"/>
                    <a:pt x="2556" y="1250"/>
                    <a:pt x="2556" y="1247"/>
                  </a:cubicBezTo>
                  <a:cubicBezTo>
                    <a:pt x="2559" y="1244"/>
                    <a:pt x="2563" y="1240"/>
                    <a:pt x="2567" y="1235"/>
                  </a:cubicBezTo>
                  <a:cubicBezTo>
                    <a:pt x="2575" y="1224"/>
                    <a:pt x="2586" y="1216"/>
                    <a:pt x="2598" y="1209"/>
                  </a:cubicBezTo>
                  <a:cubicBezTo>
                    <a:pt x="2599" y="1208"/>
                    <a:pt x="2600" y="1208"/>
                    <a:pt x="2602" y="1207"/>
                  </a:cubicBezTo>
                  <a:cubicBezTo>
                    <a:pt x="2603" y="1207"/>
                    <a:pt x="2605" y="1207"/>
                    <a:pt x="2607" y="1207"/>
                  </a:cubicBezTo>
                  <a:cubicBezTo>
                    <a:pt x="2628" y="1207"/>
                    <a:pt x="2642" y="1196"/>
                    <a:pt x="2652" y="1189"/>
                  </a:cubicBezTo>
                  <a:cubicBezTo>
                    <a:pt x="2655" y="1186"/>
                    <a:pt x="2658" y="1184"/>
                    <a:pt x="2660" y="1183"/>
                  </a:cubicBezTo>
                  <a:lnTo>
                    <a:pt x="2706" y="1161"/>
                  </a:lnTo>
                  <a:lnTo>
                    <a:pt x="2686" y="1144"/>
                  </a:lnTo>
                  <a:cubicBezTo>
                    <a:pt x="2698" y="1138"/>
                    <a:pt x="2706" y="1130"/>
                    <a:pt x="2712" y="1124"/>
                  </a:cubicBezTo>
                  <a:cubicBezTo>
                    <a:pt x="2725" y="1111"/>
                    <a:pt x="2739" y="1098"/>
                    <a:pt x="2754" y="1088"/>
                  </a:cubicBezTo>
                  <a:cubicBezTo>
                    <a:pt x="2766" y="1079"/>
                    <a:pt x="2772" y="1075"/>
                    <a:pt x="2777" y="1075"/>
                  </a:cubicBezTo>
                  <a:lnTo>
                    <a:pt x="2781" y="1075"/>
                  </a:lnTo>
                  <a:cubicBezTo>
                    <a:pt x="2793" y="1075"/>
                    <a:pt x="2802" y="1071"/>
                    <a:pt x="2808" y="1068"/>
                  </a:cubicBezTo>
                  <a:cubicBezTo>
                    <a:pt x="2809" y="1068"/>
                    <a:pt x="2810" y="1067"/>
                    <a:pt x="2811" y="1067"/>
                  </a:cubicBezTo>
                  <a:cubicBezTo>
                    <a:pt x="2818" y="1064"/>
                    <a:pt x="2825" y="1061"/>
                    <a:pt x="2831" y="1058"/>
                  </a:cubicBezTo>
                  <a:cubicBezTo>
                    <a:pt x="2840" y="1054"/>
                    <a:pt x="2847" y="1050"/>
                    <a:pt x="2853" y="1050"/>
                  </a:cubicBezTo>
                  <a:cubicBezTo>
                    <a:pt x="2870" y="1050"/>
                    <a:pt x="2882" y="1041"/>
                    <a:pt x="2892" y="1035"/>
                  </a:cubicBezTo>
                  <a:cubicBezTo>
                    <a:pt x="2894" y="1034"/>
                    <a:pt x="2895" y="1032"/>
                    <a:pt x="2898" y="1031"/>
                  </a:cubicBezTo>
                  <a:cubicBezTo>
                    <a:pt x="2910" y="1024"/>
                    <a:pt x="2919" y="1015"/>
                    <a:pt x="2925" y="1003"/>
                  </a:cubicBezTo>
                  <a:lnTo>
                    <a:pt x="2992" y="1037"/>
                  </a:lnTo>
                  <a:lnTo>
                    <a:pt x="2934" y="944"/>
                  </a:lnTo>
                  <a:lnTo>
                    <a:pt x="2934" y="933"/>
                  </a:lnTo>
                  <a:lnTo>
                    <a:pt x="2930" y="931"/>
                  </a:lnTo>
                  <a:cubicBezTo>
                    <a:pt x="2930" y="931"/>
                    <a:pt x="2931" y="929"/>
                    <a:pt x="2932" y="928"/>
                  </a:cubicBezTo>
                  <a:cubicBezTo>
                    <a:pt x="2933" y="928"/>
                    <a:pt x="2934" y="928"/>
                    <a:pt x="2936" y="929"/>
                  </a:cubicBezTo>
                  <a:lnTo>
                    <a:pt x="2943" y="929"/>
                  </a:lnTo>
                  <a:lnTo>
                    <a:pt x="2950" y="926"/>
                  </a:lnTo>
                  <a:cubicBezTo>
                    <a:pt x="2955" y="924"/>
                    <a:pt x="2960" y="922"/>
                    <a:pt x="2965" y="920"/>
                  </a:cubicBezTo>
                  <a:cubicBezTo>
                    <a:pt x="2969" y="917"/>
                    <a:pt x="2976" y="914"/>
                    <a:pt x="2978" y="914"/>
                  </a:cubicBezTo>
                  <a:cubicBezTo>
                    <a:pt x="3003" y="914"/>
                    <a:pt x="3018" y="903"/>
                    <a:pt x="3028" y="893"/>
                  </a:cubicBezTo>
                  <a:cubicBezTo>
                    <a:pt x="3030" y="891"/>
                    <a:pt x="3032" y="890"/>
                    <a:pt x="3035" y="889"/>
                  </a:cubicBezTo>
                  <a:cubicBezTo>
                    <a:pt x="3054" y="879"/>
                    <a:pt x="3074" y="869"/>
                    <a:pt x="3095" y="858"/>
                  </a:cubicBezTo>
                  <a:lnTo>
                    <a:pt x="3136" y="837"/>
                  </a:lnTo>
                  <a:lnTo>
                    <a:pt x="3131" y="804"/>
                  </a:lnTo>
                  <a:cubicBezTo>
                    <a:pt x="3138" y="801"/>
                    <a:pt x="3147" y="797"/>
                    <a:pt x="3155" y="789"/>
                  </a:cubicBezTo>
                  <a:cubicBezTo>
                    <a:pt x="3158" y="786"/>
                    <a:pt x="3162" y="784"/>
                    <a:pt x="3173" y="784"/>
                  </a:cubicBezTo>
                  <a:cubicBezTo>
                    <a:pt x="3225" y="782"/>
                    <a:pt x="3244" y="752"/>
                    <a:pt x="3250" y="727"/>
                  </a:cubicBezTo>
                  <a:cubicBezTo>
                    <a:pt x="3251" y="723"/>
                    <a:pt x="3256" y="719"/>
                    <a:pt x="3262" y="716"/>
                  </a:cubicBezTo>
                  <a:cubicBezTo>
                    <a:pt x="3275" y="711"/>
                    <a:pt x="3281" y="701"/>
                    <a:pt x="3283" y="697"/>
                  </a:cubicBezTo>
                  <a:lnTo>
                    <a:pt x="3290" y="687"/>
                  </a:lnTo>
                  <a:lnTo>
                    <a:pt x="3290" y="656"/>
                  </a:lnTo>
                  <a:cubicBezTo>
                    <a:pt x="3291" y="655"/>
                    <a:pt x="3293" y="654"/>
                    <a:pt x="3294" y="653"/>
                  </a:cubicBezTo>
                  <a:lnTo>
                    <a:pt x="3383" y="597"/>
                  </a:lnTo>
                  <a:lnTo>
                    <a:pt x="3361" y="572"/>
                  </a:lnTo>
                  <a:cubicBezTo>
                    <a:pt x="3362" y="571"/>
                    <a:pt x="3362" y="570"/>
                    <a:pt x="3363" y="569"/>
                  </a:cubicBezTo>
                  <a:cubicBezTo>
                    <a:pt x="3364" y="567"/>
                    <a:pt x="3366" y="565"/>
                    <a:pt x="3367" y="562"/>
                  </a:cubicBezTo>
                  <a:cubicBezTo>
                    <a:pt x="3370" y="558"/>
                    <a:pt x="3376" y="553"/>
                    <a:pt x="3382" y="547"/>
                  </a:cubicBezTo>
                  <a:cubicBezTo>
                    <a:pt x="3386" y="543"/>
                    <a:pt x="3389" y="540"/>
                    <a:pt x="3393" y="536"/>
                  </a:cubicBezTo>
                  <a:lnTo>
                    <a:pt x="3430" y="498"/>
                  </a:lnTo>
                  <a:lnTo>
                    <a:pt x="3384" y="483"/>
                  </a:lnTo>
                  <a:lnTo>
                    <a:pt x="3388" y="471"/>
                  </a:lnTo>
                  <a:lnTo>
                    <a:pt x="3378" y="457"/>
                  </a:lnTo>
                  <a:cubicBezTo>
                    <a:pt x="3368" y="444"/>
                    <a:pt x="3356" y="438"/>
                    <a:pt x="3347" y="434"/>
                  </a:cubicBezTo>
                  <a:cubicBezTo>
                    <a:pt x="3347" y="434"/>
                    <a:pt x="3346" y="434"/>
                    <a:pt x="3346" y="434"/>
                  </a:cubicBezTo>
                  <a:lnTo>
                    <a:pt x="3350" y="404"/>
                  </a:lnTo>
                  <a:lnTo>
                    <a:pt x="3314" y="402"/>
                  </a:lnTo>
                  <a:cubicBezTo>
                    <a:pt x="3308" y="402"/>
                    <a:pt x="3303" y="402"/>
                    <a:pt x="3297" y="402"/>
                  </a:cubicBezTo>
                  <a:cubicBezTo>
                    <a:pt x="3283" y="402"/>
                    <a:pt x="3265" y="403"/>
                    <a:pt x="3246" y="410"/>
                  </a:cubicBezTo>
                  <a:lnTo>
                    <a:pt x="3210" y="407"/>
                  </a:lnTo>
                  <a:lnTo>
                    <a:pt x="3205" y="410"/>
                  </a:lnTo>
                  <a:cubicBezTo>
                    <a:pt x="3177" y="385"/>
                    <a:pt x="3145" y="380"/>
                    <a:pt x="3125" y="379"/>
                  </a:cubicBezTo>
                  <a:cubicBezTo>
                    <a:pt x="3123" y="368"/>
                    <a:pt x="3118" y="359"/>
                    <a:pt x="3109" y="352"/>
                  </a:cubicBezTo>
                  <a:lnTo>
                    <a:pt x="3096" y="341"/>
                  </a:lnTo>
                  <a:lnTo>
                    <a:pt x="3071" y="348"/>
                  </a:lnTo>
                  <a:lnTo>
                    <a:pt x="3062" y="341"/>
                  </a:lnTo>
                  <a:lnTo>
                    <a:pt x="3023" y="345"/>
                  </a:lnTo>
                  <a:cubicBezTo>
                    <a:pt x="3020" y="341"/>
                    <a:pt x="3015" y="336"/>
                    <a:pt x="3007" y="332"/>
                  </a:cubicBezTo>
                  <a:cubicBezTo>
                    <a:pt x="3005" y="332"/>
                    <a:pt x="3004" y="331"/>
                    <a:pt x="3002" y="331"/>
                  </a:cubicBezTo>
                  <a:lnTo>
                    <a:pt x="3002" y="328"/>
                  </a:lnTo>
                  <a:lnTo>
                    <a:pt x="2988" y="322"/>
                  </a:lnTo>
                  <a:cubicBezTo>
                    <a:pt x="2963" y="312"/>
                    <a:pt x="2925" y="311"/>
                    <a:pt x="2914" y="311"/>
                  </a:cubicBezTo>
                  <a:cubicBezTo>
                    <a:pt x="2911" y="311"/>
                    <a:pt x="2908" y="311"/>
                    <a:pt x="2905" y="311"/>
                  </a:cubicBezTo>
                  <a:lnTo>
                    <a:pt x="2967" y="253"/>
                  </a:lnTo>
                  <a:lnTo>
                    <a:pt x="2947" y="256"/>
                  </a:lnTo>
                  <a:lnTo>
                    <a:pt x="2929" y="201"/>
                  </a:lnTo>
                  <a:lnTo>
                    <a:pt x="2902" y="200"/>
                  </a:lnTo>
                  <a:cubicBezTo>
                    <a:pt x="2898" y="200"/>
                    <a:pt x="2895" y="200"/>
                    <a:pt x="2891" y="200"/>
                  </a:cubicBezTo>
                  <a:cubicBezTo>
                    <a:pt x="2878" y="200"/>
                    <a:pt x="2860" y="202"/>
                    <a:pt x="2844" y="212"/>
                  </a:cubicBezTo>
                  <a:cubicBezTo>
                    <a:pt x="2841" y="212"/>
                    <a:pt x="2839" y="211"/>
                    <a:pt x="2836" y="211"/>
                  </a:cubicBezTo>
                  <a:cubicBezTo>
                    <a:pt x="2818" y="211"/>
                    <a:pt x="2806" y="221"/>
                    <a:pt x="2799" y="227"/>
                  </a:cubicBezTo>
                  <a:cubicBezTo>
                    <a:pt x="2798" y="228"/>
                    <a:pt x="2797" y="229"/>
                    <a:pt x="2796" y="230"/>
                  </a:cubicBezTo>
                  <a:cubicBezTo>
                    <a:pt x="2791" y="233"/>
                    <a:pt x="2785" y="236"/>
                    <a:pt x="2778" y="239"/>
                  </a:cubicBezTo>
                  <a:cubicBezTo>
                    <a:pt x="2774" y="241"/>
                    <a:pt x="2771" y="243"/>
                    <a:pt x="2767" y="245"/>
                  </a:cubicBezTo>
                  <a:cubicBezTo>
                    <a:pt x="2765" y="243"/>
                    <a:pt x="2763" y="240"/>
                    <a:pt x="2760" y="238"/>
                  </a:cubicBezTo>
                  <a:cubicBezTo>
                    <a:pt x="2760" y="238"/>
                    <a:pt x="2760" y="237"/>
                    <a:pt x="2760" y="236"/>
                  </a:cubicBezTo>
                  <a:cubicBezTo>
                    <a:pt x="2750" y="201"/>
                    <a:pt x="2726" y="196"/>
                    <a:pt x="2713" y="196"/>
                  </a:cubicBezTo>
                  <a:cubicBezTo>
                    <a:pt x="2707" y="196"/>
                    <a:pt x="2701" y="197"/>
                    <a:pt x="2694" y="199"/>
                  </a:cubicBezTo>
                  <a:cubicBezTo>
                    <a:pt x="2689" y="201"/>
                    <a:pt x="2684" y="203"/>
                    <a:pt x="2680" y="205"/>
                  </a:cubicBezTo>
                  <a:cubicBezTo>
                    <a:pt x="2678" y="206"/>
                    <a:pt x="2676" y="207"/>
                    <a:pt x="2675" y="207"/>
                  </a:cubicBezTo>
                  <a:lnTo>
                    <a:pt x="2670" y="208"/>
                  </a:lnTo>
                  <a:cubicBezTo>
                    <a:pt x="2668" y="208"/>
                    <a:pt x="2664" y="209"/>
                    <a:pt x="2661" y="209"/>
                  </a:cubicBezTo>
                  <a:cubicBezTo>
                    <a:pt x="2651" y="201"/>
                    <a:pt x="2639" y="195"/>
                    <a:pt x="2629" y="192"/>
                  </a:cubicBezTo>
                  <a:cubicBezTo>
                    <a:pt x="2630" y="185"/>
                    <a:pt x="2641" y="138"/>
                    <a:pt x="2641" y="138"/>
                  </a:cubicBezTo>
                  <a:lnTo>
                    <a:pt x="2643" y="130"/>
                  </a:lnTo>
                  <a:cubicBezTo>
                    <a:pt x="2646" y="120"/>
                    <a:pt x="2650" y="111"/>
                    <a:pt x="2654" y="101"/>
                  </a:cubicBezTo>
                  <a:cubicBezTo>
                    <a:pt x="2656" y="96"/>
                    <a:pt x="2658" y="92"/>
                    <a:pt x="2660" y="87"/>
                  </a:cubicBezTo>
                  <a:lnTo>
                    <a:pt x="2678" y="44"/>
                  </a:lnTo>
                  <a:lnTo>
                    <a:pt x="2631" y="41"/>
                  </a:lnTo>
                  <a:cubicBezTo>
                    <a:pt x="2629" y="41"/>
                    <a:pt x="2627" y="41"/>
                    <a:pt x="2625" y="41"/>
                  </a:cubicBezTo>
                  <a:cubicBezTo>
                    <a:pt x="2618" y="41"/>
                    <a:pt x="2611" y="42"/>
                    <a:pt x="2605" y="42"/>
                  </a:cubicBezTo>
                  <a:cubicBezTo>
                    <a:pt x="2600" y="43"/>
                    <a:pt x="2595" y="43"/>
                    <a:pt x="2591" y="43"/>
                  </a:cubicBezTo>
                  <a:cubicBezTo>
                    <a:pt x="2589" y="43"/>
                    <a:pt x="2588" y="43"/>
                    <a:pt x="2587" y="43"/>
                  </a:cubicBezTo>
                  <a:lnTo>
                    <a:pt x="2580" y="36"/>
                  </a:lnTo>
                  <a:cubicBezTo>
                    <a:pt x="2564" y="20"/>
                    <a:pt x="2546" y="4"/>
                    <a:pt x="2521" y="4"/>
                  </a:cubicBezTo>
                  <a:cubicBezTo>
                    <a:pt x="2501" y="4"/>
                    <a:pt x="2484" y="16"/>
                    <a:pt x="2469" y="28"/>
                  </a:cubicBezTo>
                  <a:cubicBezTo>
                    <a:pt x="2466" y="27"/>
                    <a:pt x="2463" y="27"/>
                    <a:pt x="2460" y="27"/>
                  </a:cubicBezTo>
                  <a:cubicBezTo>
                    <a:pt x="2445" y="27"/>
                    <a:pt x="2424" y="29"/>
                    <a:pt x="2404" y="41"/>
                  </a:cubicBezTo>
                  <a:cubicBezTo>
                    <a:pt x="2390" y="31"/>
                    <a:pt x="2375" y="28"/>
                    <a:pt x="2364" y="26"/>
                  </a:cubicBezTo>
                  <a:cubicBezTo>
                    <a:pt x="2359" y="25"/>
                    <a:pt x="2355" y="24"/>
                    <a:pt x="2350" y="23"/>
                  </a:cubicBezTo>
                  <a:cubicBezTo>
                    <a:pt x="2343" y="23"/>
                    <a:pt x="2334" y="21"/>
                    <a:pt x="2332" y="19"/>
                  </a:cubicBezTo>
                  <a:cubicBezTo>
                    <a:pt x="2318" y="7"/>
                    <a:pt x="2302" y="0"/>
                    <a:pt x="2285" y="0"/>
                  </a:cubicBezTo>
                  <a:cubicBezTo>
                    <a:pt x="2273" y="0"/>
                    <a:pt x="2260" y="3"/>
                    <a:pt x="2246" y="11"/>
                  </a:cubicBezTo>
                  <a:cubicBezTo>
                    <a:pt x="2238" y="15"/>
                    <a:pt x="2231" y="19"/>
                    <a:pt x="2223" y="23"/>
                  </a:cubicBezTo>
                  <a:lnTo>
                    <a:pt x="2193" y="39"/>
                  </a:lnTo>
                  <a:lnTo>
                    <a:pt x="2194" y="60"/>
                  </a:lnTo>
                  <a:cubicBezTo>
                    <a:pt x="2194" y="65"/>
                    <a:pt x="2195" y="70"/>
                    <a:pt x="2196" y="75"/>
                  </a:cubicBezTo>
                  <a:cubicBezTo>
                    <a:pt x="2196" y="79"/>
                    <a:pt x="2197" y="85"/>
                    <a:pt x="2197" y="87"/>
                  </a:cubicBezTo>
                  <a:cubicBezTo>
                    <a:pt x="2189" y="114"/>
                    <a:pt x="2202" y="140"/>
                    <a:pt x="2221" y="152"/>
                  </a:cubicBezTo>
                  <a:cubicBezTo>
                    <a:pt x="2221" y="154"/>
                    <a:pt x="2221" y="155"/>
                    <a:pt x="2221" y="157"/>
                  </a:cubicBezTo>
                  <a:cubicBezTo>
                    <a:pt x="2222" y="160"/>
                    <a:pt x="2222" y="163"/>
                    <a:pt x="2221" y="168"/>
                  </a:cubicBezTo>
                  <a:cubicBezTo>
                    <a:pt x="2220" y="168"/>
                    <a:pt x="2219" y="168"/>
                    <a:pt x="2218" y="168"/>
                  </a:cubicBezTo>
                  <a:cubicBezTo>
                    <a:pt x="2217" y="168"/>
                    <a:pt x="2215" y="168"/>
                    <a:pt x="2214" y="168"/>
                  </a:cubicBezTo>
                  <a:cubicBezTo>
                    <a:pt x="2210" y="167"/>
                    <a:pt x="2207" y="167"/>
                    <a:pt x="2203" y="167"/>
                  </a:cubicBezTo>
                  <a:cubicBezTo>
                    <a:pt x="2180" y="167"/>
                    <a:pt x="2162" y="182"/>
                    <a:pt x="2154" y="207"/>
                  </a:cubicBezTo>
                  <a:cubicBezTo>
                    <a:pt x="2154" y="207"/>
                    <a:pt x="2153" y="208"/>
                    <a:pt x="2153" y="210"/>
                  </a:cubicBezTo>
                  <a:cubicBezTo>
                    <a:pt x="2152" y="210"/>
                    <a:pt x="2151" y="210"/>
                    <a:pt x="2150" y="210"/>
                  </a:cubicBezTo>
                  <a:cubicBezTo>
                    <a:pt x="2144" y="210"/>
                    <a:pt x="2139" y="210"/>
                    <a:pt x="2133" y="211"/>
                  </a:cubicBezTo>
                  <a:cubicBezTo>
                    <a:pt x="2131" y="211"/>
                    <a:pt x="2129" y="212"/>
                    <a:pt x="2126" y="212"/>
                  </a:cubicBezTo>
                  <a:lnTo>
                    <a:pt x="2098" y="215"/>
                  </a:lnTo>
                  <a:lnTo>
                    <a:pt x="2097" y="243"/>
                  </a:lnTo>
                  <a:cubicBezTo>
                    <a:pt x="2096" y="253"/>
                    <a:pt x="2097" y="262"/>
                    <a:pt x="2097" y="271"/>
                  </a:cubicBezTo>
                  <a:cubicBezTo>
                    <a:pt x="2098" y="281"/>
                    <a:pt x="2098" y="289"/>
                    <a:pt x="2097" y="297"/>
                  </a:cubicBezTo>
                  <a:lnTo>
                    <a:pt x="2053" y="301"/>
                  </a:lnTo>
                  <a:lnTo>
                    <a:pt x="2049" y="326"/>
                  </a:lnTo>
                  <a:cubicBezTo>
                    <a:pt x="2049" y="327"/>
                    <a:pt x="2047" y="331"/>
                    <a:pt x="2046" y="334"/>
                  </a:cubicBezTo>
                  <a:cubicBezTo>
                    <a:pt x="2042" y="341"/>
                    <a:pt x="2037" y="352"/>
                    <a:pt x="2037" y="366"/>
                  </a:cubicBezTo>
                  <a:cubicBezTo>
                    <a:pt x="2037" y="367"/>
                    <a:pt x="2036" y="367"/>
                    <a:pt x="2035" y="367"/>
                  </a:cubicBezTo>
                  <a:cubicBezTo>
                    <a:pt x="2033" y="368"/>
                    <a:pt x="2030" y="370"/>
                    <a:pt x="2027" y="371"/>
                  </a:cubicBezTo>
                  <a:cubicBezTo>
                    <a:pt x="2026" y="372"/>
                    <a:pt x="2024" y="373"/>
                    <a:pt x="2022" y="374"/>
                  </a:cubicBezTo>
                  <a:cubicBezTo>
                    <a:pt x="2009" y="381"/>
                    <a:pt x="1985" y="393"/>
                    <a:pt x="1980" y="425"/>
                  </a:cubicBezTo>
                  <a:cubicBezTo>
                    <a:pt x="1979" y="432"/>
                    <a:pt x="1978" y="439"/>
                    <a:pt x="1976" y="447"/>
                  </a:cubicBezTo>
                  <a:lnTo>
                    <a:pt x="1975" y="455"/>
                  </a:lnTo>
                  <a:lnTo>
                    <a:pt x="1953" y="531"/>
                  </a:lnTo>
                  <a:lnTo>
                    <a:pt x="2001" y="509"/>
                  </a:lnTo>
                  <a:lnTo>
                    <a:pt x="2003" y="512"/>
                  </a:lnTo>
                  <a:lnTo>
                    <a:pt x="2027" y="497"/>
                  </a:lnTo>
                  <a:lnTo>
                    <a:pt x="2044" y="489"/>
                  </a:lnTo>
                  <a:cubicBezTo>
                    <a:pt x="2058" y="494"/>
                    <a:pt x="2071" y="496"/>
                    <a:pt x="2086" y="496"/>
                  </a:cubicBezTo>
                  <a:cubicBezTo>
                    <a:pt x="2096" y="496"/>
                    <a:pt x="2107" y="495"/>
                    <a:pt x="2120" y="492"/>
                  </a:cubicBezTo>
                  <a:cubicBezTo>
                    <a:pt x="2131" y="490"/>
                    <a:pt x="2142" y="489"/>
                    <a:pt x="2154" y="488"/>
                  </a:cubicBezTo>
                  <a:cubicBezTo>
                    <a:pt x="2164" y="487"/>
                    <a:pt x="2175" y="486"/>
                    <a:pt x="2185" y="484"/>
                  </a:cubicBezTo>
                  <a:cubicBezTo>
                    <a:pt x="2192" y="483"/>
                    <a:pt x="2199" y="481"/>
                    <a:pt x="2204" y="479"/>
                  </a:cubicBezTo>
                  <a:cubicBezTo>
                    <a:pt x="2207" y="478"/>
                    <a:pt x="2212" y="477"/>
                    <a:pt x="2213" y="477"/>
                  </a:cubicBezTo>
                  <a:lnTo>
                    <a:pt x="2217" y="477"/>
                  </a:lnTo>
                  <a:cubicBezTo>
                    <a:pt x="2241" y="477"/>
                    <a:pt x="2262" y="469"/>
                    <a:pt x="2277" y="453"/>
                  </a:cubicBezTo>
                  <a:cubicBezTo>
                    <a:pt x="2284" y="456"/>
                    <a:pt x="2291" y="457"/>
                    <a:pt x="2297" y="457"/>
                  </a:cubicBezTo>
                  <a:cubicBezTo>
                    <a:pt x="2301" y="465"/>
                    <a:pt x="2309" y="473"/>
                    <a:pt x="2324" y="475"/>
                  </a:cubicBezTo>
                  <a:cubicBezTo>
                    <a:pt x="2325" y="476"/>
                    <a:pt x="2325" y="477"/>
                    <a:pt x="2325" y="478"/>
                  </a:cubicBezTo>
                  <a:cubicBezTo>
                    <a:pt x="2326" y="490"/>
                    <a:pt x="2329" y="505"/>
                    <a:pt x="2340" y="519"/>
                  </a:cubicBezTo>
                  <a:cubicBezTo>
                    <a:pt x="2336" y="527"/>
                    <a:pt x="2333" y="533"/>
                    <a:pt x="2328" y="538"/>
                  </a:cubicBezTo>
                  <a:cubicBezTo>
                    <a:pt x="2323" y="536"/>
                    <a:pt x="2318" y="536"/>
                    <a:pt x="2313" y="536"/>
                  </a:cubicBezTo>
                  <a:cubicBezTo>
                    <a:pt x="2302" y="536"/>
                    <a:pt x="2293" y="538"/>
                    <a:pt x="2285" y="540"/>
                  </a:cubicBezTo>
                  <a:cubicBezTo>
                    <a:pt x="2280" y="542"/>
                    <a:pt x="2275" y="543"/>
                    <a:pt x="2271" y="543"/>
                  </a:cubicBezTo>
                  <a:lnTo>
                    <a:pt x="2212" y="548"/>
                  </a:lnTo>
                  <a:lnTo>
                    <a:pt x="2247" y="596"/>
                  </a:lnTo>
                  <a:cubicBezTo>
                    <a:pt x="2248" y="597"/>
                    <a:pt x="2248" y="597"/>
                    <a:pt x="2248" y="597"/>
                  </a:cubicBezTo>
                  <a:cubicBezTo>
                    <a:pt x="2248" y="599"/>
                    <a:pt x="2246" y="606"/>
                    <a:pt x="2245" y="609"/>
                  </a:cubicBezTo>
                  <a:lnTo>
                    <a:pt x="2244" y="613"/>
                  </a:lnTo>
                  <a:cubicBezTo>
                    <a:pt x="2242" y="617"/>
                    <a:pt x="2240" y="619"/>
                    <a:pt x="2232" y="625"/>
                  </a:cubicBezTo>
                  <a:cubicBezTo>
                    <a:pt x="2230" y="627"/>
                    <a:pt x="2228" y="629"/>
                    <a:pt x="2225" y="631"/>
                  </a:cubicBezTo>
                  <a:cubicBezTo>
                    <a:pt x="2223" y="630"/>
                    <a:pt x="2220" y="630"/>
                    <a:pt x="2217" y="630"/>
                  </a:cubicBezTo>
                  <a:cubicBezTo>
                    <a:pt x="2202" y="630"/>
                    <a:pt x="2189" y="635"/>
                    <a:pt x="2178" y="644"/>
                  </a:cubicBezTo>
                  <a:cubicBezTo>
                    <a:pt x="2171" y="644"/>
                    <a:pt x="2164" y="643"/>
                    <a:pt x="2157" y="643"/>
                  </a:cubicBezTo>
                  <a:cubicBezTo>
                    <a:pt x="2154" y="642"/>
                    <a:pt x="2152" y="642"/>
                    <a:pt x="2149" y="642"/>
                  </a:cubicBezTo>
                  <a:cubicBezTo>
                    <a:pt x="2127" y="642"/>
                    <a:pt x="2109" y="654"/>
                    <a:pt x="2100" y="675"/>
                  </a:cubicBezTo>
                  <a:lnTo>
                    <a:pt x="2094" y="689"/>
                  </a:lnTo>
                  <a:lnTo>
                    <a:pt x="2101" y="702"/>
                  </a:lnTo>
                  <a:cubicBezTo>
                    <a:pt x="2116" y="735"/>
                    <a:pt x="2121" y="754"/>
                    <a:pt x="2111" y="772"/>
                  </a:cubicBezTo>
                  <a:lnTo>
                    <a:pt x="2100" y="791"/>
                  </a:lnTo>
                  <a:lnTo>
                    <a:pt x="2115" y="811"/>
                  </a:lnTo>
                  <a:cubicBezTo>
                    <a:pt x="2110" y="815"/>
                    <a:pt x="2104" y="821"/>
                    <a:pt x="2101" y="830"/>
                  </a:cubicBezTo>
                  <a:cubicBezTo>
                    <a:pt x="2101" y="830"/>
                    <a:pt x="2088" y="832"/>
                    <a:pt x="2088" y="832"/>
                  </a:cubicBezTo>
                  <a:lnTo>
                    <a:pt x="2080" y="841"/>
                  </a:lnTo>
                  <a:cubicBezTo>
                    <a:pt x="2076" y="846"/>
                    <a:pt x="2072" y="850"/>
                    <a:pt x="2069" y="855"/>
                  </a:cubicBezTo>
                  <a:cubicBezTo>
                    <a:pt x="2068" y="857"/>
                    <a:pt x="2065" y="860"/>
                    <a:pt x="2064" y="861"/>
                  </a:cubicBezTo>
                  <a:cubicBezTo>
                    <a:pt x="2046" y="870"/>
                    <a:pt x="2033" y="881"/>
                    <a:pt x="2021" y="891"/>
                  </a:cubicBezTo>
                  <a:cubicBezTo>
                    <a:pt x="2014" y="897"/>
                    <a:pt x="2008" y="902"/>
                    <a:pt x="2001" y="906"/>
                  </a:cubicBezTo>
                  <a:cubicBezTo>
                    <a:pt x="1976" y="924"/>
                    <a:pt x="1960" y="947"/>
                    <a:pt x="1955" y="974"/>
                  </a:cubicBezTo>
                  <a:cubicBezTo>
                    <a:pt x="1948" y="979"/>
                    <a:pt x="1942" y="983"/>
                    <a:pt x="1935" y="988"/>
                  </a:cubicBezTo>
                  <a:cubicBezTo>
                    <a:pt x="1927" y="993"/>
                    <a:pt x="1920" y="997"/>
                    <a:pt x="1913" y="1002"/>
                  </a:cubicBezTo>
                  <a:cubicBezTo>
                    <a:pt x="1907" y="1006"/>
                    <a:pt x="1903" y="1010"/>
                    <a:pt x="1900" y="1013"/>
                  </a:cubicBezTo>
                  <a:lnTo>
                    <a:pt x="1899" y="1015"/>
                  </a:lnTo>
                  <a:lnTo>
                    <a:pt x="1866" y="1047"/>
                  </a:lnTo>
                  <a:lnTo>
                    <a:pt x="1903" y="1065"/>
                  </a:lnTo>
                  <a:cubicBezTo>
                    <a:pt x="1898" y="1070"/>
                    <a:pt x="1892" y="1074"/>
                    <a:pt x="1886" y="1079"/>
                  </a:cubicBezTo>
                  <a:cubicBezTo>
                    <a:pt x="1877" y="1086"/>
                    <a:pt x="1868" y="1094"/>
                    <a:pt x="1859" y="1102"/>
                  </a:cubicBezTo>
                  <a:cubicBezTo>
                    <a:pt x="1838" y="1121"/>
                    <a:pt x="1815" y="1140"/>
                    <a:pt x="1787" y="1148"/>
                  </a:cubicBezTo>
                  <a:cubicBezTo>
                    <a:pt x="1780" y="1150"/>
                    <a:pt x="1774" y="1154"/>
                    <a:pt x="1769" y="1156"/>
                  </a:cubicBezTo>
                  <a:cubicBezTo>
                    <a:pt x="1768" y="1157"/>
                    <a:pt x="1767" y="1157"/>
                    <a:pt x="1766" y="1158"/>
                  </a:cubicBezTo>
                  <a:cubicBezTo>
                    <a:pt x="1739" y="1160"/>
                    <a:pt x="1720" y="1174"/>
                    <a:pt x="1704" y="1190"/>
                  </a:cubicBezTo>
                  <a:cubicBezTo>
                    <a:pt x="1699" y="1195"/>
                    <a:pt x="1695" y="1200"/>
                    <a:pt x="1691" y="1205"/>
                  </a:cubicBezTo>
                  <a:cubicBezTo>
                    <a:pt x="1690" y="1207"/>
                    <a:pt x="1688" y="1209"/>
                    <a:pt x="1687" y="1211"/>
                  </a:cubicBezTo>
                  <a:lnTo>
                    <a:pt x="1672" y="1228"/>
                  </a:lnTo>
                  <a:cubicBezTo>
                    <a:pt x="1672" y="1228"/>
                    <a:pt x="1684" y="1249"/>
                    <a:pt x="1684" y="1250"/>
                  </a:cubicBezTo>
                  <a:cubicBezTo>
                    <a:pt x="1680" y="1251"/>
                    <a:pt x="1676" y="1251"/>
                    <a:pt x="1672" y="1251"/>
                  </a:cubicBezTo>
                  <a:cubicBezTo>
                    <a:pt x="1638" y="1253"/>
                    <a:pt x="1611" y="1276"/>
                    <a:pt x="1606" y="1307"/>
                  </a:cubicBezTo>
                  <a:cubicBezTo>
                    <a:pt x="1605" y="1312"/>
                    <a:pt x="1604" y="1316"/>
                    <a:pt x="1594" y="1322"/>
                  </a:cubicBezTo>
                  <a:lnTo>
                    <a:pt x="1551" y="1346"/>
                  </a:lnTo>
                  <a:lnTo>
                    <a:pt x="1614" y="1395"/>
                  </a:lnTo>
                  <a:cubicBezTo>
                    <a:pt x="1610" y="1398"/>
                    <a:pt x="1607" y="1402"/>
                    <a:pt x="1603" y="1406"/>
                  </a:cubicBezTo>
                  <a:cubicBezTo>
                    <a:pt x="1600" y="1409"/>
                    <a:pt x="1598" y="1411"/>
                    <a:pt x="1597" y="1412"/>
                  </a:cubicBezTo>
                  <a:cubicBezTo>
                    <a:pt x="1594" y="1412"/>
                    <a:pt x="1591" y="1411"/>
                    <a:pt x="1589" y="1411"/>
                  </a:cubicBezTo>
                  <a:cubicBezTo>
                    <a:pt x="1575" y="1411"/>
                    <a:pt x="1564" y="1417"/>
                    <a:pt x="1557" y="1421"/>
                  </a:cubicBezTo>
                  <a:lnTo>
                    <a:pt x="1553" y="1422"/>
                  </a:lnTo>
                  <a:cubicBezTo>
                    <a:pt x="1516" y="1439"/>
                    <a:pt x="1492" y="1467"/>
                    <a:pt x="1480" y="1505"/>
                  </a:cubicBezTo>
                  <a:cubicBezTo>
                    <a:pt x="1475" y="1524"/>
                    <a:pt x="1462" y="1535"/>
                    <a:pt x="1434" y="1548"/>
                  </a:cubicBezTo>
                  <a:cubicBezTo>
                    <a:pt x="1431" y="1548"/>
                    <a:pt x="1427" y="1548"/>
                    <a:pt x="1423" y="1548"/>
                  </a:cubicBezTo>
                  <a:cubicBezTo>
                    <a:pt x="1384" y="1548"/>
                    <a:pt x="1353" y="1566"/>
                    <a:pt x="1329" y="1582"/>
                  </a:cubicBezTo>
                  <a:cubicBezTo>
                    <a:pt x="1328" y="1583"/>
                    <a:pt x="1327" y="1583"/>
                    <a:pt x="1325" y="1583"/>
                  </a:cubicBezTo>
                  <a:lnTo>
                    <a:pt x="1322" y="1585"/>
                  </a:lnTo>
                  <a:cubicBezTo>
                    <a:pt x="1288" y="1595"/>
                    <a:pt x="1255" y="1605"/>
                    <a:pt x="1220" y="1616"/>
                  </a:cubicBezTo>
                  <a:lnTo>
                    <a:pt x="1214" y="1618"/>
                  </a:lnTo>
                  <a:lnTo>
                    <a:pt x="1194" y="1596"/>
                  </a:lnTo>
                  <a:lnTo>
                    <a:pt x="1163" y="1616"/>
                  </a:lnTo>
                  <a:lnTo>
                    <a:pt x="1157" y="1612"/>
                  </a:lnTo>
                  <a:lnTo>
                    <a:pt x="1145" y="1628"/>
                  </a:lnTo>
                  <a:lnTo>
                    <a:pt x="1145" y="1628"/>
                  </a:lnTo>
                  <a:lnTo>
                    <a:pt x="1145" y="1629"/>
                  </a:lnTo>
                  <a:lnTo>
                    <a:pt x="1096" y="1695"/>
                  </a:lnTo>
                  <a:cubicBezTo>
                    <a:pt x="1093" y="1699"/>
                    <a:pt x="1090" y="1703"/>
                    <a:pt x="1087" y="1706"/>
                  </a:cubicBezTo>
                  <a:cubicBezTo>
                    <a:pt x="1078" y="1715"/>
                    <a:pt x="1069" y="1723"/>
                    <a:pt x="1058" y="1732"/>
                  </a:cubicBezTo>
                  <a:cubicBezTo>
                    <a:pt x="1053" y="1736"/>
                    <a:pt x="1048" y="1740"/>
                    <a:pt x="1043" y="1745"/>
                  </a:cubicBezTo>
                  <a:lnTo>
                    <a:pt x="1022" y="1763"/>
                  </a:lnTo>
                  <a:lnTo>
                    <a:pt x="1039" y="1791"/>
                  </a:lnTo>
                  <a:cubicBezTo>
                    <a:pt x="1042" y="1795"/>
                    <a:pt x="1044" y="1799"/>
                    <a:pt x="1047" y="1803"/>
                  </a:cubicBezTo>
                  <a:cubicBezTo>
                    <a:pt x="1051" y="1810"/>
                    <a:pt x="1055" y="1816"/>
                    <a:pt x="1060" y="1822"/>
                  </a:cubicBezTo>
                  <a:cubicBezTo>
                    <a:pt x="1067" y="1832"/>
                    <a:pt x="1075" y="1843"/>
                    <a:pt x="1081" y="1854"/>
                  </a:cubicBezTo>
                  <a:cubicBezTo>
                    <a:pt x="1092" y="1871"/>
                    <a:pt x="1095" y="1884"/>
                    <a:pt x="1093" y="1898"/>
                  </a:cubicBezTo>
                  <a:cubicBezTo>
                    <a:pt x="1091" y="1918"/>
                    <a:pt x="1089" y="1938"/>
                    <a:pt x="1088" y="1958"/>
                  </a:cubicBezTo>
                  <a:cubicBezTo>
                    <a:pt x="1087" y="1966"/>
                    <a:pt x="1086" y="1974"/>
                    <a:pt x="1085" y="1983"/>
                  </a:cubicBezTo>
                  <a:lnTo>
                    <a:pt x="1085" y="1988"/>
                  </a:lnTo>
                  <a:lnTo>
                    <a:pt x="1083" y="1992"/>
                  </a:lnTo>
                  <a:cubicBezTo>
                    <a:pt x="1080" y="1996"/>
                    <a:pt x="1077" y="2000"/>
                    <a:pt x="1074" y="2004"/>
                  </a:cubicBezTo>
                  <a:cubicBezTo>
                    <a:pt x="1067" y="2015"/>
                    <a:pt x="1060" y="2025"/>
                    <a:pt x="1054" y="2037"/>
                  </a:cubicBezTo>
                  <a:cubicBezTo>
                    <a:pt x="1045" y="2057"/>
                    <a:pt x="1041" y="2074"/>
                    <a:pt x="1042" y="2090"/>
                  </a:cubicBezTo>
                  <a:cubicBezTo>
                    <a:pt x="1042" y="2090"/>
                    <a:pt x="1042" y="2090"/>
                    <a:pt x="1042" y="2090"/>
                  </a:cubicBezTo>
                  <a:lnTo>
                    <a:pt x="1022" y="2098"/>
                  </a:lnTo>
                  <a:lnTo>
                    <a:pt x="1026" y="2123"/>
                  </a:lnTo>
                  <a:cubicBezTo>
                    <a:pt x="1029" y="2153"/>
                    <a:pt x="1032" y="2162"/>
                    <a:pt x="1055" y="2180"/>
                  </a:cubicBezTo>
                  <a:lnTo>
                    <a:pt x="1073" y="2195"/>
                  </a:lnTo>
                  <a:lnTo>
                    <a:pt x="1066" y="2216"/>
                  </a:lnTo>
                  <a:cubicBezTo>
                    <a:pt x="1056" y="2223"/>
                    <a:pt x="1042" y="2235"/>
                    <a:pt x="1037" y="2255"/>
                  </a:cubicBezTo>
                  <a:cubicBezTo>
                    <a:pt x="1037" y="2255"/>
                    <a:pt x="1036" y="2256"/>
                    <a:pt x="1036" y="2256"/>
                  </a:cubicBezTo>
                  <a:cubicBezTo>
                    <a:pt x="1027" y="2265"/>
                    <a:pt x="1014" y="2270"/>
                    <a:pt x="1000" y="2274"/>
                  </a:cubicBezTo>
                  <a:cubicBezTo>
                    <a:pt x="997" y="2274"/>
                    <a:pt x="995" y="2275"/>
                    <a:pt x="992" y="2275"/>
                  </a:cubicBezTo>
                  <a:cubicBezTo>
                    <a:pt x="985" y="2277"/>
                    <a:pt x="976" y="2278"/>
                    <a:pt x="967" y="2282"/>
                  </a:cubicBezTo>
                  <a:cubicBezTo>
                    <a:pt x="957" y="2287"/>
                    <a:pt x="939" y="2300"/>
                    <a:pt x="936" y="2321"/>
                  </a:cubicBezTo>
                  <a:cubicBezTo>
                    <a:pt x="935" y="2327"/>
                    <a:pt x="934" y="2333"/>
                    <a:pt x="933" y="2336"/>
                  </a:cubicBezTo>
                  <a:cubicBezTo>
                    <a:pt x="931" y="2337"/>
                    <a:pt x="926" y="2338"/>
                    <a:pt x="923" y="2339"/>
                  </a:cubicBezTo>
                  <a:lnTo>
                    <a:pt x="891" y="2344"/>
                  </a:lnTo>
                  <a:lnTo>
                    <a:pt x="894" y="2364"/>
                  </a:lnTo>
                  <a:cubicBezTo>
                    <a:pt x="886" y="2366"/>
                    <a:pt x="875" y="2370"/>
                    <a:pt x="866" y="2382"/>
                  </a:cubicBezTo>
                  <a:cubicBezTo>
                    <a:pt x="857" y="2394"/>
                    <a:pt x="843" y="2400"/>
                    <a:pt x="825" y="2407"/>
                  </a:cubicBezTo>
                  <a:lnTo>
                    <a:pt x="821" y="2409"/>
                  </a:lnTo>
                  <a:cubicBezTo>
                    <a:pt x="807" y="2414"/>
                    <a:pt x="794" y="2421"/>
                    <a:pt x="782" y="2427"/>
                  </a:cubicBezTo>
                  <a:lnTo>
                    <a:pt x="774" y="2431"/>
                  </a:lnTo>
                  <a:cubicBezTo>
                    <a:pt x="760" y="2438"/>
                    <a:pt x="745" y="2446"/>
                    <a:pt x="730" y="2455"/>
                  </a:cubicBezTo>
                  <a:cubicBezTo>
                    <a:pt x="728" y="2456"/>
                    <a:pt x="726" y="2457"/>
                    <a:pt x="724" y="2459"/>
                  </a:cubicBezTo>
                  <a:cubicBezTo>
                    <a:pt x="710" y="2466"/>
                    <a:pt x="692" y="2477"/>
                    <a:pt x="685" y="2498"/>
                  </a:cubicBezTo>
                  <a:cubicBezTo>
                    <a:pt x="683" y="2503"/>
                    <a:pt x="679" y="2508"/>
                    <a:pt x="670" y="2515"/>
                  </a:cubicBezTo>
                  <a:cubicBezTo>
                    <a:pt x="668" y="2517"/>
                    <a:pt x="665" y="2520"/>
                    <a:pt x="662" y="2522"/>
                  </a:cubicBezTo>
                  <a:cubicBezTo>
                    <a:pt x="656" y="2528"/>
                    <a:pt x="650" y="2533"/>
                    <a:pt x="644" y="2539"/>
                  </a:cubicBezTo>
                  <a:cubicBezTo>
                    <a:pt x="628" y="2552"/>
                    <a:pt x="610" y="2568"/>
                    <a:pt x="596" y="2589"/>
                  </a:cubicBezTo>
                  <a:cubicBezTo>
                    <a:pt x="594" y="2591"/>
                    <a:pt x="592" y="2592"/>
                    <a:pt x="590" y="2593"/>
                  </a:cubicBezTo>
                  <a:cubicBezTo>
                    <a:pt x="586" y="2597"/>
                    <a:pt x="581" y="2600"/>
                    <a:pt x="576" y="2604"/>
                  </a:cubicBezTo>
                  <a:cubicBezTo>
                    <a:pt x="564" y="2613"/>
                    <a:pt x="550" y="2623"/>
                    <a:pt x="539" y="2637"/>
                  </a:cubicBezTo>
                  <a:cubicBezTo>
                    <a:pt x="530" y="2647"/>
                    <a:pt x="521" y="2655"/>
                    <a:pt x="512" y="2661"/>
                  </a:cubicBezTo>
                  <a:cubicBezTo>
                    <a:pt x="505" y="2666"/>
                    <a:pt x="500" y="2672"/>
                    <a:pt x="498" y="2676"/>
                  </a:cubicBezTo>
                  <a:lnTo>
                    <a:pt x="497" y="2677"/>
                  </a:lnTo>
                  <a:cubicBezTo>
                    <a:pt x="495" y="2679"/>
                    <a:pt x="493" y="2681"/>
                    <a:pt x="491" y="2684"/>
                  </a:cubicBezTo>
                  <a:cubicBezTo>
                    <a:pt x="490" y="2686"/>
                    <a:pt x="487" y="2689"/>
                    <a:pt x="486" y="2690"/>
                  </a:cubicBezTo>
                  <a:cubicBezTo>
                    <a:pt x="474" y="2697"/>
                    <a:pt x="463" y="2705"/>
                    <a:pt x="451" y="2712"/>
                  </a:cubicBezTo>
                  <a:lnTo>
                    <a:pt x="443" y="2717"/>
                  </a:lnTo>
                  <a:cubicBezTo>
                    <a:pt x="408" y="2740"/>
                    <a:pt x="379" y="2767"/>
                    <a:pt x="353" y="2803"/>
                  </a:cubicBezTo>
                  <a:lnTo>
                    <a:pt x="336" y="2826"/>
                  </a:lnTo>
                  <a:lnTo>
                    <a:pt x="376" y="2866"/>
                  </a:lnTo>
                  <a:cubicBezTo>
                    <a:pt x="392" y="2883"/>
                    <a:pt x="408" y="2899"/>
                    <a:pt x="424" y="2916"/>
                  </a:cubicBezTo>
                  <a:lnTo>
                    <a:pt x="426" y="2934"/>
                  </a:lnTo>
                  <a:cubicBezTo>
                    <a:pt x="426" y="2935"/>
                    <a:pt x="426" y="2936"/>
                    <a:pt x="427" y="2937"/>
                  </a:cubicBezTo>
                  <a:cubicBezTo>
                    <a:pt x="426" y="2938"/>
                    <a:pt x="425" y="2939"/>
                    <a:pt x="424" y="2941"/>
                  </a:cubicBezTo>
                  <a:cubicBezTo>
                    <a:pt x="406" y="2941"/>
                    <a:pt x="396" y="2952"/>
                    <a:pt x="391" y="2957"/>
                  </a:cubicBezTo>
                  <a:lnTo>
                    <a:pt x="390" y="2958"/>
                  </a:lnTo>
                  <a:cubicBezTo>
                    <a:pt x="359" y="2989"/>
                    <a:pt x="338" y="3021"/>
                    <a:pt x="327" y="3058"/>
                  </a:cubicBezTo>
                  <a:cubicBezTo>
                    <a:pt x="319" y="3084"/>
                    <a:pt x="304" y="3106"/>
                    <a:pt x="282" y="3124"/>
                  </a:cubicBezTo>
                  <a:cubicBezTo>
                    <a:pt x="269" y="3136"/>
                    <a:pt x="261" y="3152"/>
                    <a:pt x="260" y="3171"/>
                  </a:cubicBezTo>
                  <a:cubicBezTo>
                    <a:pt x="259" y="3191"/>
                    <a:pt x="266" y="3210"/>
                    <a:pt x="280" y="3224"/>
                  </a:cubicBezTo>
                  <a:cubicBezTo>
                    <a:pt x="280" y="3224"/>
                    <a:pt x="280" y="3224"/>
                    <a:pt x="280" y="3224"/>
                  </a:cubicBezTo>
                  <a:cubicBezTo>
                    <a:pt x="280" y="3225"/>
                    <a:pt x="279" y="3226"/>
                    <a:pt x="278" y="3227"/>
                  </a:cubicBezTo>
                  <a:cubicBezTo>
                    <a:pt x="268" y="3240"/>
                    <a:pt x="260" y="3254"/>
                    <a:pt x="252" y="3268"/>
                  </a:cubicBezTo>
                  <a:cubicBezTo>
                    <a:pt x="249" y="3274"/>
                    <a:pt x="245" y="3279"/>
                    <a:pt x="242" y="3285"/>
                  </a:cubicBezTo>
                  <a:lnTo>
                    <a:pt x="220" y="3321"/>
                  </a:lnTo>
                  <a:lnTo>
                    <a:pt x="277" y="3339"/>
                  </a:lnTo>
                  <a:cubicBezTo>
                    <a:pt x="289" y="3343"/>
                    <a:pt x="301" y="3346"/>
                    <a:pt x="312" y="3350"/>
                  </a:cubicBezTo>
                  <a:cubicBezTo>
                    <a:pt x="322" y="3368"/>
                    <a:pt x="337" y="3380"/>
                    <a:pt x="358" y="3386"/>
                  </a:cubicBezTo>
                  <a:cubicBezTo>
                    <a:pt x="358" y="3386"/>
                    <a:pt x="415" y="3437"/>
                    <a:pt x="415" y="3437"/>
                  </a:cubicBezTo>
                  <a:cubicBezTo>
                    <a:pt x="417" y="3439"/>
                    <a:pt x="419" y="3440"/>
                    <a:pt x="421" y="3442"/>
                  </a:cubicBezTo>
                  <a:lnTo>
                    <a:pt x="434" y="3451"/>
                  </a:lnTo>
                  <a:lnTo>
                    <a:pt x="446" y="3450"/>
                  </a:lnTo>
                  <a:lnTo>
                    <a:pt x="447" y="3451"/>
                  </a:lnTo>
                  <a:lnTo>
                    <a:pt x="439" y="3473"/>
                  </a:lnTo>
                  <a:cubicBezTo>
                    <a:pt x="428" y="3503"/>
                    <a:pt x="423" y="3513"/>
                    <a:pt x="411" y="3517"/>
                  </a:cubicBezTo>
                  <a:lnTo>
                    <a:pt x="389" y="3525"/>
                  </a:lnTo>
                  <a:lnTo>
                    <a:pt x="390" y="3549"/>
                  </a:lnTo>
                  <a:cubicBezTo>
                    <a:pt x="390" y="3555"/>
                    <a:pt x="385" y="3562"/>
                    <a:pt x="377" y="3573"/>
                  </a:cubicBezTo>
                  <a:cubicBezTo>
                    <a:pt x="376" y="3574"/>
                    <a:pt x="375" y="3575"/>
                    <a:pt x="374" y="3576"/>
                  </a:cubicBezTo>
                  <a:lnTo>
                    <a:pt x="349" y="3556"/>
                  </a:lnTo>
                  <a:lnTo>
                    <a:pt x="349" y="3625"/>
                  </a:lnTo>
                  <a:cubicBezTo>
                    <a:pt x="349" y="3627"/>
                    <a:pt x="349" y="3629"/>
                    <a:pt x="349" y="3632"/>
                  </a:cubicBezTo>
                  <a:cubicBezTo>
                    <a:pt x="348" y="3636"/>
                    <a:pt x="348" y="3641"/>
                    <a:pt x="349" y="3647"/>
                  </a:cubicBezTo>
                  <a:cubicBezTo>
                    <a:pt x="351" y="3661"/>
                    <a:pt x="350" y="3661"/>
                    <a:pt x="344" y="3665"/>
                  </a:cubicBezTo>
                  <a:cubicBezTo>
                    <a:pt x="328" y="3673"/>
                    <a:pt x="317" y="3687"/>
                    <a:pt x="314" y="3702"/>
                  </a:cubicBezTo>
                  <a:cubicBezTo>
                    <a:pt x="312" y="3714"/>
                    <a:pt x="313" y="3733"/>
                    <a:pt x="331" y="3754"/>
                  </a:cubicBezTo>
                  <a:cubicBezTo>
                    <a:pt x="334" y="3758"/>
                    <a:pt x="337" y="3765"/>
                    <a:pt x="341" y="3772"/>
                  </a:cubicBezTo>
                  <a:cubicBezTo>
                    <a:pt x="342" y="3774"/>
                    <a:pt x="343" y="3777"/>
                    <a:pt x="345" y="3779"/>
                  </a:cubicBezTo>
                  <a:lnTo>
                    <a:pt x="292" y="3755"/>
                  </a:lnTo>
                  <a:lnTo>
                    <a:pt x="337" y="3817"/>
                  </a:lnTo>
                  <a:cubicBezTo>
                    <a:pt x="336" y="3817"/>
                    <a:pt x="336" y="3818"/>
                    <a:pt x="335" y="3818"/>
                  </a:cubicBezTo>
                  <a:cubicBezTo>
                    <a:pt x="324" y="3805"/>
                    <a:pt x="310" y="3798"/>
                    <a:pt x="295" y="3798"/>
                  </a:cubicBezTo>
                  <a:cubicBezTo>
                    <a:pt x="285" y="3798"/>
                    <a:pt x="275" y="3802"/>
                    <a:pt x="266" y="3808"/>
                  </a:cubicBezTo>
                  <a:lnTo>
                    <a:pt x="243" y="3786"/>
                  </a:lnTo>
                  <a:lnTo>
                    <a:pt x="208" y="3831"/>
                  </a:lnTo>
                  <a:lnTo>
                    <a:pt x="184" y="3814"/>
                  </a:lnTo>
                  <a:lnTo>
                    <a:pt x="91" y="3884"/>
                  </a:lnTo>
                  <a:cubicBezTo>
                    <a:pt x="88" y="3884"/>
                    <a:pt x="84" y="3883"/>
                    <a:pt x="80" y="3883"/>
                  </a:cubicBezTo>
                  <a:cubicBezTo>
                    <a:pt x="61" y="3883"/>
                    <a:pt x="44" y="3893"/>
                    <a:pt x="34" y="3908"/>
                  </a:cubicBezTo>
                  <a:cubicBezTo>
                    <a:pt x="27" y="3919"/>
                    <a:pt x="25" y="3932"/>
                    <a:pt x="29" y="3945"/>
                  </a:cubicBezTo>
                  <a:lnTo>
                    <a:pt x="0" y="3978"/>
                  </a:lnTo>
                  <a:lnTo>
                    <a:pt x="38" y="3997"/>
                  </a:lnTo>
                  <a:cubicBezTo>
                    <a:pt x="41" y="3998"/>
                    <a:pt x="44" y="4000"/>
                    <a:pt x="47" y="4001"/>
                  </a:cubicBezTo>
                  <a:cubicBezTo>
                    <a:pt x="51" y="4003"/>
                    <a:pt x="54" y="4004"/>
                    <a:pt x="57" y="4006"/>
                  </a:cubicBezTo>
                  <a:cubicBezTo>
                    <a:pt x="59" y="4007"/>
                    <a:pt x="62" y="4009"/>
                    <a:pt x="64" y="4010"/>
                  </a:cubicBezTo>
                  <a:cubicBezTo>
                    <a:pt x="67" y="4012"/>
                    <a:pt x="71" y="4014"/>
                    <a:pt x="74" y="4016"/>
                  </a:cubicBezTo>
                  <a:cubicBezTo>
                    <a:pt x="73" y="4020"/>
                    <a:pt x="72" y="4024"/>
                    <a:pt x="71" y="4027"/>
                  </a:cubicBezTo>
                  <a:cubicBezTo>
                    <a:pt x="56" y="4035"/>
                    <a:pt x="50" y="4047"/>
                    <a:pt x="46" y="4054"/>
                  </a:cubicBezTo>
                  <a:lnTo>
                    <a:pt x="45" y="4056"/>
                  </a:lnTo>
                  <a:cubicBezTo>
                    <a:pt x="41" y="4062"/>
                    <a:pt x="39" y="4066"/>
                    <a:pt x="37" y="4071"/>
                  </a:cubicBezTo>
                  <a:cubicBezTo>
                    <a:pt x="36" y="4074"/>
                    <a:pt x="35" y="4077"/>
                    <a:pt x="34" y="4078"/>
                  </a:cubicBezTo>
                  <a:cubicBezTo>
                    <a:pt x="12" y="4107"/>
                    <a:pt x="7" y="4137"/>
                    <a:pt x="18" y="4169"/>
                  </a:cubicBezTo>
                  <a:lnTo>
                    <a:pt x="28" y="4199"/>
                  </a:lnTo>
                  <a:lnTo>
                    <a:pt x="58" y="4190"/>
                  </a:lnTo>
                  <a:cubicBezTo>
                    <a:pt x="76" y="4185"/>
                    <a:pt x="89" y="4174"/>
                    <a:pt x="96" y="4157"/>
                  </a:cubicBezTo>
                  <a:cubicBezTo>
                    <a:pt x="96" y="4157"/>
                    <a:pt x="97" y="4157"/>
                    <a:pt x="98" y="4157"/>
                  </a:cubicBezTo>
                  <a:cubicBezTo>
                    <a:pt x="104" y="4159"/>
                    <a:pt x="111" y="4161"/>
                    <a:pt x="120" y="4161"/>
                  </a:cubicBezTo>
                  <a:cubicBezTo>
                    <a:pt x="122" y="4161"/>
                    <a:pt x="123" y="4161"/>
                    <a:pt x="124" y="4160"/>
                  </a:cubicBezTo>
                  <a:cubicBezTo>
                    <a:pt x="126" y="4160"/>
                    <a:pt x="128" y="4160"/>
                    <a:pt x="129" y="4160"/>
                  </a:cubicBezTo>
                  <a:cubicBezTo>
                    <a:pt x="145" y="4160"/>
                    <a:pt x="160" y="4166"/>
                    <a:pt x="173" y="4171"/>
                  </a:cubicBezTo>
                  <a:lnTo>
                    <a:pt x="184" y="4176"/>
                  </a:lnTo>
                  <a:lnTo>
                    <a:pt x="196" y="4172"/>
                  </a:lnTo>
                  <a:cubicBezTo>
                    <a:pt x="215" y="4165"/>
                    <a:pt x="229" y="4154"/>
                    <a:pt x="237" y="4137"/>
                  </a:cubicBezTo>
                  <a:cubicBezTo>
                    <a:pt x="243" y="4138"/>
                    <a:pt x="248" y="4138"/>
                    <a:pt x="254" y="4139"/>
                  </a:cubicBezTo>
                  <a:cubicBezTo>
                    <a:pt x="255" y="4139"/>
                    <a:pt x="255" y="4139"/>
                    <a:pt x="256" y="4139"/>
                  </a:cubicBezTo>
                  <a:lnTo>
                    <a:pt x="257" y="4145"/>
                  </a:lnTo>
                  <a:lnTo>
                    <a:pt x="288" y="4139"/>
                  </a:lnTo>
                  <a:cubicBezTo>
                    <a:pt x="290" y="4139"/>
                    <a:pt x="292" y="4139"/>
                    <a:pt x="294" y="4138"/>
                  </a:cubicBezTo>
                  <a:cubicBezTo>
                    <a:pt x="309" y="4157"/>
                    <a:pt x="331" y="4160"/>
                    <a:pt x="344" y="4162"/>
                  </a:cubicBezTo>
                  <a:lnTo>
                    <a:pt x="353" y="4164"/>
                  </a:lnTo>
                  <a:cubicBezTo>
                    <a:pt x="356" y="4164"/>
                    <a:pt x="359" y="4164"/>
                    <a:pt x="362" y="4165"/>
                  </a:cubicBezTo>
                  <a:cubicBezTo>
                    <a:pt x="371" y="4168"/>
                    <a:pt x="378" y="4169"/>
                    <a:pt x="386" y="4169"/>
                  </a:cubicBezTo>
                  <a:cubicBezTo>
                    <a:pt x="407" y="4169"/>
                    <a:pt x="418" y="4158"/>
                    <a:pt x="427" y="4146"/>
                  </a:cubicBezTo>
                  <a:lnTo>
                    <a:pt x="476" y="4119"/>
                  </a:lnTo>
                  <a:cubicBezTo>
                    <a:pt x="487" y="4117"/>
                    <a:pt x="509" y="4112"/>
                    <a:pt x="523" y="4093"/>
                  </a:cubicBezTo>
                  <a:cubicBezTo>
                    <a:pt x="533" y="4079"/>
                    <a:pt x="536" y="4061"/>
                    <a:pt x="532" y="4040"/>
                  </a:cubicBezTo>
                  <a:lnTo>
                    <a:pt x="536" y="4037"/>
                  </a:lnTo>
                  <a:cubicBezTo>
                    <a:pt x="542" y="4033"/>
                    <a:pt x="548" y="4029"/>
                    <a:pt x="555" y="4024"/>
                  </a:cubicBezTo>
                  <a:cubicBezTo>
                    <a:pt x="560" y="4019"/>
                    <a:pt x="565" y="4015"/>
                    <a:pt x="570" y="4010"/>
                  </a:cubicBezTo>
                  <a:lnTo>
                    <a:pt x="574" y="4007"/>
                  </a:lnTo>
                  <a:lnTo>
                    <a:pt x="599" y="3986"/>
                  </a:lnTo>
                  <a:lnTo>
                    <a:pt x="603" y="3983"/>
                  </a:lnTo>
                  <a:cubicBezTo>
                    <a:pt x="608" y="3980"/>
                    <a:pt x="613" y="3977"/>
                    <a:pt x="618" y="3975"/>
                  </a:cubicBezTo>
                  <a:lnTo>
                    <a:pt x="623" y="3985"/>
                  </a:lnTo>
                  <a:lnTo>
                    <a:pt x="651" y="3971"/>
                  </a:lnTo>
                  <a:cubicBezTo>
                    <a:pt x="655" y="3969"/>
                    <a:pt x="660" y="3967"/>
                    <a:pt x="665" y="3964"/>
                  </a:cubicBezTo>
                  <a:cubicBezTo>
                    <a:pt x="674" y="3959"/>
                    <a:pt x="683" y="3955"/>
                    <a:pt x="690" y="3952"/>
                  </a:cubicBezTo>
                  <a:cubicBezTo>
                    <a:pt x="709" y="3946"/>
                    <a:pt x="723" y="3938"/>
                    <a:pt x="735" y="3926"/>
                  </a:cubicBezTo>
                  <a:lnTo>
                    <a:pt x="814" y="3919"/>
                  </a:lnTo>
                  <a:lnTo>
                    <a:pt x="770" y="3892"/>
                  </a:lnTo>
                  <a:cubicBezTo>
                    <a:pt x="775" y="3883"/>
                    <a:pt x="779" y="3875"/>
                    <a:pt x="782" y="3868"/>
                  </a:cubicBezTo>
                  <a:cubicBezTo>
                    <a:pt x="785" y="3863"/>
                    <a:pt x="787" y="3858"/>
                    <a:pt x="789" y="3854"/>
                  </a:cubicBezTo>
                  <a:cubicBezTo>
                    <a:pt x="795" y="3843"/>
                    <a:pt x="797" y="3830"/>
                    <a:pt x="793" y="3817"/>
                  </a:cubicBezTo>
                  <a:cubicBezTo>
                    <a:pt x="788" y="3802"/>
                    <a:pt x="776" y="3787"/>
                    <a:pt x="761" y="3780"/>
                  </a:cubicBezTo>
                  <a:cubicBezTo>
                    <a:pt x="757" y="3778"/>
                    <a:pt x="753" y="3776"/>
                    <a:pt x="748" y="3774"/>
                  </a:cubicBezTo>
                  <a:lnTo>
                    <a:pt x="742" y="3772"/>
                  </a:lnTo>
                  <a:lnTo>
                    <a:pt x="720" y="3762"/>
                  </a:lnTo>
                  <a:lnTo>
                    <a:pt x="704" y="3781"/>
                  </a:lnTo>
                  <a:cubicBezTo>
                    <a:pt x="701" y="3785"/>
                    <a:pt x="696" y="3788"/>
                    <a:pt x="691" y="3791"/>
                  </a:cubicBezTo>
                  <a:lnTo>
                    <a:pt x="693" y="3758"/>
                  </a:lnTo>
                  <a:lnTo>
                    <a:pt x="670" y="3781"/>
                  </a:lnTo>
                  <a:lnTo>
                    <a:pt x="670" y="3778"/>
                  </a:lnTo>
                  <a:lnTo>
                    <a:pt x="666" y="3769"/>
                  </a:lnTo>
                  <a:cubicBezTo>
                    <a:pt x="665" y="3766"/>
                    <a:pt x="663" y="3763"/>
                    <a:pt x="662" y="3759"/>
                  </a:cubicBezTo>
                  <a:cubicBezTo>
                    <a:pt x="658" y="3750"/>
                    <a:pt x="653" y="3741"/>
                    <a:pt x="647" y="3731"/>
                  </a:cubicBezTo>
                  <a:cubicBezTo>
                    <a:pt x="647" y="3731"/>
                    <a:pt x="647" y="3731"/>
                    <a:pt x="647" y="3731"/>
                  </a:cubicBezTo>
                  <a:lnTo>
                    <a:pt x="684" y="3709"/>
                  </a:lnTo>
                  <a:lnTo>
                    <a:pt x="653" y="3639"/>
                  </a:lnTo>
                  <a:lnTo>
                    <a:pt x="672" y="3596"/>
                  </a:lnTo>
                  <a:lnTo>
                    <a:pt x="708" y="3531"/>
                  </a:lnTo>
                  <a:lnTo>
                    <a:pt x="706" y="3520"/>
                  </a:lnTo>
                  <a:lnTo>
                    <a:pt x="764" y="3470"/>
                  </a:lnTo>
                  <a:lnTo>
                    <a:pt x="812" y="3459"/>
                  </a:lnTo>
                  <a:lnTo>
                    <a:pt x="848" y="3459"/>
                  </a:lnTo>
                  <a:lnTo>
                    <a:pt x="864" y="3469"/>
                  </a:lnTo>
                  <a:lnTo>
                    <a:pt x="866" y="3495"/>
                  </a:lnTo>
                  <a:lnTo>
                    <a:pt x="884" y="3527"/>
                  </a:lnTo>
                  <a:lnTo>
                    <a:pt x="943" y="3552"/>
                  </a:lnTo>
                  <a:lnTo>
                    <a:pt x="962" y="3524"/>
                  </a:lnTo>
                  <a:lnTo>
                    <a:pt x="975" y="3520"/>
                  </a:lnTo>
                  <a:lnTo>
                    <a:pt x="995" y="3492"/>
                  </a:lnTo>
                  <a:lnTo>
                    <a:pt x="1031" y="3492"/>
                  </a:lnTo>
                  <a:lnTo>
                    <a:pt x="1130" y="3446"/>
                  </a:lnTo>
                  <a:lnTo>
                    <a:pt x="1141" y="3427"/>
                  </a:lnTo>
                  <a:lnTo>
                    <a:pt x="1142" y="3400"/>
                  </a:lnTo>
                  <a:lnTo>
                    <a:pt x="1145" y="3392"/>
                  </a:lnTo>
                  <a:lnTo>
                    <a:pt x="1162" y="3377"/>
                  </a:lnTo>
                  <a:lnTo>
                    <a:pt x="1186" y="3368"/>
                  </a:lnTo>
                  <a:lnTo>
                    <a:pt x="1197" y="3361"/>
                  </a:lnTo>
                  <a:lnTo>
                    <a:pt x="1210" y="3358"/>
                  </a:lnTo>
                  <a:lnTo>
                    <a:pt x="1223" y="3362"/>
                  </a:lnTo>
                  <a:lnTo>
                    <a:pt x="1247" y="3376"/>
                  </a:lnTo>
                  <a:lnTo>
                    <a:pt x="1258" y="3384"/>
                  </a:lnTo>
                  <a:lnTo>
                    <a:pt x="1273" y="3390"/>
                  </a:lnTo>
                  <a:lnTo>
                    <a:pt x="1356" y="3370"/>
                  </a:lnTo>
                  <a:lnTo>
                    <a:pt x="1430" y="3363"/>
                  </a:lnTo>
                  <a:lnTo>
                    <a:pt x="1466" y="3355"/>
                  </a:lnTo>
                  <a:lnTo>
                    <a:pt x="1504" y="3357"/>
                  </a:lnTo>
                  <a:lnTo>
                    <a:pt x="1524" y="3360"/>
                  </a:lnTo>
                  <a:lnTo>
                    <a:pt x="1537" y="3359"/>
                  </a:lnTo>
                  <a:lnTo>
                    <a:pt x="1552" y="3353"/>
                  </a:lnTo>
                  <a:lnTo>
                    <a:pt x="1594" y="3351"/>
                  </a:lnTo>
                  <a:lnTo>
                    <a:pt x="1653" y="3352"/>
                  </a:lnTo>
                  <a:lnTo>
                    <a:pt x="1675" y="3361"/>
                  </a:lnTo>
                  <a:lnTo>
                    <a:pt x="1704" y="3363"/>
                  </a:lnTo>
                  <a:lnTo>
                    <a:pt x="1722" y="3369"/>
                  </a:lnTo>
                  <a:lnTo>
                    <a:pt x="1726" y="3374"/>
                  </a:lnTo>
                  <a:lnTo>
                    <a:pt x="1788" y="3397"/>
                  </a:lnTo>
                  <a:lnTo>
                    <a:pt x="1789" y="3406"/>
                  </a:lnTo>
                  <a:lnTo>
                    <a:pt x="1789" y="3408"/>
                  </a:lnTo>
                  <a:cubicBezTo>
                    <a:pt x="1788" y="3413"/>
                    <a:pt x="1788" y="3422"/>
                    <a:pt x="1792" y="3432"/>
                  </a:cubicBezTo>
                  <a:cubicBezTo>
                    <a:pt x="1787" y="3438"/>
                    <a:pt x="1781" y="3444"/>
                    <a:pt x="1776" y="3451"/>
                  </a:cubicBezTo>
                  <a:lnTo>
                    <a:pt x="1775" y="3452"/>
                  </a:lnTo>
                  <a:lnTo>
                    <a:pt x="1756" y="3455"/>
                  </a:lnTo>
                  <a:lnTo>
                    <a:pt x="1750" y="3458"/>
                  </a:lnTo>
                  <a:cubicBezTo>
                    <a:pt x="1738" y="3466"/>
                    <a:pt x="1722" y="3478"/>
                    <a:pt x="1719" y="3500"/>
                  </a:cubicBezTo>
                  <a:cubicBezTo>
                    <a:pt x="1715" y="3520"/>
                    <a:pt x="1725" y="3536"/>
                    <a:pt x="1734" y="3547"/>
                  </a:cubicBezTo>
                  <a:lnTo>
                    <a:pt x="1717" y="3584"/>
                  </a:lnTo>
                  <a:lnTo>
                    <a:pt x="1747" y="3575"/>
                  </a:lnTo>
                  <a:lnTo>
                    <a:pt x="1759" y="3606"/>
                  </a:lnTo>
                  <a:lnTo>
                    <a:pt x="1776" y="3606"/>
                  </a:lnTo>
                  <a:lnTo>
                    <a:pt x="1780" y="3630"/>
                  </a:lnTo>
                  <a:lnTo>
                    <a:pt x="1805" y="3641"/>
                  </a:lnTo>
                  <a:cubicBezTo>
                    <a:pt x="1811" y="3643"/>
                    <a:pt x="1816" y="3646"/>
                    <a:pt x="1822" y="3648"/>
                  </a:cubicBezTo>
                  <a:cubicBezTo>
                    <a:pt x="1825" y="3650"/>
                    <a:pt x="1827" y="3651"/>
                    <a:pt x="1830" y="3652"/>
                  </a:cubicBezTo>
                  <a:cubicBezTo>
                    <a:pt x="1831" y="3655"/>
                    <a:pt x="1833" y="3657"/>
                    <a:pt x="1834" y="3659"/>
                  </a:cubicBezTo>
                  <a:cubicBezTo>
                    <a:pt x="1838" y="3664"/>
                    <a:pt x="1842" y="3670"/>
                    <a:pt x="1843" y="3674"/>
                  </a:cubicBezTo>
                  <a:cubicBezTo>
                    <a:pt x="1853" y="3702"/>
                    <a:pt x="1880" y="3724"/>
                    <a:pt x="1909" y="3729"/>
                  </a:cubicBezTo>
                  <a:cubicBezTo>
                    <a:pt x="1909" y="3729"/>
                    <a:pt x="1909" y="3729"/>
                    <a:pt x="1909" y="3729"/>
                  </a:cubicBezTo>
                  <a:cubicBezTo>
                    <a:pt x="1910" y="3731"/>
                    <a:pt x="1911" y="3733"/>
                    <a:pt x="1911" y="3735"/>
                  </a:cubicBezTo>
                  <a:cubicBezTo>
                    <a:pt x="1905" y="3748"/>
                    <a:pt x="1904" y="3762"/>
                    <a:pt x="1904" y="3772"/>
                  </a:cubicBezTo>
                  <a:cubicBezTo>
                    <a:pt x="1903" y="3776"/>
                    <a:pt x="1903" y="3784"/>
                    <a:pt x="1902" y="3785"/>
                  </a:cubicBezTo>
                  <a:lnTo>
                    <a:pt x="1892" y="3796"/>
                  </a:lnTo>
                  <a:lnTo>
                    <a:pt x="1893" y="3806"/>
                  </a:lnTo>
                  <a:cubicBezTo>
                    <a:pt x="1892" y="3807"/>
                    <a:pt x="1886" y="3810"/>
                    <a:pt x="1886" y="3810"/>
                  </a:cubicBezTo>
                  <a:cubicBezTo>
                    <a:pt x="1878" y="3816"/>
                    <a:pt x="1862" y="3825"/>
                    <a:pt x="1858" y="3844"/>
                  </a:cubicBezTo>
                  <a:cubicBezTo>
                    <a:pt x="1856" y="3852"/>
                    <a:pt x="1853" y="3857"/>
                    <a:pt x="1842" y="3861"/>
                  </a:cubicBezTo>
                  <a:lnTo>
                    <a:pt x="1815" y="3872"/>
                  </a:lnTo>
                  <a:cubicBezTo>
                    <a:pt x="1815" y="3872"/>
                    <a:pt x="1823" y="3902"/>
                    <a:pt x="1823" y="3902"/>
                  </a:cubicBezTo>
                  <a:cubicBezTo>
                    <a:pt x="1822" y="3902"/>
                    <a:pt x="1822" y="3904"/>
                    <a:pt x="1817" y="3909"/>
                  </a:cubicBezTo>
                  <a:cubicBezTo>
                    <a:pt x="1809" y="3917"/>
                    <a:pt x="1804" y="3927"/>
                    <a:pt x="1800" y="3935"/>
                  </a:cubicBezTo>
                  <a:cubicBezTo>
                    <a:pt x="1798" y="3938"/>
                    <a:pt x="1796" y="3942"/>
                    <a:pt x="1795" y="3945"/>
                  </a:cubicBezTo>
                  <a:cubicBezTo>
                    <a:pt x="1780" y="3965"/>
                    <a:pt x="1786" y="3986"/>
                    <a:pt x="1789" y="3993"/>
                  </a:cubicBezTo>
                  <a:cubicBezTo>
                    <a:pt x="1792" y="4006"/>
                    <a:pt x="1796" y="4019"/>
                    <a:pt x="1799" y="4033"/>
                  </a:cubicBezTo>
                  <a:lnTo>
                    <a:pt x="1800" y="4034"/>
                  </a:lnTo>
                  <a:lnTo>
                    <a:pt x="1798" y="4035"/>
                  </a:lnTo>
                  <a:cubicBezTo>
                    <a:pt x="1788" y="4047"/>
                    <a:pt x="1777" y="4060"/>
                    <a:pt x="1768" y="4075"/>
                  </a:cubicBezTo>
                  <a:cubicBezTo>
                    <a:pt x="1754" y="4097"/>
                    <a:pt x="1756" y="4122"/>
                    <a:pt x="1757" y="4130"/>
                  </a:cubicBezTo>
                  <a:cubicBezTo>
                    <a:pt x="1759" y="4143"/>
                    <a:pt x="1763" y="4155"/>
                    <a:pt x="1767" y="4167"/>
                  </a:cubicBezTo>
                  <a:cubicBezTo>
                    <a:pt x="1769" y="4171"/>
                    <a:pt x="1771" y="4176"/>
                    <a:pt x="1772" y="4181"/>
                  </a:cubicBezTo>
                  <a:lnTo>
                    <a:pt x="1784" y="4219"/>
                  </a:lnTo>
                  <a:lnTo>
                    <a:pt x="1808" y="4206"/>
                  </a:lnTo>
                  <a:cubicBezTo>
                    <a:pt x="1809" y="4207"/>
                    <a:pt x="1810" y="4209"/>
                    <a:pt x="1812" y="4210"/>
                  </a:cubicBezTo>
                  <a:lnTo>
                    <a:pt x="1820" y="4216"/>
                  </a:lnTo>
                  <a:lnTo>
                    <a:pt x="1872" y="4216"/>
                  </a:lnTo>
                  <a:lnTo>
                    <a:pt x="1880" y="4221"/>
                  </a:lnTo>
                  <a:cubicBezTo>
                    <a:pt x="1883" y="4223"/>
                    <a:pt x="1889" y="4228"/>
                    <a:pt x="1898" y="4229"/>
                  </a:cubicBezTo>
                  <a:lnTo>
                    <a:pt x="1905" y="4231"/>
                  </a:lnTo>
                  <a:cubicBezTo>
                    <a:pt x="1927" y="4234"/>
                    <a:pt x="1950" y="4238"/>
                    <a:pt x="1974" y="4238"/>
                  </a:cubicBezTo>
                  <a:cubicBezTo>
                    <a:pt x="1973" y="4244"/>
                    <a:pt x="1972" y="4250"/>
                    <a:pt x="1973" y="4256"/>
                  </a:cubicBezTo>
                  <a:cubicBezTo>
                    <a:pt x="1973" y="4259"/>
                    <a:pt x="1973" y="4260"/>
                    <a:pt x="1971" y="4263"/>
                  </a:cubicBezTo>
                  <a:cubicBezTo>
                    <a:pt x="1950" y="4287"/>
                    <a:pt x="1948" y="4314"/>
                    <a:pt x="1965" y="4340"/>
                  </a:cubicBezTo>
                  <a:cubicBezTo>
                    <a:pt x="1965" y="4341"/>
                    <a:pt x="1965" y="4342"/>
                    <a:pt x="1965" y="4344"/>
                  </a:cubicBezTo>
                  <a:cubicBezTo>
                    <a:pt x="1965" y="4346"/>
                    <a:pt x="1965" y="4349"/>
                    <a:pt x="1965" y="4352"/>
                  </a:cubicBezTo>
                  <a:cubicBezTo>
                    <a:pt x="1949" y="4365"/>
                    <a:pt x="1938" y="4384"/>
                    <a:pt x="1932" y="4407"/>
                  </a:cubicBezTo>
                  <a:cubicBezTo>
                    <a:pt x="1924" y="4439"/>
                    <a:pt x="1927" y="4462"/>
                    <a:pt x="1966" y="4479"/>
                  </a:cubicBezTo>
                  <a:lnTo>
                    <a:pt x="1978" y="4484"/>
                  </a:lnTo>
                  <a:cubicBezTo>
                    <a:pt x="1978" y="4484"/>
                    <a:pt x="1998" y="4477"/>
                    <a:pt x="2001" y="4476"/>
                  </a:cubicBezTo>
                  <a:cubicBezTo>
                    <a:pt x="2009" y="4473"/>
                    <a:pt x="2017" y="4470"/>
                    <a:pt x="2025" y="4466"/>
                  </a:cubicBezTo>
                  <a:cubicBezTo>
                    <a:pt x="2035" y="4462"/>
                    <a:pt x="2043" y="4456"/>
                    <a:pt x="2050" y="4448"/>
                  </a:cubicBezTo>
                  <a:lnTo>
                    <a:pt x="2052" y="4447"/>
                  </a:lnTo>
                  <a:cubicBezTo>
                    <a:pt x="2056" y="4443"/>
                    <a:pt x="2060" y="4438"/>
                    <a:pt x="2064" y="4433"/>
                  </a:cubicBezTo>
                  <a:cubicBezTo>
                    <a:pt x="2067" y="4439"/>
                    <a:pt x="2071" y="4446"/>
                    <a:pt x="2077" y="4452"/>
                  </a:cubicBezTo>
                  <a:lnTo>
                    <a:pt x="2086" y="4460"/>
                  </a:lnTo>
                  <a:lnTo>
                    <a:pt x="2096" y="4461"/>
                  </a:lnTo>
                  <a:cubicBezTo>
                    <a:pt x="2104" y="4489"/>
                    <a:pt x="2122" y="4514"/>
                    <a:pt x="2147" y="4537"/>
                  </a:cubicBezTo>
                  <a:cubicBezTo>
                    <a:pt x="2154" y="4544"/>
                    <a:pt x="2158" y="4551"/>
                    <a:pt x="2160" y="4562"/>
                  </a:cubicBezTo>
                  <a:cubicBezTo>
                    <a:pt x="2165" y="4596"/>
                    <a:pt x="2187" y="4616"/>
                    <a:pt x="2219" y="4618"/>
                  </a:cubicBezTo>
                  <a:cubicBezTo>
                    <a:pt x="2222" y="4632"/>
                    <a:pt x="2228" y="4643"/>
                    <a:pt x="2235" y="4652"/>
                  </a:cubicBezTo>
                  <a:lnTo>
                    <a:pt x="2208" y="4672"/>
                  </a:lnTo>
                  <a:lnTo>
                    <a:pt x="2218" y="4695"/>
                  </a:lnTo>
                  <a:cubicBezTo>
                    <a:pt x="2230" y="4725"/>
                    <a:pt x="2243" y="4738"/>
                    <a:pt x="2270" y="4747"/>
                  </a:cubicBezTo>
                  <a:cubicBezTo>
                    <a:pt x="2271" y="4747"/>
                    <a:pt x="2273" y="4748"/>
                    <a:pt x="2274" y="4748"/>
                  </a:cubicBezTo>
                  <a:cubicBezTo>
                    <a:pt x="2274" y="4750"/>
                    <a:pt x="2274" y="4751"/>
                    <a:pt x="2274" y="4752"/>
                  </a:cubicBezTo>
                  <a:cubicBezTo>
                    <a:pt x="2274" y="4752"/>
                    <a:pt x="2274" y="4753"/>
                    <a:pt x="2274" y="4754"/>
                  </a:cubicBezTo>
                  <a:cubicBezTo>
                    <a:pt x="2273" y="4758"/>
                    <a:pt x="2272" y="4764"/>
                    <a:pt x="2273" y="4771"/>
                  </a:cubicBezTo>
                  <a:cubicBezTo>
                    <a:pt x="2273" y="4781"/>
                    <a:pt x="2275" y="4792"/>
                    <a:pt x="2277" y="4801"/>
                  </a:cubicBezTo>
                  <a:cubicBezTo>
                    <a:pt x="2279" y="4808"/>
                    <a:pt x="2281" y="4813"/>
                    <a:pt x="2283" y="4818"/>
                  </a:cubicBezTo>
                  <a:cubicBezTo>
                    <a:pt x="2284" y="4819"/>
                    <a:pt x="2284" y="4820"/>
                    <a:pt x="2285" y="4821"/>
                  </a:cubicBezTo>
                  <a:cubicBezTo>
                    <a:pt x="2293" y="4846"/>
                    <a:pt x="2307" y="4865"/>
                    <a:pt x="2328" y="4878"/>
                  </a:cubicBezTo>
                  <a:cubicBezTo>
                    <a:pt x="2329" y="4894"/>
                    <a:pt x="2335" y="4914"/>
                    <a:pt x="2356" y="4929"/>
                  </a:cubicBezTo>
                  <a:cubicBezTo>
                    <a:pt x="2361" y="4950"/>
                    <a:pt x="2375" y="4964"/>
                    <a:pt x="2387" y="4975"/>
                  </a:cubicBezTo>
                  <a:cubicBezTo>
                    <a:pt x="2389" y="4976"/>
                    <a:pt x="2391" y="4978"/>
                    <a:pt x="2392" y="4979"/>
                  </a:cubicBezTo>
                  <a:cubicBezTo>
                    <a:pt x="2392" y="4990"/>
                    <a:pt x="2395" y="4998"/>
                    <a:pt x="2397" y="5004"/>
                  </a:cubicBezTo>
                  <a:cubicBezTo>
                    <a:pt x="2398" y="5006"/>
                    <a:pt x="2399" y="5008"/>
                    <a:pt x="2399" y="5009"/>
                  </a:cubicBezTo>
                  <a:cubicBezTo>
                    <a:pt x="2404" y="5033"/>
                    <a:pt x="2423" y="5049"/>
                    <a:pt x="2447" y="5049"/>
                  </a:cubicBezTo>
                  <a:cubicBezTo>
                    <a:pt x="2451" y="5049"/>
                    <a:pt x="2455" y="5049"/>
                    <a:pt x="2459" y="5048"/>
                  </a:cubicBezTo>
                  <a:cubicBezTo>
                    <a:pt x="2479" y="5044"/>
                    <a:pt x="2508" y="5031"/>
                    <a:pt x="2520" y="5006"/>
                  </a:cubicBezTo>
                  <a:cubicBezTo>
                    <a:pt x="2522" y="5001"/>
                    <a:pt x="2525" y="4999"/>
                    <a:pt x="2539" y="4994"/>
                  </a:cubicBezTo>
                  <a:cubicBezTo>
                    <a:pt x="2540" y="4993"/>
                    <a:pt x="2542" y="4993"/>
                    <a:pt x="2543" y="4992"/>
                  </a:cubicBezTo>
                  <a:cubicBezTo>
                    <a:pt x="2546" y="5006"/>
                    <a:pt x="2555" y="5017"/>
                    <a:pt x="2568" y="5025"/>
                  </a:cubicBezTo>
                  <a:cubicBezTo>
                    <a:pt x="2582" y="5033"/>
                    <a:pt x="2596" y="5040"/>
                    <a:pt x="2607" y="5044"/>
                  </a:cubicBezTo>
                  <a:cubicBezTo>
                    <a:pt x="2612" y="5046"/>
                    <a:pt x="2617" y="5047"/>
                    <a:pt x="2622" y="5047"/>
                  </a:cubicBezTo>
                  <a:cubicBezTo>
                    <a:pt x="2629" y="5047"/>
                    <a:pt x="2634" y="5046"/>
                    <a:pt x="2638" y="5045"/>
                  </a:cubicBezTo>
                  <a:lnTo>
                    <a:pt x="2639" y="5044"/>
                  </a:lnTo>
                  <a:lnTo>
                    <a:pt x="2666" y="5039"/>
                  </a:lnTo>
                  <a:lnTo>
                    <a:pt x="2665" y="5006"/>
                  </a:lnTo>
                  <a:cubicBezTo>
                    <a:pt x="2665" y="4990"/>
                    <a:pt x="2666" y="4988"/>
                    <a:pt x="2668" y="4986"/>
                  </a:cubicBezTo>
                  <a:cubicBezTo>
                    <a:pt x="2669" y="4985"/>
                    <a:pt x="2671" y="4983"/>
                    <a:pt x="2674" y="4982"/>
                  </a:cubicBezTo>
                  <a:cubicBezTo>
                    <a:pt x="2681" y="4976"/>
                    <a:pt x="2693" y="4968"/>
                    <a:pt x="2700" y="4953"/>
                  </a:cubicBezTo>
                  <a:cubicBezTo>
                    <a:pt x="2701" y="4953"/>
                    <a:pt x="2705" y="4951"/>
                    <a:pt x="2706" y="4951"/>
                  </a:cubicBezTo>
                  <a:cubicBezTo>
                    <a:pt x="2711" y="4953"/>
                    <a:pt x="2717" y="4954"/>
                    <a:pt x="2723" y="4954"/>
                  </a:cubicBezTo>
                  <a:cubicBezTo>
                    <a:pt x="2729" y="4954"/>
                    <a:pt x="2735" y="4953"/>
                    <a:pt x="2740" y="4952"/>
                  </a:cubicBezTo>
                  <a:lnTo>
                    <a:pt x="2757" y="4978"/>
                  </a:lnTo>
                  <a:lnTo>
                    <a:pt x="2786" y="4946"/>
                  </a:lnTo>
                  <a:cubicBezTo>
                    <a:pt x="2791" y="4941"/>
                    <a:pt x="2797" y="4936"/>
                    <a:pt x="2802" y="4930"/>
                  </a:cubicBezTo>
                  <a:cubicBezTo>
                    <a:pt x="2819" y="4914"/>
                    <a:pt x="2839" y="4895"/>
                    <a:pt x="2847" y="4865"/>
                  </a:cubicBezTo>
                  <a:cubicBezTo>
                    <a:pt x="2857" y="4868"/>
                    <a:pt x="2865" y="4870"/>
                    <a:pt x="2873" y="4873"/>
                  </a:cubicBezTo>
                  <a:cubicBezTo>
                    <a:pt x="2873" y="4873"/>
                    <a:pt x="2875" y="4873"/>
                    <a:pt x="2875" y="4874"/>
                  </a:cubicBezTo>
                  <a:cubicBezTo>
                    <a:pt x="2885" y="4883"/>
                    <a:pt x="2895" y="4893"/>
                    <a:pt x="2913" y="4893"/>
                  </a:cubicBezTo>
                  <a:cubicBezTo>
                    <a:pt x="2922" y="4893"/>
                    <a:pt x="2931" y="4889"/>
                    <a:pt x="2939" y="4886"/>
                  </a:cubicBezTo>
                  <a:lnTo>
                    <a:pt x="2946" y="4883"/>
                  </a:lnTo>
                  <a:cubicBezTo>
                    <a:pt x="2948" y="4884"/>
                    <a:pt x="2950" y="4885"/>
                    <a:pt x="2951" y="4886"/>
                  </a:cubicBezTo>
                  <a:cubicBezTo>
                    <a:pt x="2952" y="4886"/>
                    <a:pt x="2953" y="4886"/>
                    <a:pt x="2954" y="4887"/>
                  </a:cubicBezTo>
                  <a:cubicBezTo>
                    <a:pt x="2957" y="4895"/>
                    <a:pt x="2963" y="4904"/>
                    <a:pt x="2977" y="4910"/>
                  </a:cubicBezTo>
                  <a:cubicBezTo>
                    <a:pt x="2988" y="4915"/>
                    <a:pt x="3049" y="4944"/>
                    <a:pt x="3049" y="4944"/>
                  </a:cubicBezTo>
                  <a:lnTo>
                    <a:pt x="3080" y="4899"/>
                  </a:lnTo>
                  <a:lnTo>
                    <a:pt x="3085" y="4901"/>
                  </a:lnTo>
                  <a:lnTo>
                    <a:pt x="3098" y="4896"/>
                  </a:lnTo>
                  <a:cubicBezTo>
                    <a:pt x="3134" y="4880"/>
                    <a:pt x="3160" y="4858"/>
                    <a:pt x="3177" y="4828"/>
                  </a:cubicBezTo>
                  <a:cubicBezTo>
                    <a:pt x="3183" y="4826"/>
                    <a:pt x="3188" y="4824"/>
                    <a:pt x="3192" y="4822"/>
                  </a:cubicBezTo>
                  <a:cubicBezTo>
                    <a:pt x="3196" y="4820"/>
                    <a:pt x="3200" y="4818"/>
                    <a:pt x="3202" y="4818"/>
                  </a:cubicBezTo>
                  <a:cubicBezTo>
                    <a:pt x="3202" y="4818"/>
                    <a:pt x="3256" y="4846"/>
                    <a:pt x="3256" y="4846"/>
                  </a:cubicBezTo>
                  <a:lnTo>
                    <a:pt x="3250" y="4786"/>
                  </a:lnTo>
                  <a:lnTo>
                    <a:pt x="3250" y="4781"/>
                  </a:lnTo>
                  <a:cubicBezTo>
                    <a:pt x="3250" y="4778"/>
                    <a:pt x="3250" y="4774"/>
                    <a:pt x="3248" y="4769"/>
                  </a:cubicBezTo>
                  <a:cubicBezTo>
                    <a:pt x="3248" y="4767"/>
                    <a:pt x="3247" y="4765"/>
                    <a:pt x="3247" y="4763"/>
                  </a:cubicBezTo>
                  <a:cubicBezTo>
                    <a:pt x="3249" y="4762"/>
                    <a:pt x="3251" y="4761"/>
                    <a:pt x="3253" y="4760"/>
                  </a:cubicBezTo>
                  <a:cubicBezTo>
                    <a:pt x="3256" y="4758"/>
                    <a:pt x="3259" y="4756"/>
                    <a:pt x="3262" y="4755"/>
                  </a:cubicBezTo>
                  <a:lnTo>
                    <a:pt x="3267" y="4751"/>
                  </a:lnTo>
                  <a:cubicBezTo>
                    <a:pt x="3272" y="4750"/>
                    <a:pt x="3277" y="4748"/>
                    <a:pt x="3281" y="4744"/>
                  </a:cubicBezTo>
                  <a:lnTo>
                    <a:pt x="3297" y="4753"/>
                  </a:lnTo>
                  <a:lnTo>
                    <a:pt x="3313" y="4743"/>
                  </a:lnTo>
                  <a:cubicBezTo>
                    <a:pt x="3323" y="4749"/>
                    <a:pt x="3333" y="4753"/>
                    <a:pt x="3348" y="4753"/>
                  </a:cubicBezTo>
                  <a:cubicBezTo>
                    <a:pt x="3354" y="4753"/>
                    <a:pt x="3360" y="4752"/>
                    <a:pt x="3369" y="4751"/>
                  </a:cubicBezTo>
                  <a:lnTo>
                    <a:pt x="3396" y="4749"/>
                  </a:lnTo>
                  <a:lnTo>
                    <a:pt x="3399" y="4722"/>
                  </a:lnTo>
                  <a:lnTo>
                    <a:pt x="3399" y="4720"/>
                  </a:lnTo>
                  <a:cubicBezTo>
                    <a:pt x="3400" y="4716"/>
                    <a:pt x="3402" y="4709"/>
                    <a:pt x="3400" y="4700"/>
                  </a:cubicBezTo>
                  <a:cubicBezTo>
                    <a:pt x="3399" y="4695"/>
                    <a:pt x="3398" y="4689"/>
                    <a:pt x="3397" y="4684"/>
                  </a:cubicBezTo>
                  <a:cubicBezTo>
                    <a:pt x="3396" y="4680"/>
                    <a:pt x="3395" y="4675"/>
                    <a:pt x="3394" y="4672"/>
                  </a:cubicBezTo>
                  <a:cubicBezTo>
                    <a:pt x="3394" y="4668"/>
                    <a:pt x="3394" y="4665"/>
                    <a:pt x="3394" y="4665"/>
                  </a:cubicBezTo>
                  <a:cubicBezTo>
                    <a:pt x="3394" y="4665"/>
                    <a:pt x="3394" y="4665"/>
                    <a:pt x="3394" y="4665"/>
                  </a:cubicBezTo>
                  <a:cubicBezTo>
                    <a:pt x="3395" y="4665"/>
                    <a:pt x="3397" y="4664"/>
                    <a:pt x="3401" y="4664"/>
                  </a:cubicBezTo>
                  <a:cubicBezTo>
                    <a:pt x="3408" y="4664"/>
                    <a:pt x="3413" y="4663"/>
                    <a:pt x="3418" y="4662"/>
                  </a:cubicBezTo>
                  <a:lnTo>
                    <a:pt x="3425" y="4661"/>
                  </a:lnTo>
                  <a:lnTo>
                    <a:pt x="3426" y="4661"/>
                  </a:lnTo>
                  <a:cubicBezTo>
                    <a:pt x="3441" y="4657"/>
                    <a:pt x="3472" y="4650"/>
                    <a:pt x="3490" y="4620"/>
                  </a:cubicBezTo>
                  <a:cubicBezTo>
                    <a:pt x="3490" y="4620"/>
                    <a:pt x="3490" y="4620"/>
                    <a:pt x="3491" y="4619"/>
                  </a:cubicBezTo>
                  <a:cubicBezTo>
                    <a:pt x="3495" y="4618"/>
                    <a:pt x="3498" y="4617"/>
                    <a:pt x="3501" y="4615"/>
                  </a:cubicBezTo>
                  <a:lnTo>
                    <a:pt x="3513" y="4609"/>
                  </a:lnTo>
                  <a:lnTo>
                    <a:pt x="3524" y="4572"/>
                  </a:lnTo>
                  <a:cubicBezTo>
                    <a:pt x="3528" y="4557"/>
                    <a:pt x="3532" y="4542"/>
                    <a:pt x="3536" y="4528"/>
                  </a:cubicBezTo>
                  <a:cubicBezTo>
                    <a:pt x="3544" y="4532"/>
                    <a:pt x="3552" y="4534"/>
                    <a:pt x="3561" y="4534"/>
                  </a:cubicBezTo>
                  <a:cubicBezTo>
                    <a:pt x="3569" y="4534"/>
                    <a:pt x="3577" y="4532"/>
                    <a:pt x="3586" y="4529"/>
                  </a:cubicBezTo>
                  <a:cubicBezTo>
                    <a:pt x="3605" y="4521"/>
                    <a:pt x="3623" y="4513"/>
                    <a:pt x="3639" y="4505"/>
                  </a:cubicBezTo>
                  <a:cubicBezTo>
                    <a:pt x="3645" y="4502"/>
                    <a:pt x="3668" y="4491"/>
                    <a:pt x="3668" y="4491"/>
                  </a:cubicBezTo>
                  <a:lnTo>
                    <a:pt x="3682" y="4460"/>
                  </a:lnTo>
                  <a:cubicBezTo>
                    <a:pt x="3688" y="4446"/>
                    <a:pt x="3693" y="4433"/>
                    <a:pt x="3699" y="4420"/>
                  </a:cubicBezTo>
                  <a:cubicBezTo>
                    <a:pt x="3701" y="4415"/>
                    <a:pt x="3703" y="4411"/>
                    <a:pt x="3705" y="4406"/>
                  </a:cubicBezTo>
                  <a:cubicBezTo>
                    <a:pt x="3709" y="4396"/>
                    <a:pt x="3712" y="4389"/>
                    <a:pt x="3716" y="4384"/>
                  </a:cubicBezTo>
                  <a:cubicBezTo>
                    <a:pt x="3726" y="4374"/>
                    <a:pt x="3731" y="4362"/>
                    <a:pt x="3735" y="4353"/>
                  </a:cubicBezTo>
                  <a:cubicBezTo>
                    <a:pt x="3735" y="4351"/>
                    <a:pt x="3736" y="4349"/>
                    <a:pt x="3737" y="4347"/>
                  </a:cubicBezTo>
                  <a:cubicBezTo>
                    <a:pt x="3739" y="4343"/>
                    <a:pt x="3741" y="4338"/>
                    <a:pt x="3742" y="4334"/>
                  </a:cubicBezTo>
                  <a:cubicBezTo>
                    <a:pt x="3744" y="4329"/>
                    <a:pt x="3746" y="4324"/>
                    <a:pt x="3749" y="4320"/>
                  </a:cubicBezTo>
                  <a:cubicBezTo>
                    <a:pt x="3759" y="4302"/>
                    <a:pt x="3762" y="4283"/>
                    <a:pt x="3757" y="4264"/>
                  </a:cubicBez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244"/>
            <p:cNvSpPr>
              <a:spLocks noEditPoints="1"/>
            </p:cNvSpPr>
            <p:nvPr/>
          </p:nvSpPr>
          <p:spPr bwMode="auto">
            <a:xfrm>
              <a:off x="10923588" y="4167188"/>
              <a:ext cx="492125" cy="568325"/>
            </a:xfrm>
            <a:custGeom>
              <a:avLst/>
              <a:gdLst>
                <a:gd name="T0" fmla="*/ 442 w 516"/>
                <a:gd name="T1" fmla="*/ 195 h 595"/>
                <a:gd name="T2" fmla="*/ 459 w 516"/>
                <a:gd name="T3" fmla="*/ 138 h 595"/>
                <a:gd name="T4" fmla="*/ 457 w 516"/>
                <a:gd name="T5" fmla="*/ 130 h 595"/>
                <a:gd name="T6" fmla="*/ 416 w 516"/>
                <a:gd name="T7" fmla="*/ 45 h 595"/>
                <a:gd name="T8" fmla="*/ 397 w 516"/>
                <a:gd name="T9" fmla="*/ 22 h 595"/>
                <a:gd name="T10" fmla="*/ 321 w 516"/>
                <a:gd name="T11" fmla="*/ 17 h 595"/>
                <a:gd name="T12" fmla="*/ 295 w 516"/>
                <a:gd name="T13" fmla="*/ 26 h 595"/>
                <a:gd name="T14" fmla="*/ 237 w 516"/>
                <a:gd name="T15" fmla="*/ 77 h 595"/>
                <a:gd name="T16" fmla="*/ 210 w 516"/>
                <a:gd name="T17" fmla="*/ 153 h 595"/>
                <a:gd name="T18" fmla="*/ 193 w 516"/>
                <a:gd name="T19" fmla="*/ 157 h 595"/>
                <a:gd name="T20" fmla="*/ 169 w 516"/>
                <a:gd name="T21" fmla="*/ 190 h 595"/>
                <a:gd name="T22" fmla="*/ 188 w 516"/>
                <a:gd name="T23" fmla="*/ 250 h 595"/>
                <a:gd name="T24" fmla="*/ 177 w 516"/>
                <a:gd name="T25" fmla="*/ 285 h 595"/>
                <a:gd name="T26" fmla="*/ 139 w 516"/>
                <a:gd name="T27" fmla="*/ 314 h 595"/>
                <a:gd name="T28" fmla="*/ 130 w 516"/>
                <a:gd name="T29" fmla="*/ 292 h 595"/>
                <a:gd name="T30" fmla="*/ 131 w 516"/>
                <a:gd name="T31" fmla="*/ 290 h 595"/>
                <a:gd name="T32" fmla="*/ 92 w 516"/>
                <a:gd name="T33" fmla="*/ 223 h 595"/>
                <a:gd name="T34" fmla="*/ 30 w 516"/>
                <a:gd name="T35" fmla="*/ 254 h 595"/>
                <a:gd name="T36" fmla="*/ 33 w 516"/>
                <a:gd name="T37" fmla="*/ 276 h 595"/>
                <a:gd name="T38" fmla="*/ 23 w 516"/>
                <a:gd name="T39" fmla="*/ 297 h 595"/>
                <a:gd name="T40" fmla="*/ 18 w 516"/>
                <a:gd name="T41" fmla="*/ 320 h 595"/>
                <a:gd name="T42" fmla="*/ 21 w 516"/>
                <a:gd name="T43" fmla="*/ 394 h 595"/>
                <a:gd name="T44" fmla="*/ 21 w 516"/>
                <a:gd name="T45" fmla="*/ 414 h 595"/>
                <a:gd name="T46" fmla="*/ 19 w 516"/>
                <a:gd name="T47" fmla="*/ 429 h 595"/>
                <a:gd name="T48" fmla="*/ 53 w 516"/>
                <a:gd name="T49" fmla="*/ 465 h 595"/>
                <a:gd name="T50" fmla="*/ 92 w 516"/>
                <a:gd name="T51" fmla="*/ 456 h 595"/>
                <a:gd name="T52" fmla="*/ 148 w 516"/>
                <a:gd name="T53" fmla="*/ 391 h 595"/>
                <a:gd name="T54" fmla="*/ 135 w 516"/>
                <a:gd name="T55" fmla="*/ 364 h 595"/>
                <a:gd name="T56" fmla="*/ 138 w 516"/>
                <a:gd name="T57" fmla="*/ 341 h 595"/>
                <a:gd name="T58" fmla="*/ 167 w 516"/>
                <a:gd name="T59" fmla="*/ 354 h 595"/>
                <a:gd name="T60" fmla="*/ 198 w 516"/>
                <a:gd name="T61" fmla="*/ 388 h 595"/>
                <a:gd name="T62" fmla="*/ 219 w 516"/>
                <a:gd name="T63" fmla="*/ 425 h 595"/>
                <a:gd name="T64" fmla="*/ 269 w 516"/>
                <a:gd name="T65" fmla="*/ 540 h 595"/>
                <a:gd name="T66" fmla="*/ 300 w 516"/>
                <a:gd name="T67" fmla="*/ 570 h 595"/>
                <a:gd name="T68" fmla="*/ 350 w 516"/>
                <a:gd name="T69" fmla="*/ 594 h 595"/>
                <a:gd name="T70" fmla="*/ 374 w 516"/>
                <a:gd name="T71" fmla="*/ 581 h 595"/>
                <a:gd name="T72" fmla="*/ 405 w 516"/>
                <a:gd name="T73" fmla="*/ 489 h 595"/>
                <a:gd name="T74" fmla="*/ 344 w 516"/>
                <a:gd name="T75" fmla="*/ 499 h 595"/>
                <a:gd name="T76" fmla="*/ 299 w 516"/>
                <a:gd name="T77" fmla="*/ 470 h 595"/>
                <a:gd name="T78" fmla="*/ 272 w 516"/>
                <a:gd name="T79" fmla="*/ 366 h 595"/>
                <a:gd name="T80" fmla="*/ 259 w 516"/>
                <a:gd name="T81" fmla="*/ 352 h 595"/>
                <a:gd name="T82" fmla="*/ 299 w 516"/>
                <a:gd name="T83" fmla="*/ 358 h 595"/>
                <a:gd name="T84" fmla="*/ 308 w 516"/>
                <a:gd name="T85" fmla="*/ 361 h 595"/>
                <a:gd name="T86" fmla="*/ 369 w 516"/>
                <a:gd name="T87" fmla="*/ 354 h 595"/>
                <a:gd name="T88" fmla="*/ 383 w 516"/>
                <a:gd name="T89" fmla="*/ 260 h 595"/>
                <a:gd name="T90" fmla="*/ 236 w 516"/>
                <a:gd name="T91" fmla="*/ 329 h 595"/>
                <a:gd name="T92" fmla="*/ 198 w 516"/>
                <a:gd name="T93" fmla="*/ 295 h 595"/>
                <a:gd name="T94" fmla="*/ 181 w 516"/>
                <a:gd name="T95" fmla="*/ 287 h 595"/>
                <a:gd name="T96" fmla="*/ 235 w 516"/>
                <a:gd name="T97" fmla="*/ 323 h 595"/>
                <a:gd name="T98" fmla="*/ 243 w 516"/>
                <a:gd name="T99" fmla="*/ 33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6" h="595">
                  <a:moveTo>
                    <a:pt x="442" y="195"/>
                  </a:moveTo>
                  <a:lnTo>
                    <a:pt x="442" y="195"/>
                  </a:lnTo>
                  <a:lnTo>
                    <a:pt x="516" y="186"/>
                  </a:lnTo>
                  <a:lnTo>
                    <a:pt x="459" y="138"/>
                  </a:lnTo>
                  <a:cubicBezTo>
                    <a:pt x="457" y="135"/>
                    <a:pt x="456" y="134"/>
                    <a:pt x="456" y="134"/>
                  </a:cubicBezTo>
                  <a:cubicBezTo>
                    <a:pt x="456" y="134"/>
                    <a:pt x="456" y="132"/>
                    <a:pt x="457" y="130"/>
                  </a:cubicBezTo>
                  <a:cubicBezTo>
                    <a:pt x="476" y="87"/>
                    <a:pt x="446" y="68"/>
                    <a:pt x="434" y="60"/>
                  </a:cubicBezTo>
                  <a:cubicBezTo>
                    <a:pt x="427" y="56"/>
                    <a:pt x="421" y="51"/>
                    <a:pt x="416" y="45"/>
                  </a:cubicBezTo>
                  <a:cubicBezTo>
                    <a:pt x="412" y="41"/>
                    <a:pt x="408" y="36"/>
                    <a:pt x="403" y="29"/>
                  </a:cubicBezTo>
                  <a:cubicBezTo>
                    <a:pt x="401" y="27"/>
                    <a:pt x="399" y="24"/>
                    <a:pt x="397" y="22"/>
                  </a:cubicBezTo>
                  <a:cubicBezTo>
                    <a:pt x="386" y="8"/>
                    <a:pt x="373" y="0"/>
                    <a:pt x="357" y="0"/>
                  </a:cubicBezTo>
                  <a:cubicBezTo>
                    <a:pt x="344" y="0"/>
                    <a:pt x="332" y="6"/>
                    <a:pt x="321" y="17"/>
                  </a:cubicBezTo>
                  <a:cubicBezTo>
                    <a:pt x="318" y="20"/>
                    <a:pt x="314" y="24"/>
                    <a:pt x="311" y="28"/>
                  </a:cubicBezTo>
                  <a:cubicBezTo>
                    <a:pt x="305" y="27"/>
                    <a:pt x="300" y="26"/>
                    <a:pt x="295" y="26"/>
                  </a:cubicBezTo>
                  <a:cubicBezTo>
                    <a:pt x="273" y="26"/>
                    <a:pt x="249" y="38"/>
                    <a:pt x="241" y="70"/>
                  </a:cubicBezTo>
                  <a:cubicBezTo>
                    <a:pt x="239" y="72"/>
                    <a:pt x="238" y="74"/>
                    <a:pt x="237" y="77"/>
                  </a:cubicBezTo>
                  <a:cubicBezTo>
                    <a:pt x="235" y="82"/>
                    <a:pt x="232" y="87"/>
                    <a:pt x="229" y="94"/>
                  </a:cubicBezTo>
                  <a:cubicBezTo>
                    <a:pt x="221" y="109"/>
                    <a:pt x="211" y="128"/>
                    <a:pt x="210" y="153"/>
                  </a:cubicBezTo>
                  <a:cubicBezTo>
                    <a:pt x="206" y="154"/>
                    <a:pt x="202" y="155"/>
                    <a:pt x="198" y="156"/>
                  </a:cubicBezTo>
                  <a:lnTo>
                    <a:pt x="193" y="157"/>
                  </a:lnTo>
                  <a:lnTo>
                    <a:pt x="169" y="164"/>
                  </a:lnTo>
                  <a:lnTo>
                    <a:pt x="169" y="190"/>
                  </a:lnTo>
                  <a:cubicBezTo>
                    <a:pt x="169" y="192"/>
                    <a:pt x="169" y="194"/>
                    <a:pt x="169" y="197"/>
                  </a:cubicBezTo>
                  <a:cubicBezTo>
                    <a:pt x="168" y="208"/>
                    <a:pt x="166" y="232"/>
                    <a:pt x="188" y="250"/>
                  </a:cubicBezTo>
                  <a:cubicBezTo>
                    <a:pt x="188" y="251"/>
                    <a:pt x="188" y="252"/>
                    <a:pt x="188" y="253"/>
                  </a:cubicBezTo>
                  <a:lnTo>
                    <a:pt x="177" y="285"/>
                  </a:lnTo>
                  <a:lnTo>
                    <a:pt x="171" y="282"/>
                  </a:lnTo>
                  <a:lnTo>
                    <a:pt x="139" y="314"/>
                  </a:lnTo>
                  <a:cubicBezTo>
                    <a:pt x="139" y="313"/>
                    <a:pt x="139" y="313"/>
                    <a:pt x="139" y="313"/>
                  </a:cubicBezTo>
                  <a:cubicBezTo>
                    <a:pt x="139" y="305"/>
                    <a:pt x="136" y="298"/>
                    <a:pt x="130" y="292"/>
                  </a:cubicBezTo>
                  <a:cubicBezTo>
                    <a:pt x="130" y="292"/>
                    <a:pt x="130" y="291"/>
                    <a:pt x="129" y="290"/>
                  </a:cubicBezTo>
                  <a:lnTo>
                    <a:pt x="131" y="290"/>
                  </a:lnTo>
                  <a:lnTo>
                    <a:pt x="131" y="228"/>
                  </a:lnTo>
                  <a:lnTo>
                    <a:pt x="92" y="223"/>
                  </a:lnTo>
                  <a:lnTo>
                    <a:pt x="26" y="208"/>
                  </a:lnTo>
                  <a:lnTo>
                    <a:pt x="30" y="254"/>
                  </a:lnTo>
                  <a:cubicBezTo>
                    <a:pt x="31" y="259"/>
                    <a:pt x="31" y="263"/>
                    <a:pt x="32" y="267"/>
                  </a:cubicBezTo>
                  <a:cubicBezTo>
                    <a:pt x="32" y="271"/>
                    <a:pt x="33" y="275"/>
                    <a:pt x="33" y="276"/>
                  </a:cubicBezTo>
                  <a:cubicBezTo>
                    <a:pt x="33" y="277"/>
                    <a:pt x="31" y="282"/>
                    <a:pt x="29" y="285"/>
                  </a:cubicBezTo>
                  <a:cubicBezTo>
                    <a:pt x="27" y="289"/>
                    <a:pt x="25" y="293"/>
                    <a:pt x="23" y="297"/>
                  </a:cubicBezTo>
                  <a:cubicBezTo>
                    <a:pt x="21" y="303"/>
                    <a:pt x="20" y="308"/>
                    <a:pt x="20" y="311"/>
                  </a:cubicBezTo>
                  <a:cubicBezTo>
                    <a:pt x="19" y="314"/>
                    <a:pt x="19" y="317"/>
                    <a:pt x="18" y="320"/>
                  </a:cubicBezTo>
                  <a:cubicBezTo>
                    <a:pt x="17" y="324"/>
                    <a:pt x="16" y="329"/>
                    <a:pt x="15" y="330"/>
                  </a:cubicBezTo>
                  <a:cubicBezTo>
                    <a:pt x="0" y="353"/>
                    <a:pt x="3" y="377"/>
                    <a:pt x="21" y="394"/>
                  </a:cubicBezTo>
                  <a:cubicBezTo>
                    <a:pt x="21" y="395"/>
                    <a:pt x="21" y="396"/>
                    <a:pt x="21" y="399"/>
                  </a:cubicBezTo>
                  <a:cubicBezTo>
                    <a:pt x="21" y="404"/>
                    <a:pt x="21" y="408"/>
                    <a:pt x="21" y="414"/>
                  </a:cubicBezTo>
                  <a:lnTo>
                    <a:pt x="20" y="419"/>
                  </a:lnTo>
                  <a:lnTo>
                    <a:pt x="19" y="429"/>
                  </a:lnTo>
                  <a:lnTo>
                    <a:pt x="17" y="466"/>
                  </a:lnTo>
                  <a:lnTo>
                    <a:pt x="53" y="465"/>
                  </a:lnTo>
                  <a:cubicBezTo>
                    <a:pt x="59" y="465"/>
                    <a:pt x="74" y="465"/>
                    <a:pt x="86" y="456"/>
                  </a:cubicBezTo>
                  <a:lnTo>
                    <a:pt x="92" y="456"/>
                  </a:lnTo>
                  <a:lnTo>
                    <a:pt x="99" y="442"/>
                  </a:lnTo>
                  <a:lnTo>
                    <a:pt x="148" y="391"/>
                  </a:lnTo>
                  <a:lnTo>
                    <a:pt x="131" y="390"/>
                  </a:lnTo>
                  <a:cubicBezTo>
                    <a:pt x="135" y="384"/>
                    <a:pt x="138" y="375"/>
                    <a:pt x="135" y="364"/>
                  </a:cubicBezTo>
                  <a:cubicBezTo>
                    <a:pt x="134" y="361"/>
                    <a:pt x="135" y="354"/>
                    <a:pt x="136" y="347"/>
                  </a:cubicBezTo>
                  <a:cubicBezTo>
                    <a:pt x="137" y="345"/>
                    <a:pt x="137" y="343"/>
                    <a:pt x="138" y="341"/>
                  </a:cubicBezTo>
                  <a:lnTo>
                    <a:pt x="165" y="353"/>
                  </a:lnTo>
                  <a:lnTo>
                    <a:pt x="167" y="354"/>
                  </a:lnTo>
                  <a:lnTo>
                    <a:pt x="176" y="363"/>
                  </a:lnTo>
                  <a:cubicBezTo>
                    <a:pt x="180" y="374"/>
                    <a:pt x="187" y="383"/>
                    <a:pt x="198" y="388"/>
                  </a:cubicBezTo>
                  <a:cubicBezTo>
                    <a:pt x="200" y="393"/>
                    <a:pt x="204" y="398"/>
                    <a:pt x="208" y="401"/>
                  </a:cubicBezTo>
                  <a:cubicBezTo>
                    <a:pt x="210" y="410"/>
                    <a:pt x="213" y="418"/>
                    <a:pt x="219" y="425"/>
                  </a:cubicBezTo>
                  <a:cubicBezTo>
                    <a:pt x="218" y="453"/>
                    <a:pt x="220" y="481"/>
                    <a:pt x="239" y="506"/>
                  </a:cubicBezTo>
                  <a:cubicBezTo>
                    <a:pt x="245" y="521"/>
                    <a:pt x="255" y="532"/>
                    <a:pt x="269" y="540"/>
                  </a:cubicBezTo>
                  <a:lnTo>
                    <a:pt x="300" y="574"/>
                  </a:lnTo>
                  <a:lnTo>
                    <a:pt x="300" y="570"/>
                  </a:lnTo>
                  <a:cubicBezTo>
                    <a:pt x="307" y="587"/>
                    <a:pt x="323" y="595"/>
                    <a:pt x="339" y="595"/>
                  </a:cubicBezTo>
                  <a:cubicBezTo>
                    <a:pt x="343" y="595"/>
                    <a:pt x="346" y="595"/>
                    <a:pt x="350" y="594"/>
                  </a:cubicBezTo>
                  <a:cubicBezTo>
                    <a:pt x="361" y="591"/>
                    <a:pt x="368" y="586"/>
                    <a:pt x="373" y="582"/>
                  </a:cubicBezTo>
                  <a:lnTo>
                    <a:pt x="374" y="581"/>
                  </a:lnTo>
                  <a:cubicBezTo>
                    <a:pt x="386" y="572"/>
                    <a:pt x="388" y="560"/>
                    <a:pt x="388" y="557"/>
                  </a:cubicBezTo>
                  <a:lnTo>
                    <a:pt x="405" y="489"/>
                  </a:lnTo>
                  <a:lnTo>
                    <a:pt x="372" y="505"/>
                  </a:lnTo>
                  <a:lnTo>
                    <a:pt x="344" y="499"/>
                  </a:lnTo>
                  <a:cubicBezTo>
                    <a:pt x="340" y="493"/>
                    <a:pt x="332" y="486"/>
                    <a:pt x="321" y="483"/>
                  </a:cubicBezTo>
                  <a:cubicBezTo>
                    <a:pt x="312" y="480"/>
                    <a:pt x="305" y="476"/>
                    <a:pt x="299" y="470"/>
                  </a:cubicBezTo>
                  <a:lnTo>
                    <a:pt x="282" y="398"/>
                  </a:lnTo>
                  <a:cubicBezTo>
                    <a:pt x="281" y="389"/>
                    <a:pt x="279" y="377"/>
                    <a:pt x="272" y="366"/>
                  </a:cubicBezTo>
                  <a:lnTo>
                    <a:pt x="273" y="365"/>
                  </a:lnTo>
                  <a:lnTo>
                    <a:pt x="259" y="352"/>
                  </a:lnTo>
                  <a:cubicBezTo>
                    <a:pt x="269" y="358"/>
                    <a:pt x="279" y="360"/>
                    <a:pt x="286" y="360"/>
                  </a:cubicBezTo>
                  <a:cubicBezTo>
                    <a:pt x="291" y="360"/>
                    <a:pt x="295" y="359"/>
                    <a:pt x="299" y="358"/>
                  </a:cubicBezTo>
                  <a:lnTo>
                    <a:pt x="300" y="358"/>
                  </a:lnTo>
                  <a:cubicBezTo>
                    <a:pt x="301" y="358"/>
                    <a:pt x="303" y="358"/>
                    <a:pt x="308" y="361"/>
                  </a:cubicBezTo>
                  <a:cubicBezTo>
                    <a:pt x="317" y="366"/>
                    <a:pt x="326" y="368"/>
                    <a:pt x="336" y="368"/>
                  </a:cubicBezTo>
                  <a:cubicBezTo>
                    <a:pt x="349" y="368"/>
                    <a:pt x="360" y="363"/>
                    <a:pt x="369" y="354"/>
                  </a:cubicBezTo>
                  <a:cubicBezTo>
                    <a:pt x="376" y="347"/>
                    <a:pt x="383" y="333"/>
                    <a:pt x="381" y="311"/>
                  </a:cubicBezTo>
                  <a:cubicBezTo>
                    <a:pt x="380" y="295"/>
                    <a:pt x="380" y="279"/>
                    <a:pt x="383" y="260"/>
                  </a:cubicBezTo>
                  <a:cubicBezTo>
                    <a:pt x="387" y="223"/>
                    <a:pt x="409" y="200"/>
                    <a:pt x="442" y="195"/>
                  </a:cubicBezTo>
                  <a:close/>
                  <a:moveTo>
                    <a:pt x="236" y="329"/>
                  </a:moveTo>
                  <a:lnTo>
                    <a:pt x="236" y="329"/>
                  </a:lnTo>
                  <a:cubicBezTo>
                    <a:pt x="230" y="312"/>
                    <a:pt x="216" y="300"/>
                    <a:pt x="198" y="295"/>
                  </a:cubicBezTo>
                  <a:lnTo>
                    <a:pt x="194" y="294"/>
                  </a:lnTo>
                  <a:lnTo>
                    <a:pt x="181" y="287"/>
                  </a:lnTo>
                  <a:lnTo>
                    <a:pt x="210" y="295"/>
                  </a:lnTo>
                  <a:cubicBezTo>
                    <a:pt x="220" y="298"/>
                    <a:pt x="225" y="307"/>
                    <a:pt x="235" y="323"/>
                  </a:cubicBezTo>
                  <a:lnTo>
                    <a:pt x="238" y="330"/>
                  </a:lnTo>
                  <a:cubicBezTo>
                    <a:pt x="240" y="332"/>
                    <a:pt x="241" y="334"/>
                    <a:pt x="243" y="336"/>
                  </a:cubicBezTo>
                  <a:lnTo>
                    <a:pt x="236" y="32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245"/>
            <p:cNvSpPr>
              <a:spLocks noEditPoints="1"/>
            </p:cNvSpPr>
            <p:nvPr/>
          </p:nvSpPr>
          <p:spPr bwMode="auto">
            <a:xfrm>
              <a:off x="4565650" y="1863725"/>
              <a:ext cx="6213475" cy="5610225"/>
            </a:xfrm>
            <a:custGeom>
              <a:avLst/>
              <a:gdLst>
                <a:gd name="T0" fmla="*/ 6251 w 6513"/>
                <a:gd name="T1" fmla="*/ 2744 h 5876"/>
                <a:gd name="T2" fmla="*/ 5974 w 6513"/>
                <a:gd name="T3" fmla="*/ 2440 h 5876"/>
                <a:gd name="T4" fmla="*/ 5457 w 6513"/>
                <a:gd name="T5" fmla="*/ 2288 h 5876"/>
                <a:gd name="T6" fmla="*/ 5182 w 6513"/>
                <a:gd name="T7" fmla="*/ 1850 h 5876"/>
                <a:gd name="T8" fmla="*/ 5470 w 6513"/>
                <a:gd name="T9" fmla="*/ 1192 h 5876"/>
                <a:gd name="T10" fmla="*/ 5509 w 6513"/>
                <a:gd name="T11" fmla="*/ 1003 h 5876"/>
                <a:gd name="T12" fmla="*/ 5342 w 6513"/>
                <a:gd name="T13" fmla="*/ 714 h 5876"/>
                <a:gd name="T14" fmla="*/ 4560 w 6513"/>
                <a:gd name="T15" fmla="*/ 265 h 5876"/>
                <a:gd name="T16" fmla="*/ 4477 w 6513"/>
                <a:gd name="T17" fmla="*/ 380 h 5876"/>
                <a:gd name="T18" fmla="*/ 4273 w 6513"/>
                <a:gd name="T19" fmla="*/ 422 h 5876"/>
                <a:gd name="T20" fmla="*/ 4000 w 6513"/>
                <a:gd name="T21" fmla="*/ 482 h 5876"/>
                <a:gd name="T22" fmla="*/ 3647 w 6513"/>
                <a:gd name="T23" fmla="*/ 412 h 5876"/>
                <a:gd name="T24" fmla="*/ 3340 w 6513"/>
                <a:gd name="T25" fmla="*/ 115 h 5876"/>
                <a:gd name="T26" fmla="*/ 2975 w 6513"/>
                <a:gd name="T27" fmla="*/ 233 h 5876"/>
                <a:gd name="T28" fmla="*/ 3050 w 6513"/>
                <a:gd name="T29" fmla="*/ 645 h 5876"/>
                <a:gd name="T30" fmla="*/ 2677 w 6513"/>
                <a:gd name="T31" fmla="*/ 729 h 5876"/>
                <a:gd name="T32" fmla="*/ 2297 w 6513"/>
                <a:gd name="T33" fmla="*/ 749 h 5876"/>
                <a:gd name="T34" fmla="*/ 1866 w 6513"/>
                <a:gd name="T35" fmla="*/ 772 h 5876"/>
                <a:gd name="T36" fmla="*/ 1385 w 6513"/>
                <a:gd name="T37" fmla="*/ 906 h 5876"/>
                <a:gd name="T38" fmla="*/ 1168 w 6513"/>
                <a:gd name="T39" fmla="*/ 775 h 5876"/>
                <a:gd name="T40" fmla="*/ 946 w 6513"/>
                <a:gd name="T41" fmla="*/ 1048 h 5876"/>
                <a:gd name="T42" fmla="*/ 600 w 6513"/>
                <a:gd name="T43" fmla="*/ 1260 h 5876"/>
                <a:gd name="T44" fmla="*/ 1073 w 6513"/>
                <a:gd name="T45" fmla="*/ 1477 h 5876"/>
                <a:gd name="T46" fmla="*/ 650 w 6513"/>
                <a:gd name="T47" fmla="*/ 1876 h 5876"/>
                <a:gd name="T48" fmla="*/ 266 w 6513"/>
                <a:gd name="T49" fmla="*/ 2192 h 5876"/>
                <a:gd name="T50" fmla="*/ 223 w 6513"/>
                <a:gd name="T51" fmla="*/ 2404 h 5876"/>
                <a:gd name="T52" fmla="*/ 206 w 6513"/>
                <a:gd name="T53" fmla="*/ 2650 h 5876"/>
                <a:gd name="T54" fmla="*/ 245 w 6513"/>
                <a:gd name="T55" fmla="*/ 2999 h 5876"/>
                <a:gd name="T56" fmla="*/ 359 w 6513"/>
                <a:gd name="T57" fmla="*/ 3438 h 5876"/>
                <a:gd name="T58" fmla="*/ 340 w 6513"/>
                <a:gd name="T59" fmla="*/ 3846 h 5876"/>
                <a:gd name="T60" fmla="*/ 420 w 6513"/>
                <a:gd name="T61" fmla="*/ 4226 h 5876"/>
                <a:gd name="T62" fmla="*/ 541 w 6513"/>
                <a:gd name="T63" fmla="*/ 4521 h 5876"/>
                <a:gd name="T64" fmla="*/ 973 w 6513"/>
                <a:gd name="T65" fmla="*/ 4484 h 5876"/>
                <a:gd name="T66" fmla="*/ 1236 w 6513"/>
                <a:gd name="T67" fmla="*/ 4807 h 5876"/>
                <a:gd name="T68" fmla="*/ 1445 w 6513"/>
                <a:gd name="T69" fmla="*/ 5280 h 5876"/>
                <a:gd name="T70" fmla="*/ 1244 w 6513"/>
                <a:gd name="T71" fmla="*/ 5707 h 5876"/>
                <a:gd name="T72" fmla="*/ 1831 w 6513"/>
                <a:gd name="T73" fmla="*/ 5840 h 5876"/>
                <a:gd name="T74" fmla="*/ 2166 w 6513"/>
                <a:gd name="T75" fmla="*/ 5422 h 5876"/>
                <a:gd name="T76" fmla="*/ 2392 w 6513"/>
                <a:gd name="T77" fmla="*/ 4874 h 5876"/>
                <a:gd name="T78" fmla="*/ 2547 w 6513"/>
                <a:gd name="T79" fmla="*/ 4625 h 5876"/>
                <a:gd name="T80" fmla="*/ 2730 w 6513"/>
                <a:gd name="T81" fmla="*/ 4318 h 5876"/>
                <a:gd name="T82" fmla="*/ 3114 w 6513"/>
                <a:gd name="T83" fmla="*/ 3977 h 5876"/>
                <a:gd name="T84" fmla="*/ 3463 w 6513"/>
                <a:gd name="T85" fmla="*/ 3655 h 5876"/>
                <a:gd name="T86" fmla="*/ 3667 w 6513"/>
                <a:gd name="T87" fmla="*/ 3396 h 5876"/>
                <a:gd name="T88" fmla="*/ 4035 w 6513"/>
                <a:gd name="T89" fmla="*/ 3152 h 5876"/>
                <a:gd name="T90" fmla="*/ 4484 w 6513"/>
                <a:gd name="T91" fmla="*/ 2980 h 5876"/>
                <a:gd name="T92" fmla="*/ 4726 w 6513"/>
                <a:gd name="T93" fmla="*/ 3306 h 5876"/>
                <a:gd name="T94" fmla="*/ 4572 w 6513"/>
                <a:gd name="T95" fmla="*/ 3418 h 5876"/>
                <a:gd name="T96" fmla="*/ 4359 w 6513"/>
                <a:gd name="T97" fmla="*/ 3681 h 5876"/>
                <a:gd name="T98" fmla="*/ 4327 w 6513"/>
                <a:gd name="T99" fmla="*/ 4134 h 5876"/>
                <a:gd name="T100" fmla="*/ 4950 w 6513"/>
                <a:gd name="T101" fmla="*/ 4091 h 5876"/>
                <a:gd name="T102" fmla="*/ 5163 w 6513"/>
                <a:gd name="T103" fmla="*/ 4288 h 5876"/>
                <a:gd name="T104" fmla="*/ 5406 w 6513"/>
                <a:gd name="T105" fmla="*/ 4095 h 5876"/>
                <a:gd name="T106" fmla="*/ 5225 w 6513"/>
                <a:gd name="T107" fmla="*/ 3768 h 5876"/>
                <a:gd name="T108" fmla="*/ 5623 w 6513"/>
                <a:gd name="T109" fmla="*/ 3845 h 5876"/>
                <a:gd name="T110" fmla="*/ 5614 w 6513"/>
                <a:gd name="T111" fmla="*/ 4287 h 5876"/>
                <a:gd name="T112" fmla="*/ 6051 w 6513"/>
                <a:gd name="T113" fmla="*/ 4397 h 5876"/>
                <a:gd name="T114" fmla="*/ 6379 w 6513"/>
                <a:gd name="T115" fmla="*/ 4146 h 5876"/>
                <a:gd name="T116" fmla="*/ 6490 w 6513"/>
                <a:gd name="T117" fmla="*/ 3630 h 5876"/>
                <a:gd name="T118" fmla="*/ 6169 w 6513"/>
                <a:gd name="T119" fmla="*/ 3303 h 5876"/>
                <a:gd name="T120" fmla="*/ 6417 w 6513"/>
                <a:gd name="T121" fmla="*/ 2996 h 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13" h="5876">
                  <a:moveTo>
                    <a:pt x="6455" y="3101"/>
                  </a:moveTo>
                  <a:lnTo>
                    <a:pt x="6455" y="3101"/>
                  </a:lnTo>
                  <a:lnTo>
                    <a:pt x="6467" y="3111"/>
                  </a:lnTo>
                  <a:lnTo>
                    <a:pt x="6513" y="3076"/>
                  </a:lnTo>
                  <a:lnTo>
                    <a:pt x="6508" y="3064"/>
                  </a:lnTo>
                  <a:cubicBezTo>
                    <a:pt x="6508" y="3062"/>
                    <a:pt x="6508" y="3059"/>
                    <a:pt x="6508" y="3056"/>
                  </a:cubicBezTo>
                  <a:cubicBezTo>
                    <a:pt x="6510" y="3044"/>
                    <a:pt x="6512" y="3022"/>
                    <a:pt x="6497" y="3003"/>
                  </a:cubicBezTo>
                  <a:cubicBezTo>
                    <a:pt x="6496" y="2998"/>
                    <a:pt x="6495" y="2993"/>
                    <a:pt x="6494" y="2988"/>
                  </a:cubicBezTo>
                  <a:cubicBezTo>
                    <a:pt x="6491" y="2978"/>
                    <a:pt x="6487" y="2970"/>
                    <a:pt x="6484" y="2964"/>
                  </a:cubicBezTo>
                  <a:cubicBezTo>
                    <a:pt x="6482" y="2961"/>
                    <a:pt x="6480" y="2956"/>
                    <a:pt x="6479" y="2955"/>
                  </a:cubicBezTo>
                  <a:lnTo>
                    <a:pt x="6483" y="2934"/>
                  </a:lnTo>
                  <a:lnTo>
                    <a:pt x="6448" y="2911"/>
                  </a:lnTo>
                  <a:lnTo>
                    <a:pt x="6430" y="2858"/>
                  </a:lnTo>
                  <a:lnTo>
                    <a:pt x="6406" y="2858"/>
                  </a:lnTo>
                  <a:lnTo>
                    <a:pt x="6375" y="2858"/>
                  </a:lnTo>
                  <a:cubicBezTo>
                    <a:pt x="6369" y="2858"/>
                    <a:pt x="6362" y="2858"/>
                    <a:pt x="6356" y="2858"/>
                  </a:cubicBezTo>
                  <a:cubicBezTo>
                    <a:pt x="6356" y="2855"/>
                    <a:pt x="6356" y="2853"/>
                    <a:pt x="6357" y="2851"/>
                  </a:cubicBezTo>
                  <a:lnTo>
                    <a:pt x="6357" y="2847"/>
                  </a:lnTo>
                  <a:lnTo>
                    <a:pt x="6357" y="2834"/>
                  </a:lnTo>
                  <a:lnTo>
                    <a:pt x="6348" y="2825"/>
                  </a:lnTo>
                  <a:cubicBezTo>
                    <a:pt x="6344" y="2820"/>
                    <a:pt x="6340" y="2815"/>
                    <a:pt x="6336" y="2811"/>
                  </a:cubicBezTo>
                  <a:lnTo>
                    <a:pt x="6333" y="2807"/>
                  </a:lnTo>
                  <a:cubicBezTo>
                    <a:pt x="6320" y="2793"/>
                    <a:pt x="6309" y="2780"/>
                    <a:pt x="6296" y="2767"/>
                  </a:cubicBezTo>
                  <a:cubicBezTo>
                    <a:pt x="6281" y="2752"/>
                    <a:pt x="6266" y="2744"/>
                    <a:pt x="6251" y="2744"/>
                  </a:cubicBezTo>
                  <a:cubicBezTo>
                    <a:pt x="6247" y="2744"/>
                    <a:pt x="6243" y="2744"/>
                    <a:pt x="6239" y="2746"/>
                  </a:cubicBezTo>
                  <a:cubicBezTo>
                    <a:pt x="6239" y="2746"/>
                    <a:pt x="6238" y="2746"/>
                    <a:pt x="6238" y="2746"/>
                  </a:cubicBezTo>
                  <a:cubicBezTo>
                    <a:pt x="6235" y="2746"/>
                    <a:pt x="6230" y="2744"/>
                    <a:pt x="6225" y="2742"/>
                  </a:cubicBezTo>
                  <a:cubicBezTo>
                    <a:pt x="6222" y="2741"/>
                    <a:pt x="6219" y="2740"/>
                    <a:pt x="6217" y="2739"/>
                  </a:cubicBezTo>
                  <a:cubicBezTo>
                    <a:pt x="6212" y="2737"/>
                    <a:pt x="6209" y="2736"/>
                    <a:pt x="6207" y="2735"/>
                  </a:cubicBezTo>
                  <a:lnTo>
                    <a:pt x="6211" y="2684"/>
                  </a:lnTo>
                  <a:cubicBezTo>
                    <a:pt x="6211" y="2684"/>
                    <a:pt x="6153" y="2707"/>
                    <a:pt x="6151" y="2708"/>
                  </a:cubicBezTo>
                  <a:cubicBezTo>
                    <a:pt x="6144" y="2704"/>
                    <a:pt x="6137" y="2702"/>
                    <a:pt x="6129" y="2702"/>
                  </a:cubicBezTo>
                  <a:cubicBezTo>
                    <a:pt x="6124" y="2702"/>
                    <a:pt x="6113" y="2703"/>
                    <a:pt x="6104" y="2709"/>
                  </a:cubicBezTo>
                  <a:cubicBezTo>
                    <a:pt x="6102" y="2709"/>
                    <a:pt x="6096" y="2707"/>
                    <a:pt x="6092" y="2706"/>
                  </a:cubicBezTo>
                  <a:cubicBezTo>
                    <a:pt x="6090" y="2705"/>
                    <a:pt x="6087" y="2704"/>
                    <a:pt x="6085" y="2703"/>
                  </a:cubicBezTo>
                  <a:cubicBezTo>
                    <a:pt x="6080" y="2701"/>
                    <a:pt x="6074" y="2697"/>
                    <a:pt x="6067" y="2692"/>
                  </a:cubicBezTo>
                  <a:cubicBezTo>
                    <a:pt x="6057" y="2684"/>
                    <a:pt x="6044" y="2675"/>
                    <a:pt x="6027" y="2671"/>
                  </a:cubicBezTo>
                  <a:cubicBezTo>
                    <a:pt x="6015" y="2659"/>
                    <a:pt x="6001" y="2656"/>
                    <a:pt x="5992" y="2654"/>
                  </a:cubicBezTo>
                  <a:cubicBezTo>
                    <a:pt x="5992" y="2654"/>
                    <a:pt x="5988" y="2653"/>
                    <a:pt x="5988" y="2653"/>
                  </a:cubicBezTo>
                  <a:cubicBezTo>
                    <a:pt x="5987" y="2648"/>
                    <a:pt x="5986" y="2644"/>
                    <a:pt x="5986" y="2640"/>
                  </a:cubicBezTo>
                  <a:cubicBezTo>
                    <a:pt x="5985" y="2633"/>
                    <a:pt x="5984" y="2626"/>
                    <a:pt x="5985" y="2623"/>
                  </a:cubicBezTo>
                  <a:cubicBezTo>
                    <a:pt x="5991" y="2606"/>
                    <a:pt x="5982" y="2591"/>
                    <a:pt x="5978" y="2585"/>
                  </a:cubicBezTo>
                  <a:cubicBezTo>
                    <a:pt x="5978" y="2585"/>
                    <a:pt x="5977" y="2583"/>
                    <a:pt x="5976" y="2583"/>
                  </a:cubicBezTo>
                  <a:cubicBezTo>
                    <a:pt x="5980" y="2574"/>
                    <a:pt x="5983" y="2565"/>
                    <a:pt x="5986" y="2557"/>
                  </a:cubicBezTo>
                  <a:cubicBezTo>
                    <a:pt x="5990" y="2548"/>
                    <a:pt x="5995" y="2539"/>
                    <a:pt x="6000" y="2528"/>
                  </a:cubicBezTo>
                  <a:lnTo>
                    <a:pt x="6011" y="2505"/>
                  </a:lnTo>
                  <a:lnTo>
                    <a:pt x="6011" y="2496"/>
                  </a:lnTo>
                  <a:cubicBezTo>
                    <a:pt x="6009" y="2468"/>
                    <a:pt x="5996" y="2449"/>
                    <a:pt x="5974" y="2440"/>
                  </a:cubicBezTo>
                  <a:cubicBezTo>
                    <a:pt x="5975" y="2438"/>
                    <a:pt x="5977" y="2435"/>
                    <a:pt x="5978" y="2432"/>
                  </a:cubicBezTo>
                  <a:lnTo>
                    <a:pt x="6000" y="2385"/>
                  </a:lnTo>
                  <a:lnTo>
                    <a:pt x="5948" y="2385"/>
                  </a:lnTo>
                  <a:cubicBezTo>
                    <a:pt x="5946" y="2385"/>
                    <a:pt x="5944" y="2385"/>
                    <a:pt x="5942" y="2385"/>
                  </a:cubicBezTo>
                  <a:cubicBezTo>
                    <a:pt x="5938" y="2384"/>
                    <a:pt x="5935" y="2384"/>
                    <a:pt x="5931" y="2384"/>
                  </a:cubicBezTo>
                  <a:cubicBezTo>
                    <a:pt x="5923" y="2384"/>
                    <a:pt x="5916" y="2386"/>
                    <a:pt x="5909" y="2389"/>
                  </a:cubicBezTo>
                  <a:cubicBezTo>
                    <a:pt x="5897" y="2395"/>
                    <a:pt x="5886" y="2402"/>
                    <a:pt x="5874" y="2409"/>
                  </a:cubicBezTo>
                  <a:cubicBezTo>
                    <a:pt x="5871" y="2407"/>
                    <a:pt x="5867" y="2405"/>
                    <a:pt x="5863" y="2402"/>
                  </a:cubicBezTo>
                  <a:cubicBezTo>
                    <a:pt x="5856" y="2398"/>
                    <a:pt x="5849" y="2394"/>
                    <a:pt x="5841" y="2390"/>
                  </a:cubicBezTo>
                  <a:cubicBezTo>
                    <a:pt x="5837" y="2388"/>
                    <a:pt x="5833" y="2386"/>
                    <a:pt x="5829" y="2384"/>
                  </a:cubicBezTo>
                  <a:cubicBezTo>
                    <a:pt x="5827" y="2383"/>
                    <a:pt x="5823" y="2382"/>
                    <a:pt x="5822" y="2381"/>
                  </a:cubicBezTo>
                  <a:lnTo>
                    <a:pt x="5821" y="2380"/>
                  </a:lnTo>
                  <a:cubicBezTo>
                    <a:pt x="5788" y="2354"/>
                    <a:pt x="5772" y="2340"/>
                    <a:pt x="5738" y="2340"/>
                  </a:cubicBezTo>
                  <a:cubicBezTo>
                    <a:pt x="5727" y="2340"/>
                    <a:pt x="5713" y="2342"/>
                    <a:pt x="5697" y="2344"/>
                  </a:cubicBezTo>
                  <a:cubicBezTo>
                    <a:pt x="5697" y="2344"/>
                    <a:pt x="5696" y="2344"/>
                    <a:pt x="5696" y="2344"/>
                  </a:cubicBezTo>
                  <a:cubicBezTo>
                    <a:pt x="5678" y="2327"/>
                    <a:pt x="5655" y="2327"/>
                    <a:pt x="5641" y="2327"/>
                  </a:cubicBezTo>
                  <a:lnTo>
                    <a:pt x="5638" y="2327"/>
                  </a:lnTo>
                  <a:cubicBezTo>
                    <a:pt x="5628" y="2326"/>
                    <a:pt x="5626" y="2325"/>
                    <a:pt x="5626" y="2325"/>
                  </a:cubicBezTo>
                  <a:cubicBezTo>
                    <a:pt x="5609" y="2310"/>
                    <a:pt x="5591" y="2302"/>
                    <a:pt x="5574" y="2295"/>
                  </a:cubicBezTo>
                  <a:cubicBezTo>
                    <a:pt x="5563" y="2285"/>
                    <a:pt x="5549" y="2279"/>
                    <a:pt x="5532" y="2279"/>
                  </a:cubicBezTo>
                  <a:cubicBezTo>
                    <a:pt x="5526" y="2279"/>
                    <a:pt x="5520" y="2280"/>
                    <a:pt x="5515" y="2280"/>
                  </a:cubicBezTo>
                  <a:cubicBezTo>
                    <a:pt x="5513" y="2281"/>
                    <a:pt x="5512" y="2281"/>
                    <a:pt x="5510" y="2281"/>
                  </a:cubicBezTo>
                  <a:cubicBezTo>
                    <a:pt x="5501" y="2282"/>
                    <a:pt x="5491" y="2283"/>
                    <a:pt x="5481" y="2285"/>
                  </a:cubicBezTo>
                  <a:lnTo>
                    <a:pt x="5457" y="2288"/>
                  </a:lnTo>
                  <a:lnTo>
                    <a:pt x="5439" y="2309"/>
                  </a:lnTo>
                  <a:cubicBezTo>
                    <a:pt x="5430" y="2309"/>
                    <a:pt x="5421" y="2301"/>
                    <a:pt x="5407" y="2290"/>
                  </a:cubicBezTo>
                  <a:lnTo>
                    <a:pt x="5383" y="2269"/>
                  </a:lnTo>
                  <a:lnTo>
                    <a:pt x="5361" y="2289"/>
                  </a:lnTo>
                  <a:cubicBezTo>
                    <a:pt x="5350" y="2299"/>
                    <a:pt x="5335" y="2304"/>
                    <a:pt x="5316" y="2309"/>
                  </a:cubicBezTo>
                  <a:cubicBezTo>
                    <a:pt x="5312" y="2311"/>
                    <a:pt x="5307" y="2312"/>
                    <a:pt x="5302" y="2314"/>
                  </a:cubicBezTo>
                  <a:cubicBezTo>
                    <a:pt x="5293" y="2290"/>
                    <a:pt x="5273" y="2276"/>
                    <a:pt x="5248" y="2276"/>
                  </a:cubicBezTo>
                  <a:cubicBezTo>
                    <a:pt x="5241" y="2276"/>
                    <a:pt x="5234" y="2277"/>
                    <a:pt x="5227" y="2279"/>
                  </a:cubicBezTo>
                  <a:cubicBezTo>
                    <a:pt x="5210" y="2285"/>
                    <a:pt x="5196" y="2291"/>
                    <a:pt x="5183" y="2299"/>
                  </a:cubicBezTo>
                  <a:cubicBezTo>
                    <a:pt x="5179" y="2302"/>
                    <a:pt x="5170" y="2304"/>
                    <a:pt x="5161" y="2306"/>
                  </a:cubicBezTo>
                  <a:cubicBezTo>
                    <a:pt x="5155" y="2307"/>
                    <a:pt x="5149" y="2308"/>
                    <a:pt x="5143" y="2310"/>
                  </a:cubicBezTo>
                  <a:lnTo>
                    <a:pt x="5137" y="2312"/>
                  </a:lnTo>
                  <a:cubicBezTo>
                    <a:pt x="5137" y="2312"/>
                    <a:pt x="5137" y="2312"/>
                    <a:pt x="5137" y="2312"/>
                  </a:cubicBezTo>
                  <a:cubicBezTo>
                    <a:pt x="5152" y="2304"/>
                    <a:pt x="5165" y="2294"/>
                    <a:pt x="5178" y="2283"/>
                  </a:cubicBezTo>
                  <a:cubicBezTo>
                    <a:pt x="5183" y="2280"/>
                    <a:pt x="5187" y="2276"/>
                    <a:pt x="5192" y="2273"/>
                  </a:cubicBezTo>
                  <a:cubicBezTo>
                    <a:pt x="5224" y="2249"/>
                    <a:pt x="5237" y="2215"/>
                    <a:pt x="5229" y="2175"/>
                  </a:cubicBezTo>
                  <a:cubicBezTo>
                    <a:pt x="5224" y="2142"/>
                    <a:pt x="5218" y="2116"/>
                    <a:pt x="5212" y="2091"/>
                  </a:cubicBezTo>
                  <a:cubicBezTo>
                    <a:pt x="5209" y="2078"/>
                    <a:pt x="5204" y="2059"/>
                    <a:pt x="5193" y="2043"/>
                  </a:cubicBezTo>
                  <a:cubicBezTo>
                    <a:pt x="5166" y="2002"/>
                    <a:pt x="5155" y="1965"/>
                    <a:pt x="5158" y="1928"/>
                  </a:cubicBezTo>
                  <a:lnTo>
                    <a:pt x="5160" y="1928"/>
                  </a:lnTo>
                  <a:lnTo>
                    <a:pt x="5164" y="1896"/>
                  </a:lnTo>
                  <a:lnTo>
                    <a:pt x="5164" y="1895"/>
                  </a:lnTo>
                  <a:lnTo>
                    <a:pt x="5168" y="1885"/>
                  </a:lnTo>
                  <a:cubicBezTo>
                    <a:pt x="5173" y="1873"/>
                    <a:pt x="5178" y="1862"/>
                    <a:pt x="5182" y="1850"/>
                  </a:cubicBezTo>
                  <a:cubicBezTo>
                    <a:pt x="5184" y="1844"/>
                    <a:pt x="5185" y="1839"/>
                    <a:pt x="5187" y="1833"/>
                  </a:cubicBezTo>
                  <a:cubicBezTo>
                    <a:pt x="5189" y="1827"/>
                    <a:pt x="5191" y="1821"/>
                    <a:pt x="5193" y="1816"/>
                  </a:cubicBezTo>
                  <a:cubicBezTo>
                    <a:pt x="5195" y="1811"/>
                    <a:pt x="5199" y="1805"/>
                    <a:pt x="5202" y="1799"/>
                  </a:cubicBezTo>
                  <a:cubicBezTo>
                    <a:pt x="5205" y="1793"/>
                    <a:pt x="5210" y="1786"/>
                    <a:pt x="5213" y="1778"/>
                  </a:cubicBezTo>
                  <a:cubicBezTo>
                    <a:pt x="5225" y="1752"/>
                    <a:pt x="5238" y="1722"/>
                    <a:pt x="5238" y="1687"/>
                  </a:cubicBezTo>
                  <a:cubicBezTo>
                    <a:pt x="5239" y="1686"/>
                    <a:pt x="5240" y="1684"/>
                    <a:pt x="5241" y="1683"/>
                  </a:cubicBezTo>
                  <a:cubicBezTo>
                    <a:pt x="5242" y="1682"/>
                    <a:pt x="5243" y="1680"/>
                    <a:pt x="5244" y="1679"/>
                  </a:cubicBezTo>
                  <a:cubicBezTo>
                    <a:pt x="5268" y="1664"/>
                    <a:pt x="5282" y="1640"/>
                    <a:pt x="5286" y="1611"/>
                  </a:cubicBezTo>
                  <a:cubicBezTo>
                    <a:pt x="5286" y="1606"/>
                    <a:pt x="5288" y="1600"/>
                    <a:pt x="5301" y="1590"/>
                  </a:cubicBezTo>
                  <a:cubicBezTo>
                    <a:pt x="5305" y="1586"/>
                    <a:pt x="5311" y="1583"/>
                    <a:pt x="5317" y="1579"/>
                  </a:cubicBezTo>
                  <a:cubicBezTo>
                    <a:pt x="5338" y="1566"/>
                    <a:pt x="5352" y="1547"/>
                    <a:pt x="5358" y="1523"/>
                  </a:cubicBezTo>
                  <a:cubicBezTo>
                    <a:pt x="5359" y="1520"/>
                    <a:pt x="5359" y="1517"/>
                    <a:pt x="5360" y="1514"/>
                  </a:cubicBezTo>
                  <a:cubicBezTo>
                    <a:pt x="5363" y="1507"/>
                    <a:pt x="5365" y="1498"/>
                    <a:pt x="5366" y="1489"/>
                  </a:cubicBezTo>
                  <a:cubicBezTo>
                    <a:pt x="5370" y="1462"/>
                    <a:pt x="5382" y="1438"/>
                    <a:pt x="5405" y="1412"/>
                  </a:cubicBezTo>
                  <a:cubicBezTo>
                    <a:pt x="5413" y="1404"/>
                    <a:pt x="5420" y="1400"/>
                    <a:pt x="5432" y="1399"/>
                  </a:cubicBezTo>
                  <a:cubicBezTo>
                    <a:pt x="5434" y="1399"/>
                    <a:pt x="5436" y="1399"/>
                    <a:pt x="5438" y="1399"/>
                  </a:cubicBezTo>
                  <a:cubicBezTo>
                    <a:pt x="5443" y="1399"/>
                    <a:pt x="5447" y="1398"/>
                    <a:pt x="5452" y="1398"/>
                  </a:cubicBezTo>
                  <a:cubicBezTo>
                    <a:pt x="5474" y="1396"/>
                    <a:pt x="5505" y="1384"/>
                    <a:pt x="5522" y="1342"/>
                  </a:cubicBezTo>
                  <a:cubicBezTo>
                    <a:pt x="5535" y="1311"/>
                    <a:pt x="5525" y="1283"/>
                    <a:pt x="5495" y="1264"/>
                  </a:cubicBezTo>
                  <a:cubicBezTo>
                    <a:pt x="5491" y="1261"/>
                    <a:pt x="5487" y="1258"/>
                    <a:pt x="5485" y="1256"/>
                  </a:cubicBezTo>
                  <a:lnTo>
                    <a:pt x="5475" y="1216"/>
                  </a:lnTo>
                  <a:lnTo>
                    <a:pt x="5475" y="1210"/>
                  </a:lnTo>
                  <a:lnTo>
                    <a:pt x="5472" y="1191"/>
                  </a:lnTo>
                  <a:lnTo>
                    <a:pt x="5470" y="1192"/>
                  </a:lnTo>
                  <a:cubicBezTo>
                    <a:pt x="5469" y="1187"/>
                    <a:pt x="5468" y="1182"/>
                    <a:pt x="5466" y="1177"/>
                  </a:cubicBezTo>
                  <a:cubicBezTo>
                    <a:pt x="5464" y="1172"/>
                    <a:pt x="5463" y="1169"/>
                    <a:pt x="5463" y="1166"/>
                  </a:cubicBezTo>
                  <a:lnTo>
                    <a:pt x="5527" y="1091"/>
                  </a:lnTo>
                  <a:lnTo>
                    <a:pt x="5466" y="1083"/>
                  </a:lnTo>
                  <a:cubicBezTo>
                    <a:pt x="5460" y="1083"/>
                    <a:pt x="5454" y="1082"/>
                    <a:pt x="5449" y="1081"/>
                  </a:cubicBezTo>
                  <a:cubicBezTo>
                    <a:pt x="5437" y="1079"/>
                    <a:pt x="5426" y="1077"/>
                    <a:pt x="5414" y="1077"/>
                  </a:cubicBezTo>
                  <a:lnTo>
                    <a:pt x="5410" y="1077"/>
                  </a:lnTo>
                  <a:cubicBezTo>
                    <a:pt x="5401" y="1077"/>
                    <a:pt x="5400" y="1076"/>
                    <a:pt x="5398" y="1072"/>
                  </a:cubicBezTo>
                  <a:cubicBezTo>
                    <a:pt x="5395" y="1065"/>
                    <a:pt x="5391" y="1061"/>
                    <a:pt x="5389" y="1058"/>
                  </a:cubicBezTo>
                  <a:lnTo>
                    <a:pt x="5364" y="1026"/>
                  </a:lnTo>
                  <a:lnTo>
                    <a:pt x="5344" y="1050"/>
                  </a:lnTo>
                  <a:lnTo>
                    <a:pt x="5325" y="1011"/>
                  </a:lnTo>
                  <a:lnTo>
                    <a:pt x="5364" y="1007"/>
                  </a:lnTo>
                  <a:lnTo>
                    <a:pt x="5395" y="989"/>
                  </a:lnTo>
                  <a:lnTo>
                    <a:pt x="5415" y="970"/>
                  </a:lnTo>
                  <a:lnTo>
                    <a:pt x="5426" y="973"/>
                  </a:lnTo>
                  <a:lnTo>
                    <a:pt x="5430" y="989"/>
                  </a:lnTo>
                  <a:lnTo>
                    <a:pt x="5447" y="1007"/>
                  </a:lnTo>
                  <a:lnTo>
                    <a:pt x="5456" y="1006"/>
                  </a:lnTo>
                  <a:lnTo>
                    <a:pt x="5469" y="985"/>
                  </a:lnTo>
                  <a:lnTo>
                    <a:pt x="5484" y="982"/>
                  </a:lnTo>
                  <a:lnTo>
                    <a:pt x="5498" y="990"/>
                  </a:lnTo>
                  <a:lnTo>
                    <a:pt x="5501" y="1003"/>
                  </a:lnTo>
                  <a:lnTo>
                    <a:pt x="5509" y="1003"/>
                  </a:lnTo>
                  <a:lnTo>
                    <a:pt x="5529" y="988"/>
                  </a:lnTo>
                  <a:lnTo>
                    <a:pt x="5531" y="958"/>
                  </a:lnTo>
                  <a:lnTo>
                    <a:pt x="5552" y="948"/>
                  </a:lnTo>
                  <a:lnTo>
                    <a:pt x="5572" y="942"/>
                  </a:lnTo>
                  <a:lnTo>
                    <a:pt x="5641" y="951"/>
                  </a:lnTo>
                  <a:lnTo>
                    <a:pt x="5661" y="932"/>
                  </a:lnTo>
                  <a:lnTo>
                    <a:pt x="5656" y="903"/>
                  </a:lnTo>
                  <a:lnTo>
                    <a:pt x="5637" y="878"/>
                  </a:lnTo>
                  <a:lnTo>
                    <a:pt x="5612" y="863"/>
                  </a:lnTo>
                  <a:lnTo>
                    <a:pt x="5592" y="828"/>
                  </a:lnTo>
                  <a:lnTo>
                    <a:pt x="5575" y="813"/>
                  </a:lnTo>
                  <a:lnTo>
                    <a:pt x="5533" y="818"/>
                  </a:lnTo>
                  <a:lnTo>
                    <a:pt x="5523" y="840"/>
                  </a:lnTo>
                  <a:lnTo>
                    <a:pt x="5509" y="839"/>
                  </a:lnTo>
                  <a:lnTo>
                    <a:pt x="5498" y="829"/>
                  </a:lnTo>
                  <a:lnTo>
                    <a:pt x="5508" y="798"/>
                  </a:lnTo>
                  <a:lnTo>
                    <a:pt x="5490" y="795"/>
                  </a:lnTo>
                  <a:lnTo>
                    <a:pt x="5452" y="799"/>
                  </a:lnTo>
                  <a:lnTo>
                    <a:pt x="5434" y="788"/>
                  </a:lnTo>
                  <a:lnTo>
                    <a:pt x="5423" y="770"/>
                  </a:lnTo>
                  <a:lnTo>
                    <a:pt x="5400" y="758"/>
                  </a:lnTo>
                  <a:lnTo>
                    <a:pt x="5376" y="764"/>
                  </a:lnTo>
                  <a:lnTo>
                    <a:pt x="5355" y="753"/>
                  </a:lnTo>
                  <a:lnTo>
                    <a:pt x="5342" y="714"/>
                  </a:lnTo>
                  <a:lnTo>
                    <a:pt x="5328" y="708"/>
                  </a:lnTo>
                  <a:lnTo>
                    <a:pt x="5284" y="719"/>
                  </a:lnTo>
                  <a:lnTo>
                    <a:pt x="5240" y="710"/>
                  </a:lnTo>
                  <a:lnTo>
                    <a:pt x="5195" y="665"/>
                  </a:lnTo>
                  <a:lnTo>
                    <a:pt x="5168" y="606"/>
                  </a:lnTo>
                  <a:lnTo>
                    <a:pt x="5166" y="577"/>
                  </a:lnTo>
                  <a:lnTo>
                    <a:pt x="5135" y="534"/>
                  </a:lnTo>
                  <a:lnTo>
                    <a:pt x="5105" y="519"/>
                  </a:lnTo>
                  <a:lnTo>
                    <a:pt x="5062" y="526"/>
                  </a:lnTo>
                  <a:lnTo>
                    <a:pt x="5041" y="520"/>
                  </a:lnTo>
                  <a:lnTo>
                    <a:pt x="5014" y="505"/>
                  </a:lnTo>
                  <a:lnTo>
                    <a:pt x="4997" y="507"/>
                  </a:lnTo>
                  <a:lnTo>
                    <a:pt x="4966" y="479"/>
                  </a:lnTo>
                  <a:lnTo>
                    <a:pt x="4903" y="473"/>
                  </a:lnTo>
                  <a:lnTo>
                    <a:pt x="4864" y="482"/>
                  </a:lnTo>
                  <a:lnTo>
                    <a:pt x="4835" y="499"/>
                  </a:lnTo>
                  <a:lnTo>
                    <a:pt x="4816" y="498"/>
                  </a:lnTo>
                  <a:lnTo>
                    <a:pt x="4767" y="465"/>
                  </a:lnTo>
                  <a:lnTo>
                    <a:pt x="4745" y="461"/>
                  </a:lnTo>
                  <a:lnTo>
                    <a:pt x="4691" y="431"/>
                  </a:lnTo>
                  <a:lnTo>
                    <a:pt x="4611" y="373"/>
                  </a:lnTo>
                  <a:lnTo>
                    <a:pt x="4586" y="349"/>
                  </a:lnTo>
                  <a:lnTo>
                    <a:pt x="4563" y="315"/>
                  </a:lnTo>
                  <a:lnTo>
                    <a:pt x="4560" y="265"/>
                  </a:lnTo>
                  <a:lnTo>
                    <a:pt x="4528" y="243"/>
                  </a:lnTo>
                  <a:lnTo>
                    <a:pt x="4493" y="234"/>
                  </a:lnTo>
                  <a:lnTo>
                    <a:pt x="4468" y="213"/>
                  </a:lnTo>
                  <a:lnTo>
                    <a:pt x="4407" y="182"/>
                  </a:lnTo>
                  <a:lnTo>
                    <a:pt x="4389" y="181"/>
                  </a:lnTo>
                  <a:lnTo>
                    <a:pt x="4366" y="169"/>
                  </a:lnTo>
                  <a:lnTo>
                    <a:pt x="4355" y="145"/>
                  </a:lnTo>
                  <a:lnTo>
                    <a:pt x="4310" y="109"/>
                  </a:lnTo>
                  <a:lnTo>
                    <a:pt x="4288" y="102"/>
                  </a:lnTo>
                  <a:lnTo>
                    <a:pt x="4240" y="69"/>
                  </a:lnTo>
                  <a:lnTo>
                    <a:pt x="4219" y="43"/>
                  </a:lnTo>
                  <a:lnTo>
                    <a:pt x="4171" y="37"/>
                  </a:lnTo>
                  <a:lnTo>
                    <a:pt x="4156" y="74"/>
                  </a:lnTo>
                  <a:lnTo>
                    <a:pt x="4190" y="98"/>
                  </a:lnTo>
                  <a:lnTo>
                    <a:pt x="4232" y="150"/>
                  </a:lnTo>
                  <a:lnTo>
                    <a:pt x="4283" y="187"/>
                  </a:lnTo>
                  <a:lnTo>
                    <a:pt x="4326" y="204"/>
                  </a:lnTo>
                  <a:lnTo>
                    <a:pt x="4375" y="245"/>
                  </a:lnTo>
                  <a:lnTo>
                    <a:pt x="4401" y="239"/>
                  </a:lnTo>
                  <a:lnTo>
                    <a:pt x="4419" y="262"/>
                  </a:lnTo>
                  <a:lnTo>
                    <a:pt x="4454" y="282"/>
                  </a:lnTo>
                  <a:lnTo>
                    <a:pt x="4466" y="330"/>
                  </a:lnTo>
                  <a:lnTo>
                    <a:pt x="4468" y="373"/>
                  </a:lnTo>
                  <a:lnTo>
                    <a:pt x="4477" y="380"/>
                  </a:lnTo>
                  <a:lnTo>
                    <a:pt x="4493" y="359"/>
                  </a:lnTo>
                  <a:lnTo>
                    <a:pt x="4512" y="363"/>
                  </a:lnTo>
                  <a:lnTo>
                    <a:pt x="4513" y="382"/>
                  </a:lnTo>
                  <a:lnTo>
                    <a:pt x="4492" y="392"/>
                  </a:lnTo>
                  <a:lnTo>
                    <a:pt x="4516" y="413"/>
                  </a:lnTo>
                  <a:lnTo>
                    <a:pt x="4535" y="438"/>
                  </a:lnTo>
                  <a:lnTo>
                    <a:pt x="4532" y="458"/>
                  </a:lnTo>
                  <a:lnTo>
                    <a:pt x="4549" y="487"/>
                  </a:lnTo>
                  <a:lnTo>
                    <a:pt x="4527" y="499"/>
                  </a:lnTo>
                  <a:lnTo>
                    <a:pt x="4434" y="475"/>
                  </a:lnTo>
                  <a:cubicBezTo>
                    <a:pt x="4428" y="470"/>
                    <a:pt x="4415" y="463"/>
                    <a:pt x="4402" y="463"/>
                  </a:cubicBezTo>
                  <a:cubicBezTo>
                    <a:pt x="4394" y="463"/>
                    <a:pt x="4387" y="466"/>
                    <a:pt x="4380" y="470"/>
                  </a:cubicBezTo>
                  <a:cubicBezTo>
                    <a:pt x="4378" y="470"/>
                    <a:pt x="4375" y="470"/>
                    <a:pt x="4373" y="469"/>
                  </a:cubicBezTo>
                  <a:cubicBezTo>
                    <a:pt x="4369" y="468"/>
                    <a:pt x="4365" y="467"/>
                    <a:pt x="4360" y="467"/>
                  </a:cubicBezTo>
                  <a:lnTo>
                    <a:pt x="4360" y="466"/>
                  </a:lnTo>
                  <a:lnTo>
                    <a:pt x="4344" y="456"/>
                  </a:lnTo>
                  <a:lnTo>
                    <a:pt x="4331" y="433"/>
                  </a:lnTo>
                  <a:lnTo>
                    <a:pt x="4293" y="439"/>
                  </a:lnTo>
                  <a:lnTo>
                    <a:pt x="4283" y="423"/>
                  </a:lnTo>
                  <a:lnTo>
                    <a:pt x="4259" y="439"/>
                  </a:lnTo>
                  <a:lnTo>
                    <a:pt x="4187" y="411"/>
                  </a:lnTo>
                  <a:lnTo>
                    <a:pt x="4185" y="368"/>
                  </a:lnTo>
                  <a:lnTo>
                    <a:pt x="4223" y="381"/>
                  </a:lnTo>
                  <a:lnTo>
                    <a:pt x="4273" y="422"/>
                  </a:lnTo>
                  <a:lnTo>
                    <a:pt x="4327" y="416"/>
                  </a:lnTo>
                  <a:lnTo>
                    <a:pt x="4306" y="383"/>
                  </a:lnTo>
                  <a:lnTo>
                    <a:pt x="4237" y="349"/>
                  </a:lnTo>
                  <a:lnTo>
                    <a:pt x="4143" y="305"/>
                  </a:lnTo>
                  <a:lnTo>
                    <a:pt x="4086" y="264"/>
                  </a:lnTo>
                  <a:lnTo>
                    <a:pt x="4070" y="263"/>
                  </a:lnTo>
                  <a:lnTo>
                    <a:pt x="4062" y="272"/>
                  </a:lnTo>
                  <a:lnTo>
                    <a:pt x="4133" y="322"/>
                  </a:lnTo>
                  <a:lnTo>
                    <a:pt x="4127" y="334"/>
                  </a:lnTo>
                  <a:lnTo>
                    <a:pt x="4044" y="288"/>
                  </a:lnTo>
                  <a:lnTo>
                    <a:pt x="4014" y="282"/>
                  </a:lnTo>
                  <a:lnTo>
                    <a:pt x="3989" y="290"/>
                  </a:lnTo>
                  <a:lnTo>
                    <a:pt x="3973" y="305"/>
                  </a:lnTo>
                  <a:lnTo>
                    <a:pt x="3981" y="324"/>
                  </a:lnTo>
                  <a:lnTo>
                    <a:pt x="4042" y="360"/>
                  </a:lnTo>
                  <a:lnTo>
                    <a:pt x="4087" y="374"/>
                  </a:lnTo>
                  <a:lnTo>
                    <a:pt x="4113" y="406"/>
                  </a:lnTo>
                  <a:lnTo>
                    <a:pt x="4089" y="442"/>
                  </a:lnTo>
                  <a:lnTo>
                    <a:pt x="4073" y="451"/>
                  </a:lnTo>
                  <a:lnTo>
                    <a:pt x="4059" y="439"/>
                  </a:lnTo>
                  <a:lnTo>
                    <a:pt x="4038" y="456"/>
                  </a:lnTo>
                  <a:lnTo>
                    <a:pt x="4036" y="457"/>
                  </a:lnTo>
                  <a:cubicBezTo>
                    <a:pt x="4033" y="460"/>
                    <a:pt x="4029" y="462"/>
                    <a:pt x="4025" y="467"/>
                  </a:cubicBezTo>
                  <a:cubicBezTo>
                    <a:pt x="4020" y="473"/>
                    <a:pt x="4011" y="477"/>
                    <a:pt x="4000" y="482"/>
                  </a:cubicBezTo>
                  <a:cubicBezTo>
                    <a:pt x="3988" y="487"/>
                    <a:pt x="3972" y="494"/>
                    <a:pt x="3959" y="507"/>
                  </a:cubicBezTo>
                  <a:cubicBezTo>
                    <a:pt x="3953" y="508"/>
                    <a:pt x="3948" y="510"/>
                    <a:pt x="3942" y="511"/>
                  </a:cubicBezTo>
                  <a:cubicBezTo>
                    <a:pt x="3926" y="516"/>
                    <a:pt x="3910" y="520"/>
                    <a:pt x="3893" y="526"/>
                  </a:cubicBezTo>
                  <a:cubicBezTo>
                    <a:pt x="3890" y="528"/>
                    <a:pt x="3887" y="528"/>
                    <a:pt x="3885" y="528"/>
                  </a:cubicBezTo>
                  <a:cubicBezTo>
                    <a:pt x="3884" y="528"/>
                    <a:pt x="3884" y="528"/>
                    <a:pt x="3883" y="528"/>
                  </a:cubicBezTo>
                  <a:lnTo>
                    <a:pt x="3870" y="518"/>
                  </a:lnTo>
                  <a:cubicBezTo>
                    <a:pt x="3870" y="518"/>
                    <a:pt x="3865" y="517"/>
                    <a:pt x="3864" y="517"/>
                  </a:cubicBezTo>
                  <a:cubicBezTo>
                    <a:pt x="3863" y="481"/>
                    <a:pt x="3848" y="456"/>
                    <a:pt x="3819" y="441"/>
                  </a:cubicBezTo>
                  <a:cubicBezTo>
                    <a:pt x="3819" y="441"/>
                    <a:pt x="3832" y="413"/>
                    <a:pt x="3832" y="413"/>
                  </a:cubicBezTo>
                  <a:lnTo>
                    <a:pt x="3824" y="409"/>
                  </a:lnTo>
                  <a:lnTo>
                    <a:pt x="3834" y="398"/>
                  </a:lnTo>
                  <a:lnTo>
                    <a:pt x="3802" y="373"/>
                  </a:lnTo>
                  <a:cubicBezTo>
                    <a:pt x="3796" y="357"/>
                    <a:pt x="3786" y="336"/>
                    <a:pt x="3759" y="336"/>
                  </a:cubicBezTo>
                  <a:cubicBezTo>
                    <a:pt x="3753" y="336"/>
                    <a:pt x="3748" y="337"/>
                    <a:pt x="3742" y="338"/>
                  </a:cubicBezTo>
                  <a:cubicBezTo>
                    <a:pt x="3730" y="313"/>
                    <a:pt x="3699" y="292"/>
                    <a:pt x="3670" y="292"/>
                  </a:cubicBezTo>
                  <a:cubicBezTo>
                    <a:pt x="3662" y="292"/>
                    <a:pt x="3654" y="294"/>
                    <a:pt x="3648" y="297"/>
                  </a:cubicBezTo>
                  <a:cubicBezTo>
                    <a:pt x="3633" y="304"/>
                    <a:pt x="3618" y="317"/>
                    <a:pt x="3607" y="332"/>
                  </a:cubicBezTo>
                  <a:cubicBezTo>
                    <a:pt x="3598" y="344"/>
                    <a:pt x="3598" y="358"/>
                    <a:pt x="3597" y="368"/>
                  </a:cubicBezTo>
                  <a:cubicBezTo>
                    <a:pt x="3597" y="369"/>
                    <a:pt x="3597" y="371"/>
                    <a:pt x="3597" y="372"/>
                  </a:cubicBezTo>
                  <a:lnTo>
                    <a:pt x="3594" y="402"/>
                  </a:lnTo>
                  <a:lnTo>
                    <a:pt x="3623" y="409"/>
                  </a:lnTo>
                  <a:lnTo>
                    <a:pt x="3627" y="410"/>
                  </a:lnTo>
                  <a:cubicBezTo>
                    <a:pt x="3631" y="411"/>
                    <a:pt x="3636" y="412"/>
                    <a:pt x="3642" y="412"/>
                  </a:cubicBezTo>
                  <a:lnTo>
                    <a:pt x="3647" y="412"/>
                  </a:lnTo>
                  <a:cubicBezTo>
                    <a:pt x="3651" y="413"/>
                    <a:pt x="3654" y="413"/>
                    <a:pt x="3656" y="413"/>
                  </a:cubicBezTo>
                  <a:cubicBezTo>
                    <a:pt x="3656" y="414"/>
                    <a:pt x="3656" y="414"/>
                    <a:pt x="3657" y="415"/>
                  </a:cubicBezTo>
                  <a:lnTo>
                    <a:pt x="3656" y="415"/>
                  </a:lnTo>
                  <a:lnTo>
                    <a:pt x="3649" y="443"/>
                  </a:lnTo>
                  <a:lnTo>
                    <a:pt x="3640" y="437"/>
                  </a:lnTo>
                  <a:lnTo>
                    <a:pt x="3638" y="435"/>
                  </a:lnTo>
                  <a:cubicBezTo>
                    <a:pt x="3620" y="417"/>
                    <a:pt x="3592" y="405"/>
                    <a:pt x="3561" y="402"/>
                  </a:cubicBezTo>
                  <a:lnTo>
                    <a:pt x="3579" y="333"/>
                  </a:lnTo>
                  <a:lnTo>
                    <a:pt x="3549" y="324"/>
                  </a:lnTo>
                  <a:cubicBezTo>
                    <a:pt x="3530" y="318"/>
                    <a:pt x="3526" y="314"/>
                    <a:pt x="3526" y="313"/>
                  </a:cubicBezTo>
                  <a:cubicBezTo>
                    <a:pt x="3527" y="297"/>
                    <a:pt x="3532" y="288"/>
                    <a:pt x="3556" y="288"/>
                  </a:cubicBezTo>
                  <a:lnTo>
                    <a:pt x="3640" y="285"/>
                  </a:lnTo>
                  <a:lnTo>
                    <a:pt x="3577" y="230"/>
                  </a:lnTo>
                  <a:cubicBezTo>
                    <a:pt x="3573" y="226"/>
                    <a:pt x="3569" y="223"/>
                    <a:pt x="3565" y="220"/>
                  </a:cubicBezTo>
                  <a:cubicBezTo>
                    <a:pt x="3560" y="216"/>
                    <a:pt x="3557" y="213"/>
                    <a:pt x="3554" y="211"/>
                  </a:cubicBezTo>
                  <a:cubicBezTo>
                    <a:pt x="3543" y="198"/>
                    <a:pt x="3527" y="183"/>
                    <a:pt x="3504" y="183"/>
                  </a:cubicBezTo>
                  <a:cubicBezTo>
                    <a:pt x="3491" y="183"/>
                    <a:pt x="3480" y="188"/>
                    <a:pt x="3471" y="194"/>
                  </a:cubicBezTo>
                  <a:cubicBezTo>
                    <a:pt x="3469" y="185"/>
                    <a:pt x="3467" y="175"/>
                    <a:pt x="3465" y="166"/>
                  </a:cubicBezTo>
                  <a:cubicBezTo>
                    <a:pt x="3464" y="161"/>
                    <a:pt x="3462" y="155"/>
                    <a:pt x="3461" y="150"/>
                  </a:cubicBezTo>
                  <a:lnTo>
                    <a:pt x="3458" y="135"/>
                  </a:lnTo>
                  <a:lnTo>
                    <a:pt x="3413" y="111"/>
                  </a:lnTo>
                  <a:lnTo>
                    <a:pt x="3413" y="0"/>
                  </a:lnTo>
                  <a:lnTo>
                    <a:pt x="3352" y="92"/>
                  </a:lnTo>
                  <a:cubicBezTo>
                    <a:pt x="3349" y="97"/>
                    <a:pt x="3343" y="105"/>
                    <a:pt x="3340" y="115"/>
                  </a:cubicBezTo>
                  <a:lnTo>
                    <a:pt x="3331" y="105"/>
                  </a:lnTo>
                  <a:cubicBezTo>
                    <a:pt x="3329" y="103"/>
                    <a:pt x="3327" y="101"/>
                    <a:pt x="3326" y="99"/>
                  </a:cubicBezTo>
                  <a:cubicBezTo>
                    <a:pt x="3320" y="92"/>
                    <a:pt x="3314" y="84"/>
                    <a:pt x="3303" y="78"/>
                  </a:cubicBezTo>
                  <a:cubicBezTo>
                    <a:pt x="3295" y="73"/>
                    <a:pt x="3286" y="71"/>
                    <a:pt x="3277" y="71"/>
                  </a:cubicBezTo>
                  <a:cubicBezTo>
                    <a:pt x="3267" y="71"/>
                    <a:pt x="3259" y="74"/>
                    <a:pt x="3251" y="77"/>
                  </a:cubicBezTo>
                  <a:cubicBezTo>
                    <a:pt x="3247" y="76"/>
                    <a:pt x="3243" y="76"/>
                    <a:pt x="3239" y="76"/>
                  </a:cubicBezTo>
                  <a:cubicBezTo>
                    <a:pt x="3236" y="76"/>
                    <a:pt x="3234" y="76"/>
                    <a:pt x="3231" y="76"/>
                  </a:cubicBezTo>
                  <a:lnTo>
                    <a:pt x="3219" y="55"/>
                  </a:lnTo>
                  <a:lnTo>
                    <a:pt x="3167" y="72"/>
                  </a:lnTo>
                  <a:lnTo>
                    <a:pt x="3167" y="130"/>
                  </a:lnTo>
                  <a:cubicBezTo>
                    <a:pt x="3159" y="131"/>
                    <a:pt x="3152" y="134"/>
                    <a:pt x="3142" y="138"/>
                  </a:cubicBezTo>
                  <a:cubicBezTo>
                    <a:pt x="3139" y="139"/>
                    <a:pt x="3133" y="141"/>
                    <a:pt x="3127" y="145"/>
                  </a:cubicBezTo>
                  <a:cubicBezTo>
                    <a:pt x="3126" y="146"/>
                    <a:pt x="3123" y="147"/>
                    <a:pt x="3121" y="148"/>
                  </a:cubicBezTo>
                  <a:cubicBezTo>
                    <a:pt x="3114" y="150"/>
                    <a:pt x="3105" y="154"/>
                    <a:pt x="3097" y="161"/>
                  </a:cubicBezTo>
                  <a:cubicBezTo>
                    <a:pt x="3093" y="160"/>
                    <a:pt x="3089" y="159"/>
                    <a:pt x="3085" y="159"/>
                  </a:cubicBezTo>
                  <a:cubicBezTo>
                    <a:pt x="3076" y="159"/>
                    <a:pt x="3069" y="162"/>
                    <a:pt x="3064" y="163"/>
                  </a:cubicBezTo>
                  <a:lnTo>
                    <a:pt x="3061" y="164"/>
                  </a:lnTo>
                  <a:cubicBezTo>
                    <a:pt x="3055" y="166"/>
                    <a:pt x="3048" y="168"/>
                    <a:pt x="3040" y="170"/>
                  </a:cubicBezTo>
                  <a:cubicBezTo>
                    <a:pt x="3036" y="171"/>
                    <a:pt x="3020" y="175"/>
                    <a:pt x="3020" y="175"/>
                  </a:cubicBezTo>
                  <a:lnTo>
                    <a:pt x="3014" y="180"/>
                  </a:lnTo>
                  <a:cubicBezTo>
                    <a:pt x="3013" y="181"/>
                    <a:pt x="3012" y="182"/>
                    <a:pt x="3010" y="183"/>
                  </a:cubicBezTo>
                  <a:cubicBezTo>
                    <a:pt x="3005" y="188"/>
                    <a:pt x="2997" y="194"/>
                    <a:pt x="2990" y="203"/>
                  </a:cubicBezTo>
                  <a:cubicBezTo>
                    <a:pt x="2984" y="211"/>
                    <a:pt x="2981" y="219"/>
                    <a:pt x="2978" y="226"/>
                  </a:cubicBezTo>
                  <a:cubicBezTo>
                    <a:pt x="2977" y="228"/>
                    <a:pt x="2976" y="231"/>
                    <a:pt x="2975" y="233"/>
                  </a:cubicBezTo>
                  <a:cubicBezTo>
                    <a:pt x="2957" y="244"/>
                    <a:pt x="2951" y="262"/>
                    <a:pt x="2949" y="272"/>
                  </a:cubicBezTo>
                  <a:cubicBezTo>
                    <a:pt x="2948" y="273"/>
                    <a:pt x="2948" y="275"/>
                    <a:pt x="2947" y="276"/>
                  </a:cubicBezTo>
                  <a:cubicBezTo>
                    <a:pt x="2933" y="290"/>
                    <a:pt x="2936" y="309"/>
                    <a:pt x="2943" y="322"/>
                  </a:cubicBezTo>
                  <a:lnTo>
                    <a:pt x="2930" y="326"/>
                  </a:lnTo>
                  <a:lnTo>
                    <a:pt x="2925" y="340"/>
                  </a:lnTo>
                  <a:cubicBezTo>
                    <a:pt x="2915" y="347"/>
                    <a:pt x="2906" y="353"/>
                    <a:pt x="2896" y="358"/>
                  </a:cubicBezTo>
                  <a:cubicBezTo>
                    <a:pt x="2877" y="368"/>
                    <a:pt x="2862" y="383"/>
                    <a:pt x="2853" y="400"/>
                  </a:cubicBezTo>
                  <a:lnTo>
                    <a:pt x="2845" y="417"/>
                  </a:lnTo>
                  <a:lnTo>
                    <a:pt x="2871" y="457"/>
                  </a:lnTo>
                  <a:lnTo>
                    <a:pt x="2839" y="481"/>
                  </a:lnTo>
                  <a:lnTo>
                    <a:pt x="2877" y="549"/>
                  </a:lnTo>
                  <a:cubicBezTo>
                    <a:pt x="2877" y="549"/>
                    <a:pt x="2903" y="541"/>
                    <a:pt x="2904" y="541"/>
                  </a:cubicBezTo>
                  <a:cubicBezTo>
                    <a:pt x="2904" y="542"/>
                    <a:pt x="2906" y="543"/>
                    <a:pt x="2909" y="547"/>
                  </a:cubicBezTo>
                  <a:cubicBezTo>
                    <a:pt x="2925" y="565"/>
                    <a:pt x="2943" y="574"/>
                    <a:pt x="2969" y="577"/>
                  </a:cubicBezTo>
                  <a:cubicBezTo>
                    <a:pt x="2970" y="577"/>
                    <a:pt x="2971" y="578"/>
                    <a:pt x="2972" y="578"/>
                  </a:cubicBezTo>
                  <a:lnTo>
                    <a:pt x="2975" y="610"/>
                  </a:lnTo>
                  <a:lnTo>
                    <a:pt x="3029" y="605"/>
                  </a:lnTo>
                  <a:lnTo>
                    <a:pt x="3035" y="610"/>
                  </a:lnTo>
                  <a:lnTo>
                    <a:pt x="3054" y="603"/>
                  </a:lnTo>
                  <a:cubicBezTo>
                    <a:pt x="3064" y="599"/>
                    <a:pt x="3073" y="598"/>
                    <a:pt x="3082" y="598"/>
                  </a:cubicBezTo>
                  <a:cubicBezTo>
                    <a:pt x="3082" y="598"/>
                    <a:pt x="3083" y="598"/>
                    <a:pt x="3083" y="598"/>
                  </a:cubicBezTo>
                  <a:lnTo>
                    <a:pt x="3079" y="618"/>
                  </a:lnTo>
                  <a:cubicBezTo>
                    <a:pt x="3075" y="637"/>
                    <a:pt x="3069" y="642"/>
                    <a:pt x="3052" y="645"/>
                  </a:cubicBezTo>
                  <a:lnTo>
                    <a:pt x="3050" y="645"/>
                  </a:lnTo>
                  <a:cubicBezTo>
                    <a:pt x="3043" y="645"/>
                    <a:pt x="3037" y="646"/>
                    <a:pt x="3032" y="649"/>
                  </a:cubicBezTo>
                  <a:cubicBezTo>
                    <a:pt x="3022" y="653"/>
                    <a:pt x="3015" y="658"/>
                    <a:pt x="3009" y="663"/>
                  </a:cubicBezTo>
                  <a:cubicBezTo>
                    <a:pt x="3004" y="667"/>
                    <a:pt x="3000" y="672"/>
                    <a:pt x="2995" y="676"/>
                  </a:cubicBezTo>
                  <a:lnTo>
                    <a:pt x="2991" y="672"/>
                  </a:lnTo>
                  <a:lnTo>
                    <a:pt x="2967" y="701"/>
                  </a:lnTo>
                  <a:lnTo>
                    <a:pt x="2963" y="706"/>
                  </a:lnTo>
                  <a:lnTo>
                    <a:pt x="2962" y="707"/>
                  </a:lnTo>
                  <a:lnTo>
                    <a:pt x="2954" y="715"/>
                  </a:lnTo>
                  <a:lnTo>
                    <a:pt x="2958" y="726"/>
                  </a:lnTo>
                  <a:lnTo>
                    <a:pt x="2952" y="763"/>
                  </a:lnTo>
                  <a:lnTo>
                    <a:pt x="2929" y="763"/>
                  </a:lnTo>
                  <a:lnTo>
                    <a:pt x="2950" y="777"/>
                  </a:lnTo>
                  <a:lnTo>
                    <a:pt x="2949" y="785"/>
                  </a:lnTo>
                  <a:lnTo>
                    <a:pt x="2924" y="793"/>
                  </a:lnTo>
                  <a:lnTo>
                    <a:pt x="2909" y="783"/>
                  </a:lnTo>
                  <a:cubicBezTo>
                    <a:pt x="2903" y="778"/>
                    <a:pt x="2896" y="774"/>
                    <a:pt x="2889" y="770"/>
                  </a:cubicBezTo>
                  <a:cubicBezTo>
                    <a:pt x="2881" y="765"/>
                    <a:pt x="2873" y="763"/>
                    <a:pt x="2864" y="763"/>
                  </a:cubicBezTo>
                  <a:cubicBezTo>
                    <a:pt x="2849" y="763"/>
                    <a:pt x="2835" y="770"/>
                    <a:pt x="2826" y="784"/>
                  </a:cubicBezTo>
                  <a:lnTo>
                    <a:pt x="2764" y="783"/>
                  </a:lnTo>
                  <a:lnTo>
                    <a:pt x="2759" y="723"/>
                  </a:lnTo>
                  <a:lnTo>
                    <a:pt x="2725" y="780"/>
                  </a:lnTo>
                  <a:cubicBezTo>
                    <a:pt x="2722" y="778"/>
                    <a:pt x="2719" y="775"/>
                    <a:pt x="2717" y="772"/>
                  </a:cubicBezTo>
                  <a:cubicBezTo>
                    <a:pt x="2711" y="762"/>
                    <a:pt x="2700" y="750"/>
                    <a:pt x="2685" y="743"/>
                  </a:cubicBezTo>
                  <a:cubicBezTo>
                    <a:pt x="2678" y="740"/>
                    <a:pt x="2676" y="739"/>
                    <a:pt x="2677" y="729"/>
                  </a:cubicBezTo>
                  <a:cubicBezTo>
                    <a:pt x="2680" y="722"/>
                    <a:pt x="2681" y="714"/>
                    <a:pt x="2681" y="707"/>
                  </a:cubicBezTo>
                  <a:lnTo>
                    <a:pt x="2691" y="650"/>
                  </a:lnTo>
                  <a:lnTo>
                    <a:pt x="2656" y="673"/>
                  </a:lnTo>
                  <a:cubicBezTo>
                    <a:pt x="2655" y="672"/>
                    <a:pt x="2655" y="672"/>
                    <a:pt x="2654" y="671"/>
                  </a:cubicBezTo>
                  <a:lnTo>
                    <a:pt x="2638" y="660"/>
                  </a:lnTo>
                  <a:lnTo>
                    <a:pt x="2636" y="663"/>
                  </a:lnTo>
                  <a:cubicBezTo>
                    <a:pt x="2630" y="661"/>
                    <a:pt x="2624" y="660"/>
                    <a:pt x="2618" y="660"/>
                  </a:cubicBezTo>
                  <a:cubicBezTo>
                    <a:pt x="2615" y="660"/>
                    <a:pt x="2610" y="660"/>
                    <a:pt x="2606" y="661"/>
                  </a:cubicBezTo>
                  <a:lnTo>
                    <a:pt x="2589" y="602"/>
                  </a:lnTo>
                  <a:lnTo>
                    <a:pt x="2573" y="644"/>
                  </a:lnTo>
                  <a:lnTo>
                    <a:pt x="2545" y="657"/>
                  </a:lnTo>
                  <a:cubicBezTo>
                    <a:pt x="2535" y="658"/>
                    <a:pt x="2528" y="660"/>
                    <a:pt x="2521" y="664"/>
                  </a:cubicBezTo>
                  <a:cubicBezTo>
                    <a:pt x="2519" y="660"/>
                    <a:pt x="2517" y="656"/>
                    <a:pt x="2514" y="653"/>
                  </a:cubicBezTo>
                  <a:lnTo>
                    <a:pt x="2515" y="642"/>
                  </a:lnTo>
                  <a:lnTo>
                    <a:pt x="2489" y="637"/>
                  </a:lnTo>
                  <a:lnTo>
                    <a:pt x="2450" y="624"/>
                  </a:lnTo>
                  <a:lnTo>
                    <a:pt x="2449" y="636"/>
                  </a:lnTo>
                  <a:cubicBezTo>
                    <a:pt x="2425" y="643"/>
                    <a:pt x="2415" y="665"/>
                    <a:pt x="2411" y="675"/>
                  </a:cubicBezTo>
                  <a:cubicBezTo>
                    <a:pt x="2409" y="678"/>
                    <a:pt x="2408" y="682"/>
                    <a:pt x="2407" y="686"/>
                  </a:cubicBezTo>
                  <a:cubicBezTo>
                    <a:pt x="2403" y="688"/>
                    <a:pt x="2399" y="691"/>
                    <a:pt x="2394" y="695"/>
                  </a:cubicBezTo>
                  <a:cubicBezTo>
                    <a:pt x="2386" y="701"/>
                    <a:pt x="2377" y="707"/>
                    <a:pt x="2369" y="716"/>
                  </a:cubicBezTo>
                  <a:cubicBezTo>
                    <a:pt x="2363" y="714"/>
                    <a:pt x="2358" y="714"/>
                    <a:pt x="2353" y="714"/>
                  </a:cubicBezTo>
                  <a:cubicBezTo>
                    <a:pt x="2340" y="714"/>
                    <a:pt x="2317" y="718"/>
                    <a:pt x="2305" y="749"/>
                  </a:cubicBezTo>
                  <a:cubicBezTo>
                    <a:pt x="2304" y="749"/>
                    <a:pt x="2297" y="749"/>
                    <a:pt x="2297" y="749"/>
                  </a:cubicBezTo>
                  <a:cubicBezTo>
                    <a:pt x="2295" y="748"/>
                    <a:pt x="2292" y="748"/>
                    <a:pt x="2290" y="748"/>
                  </a:cubicBezTo>
                  <a:cubicBezTo>
                    <a:pt x="2244" y="748"/>
                    <a:pt x="2233" y="779"/>
                    <a:pt x="2229" y="802"/>
                  </a:cubicBezTo>
                  <a:cubicBezTo>
                    <a:pt x="2228" y="809"/>
                    <a:pt x="2227" y="816"/>
                    <a:pt x="2224" y="824"/>
                  </a:cubicBezTo>
                  <a:lnTo>
                    <a:pt x="2219" y="825"/>
                  </a:lnTo>
                  <a:cubicBezTo>
                    <a:pt x="2218" y="824"/>
                    <a:pt x="2216" y="823"/>
                    <a:pt x="2214" y="821"/>
                  </a:cubicBezTo>
                  <a:cubicBezTo>
                    <a:pt x="2212" y="819"/>
                    <a:pt x="2209" y="817"/>
                    <a:pt x="2206" y="815"/>
                  </a:cubicBezTo>
                  <a:lnTo>
                    <a:pt x="2203" y="812"/>
                  </a:lnTo>
                  <a:lnTo>
                    <a:pt x="2184" y="799"/>
                  </a:lnTo>
                  <a:lnTo>
                    <a:pt x="2165" y="811"/>
                  </a:lnTo>
                  <a:cubicBezTo>
                    <a:pt x="2163" y="813"/>
                    <a:pt x="2161" y="814"/>
                    <a:pt x="2158" y="815"/>
                  </a:cubicBezTo>
                  <a:cubicBezTo>
                    <a:pt x="2151" y="819"/>
                    <a:pt x="2144" y="824"/>
                    <a:pt x="2136" y="831"/>
                  </a:cubicBezTo>
                  <a:cubicBezTo>
                    <a:pt x="2121" y="844"/>
                    <a:pt x="2103" y="847"/>
                    <a:pt x="2085" y="849"/>
                  </a:cubicBezTo>
                  <a:cubicBezTo>
                    <a:pt x="2069" y="838"/>
                    <a:pt x="2052" y="832"/>
                    <a:pt x="2034" y="832"/>
                  </a:cubicBezTo>
                  <a:cubicBezTo>
                    <a:pt x="2025" y="832"/>
                    <a:pt x="2016" y="833"/>
                    <a:pt x="2008" y="836"/>
                  </a:cubicBezTo>
                  <a:cubicBezTo>
                    <a:pt x="2008" y="836"/>
                    <a:pt x="2007" y="836"/>
                    <a:pt x="2007" y="836"/>
                  </a:cubicBezTo>
                  <a:lnTo>
                    <a:pt x="2015" y="802"/>
                  </a:lnTo>
                  <a:lnTo>
                    <a:pt x="1951" y="835"/>
                  </a:lnTo>
                  <a:lnTo>
                    <a:pt x="1949" y="836"/>
                  </a:lnTo>
                  <a:cubicBezTo>
                    <a:pt x="1944" y="838"/>
                    <a:pt x="1936" y="841"/>
                    <a:pt x="1929" y="849"/>
                  </a:cubicBezTo>
                  <a:cubicBezTo>
                    <a:pt x="1923" y="855"/>
                    <a:pt x="1921" y="862"/>
                    <a:pt x="1920" y="868"/>
                  </a:cubicBezTo>
                  <a:cubicBezTo>
                    <a:pt x="1910" y="866"/>
                    <a:pt x="1900" y="865"/>
                    <a:pt x="1891" y="863"/>
                  </a:cubicBezTo>
                  <a:cubicBezTo>
                    <a:pt x="1887" y="863"/>
                    <a:pt x="1882" y="860"/>
                    <a:pt x="1880" y="856"/>
                  </a:cubicBezTo>
                  <a:cubicBezTo>
                    <a:pt x="1880" y="855"/>
                    <a:pt x="1879" y="854"/>
                    <a:pt x="1880" y="853"/>
                  </a:cubicBezTo>
                  <a:cubicBezTo>
                    <a:pt x="1898" y="812"/>
                    <a:pt x="1874" y="782"/>
                    <a:pt x="1866" y="772"/>
                  </a:cubicBezTo>
                  <a:cubicBezTo>
                    <a:pt x="1855" y="759"/>
                    <a:pt x="1836" y="735"/>
                    <a:pt x="1801" y="735"/>
                  </a:cubicBezTo>
                  <a:cubicBezTo>
                    <a:pt x="1800" y="735"/>
                    <a:pt x="1798" y="735"/>
                    <a:pt x="1797" y="736"/>
                  </a:cubicBezTo>
                  <a:cubicBezTo>
                    <a:pt x="1777" y="737"/>
                    <a:pt x="1751" y="738"/>
                    <a:pt x="1726" y="754"/>
                  </a:cubicBezTo>
                  <a:cubicBezTo>
                    <a:pt x="1725" y="755"/>
                    <a:pt x="1724" y="756"/>
                    <a:pt x="1723" y="756"/>
                  </a:cubicBezTo>
                  <a:cubicBezTo>
                    <a:pt x="1712" y="743"/>
                    <a:pt x="1697" y="741"/>
                    <a:pt x="1688" y="740"/>
                  </a:cubicBezTo>
                  <a:cubicBezTo>
                    <a:pt x="1687" y="740"/>
                    <a:pt x="1687" y="740"/>
                    <a:pt x="1686" y="740"/>
                  </a:cubicBezTo>
                  <a:lnTo>
                    <a:pt x="1660" y="734"/>
                  </a:lnTo>
                  <a:lnTo>
                    <a:pt x="1649" y="757"/>
                  </a:lnTo>
                  <a:cubicBezTo>
                    <a:pt x="1648" y="759"/>
                    <a:pt x="1648" y="760"/>
                    <a:pt x="1647" y="761"/>
                  </a:cubicBezTo>
                  <a:cubicBezTo>
                    <a:pt x="1645" y="765"/>
                    <a:pt x="1642" y="770"/>
                    <a:pt x="1641" y="777"/>
                  </a:cubicBezTo>
                  <a:cubicBezTo>
                    <a:pt x="1637" y="796"/>
                    <a:pt x="1629" y="811"/>
                    <a:pt x="1614" y="828"/>
                  </a:cubicBezTo>
                  <a:cubicBezTo>
                    <a:pt x="1604" y="838"/>
                    <a:pt x="1596" y="844"/>
                    <a:pt x="1585" y="847"/>
                  </a:cubicBezTo>
                  <a:cubicBezTo>
                    <a:pt x="1582" y="847"/>
                    <a:pt x="1579" y="848"/>
                    <a:pt x="1576" y="849"/>
                  </a:cubicBezTo>
                  <a:cubicBezTo>
                    <a:pt x="1564" y="851"/>
                    <a:pt x="1548" y="854"/>
                    <a:pt x="1535" y="865"/>
                  </a:cubicBezTo>
                  <a:cubicBezTo>
                    <a:pt x="1527" y="872"/>
                    <a:pt x="1516" y="874"/>
                    <a:pt x="1498" y="876"/>
                  </a:cubicBezTo>
                  <a:cubicBezTo>
                    <a:pt x="1493" y="877"/>
                    <a:pt x="1488" y="878"/>
                    <a:pt x="1482" y="879"/>
                  </a:cubicBezTo>
                  <a:cubicBezTo>
                    <a:pt x="1475" y="880"/>
                    <a:pt x="1470" y="883"/>
                    <a:pt x="1467" y="884"/>
                  </a:cubicBezTo>
                  <a:cubicBezTo>
                    <a:pt x="1466" y="885"/>
                    <a:pt x="1466" y="885"/>
                    <a:pt x="1464" y="886"/>
                  </a:cubicBezTo>
                  <a:lnTo>
                    <a:pt x="1447" y="895"/>
                  </a:lnTo>
                  <a:cubicBezTo>
                    <a:pt x="1437" y="895"/>
                    <a:pt x="1427" y="899"/>
                    <a:pt x="1418" y="906"/>
                  </a:cubicBezTo>
                  <a:cubicBezTo>
                    <a:pt x="1417" y="907"/>
                    <a:pt x="1415" y="908"/>
                    <a:pt x="1405" y="908"/>
                  </a:cubicBezTo>
                  <a:cubicBezTo>
                    <a:pt x="1402" y="908"/>
                    <a:pt x="1400" y="908"/>
                    <a:pt x="1397" y="908"/>
                  </a:cubicBezTo>
                  <a:cubicBezTo>
                    <a:pt x="1394" y="908"/>
                    <a:pt x="1390" y="908"/>
                    <a:pt x="1387" y="908"/>
                  </a:cubicBezTo>
                  <a:lnTo>
                    <a:pt x="1385" y="906"/>
                  </a:lnTo>
                  <a:cubicBezTo>
                    <a:pt x="1380" y="901"/>
                    <a:pt x="1376" y="896"/>
                    <a:pt x="1372" y="892"/>
                  </a:cubicBezTo>
                  <a:cubicBezTo>
                    <a:pt x="1372" y="892"/>
                    <a:pt x="1372" y="893"/>
                    <a:pt x="1373" y="893"/>
                  </a:cubicBezTo>
                  <a:lnTo>
                    <a:pt x="1356" y="903"/>
                  </a:lnTo>
                  <a:cubicBezTo>
                    <a:pt x="1356" y="903"/>
                    <a:pt x="1356" y="903"/>
                    <a:pt x="1356" y="903"/>
                  </a:cubicBezTo>
                  <a:lnTo>
                    <a:pt x="1372" y="892"/>
                  </a:lnTo>
                  <a:cubicBezTo>
                    <a:pt x="1369" y="886"/>
                    <a:pt x="1361" y="873"/>
                    <a:pt x="1345" y="869"/>
                  </a:cubicBezTo>
                  <a:cubicBezTo>
                    <a:pt x="1344" y="869"/>
                    <a:pt x="1344" y="869"/>
                    <a:pt x="1343" y="868"/>
                  </a:cubicBezTo>
                  <a:cubicBezTo>
                    <a:pt x="1347" y="866"/>
                    <a:pt x="1351" y="864"/>
                    <a:pt x="1355" y="861"/>
                  </a:cubicBezTo>
                  <a:cubicBezTo>
                    <a:pt x="1356" y="861"/>
                    <a:pt x="1357" y="861"/>
                    <a:pt x="1360" y="861"/>
                  </a:cubicBezTo>
                  <a:cubicBezTo>
                    <a:pt x="1385" y="859"/>
                    <a:pt x="1405" y="845"/>
                    <a:pt x="1417" y="821"/>
                  </a:cubicBezTo>
                  <a:lnTo>
                    <a:pt x="1424" y="805"/>
                  </a:lnTo>
                  <a:lnTo>
                    <a:pt x="1416" y="790"/>
                  </a:lnTo>
                  <a:cubicBezTo>
                    <a:pt x="1415" y="790"/>
                    <a:pt x="1415" y="789"/>
                    <a:pt x="1414" y="787"/>
                  </a:cubicBezTo>
                  <a:cubicBezTo>
                    <a:pt x="1411" y="780"/>
                    <a:pt x="1406" y="767"/>
                    <a:pt x="1394" y="759"/>
                  </a:cubicBezTo>
                  <a:cubicBezTo>
                    <a:pt x="1392" y="753"/>
                    <a:pt x="1389" y="745"/>
                    <a:pt x="1381" y="737"/>
                  </a:cubicBezTo>
                  <a:cubicBezTo>
                    <a:pt x="1374" y="730"/>
                    <a:pt x="1366" y="728"/>
                    <a:pt x="1362" y="727"/>
                  </a:cubicBezTo>
                  <a:cubicBezTo>
                    <a:pt x="1354" y="724"/>
                    <a:pt x="1316" y="711"/>
                    <a:pt x="1316" y="711"/>
                  </a:cubicBezTo>
                  <a:lnTo>
                    <a:pt x="1286" y="740"/>
                  </a:lnTo>
                  <a:cubicBezTo>
                    <a:pt x="1275" y="751"/>
                    <a:pt x="1265" y="762"/>
                    <a:pt x="1254" y="772"/>
                  </a:cubicBezTo>
                  <a:cubicBezTo>
                    <a:pt x="1254" y="772"/>
                    <a:pt x="1253" y="772"/>
                    <a:pt x="1253" y="772"/>
                  </a:cubicBezTo>
                  <a:cubicBezTo>
                    <a:pt x="1243" y="746"/>
                    <a:pt x="1223" y="740"/>
                    <a:pt x="1207" y="740"/>
                  </a:cubicBezTo>
                  <a:cubicBezTo>
                    <a:pt x="1204" y="740"/>
                    <a:pt x="1200" y="740"/>
                    <a:pt x="1197" y="741"/>
                  </a:cubicBezTo>
                  <a:lnTo>
                    <a:pt x="1173" y="744"/>
                  </a:lnTo>
                  <a:lnTo>
                    <a:pt x="1168" y="775"/>
                  </a:lnTo>
                  <a:cubicBezTo>
                    <a:pt x="1167" y="775"/>
                    <a:pt x="1167" y="775"/>
                    <a:pt x="1167" y="775"/>
                  </a:cubicBezTo>
                  <a:cubicBezTo>
                    <a:pt x="1165" y="774"/>
                    <a:pt x="1163" y="774"/>
                    <a:pt x="1162" y="774"/>
                  </a:cubicBezTo>
                  <a:cubicBezTo>
                    <a:pt x="1129" y="774"/>
                    <a:pt x="1119" y="799"/>
                    <a:pt x="1114" y="811"/>
                  </a:cubicBezTo>
                  <a:cubicBezTo>
                    <a:pt x="1113" y="814"/>
                    <a:pt x="1112" y="816"/>
                    <a:pt x="1111" y="819"/>
                  </a:cubicBezTo>
                  <a:cubicBezTo>
                    <a:pt x="1104" y="821"/>
                    <a:pt x="1098" y="826"/>
                    <a:pt x="1093" y="829"/>
                  </a:cubicBezTo>
                  <a:lnTo>
                    <a:pt x="1075" y="843"/>
                  </a:lnTo>
                  <a:cubicBezTo>
                    <a:pt x="1064" y="853"/>
                    <a:pt x="1052" y="862"/>
                    <a:pt x="1040" y="871"/>
                  </a:cubicBezTo>
                  <a:cubicBezTo>
                    <a:pt x="1039" y="871"/>
                    <a:pt x="1036" y="872"/>
                    <a:pt x="1034" y="873"/>
                  </a:cubicBezTo>
                  <a:lnTo>
                    <a:pt x="1032" y="873"/>
                  </a:lnTo>
                  <a:cubicBezTo>
                    <a:pt x="1021" y="877"/>
                    <a:pt x="998" y="884"/>
                    <a:pt x="991" y="908"/>
                  </a:cubicBezTo>
                  <a:cubicBezTo>
                    <a:pt x="984" y="932"/>
                    <a:pt x="1000" y="952"/>
                    <a:pt x="1009" y="963"/>
                  </a:cubicBezTo>
                  <a:lnTo>
                    <a:pt x="1014" y="969"/>
                  </a:lnTo>
                  <a:lnTo>
                    <a:pt x="998" y="980"/>
                  </a:lnTo>
                  <a:lnTo>
                    <a:pt x="1008" y="1008"/>
                  </a:lnTo>
                  <a:cubicBezTo>
                    <a:pt x="1008" y="1010"/>
                    <a:pt x="1009" y="1011"/>
                    <a:pt x="1010" y="1013"/>
                  </a:cubicBezTo>
                  <a:cubicBezTo>
                    <a:pt x="1010" y="1015"/>
                    <a:pt x="1010" y="1016"/>
                    <a:pt x="1011" y="1019"/>
                  </a:cubicBezTo>
                  <a:cubicBezTo>
                    <a:pt x="1012" y="1022"/>
                    <a:pt x="1013" y="1024"/>
                    <a:pt x="1013" y="1027"/>
                  </a:cubicBezTo>
                  <a:cubicBezTo>
                    <a:pt x="1013" y="1027"/>
                    <a:pt x="1013" y="1027"/>
                    <a:pt x="1013" y="1027"/>
                  </a:cubicBezTo>
                  <a:cubicBezTo>
                    <a:pt x="1011" y="1029"/>
                    <a:pt x="1009" y="1030"/>
                    <a:pt x="1007" y="1032"/>
                  </a:cubicBezTo>
                  <a:cubicBezTo>
                    <a:pt x="1000" y="1039"/>
                    <a:pt x="995" y="1045"/>
                    <a:pt x="989" y="1052"/>
                  </a:cubicBezTo>
                  <a:cubicBezTo>
                    <a:pt x="985" y="1057"/>
                    <a:pt x="982" y="1061"/>
                    <a:pt x="978" y="1065"/>
                  </a:cubicBezTo>
                  <a:cubicBezTo>
                    <a:pt x="977" y="1066"/>
                    <a:pt x="976" y="1067"/>
                    <a:pt x="973" y="1067"/>
                  </a:cubicBezTo>
                  <a:cubicBezTo>
                    <a:pt x="971" y="1067"/>
                    <a:pt x="968" y="1066"/>
                    <a:pt x="966" y="1063"/>
                  </a:cubicBezTo>
                  <a:cubicBezTo>
                    <a:pt x="959" y="1056"/>
                    <a:pt x="951" y="1051"/>
                    <a:pt x="946" y="1048"/>
                  </a:cubicBezTo>
                  <a:cubicBezTo>
                    <a:pt x="945" y="1048"/>
                    <a:pt x="944" y="1048"/>
                    <a:pt x="943" y="1047"/>
                  </a:cubicBezTo>
                  <a:cubicBezTo>
                    <a:pt x="938" y="1044"/>
                    <a:pt x="933" y="1041"/>
                    <a:pt x="927" y="1038"/>
                  </a:cubicBezTo>
                  <a:lnTo>
                    <a:pt x="868" y="1003"/>
                  </a:lnTo>
                  <a:lnTo>
                    <a:pt x="825" y="1091"/>
                  </a:lnTo>
                  <a:lnTo>
                    <a:pt x="853" y="1106"/>
                  </a:lnTo>
                  <a:cubicBezTo>
                    <a:pt x="860" y="1111"/>
                    <a:pt x="868" y="1114"/>
                    <a:pt x="875" y="1118"/>
                  </a:cubicBezTo>
                  <a:cubicBezTo>
                    <a:pt x="880" y="1120"/>
                    <a:pt x="885" y="1122"/>
                    <a:pt x="889" y="1125"/>
                  </a:cubicBezTo>
                  <a:cubicBezTo>
                    <a:pt x="888" y="1126"/>
                    <a:pt x="887" y="1127"/>
                    <a:pt x="887" y="1129"/>
                  </a:cubicBezTo>
                  <a:cubicBezTo>
                    <a:pt x="857" y="1133"/>
                    <a:pt x="846" y="1157"/>
                    <a:pt x="842" y="1167"/>
                  </a:cubicBezTo>
                  <a:cubicBezTo>
                    <a:pt x="841" y="1170"/>
                    <a:pt x="839" y="1173"/>
                    <a:pt x="838" y="1174"/>
                  </a:cubicBezTo>
                  <a:lnTo>
                    <a:pt x="830" y="1184"/>
                  </a:lnTo>
                  <a:cubicBezTo>
                    <a:pt x="824" y="1186"/>
                    <a:pt x="819" y="1189"/>
                    <a:pt x="815" y="1193"/>
                  </a:cubicBezTo>
                  <a:cubicBezTo>
                    <a:pt x="804" y="1203"/>
                    <a:pt x="794" y="1209"/>
                    <a:pt x="783" y="1212"/>
                  </a:cubicBezTo>
                  <a:cubicBezTo>
                    <a:pt x="782" y="1212"/>
                    <a:pt x="781" y="1212"/>
                    <a:pt x="781" y="1212"/>
                  </a:cubicBezTo>
                  <a:lnTo>
                    <a:pt x="766" y="1211"/>
                  </a:lnTo>
                  <a:cubicBezTo>
                    <a:pt x="760" y="1211"/>
                    <a:pt x="754" y="1211"/>
                    <a:pt x="748" y="1210"/>
                  </a:cubicBezTo>
                  <a:cubicBezTo>
                    <a:pt x="738" y="1210"/>
                    <a:pt x="730" y="1210"/>
                    <a:pt x="724" y="1208"/>
                  </a:cubicBezTo>
                  <a:cubicBezTo>
                    <a:pt x="717" y="1206"/>
                    <a:pt x="709" y="1202"/>
                    <a:pt x="701" y="1198"/>
                  </a:cubicBezTo>
                  <a:cubicBezTo>
                    <a:pt x="696" y="1195"/>
                    <a:pt x="691" y="1192"/>
                    <a:pt x="686" y="1190"/>
                  </a:cubicBezTo>
                  <a:lnTo>
                    <a:pt x="654" y="1175"/>
                  </a:lnTo>
                  <a:lnTo>
                    <a:pt x="638" y="1214"/>
                  </a:lnTo>
                  <a:lnTo>
                    <a:pt x="637" y="1214"/>
                  </a:lnTo>
                  <a:lnTo>
                    <a:pt x="607" y="1251"/>
                  </a:lnTo>
                  <a:lnTo>
                    <a:pt x="600" y="1260"/>
                  </a:lnTo>
                  <a:lnTo>
                    <a:pt x="599" y="1284"/>
                  </a:lnTo>
                  <a:lnTo>
                    <a:pt x="603" y="1292"/>
                  </a:lnTo>
                  <a:cubicBezTo>
                    <a:pt x="610" y="1305"/>
                    <a:pt x="623" y="1319"/>
                    <a:pt x="652" y="1319"/>
                  </a:cubicBezTo>
                  <a:lnTo>
                    <a:pt x="653" y="1319"/>
                  </a:lnTo>
                  <a:cubicBezTo>
                    <a:pt x="666" y="1319"/>
                    <a:pt x="680" y="1319"/>
                    <a:pt x="693" y="1319"/>
                  </a:cubicBezTo>
                  <a:lnTo>
                    <a:pt x="736" y="1319"/>
                  </a:lnTo>
                  <a:cubicBezTo>
                    <a:pt x="739" y="1319"/>
                    <a:pt x="742" y="1320"/>
                    <a:pt x="745" y="1320"/>
                  </a:cubicBezTo>
                  <a:cubicBezTo>
                    <a:pt x="748" y="1320"/>
                    <a:pt x="752" y="1319"/>
                    <a:pt x="756" y="1318"/>
                  </a:cubicBezTo>
                  <a:lnTo>
                    <a:pt x="757" y="1320"/>
                  </a:lnTo>
                  <a:cubicBezTo>
                    <a:pt x="758" y="1321"/>
                    <a:pt x="758" y="1323"/>
                    <a:pt x="759" y="1324"/>
                  </a:cubicBezTo>
                  <a:cubicBezTo>
                    <a:pt x="761" y="1330"/>
                    <a:pt x="768" y="1345"/>
                    <a:pt x="784" y="1350"/>
                  </a:cubicBezTo>
                  <a:cubicBezTo>
                    <a:pt x="791" y="1365"/>
                    <a:pt x="806" y="1371"/>
                    <a:pt x="814" y="1375"/>
                  </a:cubicBezTo>
                  <a:cubicBezTo>
                    <a:pt x="815" y="1375"/>
                    <a:pt x="815" y="1375"/>
                    <a:pt x="816" y="1375"/>
                  </a:cubicBezTo>
                  <a:lnTo>
                    <a:pt x="824" y="1424"/>
                  </a:lnTo>
                  <a:lnTo>
                    <a:pt x="886" y="1424"/>
                  </a:lnTo>
                  <a:cubicBezTo>
                    <a:pt x="894" y="1430"/>
                    <a:pt x="902" y="1437"/>
                    <a:pt x="912" y="1443"/>
                  </a:cubicBezTo>
                  <a:cubicBezTo>
                    <a:pt x="923" y="1449"/>
                    <a:pt x="936" y="1453"/>
                    <a:pt x="949" y="1453"/>
                  </a:cubicBezTo>
                  <a:cubicBezTo>
                    <a:pt x="951" y="1453"/>
                    <a:pt x="953" y="1453"/>
                    <a:pt x="955" y="1453"/>
                  </a:cubicBezTo>
                  <a:cubicBezTo>
                    <a:pt x="961" y="1452"/>
                    <a:pt x="967" y="1452"/>
                    <a:pt x="972" y="1452"/>
                  </a:cubicBezTo>
                  <a:lnTo>
                    <a:pt x="988" y="1452"/>
                  </a:lnTo>
                  <a:cubicBezTo>
                    <a:pt x="1002" y="1452"/>
                    <a:pt x="1017" y="1452"/>
                    <a:pt x="1033" y="1447"/>
                  </a:cubicBezTo>
                  <a:lnTo>
                    <a:pt x="1042" y="1446"/>
                  </a:lnTo>
                  <a:lnTo>
                    <a:pt x="1043" y="1459"/>
                  </a:lnTo>
                  <a:lnTo>
                    <a:pt x="1073" y="1477"/>
                  </a:lnTo>
                  <a:lnTo>
                    <a:pt x="1066" y="1504"/>
                  </a:lnTo>
                  <a:lnTo>
                    <a:pt x="1081" y="1511"/>
                  </a:lnTo>
                  <a:cubicBezTo>
                    <a:pt x="1067" y="1523"/>
                    <a:pt x="1055" y="1541"/>
                    <a:pt x="1053" y="1568"/>
                  </a:cubicBezTo>
                  <a:lnTo>
                    <a:pt x="1053" y="1577"/>
                  </a:lnTo>
                  <a:cubicBezTo>
                    <a:pt x="1047" y="1580"/>
                    <a:pt x="1041" y="1585"/>
                    <a:pt x="1035" y="1589"/>
                  </a:cubicBezTo>
                  <a:cubicBezTo>
                    <a:pt x="1022" y="1600"/>
                    <a:pt x="1006" y="1608"/>
                    <a:pt x="988" y="1613"/>
                  </a:cubicBezTo>
                  <a:lnTo>
                    <a:pt x="964" y="1621"/>
                  </a:lnTo>
                  <a:lnTo>
                    <a:pt x="965" y="1678"/>
                  </a:lnTo>
                  <a:cubicBezTo>
                    <a:pt x="951" y="1690"/>
                    <a:pt x="941" y="1705"/>
                    <a:pt x="935" y="1724"/>
                  </a:cubicBezTo>
                  <a:cubicBezTo>
                    <a:pt x="935" y="1724"/>
                    <a:pt x="935" y="1724"/>
                    <a:pt x="935" y="1725"/>
                  </a:cubicBezTo>
                  <a:cubicBezTo>
                    <a:pt x="923" y="1725"/>
                    <a:pt x="912" y="1727"/>
                    <a:pt x="902" y="1729"/>
                  </a:cubicBezTo>
                  <a:lnTo>
                    <a:pt x="899" y="1729"/>
                  </a:lnTo>
                  <a:cubicBezTo>
                    <a:pt x="890" y="1731"/>
                    <a:pt x="881" y="1735"/>
                    <a:pt x="873" y="1739"/>
                  </a:cubicBezTo>
                  <a:cubicBezTo>
                    <a:pt x="864" y="1744"/>
                    <a:pt x="855" y="1750"/>
                    <a:pt x="846" y="1755"/>
                  </a:cubicBezTo>
                  <a:lnTo>
                    <a:pt x="818" y="1773"/>
                  </a:lnTo>
                  <a:lnTo>
                    <a:pt x="821" y="1804"/>
                  </a:lnTo>
                  <a:cubicBezTo>
                    <a:pt x="815" y="1807"/>
                    <a:pt x="809" y="1811"/>
                    <a:pt x="802" y="1814"/>
                  </a:cubicBezTo>
                  <a:cubicBezTo>
                    <a:pt x="788" y="1821"/>
                    <a:pt x="773" y="1829"/>
                    <a:pt x="758" y="1836"/>
                  </a:cubicBezTo>
                  <a:cubicBezTo>
                    <a:pt x="747" y="1842"/>
                    <a:pt x="739" y="1849"/>
                    <a:pt x="731" y="1855"/>
                  </a:cubicBezTo>
                  <a:cubicBezTo>
                    <a:pt x="731" y="1855"/>
                    <a:pt x="726" y="1859"/>
                    <a:pt x="725" y="1860"/>
                  </a:cubicBezTo>
                  <a:cubicBezTo>
                    <a:pt x="722" y="1859"/>
                    <a:pt x="718" y="1859"/>
                    <a:pt x="715" y="1859"/>
                  </a:cubicBezTo>
                  <a:cubicBezTo>
                    <a:pt x="705" y="1859"/>
                    <a:pt x="697" y="1862"/>
                    <a:pt x="690" y="1865"/>
                  </a:cubicBezTo>
                  <a:cubicBezTo>
                    <a:pt x="689" y="1865"/>
                    <a:pt x="688" y="1866"/>
                    <a:pt x="686" y="1866"/>
                  </a:cubicBezTo>
                  <a:lnTo>
                    <a:pt x="650" y="1876"/>
                  </a:lnTo>
                  <a:lnTo>
                    <a:pt x="666" y="1912"/>
                  </a:lnTo>
                  <a:cubicBezTo>
                    <a:pt x="662" y="1916"/>
                    <a:pt x="659" y="1919"/>
                    <a:pt x="657" y="1922"/>
                  </a:cubicBezTo>
                  <a:cubicBezTo>
                    <a:pt x="648" y="1939"/>
                    <a:pt x="653" y="1955"/>
                    <a:pt x="655" y="1962"/>
                  </a:cubicBezTo>
                  <a:lnTo>
                    <a:pt x="656" y="1964"/>
                  </a:lnTo>
                  <a:cubicBezTo>
                    <a:pt x="656" y="1966"/>
                    <a:pt x="657" y="1969"/>
                    <a:pt x="658" y="1971"/>
                  </a:cubicBezTo>
                  <a:cubicBezTo>
                    <a:pt x="657" y="1971"/>
                    <a:pt x="656" y="1971"/>
                    <a:pt x="655" y="1971"/>
                  </a:cubicBezTo>
                  <a:cubicBezTo>
                    <a:pt x="639" y="1971"/>
                    <a:pt x="623" y="1977"/>
                    <a:pt x="611" y="1981"/>
                  </a:cubicBezTo>
                  <a:cubicBezTo>
                    <a:pt x="608" y="1982"/>
                    <a:pt x="605" y="1984"/>
                    <a:pt x="602" y="1984"/>
                  </a:cubicBezTo>
                  <a:cubicBezTo>
                    <a:pt x="597" y="1986"/>
                    <a:pt x="592" y="1989"/>
                    <a:pt x="588" y="1991"/>
                  </a:cubicBezTo>
                  <a:cubicBezTo>
                    <a:pt x="585" y="1991"/>
                    <a:pt x="582" y="1990"/>
                    <a:pt x="579" y="1990"/>
                  </a:cubicBezTo>
                  <a:cubicBezTo>
                    <a:pt x="570" y="1990"/>
                    <a:pt x="561" y="1994"/>
                    <a:pt x="553" y="2000"/>
                  </a:cubicBezTo>
                  <a:cubicBezTo>
                    <a:pt x="548" y="2004"/>
                    <a:pt x="541" y="2008"/>
                    <a:pt x="532" y="2011"/>
                  </a:cubicBezTo>
                  <a:cubicBezTo>
                    <a:pt x="526" y="2014"/>
                    <a:pt x="522" y="2015"/>
                    <a:pt x="520" y="2015"/>
                  </a:cubicBezTo>
                  <a:cubicBezTo>
                    <a:pt x="499" y="2015"/>
                    <a:pt x="480" y="2023"/>
                    <a:pt x="462" y="2037"/>
                  </a:cubicBezTo>
                  <a:cubicBezTo>
                    <a:pt x="451" y="2046"/>
                    <a:pt x="441" y="2056"/>
                    <a:pt x="430" y="2065"/>
                  </a:cubicBezTo>
                  <a:lnTo>
                    <a:pt x="429" y="2066"/>
                  </a:lnTo>
                  <a:cubicBezTo>
                    <a:pt x="421" y="2073"/>
                    <a:pt x="413" y="2080"/>
                    <a:pt x="405" y="2087"/>
                  </a:cubicBezTo>
                  <a:cubicBezTo>
                    <a:pt x="403" y="2088"/>
                    <a:pt x="399" y="2090"/>
                    <a:pt x="396" y="2091"/>
                  </a:cubicBezTo>
                  <a:cubicBezTo>
                    <a:pt x="392" y="2093"/>
                    <a:pt x="388" y="2095"/>
                    <a:pt x="383" y="2096"/>
                  </a:cubicBezTo>
                  <a:lnTo>
                    <a:pt x="331" y="2117"/>
                  </a:lnTo>
                  <a:lnTo>
                    <a:pt x="353" y="2143"/>
                  </a:lnTo>
                  <a:cubicBezTo>
                    <a:pt x="352" y="2144"/>
                    <a:pt x="351" y="2145"/>
                    <a:pt x="349" y="2146"/>
                  </a:cubicBezTo>
                  <a:cubicBezTo>
                    <a:pt x="318" y="2147"/>
                    <a:pt x="291" y="2162"/>
                    <a:pt x="271" y="2189"/>
                  </a:cubicBezTo>
                  <a:cubicBezTo>
                    <a:pt x="269" y="2190"/>
                    <a:pt x="268" y="2191"/>
                    <a:pt x="266" y="2192"/>
                  </a:cubicBezTo>
                  <a:cubicBezTo>
                    <a:pt x="245" y="2209"/>
                    <a:pt x="235" y="2223"/>
                    <a:pt x="242" y="2247"/>
                  </a:cubicBezTo>
                  <a:lnTo>
                    <a:pt x="210" y="2279"/>
                  </a:lnTo>
                  <a:lnTo>
                    <a:pt x="255" y="2338"/>
                  </a:lnTo>
                  <a:lnTo>
                    <a:pt x="280" y="2322"/>
                  </a:lnTo>
                  <a:cubicBezTo>
                    <a:pt x="288" y="2318"/>
                    <a:pt x="295" y="2313"/>
                    <a:pt x="303" y="2309"/>
                  </a:cubicBezTo>
                  <a:cubicBezTo>
                    <a:pt x="321" y="2298"/>
                    <a:pt x="340" y="2287"/>
                    <a:pt x="357" y="2273"/>
                  </a:cubicBezTo>
                  <a:cubicBezTo>
                    <a:pt x="362" y="2269"/>
                    <a:pt x="368" y="2265"/>
                    <a:pt x="373" y="2260"/>
                  </a:cubicBezTo>
                  <a:cubicBezTo>
                    <a:pt x="372" y="2263"/>
                    <a:pt x="371" y="2266"/>
                    <a:pt x="370" y="2269"/>
                  </a:cubicBezTo>
                  <a:lnTo>
                    <a:pt x="364" y="2271"/>
                  </a:lnTo>
                  <a:lnTo>
                    <a:pt x="365" y="2282"/>
                  </a:lnTo>
                  <a:lnTo>
                    <a:pt x="349" y="2316"/>
                  </a:lnTo>
                  <a:lnTo>
                    <a:pt x="343" y="2327"/>
                  </a:lnTo>
                  <a:lnTo>
                    <a:pt x="342" y="2327"/>
                  </a:lnTo>
                  <a:lnTo>
                    <a:pt x="341" y="2329"/>
                  </a:lnTo>
                  <a:lnTo>
                    <a:pt x="330" y="2339"/>
                  </a:lnTo>
                  <a:lnTo>
                    <a:pt x="329" y="2339"/>
                  </a:lnTo>
                  <a:lnTo>
                    <a:pt x="317" y="2351"/>
                  </a:lnTo>
                  <a:lnTo>
                    <a:pt x="312" y="2356"/>
                  </a:lnTo>
                  <a:lnTo>
                    <a:pt x="280" y="2376"/>
                  </a:lnTo>
                  <a:lnTo>
                    <a:pt x="277" y="2376"/>
                  </a:lnTo>
                  <a:lnTo>
                    <a:pt x="263" y="2387"/>
                  </a:lnTo>
                  <a:lnTo>
                    <a:pt x="252" y="2394"/>
                  </a:lnTo>
                  <a:lnTo>
                    <a:pt x="227" y="2403"/>
                  </a:lnTo>
                  <a:lnTo>
                    <a:pt x="223" y="2404"/>
                  </a:lnTo>
                  <a:lnTo>
                    <a:pt x="216" y="2402"/>
                  </a:lnTo>
                  <a:cubicBezTo>
                    <a:pt x="204" y="2388"/>
                    <a:pt x="190" y="2381"/>
                    <a:pt x="173" y="2381"/>
                  </a:cubicBezTo>
                  <a:cubicBezTo>
                    <a:pt x="171" y="2381"/>
                    <a:pt x="169" y="2381"/>
                    <a:pt x="166" y="2382"/>
                  </a:cubicBezTo>
                  <a:cubicBezTo>
                    <a:pt x="165" y="2381"/>
                    <a:pt x="163" y="2381"/>
                    <a:pt x="161" y="2380"/>
                  </a:cubicBezTo>
                  <a:cubicBezTo>
                    <a:pt x="157" y="2379"/>
                    <a:pt x="154" y="2378"/>
                    <a:pt x="149" y="2377"/>
                  </a:cubicBezTo>
                  <a:lnTo>
                    <a:pt x="148" y="2377"/>
                  </a:lnTo>
                  <a:lnTo>
                    <a:pt x="129" y="2374"/>
                  </a:lnTo>
                  <a:lnTo>
                    <a:pt x="120" y="2380"/>
                  </a:lnTo>
                  <a:cubicBezTo>
                    <a:pt x="108" y="2387"/>
                    <a:pt x="99" y="2392"/>
                    <a:pt x="89" y="2395"/>
                  </a:cubicBezTo>
                  <a:cubicBezTo>
                    <a:pt x="41" y="2410"/>
                    <a:pt x="15" y="2447"/>
                    <a:pt x="24" y="2489"/>
                  </a:cubicBezTo>
                  <a:lnTo>
                    <a:pt x="24" y="2490"/>
                  </a:lnTo>
                  <a:lnTo>
                    <a:pt x="23" y="2493"/>
                  </a:lnTo>
                  <a:cubicBezTo>
                    <a:pt x="21" y="2500"/>
                    <a:pt x="18" y="2507"/>
                    <a:pt x="16" y="2514"/>
                  </a:cubicBezTo>
                  <a:cubicBezTo>
                    <a:pt x="15" y="2517"/>
                    <a:pt x="14" y="2521"/>
                    <a:pt x="13" y="2525"/>
                  </a:cubicBezTo>
                  <a:lnTo>
                    <a:pt x="0" y="2571"/>
                  </a:lnTo>
                  <a:lnTo>
                    <a:pt x="36" y="2571"/>
                  </a:lnTo>
                  <a:cubicBezTo>
                    <a:pt x="39" y="2576"/>
                    <a:pt x="42" y="2581"/>
                    <a:pt x="45" y="2586"/>
                  </a:cubicBezTo>
                  <a:lnTo>
                    <a:pt x="6" y="2618"/>
                  </a:lnTo>
                  <a:lnTo>
                    <a:pt x="64" y="2637"/>
                  </a:lnTo>
                  <a:cubicBezTo>
                    <a:pt x="66" y="2638"/>
                    <a:pt x="68" y="2638"/>
                    <a:pt x="70" y="2639"/>
                  </a:cubicBezTo>
                  <a:cubicBezTo>
                    <a:pt x="77" y="2642"/>
                    <a:pt x="85" y="2645"/>
                    <a:pt x="94" y="2646"/>
                  </a:cubicBezTo>
                  <a:cubicBezTo>
                    <a:pt x="108" y="2648"/>
                    <a:pt x="123" y="2649"/>
                    <a:pt x="137" y="2649"/>
                  </a:cubicBezTo>
                  <a:cubicBezTo>
                    <a:pt x="161" y="2649"/>
                    <a:pt x="185" y="2646"/>
                    <a:pt x="211" y="2641"/>
                  </a:cubicBezTo>
                  <a:cubicBezTo>
                    <a:pt x="209" y="2644"/>
                    <a:pt x="207" y="2647"/>
                    <a:pt x="206" y="2650"/>
                  </a:cubicBezTo>
                  <a:cubicBezTo>
                    <a:pt x="203" y="2655"/>
                    <a:pt x="201" y="2659"/>
                    <a:pt x="199" y="2662"/>
                  </a:cubicBezTo>
                  <a:lnTo>
                    <a:pt x="166" y="2703"/>
                  </a:lnTo>
                  <a:lnTo>
                    <a:pt x="214" y="2713"/>
                  </a:lnTo>
                  <a:cubicBezTo>
                    <a:pt x="214" y="2714"/>
                    <a:pt x="214" y="2715"/>
                    <a:pt x="215" y="2715"/>
                  </a:cubicBezTo>
                  <a:cubicBezTo>
                    <a:pt x="215" y="2716"/>
                    <a:pt x="214" y="2716"/>
                    <a:pt x="214" y="2716"/>
                  </a:cubicBezTo>
                  <a:cubicBezTo>
                    <a:pt x="207" y="2722"/>
                    <a:pt x="196" y="2731"/>
                    <a:pt x="191" y="2746"/>
                  </a:cubicBezTo>
                  <a:cubicBezTo>
                    <a:pt x="187" y="2750"/>
                    <a:pt x="183" y="2753"/>
                    <a:pt x="180" y="2755"/>
                  </a:cubicBezTo>
                  <a:cubicBezTo>
                    <a:pt x="175" y="2757"/>
                    <a:pt x="170" y="2759"/>
                    <a:pt x="163" y="2762"/>
                  </a:cubicBezTo>
                  <a:cubicBezTo>
                    <a:pt x="160" y="2763"/>
                    <a:pt x="156" y="2765"/>
                    <a:pt x="151" y="2767"/>
                  </a:cubicBezTo>
                  <a:lnTo>
                    <a:pt x="135" y="2773"/>
                  </a:lnTo>
                  <a:lnTo>
                    <a:pt x="127" y="2817"/>
                  </a:lnTo>
                  <a:lnTo>
                    <a:pt x="138" y="2835"/>
                  </a:lnTo>
                  <a:cubicBezTo>
                    <a:pt x="143" y="2843"/>
                    <a:pt x="148" y="2851"/>
                    <a:pt x="153" y="2859"/>
                  </a:cubicBezTo>
                  <a:lnTo>
                    <a:pt x="132" y="2878"/>
                  </a:lnTo>
                  <a:lnTo>
                    <a:pt x="158" y="2941"/>
                  </a:lnTo>
                  <a:lnTo>
                    <a:pt x="191" y="2941"/>
                  </a:lnTo>
                  <a:lnTo>
                    <a:pt x="193" y="2941"/>
                  </a:lnTo>
                  <a:lnTo>
                    <a:pt x="199" y="2941"/>
                  </a:lnTo>
                  <a:lnTo>
                    <a:pt x="213" y="2933"/>
                  </a:lnTo>
                  <a:cubicBezTo>
                    <a:pt x="216" y="2940"/>
                    <a:pt x="221" y="2946"/>
                    <a:pt x="227" y="2952"/>
                  </a:cubicBezTo>
                  <a:lnTo>
                    <a:pt x="232" y="2956"/>
                  </a:lnTo>
                  <a:lnTo>
                    <a:pt x="233" y="2956"/>
                  </a:lnTo>
                  <a:lnTo>
                    <a:pt x="232" y="2959"/>
                  </a:lnTo>
                  <a:lnTo>
                    <a:pt x="245" y="2999"/>
                  </a:lnTo>
                  <a:cubicBezTo>
                    <a:pt x="240" y="3006"/>
                    <a:pt x="254" y="3015"/>
                    <a:pt x="250" y="3026"/>
                  </a:cubicBezTo>
                  <a:cubicBezTo>
                    <a:pt x="243" y="3053"/>
                    <a:pt x="254" y="3077"/>
                    <a:pt x="278" y="3088"/>
                  </a:cubicBezTo>
                  <a:cubicBezTo>
                    <a:pt x="283" y="3090"/>
                    <a:pt x="288" y="3092"/>
                    <a:pt x="293" y="3095"/>
                  </a:cubicBezTo>
                  <a:cubicBezTo>
                    <a:pt x="298" y="3098"/>
                    <a:pt x="303" y="3101"/>
                    <a:pt x="308" y="3103"/>
                  </a:cubicBezTo>
                  <a:cubicBezTo>
                    <a:pt x="309" y="3105"/>
                    <a:pt x="310" y="3107"/>
                    <a:pt x="310" y="3108"/>
                  </a:cubicBezTo>
                  <a:cubicBezTo>
                    <a:pt x="312" y="3113"/>
                    <a:pt x="314" y="3117"/>
                    <a:pt x="316" y="3121"/>
                  </a:cubicBezTo>
                  <a:cubicBezTo>
                    <a:pt x="318" y="3124"/>
                    <a:pt x="320" y="3128"/>
                    <a:pt x="321" y="3132"/>
                  </a:cubicBezTo>
                  <a:cubicBezTo>
                    <a:pt x="322" y="3133"/>
                    <a:pt x="323" y="3135"/>
                    <a:pt x="324" y="3137"/>
                  </a:cubicBezTo>
                  <a:cubicBezTo>
                    <a:pt x="323" y="3144"/>
                    <a:pt x="325" y="3150"/>
                    <a:pt x="327" y="3154"/>
                  </a:cubicBezTo>
                  <a:cubicBezTo>
                    <a:pt x="321" y="3161"/>
                    <a:pt x="319" y="3168"/>
                    <a:pt x="318" y="3172"/>
                  </a:cubicBezTo>
                  <a:lnTo>
                    <a:pt x="312" y="3190"/>
                  </a:lnTo>
                  <a:lnTo>
                    <a:pt x="326" y="3205"/>
                  </a:lnTo>
                  <a:cubicBezTo>
                    <a:pt x="334" y="3214"/>
                    <a:pt x="345" y="3219"/>
                    <a:pt x="356" y="3220"/>
                  </a:cubicBezTo>
                  <a:lnTo>
                    <a:pt x="340" y="3234"/>
                  </a:lnTo>
                  <a:lnTo>
                    <a:pt x="337" y="3242"/>
                  </a:lnTo>
                  <a:cubicBezTo>
                    <a:pt x="328" y="3268"/>
                    <a:pt x="340" y="3289"/>
                    <a:pt x="349" y="3304"/>
                  </a:cubicBezTo>
                  <a:cubicBezTo>
                    <a:pt x="351" y="3307"/>
                    <a:pt x="352" y="3309"/>
                    <a:pt x="353" y="3312"/>
                  </a:cubicBezTo>
                  <a:cubicBezTo>
                    <a:pt x="361" y="3327"/>
                    <a:pt x="372" y="3340"/>
                    <a:pt x="381" y="3351"/>
                  </a:cubicBezTo>
                  <a:cubicBezTo>
                    <a:pt x="384" y="3354"/>
                    <a:pt x="386" y="3357"/>
                    <a:pt x="388" y="3359"/>
                  </a:cubicBezTo>
                  <a:cubicBezTo>
                    <a:pt x="391" y="3363"/>
                    <a:pt x="395" y="3366"/>
                    <a:pt x="398" y="3368"/>
                  </a:cubicBezTo>
                  <a:cubicBezTo>
                    <a:pt x="396" y="3378"/>
                    <a:pt x="395" y="3389"/>
                    <a:pt x="395" y="3401"/>
                  </a:cubicBezTo>
                  <a:cubicBezTo>
                    <a:pt x="392" y="3405"/>
                    <a:pt x="389" y="3408"/>
                    <a:pt x="387" y="3411"/>
                  </a:cubicBezTo>
                  <a:cubicBezTo>
                    <a:pt x="384" y="3415"/>
                    <a:pt x="380" y="3420"/>
                    <a:pt x="378" y="3421"/>
                  </a:cubicBezTo>
                  <a:cubicBezTo>
                    <a:pt x="366" y="3426"/>
                    <a:pt x="361" y="3435"/>
                    <a:pt x="359" y="3438"/>
                  </a:cubicBezTo>
                  <a:lnTo>
                    <a:pt x="333" y="3475"/>
                  </a:lnTo>
                  <a:lnTo>
                    <a:pt x="435" y="3509"/>
                  </a:lnTo>
                  <a:lnTo>
                    <a:pt x="449" y="3487"/>
                  </a:lnTo>
                  <a:cubicBezTo>
                    <a:pt x="451" y="3483"/>
                    <a:pt x="454" y="3479"/>
                    <a:pt x="458" y="3476"/>
                  </a:cubicBezTo>
                  <a:cubicBezTo>
                    <a:pt x="461" y="3483"/>
                    <a:pt x="464" y="3489"/>
                    <a:pt x="467" y="3496"/>
                  </a:cubicBezTo>
                  <a:cubicBezTo>
                    <a:pt x="454" y="3527"/>
                    <a:pt x="458" y="3544"/>
                    <a:pt x="481" y="3569"/>
                  </a:cubicBezTo>
                  <a:cubicBezTo>
                    <a:pt x="493" y="3589"/>
                    <a:pt x="509" y="3602"/>
                    <a:pt x="530" y="3606"/>
                  </a:cubicBezTo>
                  <a:cubicBezTo>
                    <a:pt x="531" y="3608"/>
                    <a:pt x="532" y="3610"/>
                    <a:pt x="533" y="3613"/>
                  </a:cubicBezTo>
                  <a:cubicBezTo>
                    <a:pt x="526" y="3622"/>
                    <a:pt x="517" y="3633"/>
                    <a:pt x="512" y="3648"/>
                  </a:cubicBezTo>
                  <a:cubicBezTo>
                    <a:pt x="510" y="3652"/>
                    <a:pt x="506" y="3655"/>
                    <a:pt x="494" y="3663"/>
                  </a:cubicBezTo>
                  <a:cubicBezTo>
                    <a:pt x="486" y="3668"/>
                    <a:pt x="476" y="3674"/>
                    <a:pt x="467" y="3683"/>
                  </a:cubicBezTo>
                  <a:cubicBezTo>
                    <a:pt x="445" y="3691"/>
                    <a:pt x="430" y="3705"/>
                    <a:pt x="418" y="3717"/>
                  </a:cubicBezTo>
                  <a:lnTo>
                    <a:pt x="416" y="3718"/>
                  </a:lnTo>
                  <a:cubicBezTo>
                    <a:pt x="414" y="3721"/>
                    <a:pt x="412" y="3723"/>
                    <a:pt x="409" y="3725"/>
                  </a:cubicBezTo>
                  <a:cubicBezTo>
                    <a:pt x="408" y="3726"/>
                    <a:pt x="406" y="3727"/>
                    <a:pt x="404" y="3729"/>
                  </a:cubicBezTo>
                  <a:cubicBezTo>
                    <a:pt x="382" y="3731"/>
                    <a:pt x="372" y="3747"/>
                    <a:pt x="368" y="3755"/>
                  </a:cubicBezTo>
                  <a:lnTo>
                    <a:pt x="362" y="3761"/>
                  </a:lnTo>
                  <a:lnTo>
                    <a:pt x="360" y="3771"/>
                  </a:lnTo>
                  <a:lnTo>
                    <a:pt x="359" y="3771"/>
                  </a:lnTo>
                  <a:lnTo>
                    <a:pt x="356" y="3788"/>
                  </a:lnTo>
                  <a:lnTo>
                    <a:pt x="351" y="3804"/>
                  </a:lnTo>
                  <a:lnTo>
                    <a:pt x="352" y="3804"/>
                  </a:lnTo>
                  <a:lnTo>
                    <a:pt x="345" y="3844"/>
                  </a:lnTo>
                  <a:lnTo>
                    <a:pt x="340" y="3846"/>
                  </a:lnTo>
                  <a:lnTo>
                    <a:pt x="344" y="3854"/>
                  </a:lnTo>
                  <a:lnTo>
                    <a:pt x="343" y="3862"/>
                  </a:lnTo>
                  <a:lnTo>
                    <a:pt x="348" y="3863"/>
                  </a:lnTo>
                  <a:lnTo>
                    <a:pt x="367" y="3901"/>
                  </a:lnTo>
                  <a:lnTo>
                    <a:pt x="427" y="3901"/>
                  </a:lnTo>
                  <a:lnTo>
                    <a:pt x="437" y="3890"/>
                  </a:lnTo>
                  <a:cubicBezTo>
                    <a:pt x="441" y="3886"/>
                    <a:pt x="444" y="3882"/>
                    <a:pt x="447" y="3878"/>
                  </a:cubicBezTo>
                  <a:lnTo>
                    <a:pt x="460" y="3887"/>
                  </a:lnTo>
                  <a:cubicBezTo>
                    <a:pt x="450" y="3894"/>
                    <a:pt x="446" y="3903"/>
                    <a:pt x="445" y="3907"/>
                  </a:cubicBezTo>
                  <a:lnTo>
                    <a:pt x="444" y="3909"/>
                  </a:lnTo>
                  <a:lnTo>
                    <a:pt x="435" y="3929"/>
                  </a:lnTo>
                  <a:lnTo>
                    <a:pt x="450" y="3945"/>
                  </a:lnTo>
                  <a:cubicBezTo>
                    <a:pt x="460" y="3956"/>
                    <a:pt x="462" y="3973"/>
                    <a:pt x="464" y="3990"/>
                  </a:cubicBezTo>
                  <a:cubicBezTo>
                    <a:pt x="464" y="3993"/>
                    <a:pt x="464" y="3997"/>
                    <a:pt x="465" y="4001"/>
                  </a:cubicBezTo>
                  <a:cubicBezTo>
                    <a:pt x="465" y="4007"/>
                    <a:pt x="466" y="4013"/>
                    <a:pt x="466" y="4019"/>
                  </a:cubicBezTo>
                  <a:cubicBezTo>
                    <a:pt x="468" y="4033"/>
                    <a:pt x="462" y="4048"/>
                    <a:pt x="454" y="4065"/>
                  </a:cubicBezTo>
                  <a:cubicBezTo>
                    <a:pt x="451" y="4072"/>
                    <a:pt x="448" y="4080"/>
                    <a:pt x="445" y="4088"/>
                  </a:cubicBezTo>
                  <a:lnTo>
                    <a:pt x="424" y="4096"/>
                  </a:lnTo>
                  <a:lnTo>
                    <a:pt x="419" y="4111"/>
                  </a:lnTo>
                  <a:cubicBezTo>
                    <a:pt x="413" y="4134"/>
                    <a:pt x="420" y="4152"/>
                    <a:pt x="424" y="4164"/>
                  </a:cubicBezTo>
                  <a:cubicBezTo>
                    <a:pt x="425" y="4167"/>
                    <a:pt x="426" y="4171"/>
                    <a:pt x="427" y="4173"/>
                  </a:cubicBezTo>
                  <a:cubicBezTo>
                    <a:pt x="428" y="4181"/>
                    <a:pt x="428" y="4191"/>
                    <a:pt x="428" y="4200"/>
                  </a:cubicBezTo>
                  <a:lnTo>
                    <a:pt x="428" y="4206"/>
                  </a:lnTo>
                  <a:cubicBezTo>
                    <a:pt x="425" y="4212"/>
                    <a:pt x="422" y="4218"/>
                    <a:pt x="420" y="4226"/>
                  </a:cubicBezTo>
                  <a:cubicBezTo>
                    <a:pt x="411" y="4227"/>
                    <a:pt x="402" y="4229"/>
                    <a:pt x="393" y="4230"/>
                  </a:cubicBezTo>
                  <a:lnTo>
                    <a:pt x="334" y="4239"/>
                  </a:lnTo>
                  <a:lnTo>
                    <a:pt x="354" y="4279"/>
                  </a:lnTo>
                  <a:cubicBezTo>
                    <a:pt x="355" y="4281"/>
                    <a:pt x="355" y="4284"/>
                    <a:pt x="357" y="4287"/>
                  </a:cubicBezTo>
                  <a:cubicBezTo>
                    <a:pt x="361" y="4298"/>
                    <a:pt x="366" y="4311"/>
                    <a:pt x="377" y="4322"/>
                  </a:cubicBezTo>
                  <a:cubicBezTo>
                    <a:pt x="384" y="4329"/>
                    <a:pt x="385" y="4333"/>
                    <a:pt x="377" y="4360"/>
                  </a:cubicBezTo>
                  <a:cubicBezTo>
                    <a:pt x="376" y="4364"/>
                    <a:pt x="375" y="4367"/>
                    <a:pt x="374" y="4370"/>
                  </a:cubicBezTo>
                  <a:cubicBezTo>
                    <a:pt x="371" y="4379"/>
                    <a:pt x="366" y="4389"/>
                    <a:pt x="362" y="4399"/>
                  </a:cubicBezTo>
                  <a:cubicBezTo>
                    <a:pt x="359" y="4405"/>
                    <a:pt x="356" y="4410"/>
                    <a:pt x="354" y="4416"/>
                  </a:cubicBezTo>
                  <a:lnTo>
                    <a:pt x="334" y="4460"/>
                  </a:lnTo>
                  <a:lnTo>
                    <a:pt x="382" y="4462"/>
                  </a:lnTo>
                  <a:cubicBezTo>
                    <a:pt x="384" y="4470"/>
                    <a:pt x="386" y="4478"/>
                    <a:pt x="390" y="4485"/>
                  </a:cubicBezTo>
                  <a:cubicBezTo>
                    <a:pt x="393" y="4492"/>
                    <a:pt x="397" y="4497"/>
                    <a:pt x="400" y="4500"/>
                  </a:cubicBezTo>
                  <a:lnTo>
                    <a:pt x="401" y="4501"/>
                  </a:lnTo>
                  <a:lnTo>
                    <a:pt x="409" y="4512"/>
                  </a:lnTo>
                  <a:lnTo>
                    <a:pt x="409" y="4622"/>
                  </a:lnTo>
                  <a:lnTo>
                    <a:pt x="442" y="4622"/>
                  </a:lnTo>
                  <a:cubicBezTo>
                    <a:pt x="445" y="4622"/>
                    <a:pt x="447" y="4622"/>
                    <a:pt x="451" y="4622"/>
                  </a:cubicBezTo>
                  <a:cubicBezTo>
                    <a:pt x="454" y="4622"/>
                    <a:pt x="457" y="4622"/>
                    <a:pt x="460" y="4622"/>
                  </a:cubicBezTo>
                  <a:cubicBezTo>
                    <a:pt x="465" y="4622"/>
                    <a:pt x="470" y="4622"/>
                    <a:pt x="474" y="4621"/>
                  </a:cubicBezTo>
                  <a:cubicBezTo>
                    <a:pt x="519" y="4615"/>
                    <a:pt x="540" y="4589"/>
                    <a:pt x="540" y="4544"/>
                  </a:cubicBezTo>
                  <a:cubicBezTo>
                    <a:pt x="540" y="4541"/>
                    <a:pt x="540" y="4539"/>
                    <a:pt x="540" y="4536"/>
                  </a:cubicBezTo>
                  <a:cubicBezTo>
                    <a:pt x="540" y="4530"/>
                    <a:pt x="540" y="4525"/>
                    <a:pt x="541" y="4522"/>
                  </a:cubicBezTo>
                  <a:cubicBezTo>
                    <a:pt x="541" y="4521"/>
                    <a:pt x="541" y="4521"/>
                    <a:pt x="541" y="4521"/>
                  </a:cubicBezTo>
                  <a:lnTo>
                    <a:pt x="543" y="4519"/>
                  </a:lnTo>
                  <a:cubicBezTo>
                    <a:pt x="556" y="4512"/>
                    <a:pt x="570" y="4504"/>
                    <a:pt x="581" y="4503"/>
                  </a:cubicBezTo>
                  <a:cubicBezTo>
                    <a:pt x="586" y="4502"/>
                    <a:pt x="591" y="4501"/>
                    <a:pt x="595" y="4500"/>
                  </a:cubicBezTo>
                  <a:cubicBezTo>
                    <a:pt x="594" y="4503"/>
                    <a:pt x="594" y="4507"/>
                    <a:pt x="593" y="4512"/>
                  </a:cubicBezTo>
                  <a:cubicBezTo>
                    <a:pt x="591" y="4534"/>
                    <a:pt x="599" y="4547"/>
                    <a:pt x="606" y="4555"/>
                  </a:cubicBezTo>
                  <a:cubicBezTo>
                    <a:pt x="615" y="4565"/>
                    <a:pt x="627" y="4570"/>
                    <a:pt x="641" y="4570"/>
                  </a:cubicBezTo>
                  <a:cubicBezTo>
                    <a:pt x="647" y="4570"/>
                    <a:pt x="652" y="4569"/>
                    <a:pt x="658" y="4568"/>
                  </a:cubicBezTo>
                  <a:lnTo>
                    <a:pt x="664" y="4566"/>
                  </a:lnTo>
                  <a:cubicBezTo>
                    <a:pt x="671" y="4565"/>
                    <a:pt x="679" y="4563"/>
                    <a:pt x="687" y="4560"/>
                  </a:cubicBezTo>
                  <a:cubicBezTo>
                    <a:pt x="689" y="4559"/>
                    <a:pt x="692" y="4558"/>
                    <a:pt x="696" y="4557"/>
                  </a:cubicBezTo>
                  <a:cubicBezTo>
                    <a:pt x="708" y="4552"/>
                    <a:pt x="723" y="4548"/>
                    <a:pt x="736" y="4538"/>
                  </a:cubicBezTo>
                  <a:cubicBezTo>
                    <a:pt x="753" y="4525"/>
                    <a:pt x="769" y="4512"/>
                    <a:pt x="785" y="4498"/>
                  </a:cubicBezTo>
                  <a:cubicBezTo>
                    <a:pt x="795" y="4490"/>
                    <a:pt x="804" y="4482"/>
                    <a:pt x="813" y="4475"/>
                  </a:cubicBezTo>
                  <a:cubicBezTo>
                    <a:pt x="815" y="4474"/>
                    <a:pt x="817" y="4474"/>
                    <a:pt x="820" y="4473"/>
                  </a:cubicBezTo>
                  <a:cubicBezTo>
                    <a:pt x="821" y="4472"/>
                    <a:pt x="823" y="4472"/>
                    <a:pt x="824" y="4471"/>
                  </a:cubicBezTo>
                  <a:cubicBezTo>
                    <a:pt x="826" y="4470"/>
                    <a:pt x="828" y="4470"/>
                    <a:pt x="830" y="4469"/>
                  </a:cubicBezTo>
                  <a:cubicBezTo>
                    <a:pt x="834" y="4468"/>
                    <a:pt x="838" y="4467"/>
                    <a:pt x="842" y="4465"/>
                  </a:cubicBezTo>
                  <a:cubicBezTo>
                    <a:pt x="857" y="4460"/>
                    <a:pt x="871" y="4454"/>
                    <a:pt x="885" y="4448"/>
                  </a:cubicBezTo>
                  <a:lnTo>
                    <a:pt x="889" y="4447"/>
                  </a:lnTo>
                  <a:lnTo>
                    <a:pt x="936" y="4464"/>
                  </a:lnTo>
                  <a:lnTo>
                    <a:pt x="950" y="4471"/>
                  </a:lnTo>
                  <a:lnTo>
                    <a:pt x="964" y="4462"/>
                  </a:lnTo>
                  <a:cubicBezTo>
                    <a:pt x="965" y="4462"/>
                    <a:pt x="965" y="4461"/>
                    <a:pt x="966" y="4461"/>
                  </a:cubicBezTo>
                  <a:cubicBezTo>
                    <a:pt x="966" y="4462"/>
                    <a:pt x="973" y="4484"/>
                    <a:pt x="973" y="4484"/>
                  </a:cubicBezTo>
                  <a:lnTo>
                    <a:pt x="1043" y="4492"/>
                  </a:lnTo>
                  <a:lnTo>
                    <a:pt x="1049" y="4475"/>
                  </a:lnTo>
                  <a:lnTo>
                    <a:pt x="1050" y="4475"/>
                  </a:lnTo>
                  <a:cubicBezTo>
                    <a:pt x="1055" y="4476"/>
                    <a:pt x="1061" y="4477"/>
                    <a:pt x="1067" y="4477"/>
                  </a:cubicBezTo>
                  <a:cubicBezTo>
                    <a:pt x="1071" y="4477"/>
                    <a:pt x="1074" y="4476"/>
                    <a:pt x="1078" y="4476"/>
                  </a:cubicBezTo>
                  <a:cubicBezTo>
                    <a:pt x="1103" y="4472"/>
                    <a:pt x="1118" y="4462"/>
                    <a:pt x="1122" y="4446"/>
                  </a:cubicBezTo>
                  <a:lnTo>
                    <a:pt x="1132" y="4450"/>
                  </a:lnTo>
                  <a:cubicBezTo>
                    <a:pt x="1132" y="4450"/>
                    <a:pt x="1136" y="4451"/>
                    <a:pt x="1136" y="4452"/>
                  </a:cubicBezTo>
                  <a:cubicBezTo>
                    <a:pt x="1120" y="4465"/>
                    <a:pt x="1117" y="4483"/>
                    <a:pt x="1117" y="4497"/>
                  </a:cubicBezTo>
                  <a:cubicBezTo>
                    <a:pt x="1119" y="4520"/>
                    <a:pt x="1128" y="4536"/>
                    <a:pt x="1146" y="4544"/>
                  </a:cubicBezTo>
                  <a:cubicBezTo>
                    <a:pt x="1147" y="4548"/>
                    <a:pt x="1146" y="4553"/>
                    <a:pt x="1144" y="4560"/>
                  </a:cubicBezTo>
                  <a:cubicBezTo>
                    <a:pt x="1144" y="4562"/>
                    <a:pt x="1143" y="4564"/>
                    <a:pt x="1143" y="4566"/>
                  </a:cubicBezTo>
                  <a:cubicBezTo>
                    <a:pt x="1115" y="4580"/>
                    <a:pt x="1107" y="4598"/>
                    <a:pt x="1112" y="4631"/>
                  </a:cubicBezTo>
                  <a:cubicBezTo>
                    <a:pt x="1114" y="4643"/>
                    <a:pt x="1116" y="4656"/>
                    <a:pt x="1117" y="4669"/>
                  </a:cubicBezTo>
                  <a:lnTo>
                    <a:pt x="1122" y="4702"/>
                  </a:lnTo>
                  <a:lnTo>
                    <a:pt x="1134" y="4711"/>
                  </a:lnTo>
                  <a:cubicBezTo>
                    <a:pt x="1147" y="4720"/>
                    <a:pt x="1150" y="4725"/>
                    <a:pt x="1152" y="4730"/>
                  </a:cubicBezTo>
                  <a:lnTo>
                    <a:pt x="1152" y="4732"/>
                  </a:lnTo>
                  <a:cubicBezTo>
                    <a:pt x="1154" y="4752"/>
                    <a:pt x="1163" y="4764"/>
                    <a:pt x="1172" y="4770"/>
                  </a:cubicBezTo>
                  <a:lnTo>
                    <a:pt x="1172" y="4782"/>
                  </a:lnTo>
                  <a:lnTo>
                    <a:pt x="1194" y="4777"/>
                  </a:lnTo>
                  <a:cubicBezTo>
                    <a:pt x="1196" y="4777"/>
                    <a:pt x="1197" y="4778"/>
                    <a:pt x="1199" y="4778"/>
                  </a:cubicBezTo>
                  <a:lnTo>
                    <a:pt x="1202" y="4777"/>
                  </a:lnTo>
                  <a:cubicBezTo>
                    <a:pt x="1209" y="4792"/>
                    <a:pt x="1220" y="4802"/>
                    <a:pt x="1236" y="4807"/>
                  </a:cubicBezTo>
                  <a:cubicBezTo>
                    <a:pt x="1245" y="4834"/>
                    <a:pt x="1264" y="4848"/>
                    <a:pt x="1280" y="4856"/>
                  </a:cubicBezTo>
                  <a:lnTo>
                    <a:pt x="1307" y="4875"/>
                  </a:lnTo>
                  <a:cubicBezTo>
                    <a:pt x="1311" y="4879"/>
                    <a:pt x="1315" y="4882"/>
                    <a:pt x="1320" y="4884"/>
                  </a:cubicBezTo>
                  <a:lnTo>
                    <a:pt x="1322" y="4886"/>
                  </a:lnTo>
                  <a:cubicBezTo>
                    <a:pt x="1323" y="4890"/>
                    <a:pt x="1324" y="4894"/>
                    <a:pt x="1326" y="4899"/>
                  </a:cubicBezTo>
                  <a:cubicBezTo>
                    <a:pt x="1330" y="4908"/>
                    <a:pt x="1332" y="4918"/>
                    <a:pt x="1330" y="4929"/>
                  </a:cubicBezTo>
                  <a:cubicBezTo>
                    <a:pt x="1329" y="4939"/>
                    <a:pt x="1329" y="4948"/>
                    <a:pt x="1330" y="4955"/>
                  </a:cubicBezTo>
                  <a:cubicBezTo>
                    <a:pt x="1331" y="4972"/>
                    <a:pt x="1332" y="4990"/>
                    <a:pt x="1327" y="5007"/>
                  </a:cubicBezTo>
                  <a:cubicBezTo>
                    <a:pt x="1319" y="5037"/>
                    <a:pt x="1328" y="5068"/>
                    <a:pt x="1352" y="5092"/>
                  </a:cubicBezTo>
                  <a:cubicBezTo>
                    <a:pt x="1354" y="5094"/>
                    <a:pt x="1355" y="5096"/>
                    <a:pt x="1356" y="5097"/>
                  </a:cubicBezTo>
                  <a:cubicBezTo>
                    <a:pt x="1355" y="5097"/>
                    <a:pt x="1355" y="5098"/>
                    <a:pt x="1354" y="5100"/>
                  </a:cubicBezTo>
                  <a:cubicBezTo>
                    <a:pt x="1352" y="5103"/>
                    <a:pt x="1350" y="5105"/>
                    <a:pt x="1348" y="5108"/>
                  </a:cubicBezTo>
                  <a:lnTo>
                    <a:pt x="1337" y="5125"/>
                  </a:lnTo>
                  <a:cubicBezTo>
                    <a:pt x="1337" y="5125"/>
                    <a:pt x="1345" y="5149"/>
                    <a:pt x="1346" y="5153"/>
                  </a:cubicBezTo>
                  <a:cubicBezTo>
                    <a:pt x="1349" y="5163"/>
                    <a:pt x="1352" y="5173"/>
                    <a:pt x="1356" y="5183"/>
                  </a:cubicBezTo>
                  <a:cubicBezTo>
                    <a:pt x="1360" y="5192"/>
                    <a:pt x="1366" y="5199"/>
                    <a:pt x="1370" y="5205"/>
                  </a:cubicBezTo>
                  <a:lnTo>
                    <a:pt x="1371" y="5208"/>
                  </a:lnTo>
                  <a:cubicBezTo>
                    <a:pt x="1374" y="5211"/>
                    <a:pt x="1376" y="5214"/>
                    <a:pt x="1379" y="5217"/>
                  </a:cubicBezTo>
                  <a:cubicBezTo>
                    <a:pt x="1380" y="5218"/>
                    <a:pt x="1381" y="5219"/>
                    <a:pt x="1382" y="5219"/>
                  </a:cubicBezTo>
                  <a:cubicBezTo>
                    <a:pt x="1392" y="5242"/>
                    <a:pt x="1409" y="5257"/>
                    <a:pt x="1433" y="5265"/>
                  </a:cubicBezTo>
                  <a:lnTo>
                    <a:pt x="1435" y="5269"/>
                  </a:lnTo>
                  <a:lnTo>
                    <a:pt x="1440" y="5269"/>
                  </a:lnTo>
                  <a:cubicBezTo>
                    <a:pt x="1441" y="5272"/>
                    <a:pt x="1443" y="5276"/>
                    <a:pt x="1444" y="5279"/>
                  </a:cubicBezTo>
                  <a:cubicBezTo>
                    <a:pt x="1445" y="5279"/>
                    <a:pt x="1445" y="5280"/>
                    <a:pt x="1445" y="5280"/>
                  </a:cubicBezTo>
                  <a:cubicBezTo>
                    <a:pt x="1445" y="5281"/>
                    <a:pt x="1443" y="5284"/>
                    <a:pt x="1439" y="5290"/>
                  </a:cubicBezTo>
                  <a:cubicBezTo>
                    <a:pt x="1434" y="5297"/>
                    <a:pt x="1431" y="5304"/>
                    <a:pt x="1429" y="5310"/>
                  </a:cubicBezTo>
                  <a:cubicBezTo>
                    <a:pt x="1429" y="5311"/>
                    <a:pt x="1428" y="5312"/>
                    <a:pt x="1428" y="5313"/>
                  </a:cubicBezTo>
                  <a:cubicBezTo>
                    <a:pt x="1426" y="5318"/>
                    <a:pt x="1424" y="5322"/>
                    <a:pt x="1423" y="5327"/>
                  </a:cubicBezTo>
                  <a:cubicBezTo>
                    <a:pt x="1421" y="5331"/>
                    <a:pt x="1419" y="5338"/>
                    <a:pt x="1417" y="5340"/>
                  </a:cubicBezTo>
                  <a:cubicBezTo>
                    <a:pt x="1405" y="5353"/>
                    <a:pt x="1399" y="5368"/>
                    <a:pt x="1395" y="5380"/>
                  </a:cubicBezTo>
                  <a:cubicBezTo>
                    <a:pt x="1393" y="5385"/>
                    <a:pt x="1391" y="5390"/>
                    <a:pt x="1389" y="5394"/>
                  </a:cubicBezTo>
                  <a:cubicBezTo>
                    <a:pt x="1381" y="5407"/>
                    <a:pt x="1376" y="5421"/>
                    <a:pt x="1370" y="5436"/>
                  </a:cubicBezTo>
                  <a:cubicBezTo>
                    <a:pt x="1369" y="5439"/>
                    <a:pt x="1368" y="5441"/>
                    <a:pt x="1367" y="5444"/>
                  </a:cubicBezTo>
                  <a:lnTo>
                    <a:pt x="1302" y="5473"/>
                  </a:lnTo>
                  <a:lnTo>
                    <a:pt x="1249" y="5427"/>
                  </a:lnTo>
                  <a:lnTo>
                    <a:pt x="1234" y="5474"/>
                  </a:lnTo>
                  <a:cubicBezTo>
                    <a:pt x="1232" y="5478"/>
                    <a:pt x="1231" y="5483"/>
                    <a:pt x="1229" y="5487"/>
                  </a:cubicBezTo>
                  <a:cubicBezTo>
                    <a:pt x="1226" y="5496"/>
                    <a:pt x="1223" y="5504"/>
                    <a:pt x="1221" y="5513"/>
                  </a:cubicBezTo>
                  <a:cubicBezTo>
                    <a:pt x="1218" y="5523"/>
                    <a:pt x="1216" y="5534"/>
                    <a:pt x="1214" y="5544"/>
                  </a:cubicBezTo>
                  <a:cubicBezTo>
                    <a:pt x="1213" y="5550"/>
                    <a:pt x="1211" y="5556"/>
                    <a:pt x="1210" y="5562"/>
                  </a:cubicBezTo>
                  <a:cubicBezTo>
                    <a:pt x="1197" y="5569"/>
                    <a:pt x="1188" y="5579"/>
                    <a:pt x="1181" y="5586"/>
                  </a:cubicBezTo>
                  <a:cubicBezTo>
                    <a:pt x="1178" y="5590"/>
                    <a:pt x="1174" y="5594"/>
                    <a:pt x="1172" y="5595"/>
                  </a:cubicBezTo>
                  <a:lnTo>
                    <a:pt x="1149" y="5609"/>
                  </a:lnTo>
                  <a:lnTo>
                    <a:pt x="1182" y="5706"/>
                  </a:lnTo>
                  <a:lnTo>
                    <a:pt x="1208" y="5704"/>
                  </a:lnTo>
                  <a:cubicBezTo>
                    <a:pt x="1209" y="5704"/>
                    <a:pt x="1209" y="5704"/>
                    <a:pt x="1210" y="5704"/>
                  </a:cubicBezTo>
                  <a:cubicBezTo>
                    <a:pt x="1214" y="5704"/>
                    <a:pt x="1218" y="5705"/>
                    <a:pt x="1223" y="5705"/>
                  </a:cubicBezTo>
                  <a:cubicBezTo>
                    <a:pt x="1229" y="5706"/>
                    <a:pt x="1236" y="5707"/>
                    <a:pt x="1244" y="5707"/>
                  </a:cubicBezTo>
                  <a:cubicBezTo>
                    <a:pt x="1255" y="5707"/>
                    <a:pt x="1265" y="5705"/>
                    <a:pt x="1274" y="5702"/>
                  </a:cubicBezTo>
                  <a:cubicBezTo>
                    <a:pt x="1283" y="5704"/>
                    <a:pt x="1293" y="5705"/>
                    <a:pt x="1301" y="5705"/>
                  </a:cubicBezTo>
                  <a:cubicBezTo>
                    <a:pt x="1321" y="5705"/>
                    <a:pt x="1339" y="5700"/>
                    <a:pt x="1357" y="5689"/>
                  </a:cubicBezTo>
                  <a:cubicBezTo>
                    <a:pt x="1363" y="5697"/>
                    <a:pt x="1370" y="5705"/>
                    <a:pt x="1372" y="5712"/>
                  </a:cubicBezTo>
                  <a:cubicBezTo>
                    <a:pt x="1380" y="5736"/>
                    <a:pt x="1397" y="5749"/>
                    <a:pt x="1424" y="5753"/>
                  </a:cubicBezTo>
                  <a:cubicBezTo>
                    <a:pt x="1432" y="5754"/>
                    <a:pt x="1436" y="5755"/>
                    <a:pt x="1438" y="5756"/>
                  </a:cubicBezTo>
                  <a:cubicBezTo>
                    <a:pt x="1438" y="5757"/>
                    <a:pt x="1438" y="5760"/>
                    <a:pt x="1437" y="5768"/>
                  </a:cubicBezTo>
                  <a:cubicBezTo>
                    <a:pt x="1435" y="5789"/>
                    <a:pt x="1441" y="5810"/>
                    <a:pt x="1454" y="5824"/>
                  </a:cubicBezTo>
                  <a:cubicBezTo>
                    <a:pt x="1467" y="5839"/>
                    <a:pt x="1487" y="5847"/>
                    <a:pt x="1509" y="5847"/>
                  </a:cubicBezTo>
                  <a:lnTo>
                    <a:pt x="1527" y="5847"/>
                  </a:lnTo>
                  <a:lnTo>
                    <a:pt x="1560" y="5799"/>
                  </a:lnTo>
                  <a:cubicBezTo>
                    <a:pt x="1583" y="5806"/>
                    <a:pt x="1602" y="5824"/>
                    <a:pt x="1624" y="5845"/>
                  </a:cubicBezTo>
                  <a:cubicBezTo>
                    <a:pt x="1628" y="5848"/>
                    <a:pt x="1631" y="5852"/>
                    <a:pt x="1635" y="5855"/>
                  </a:cubicBezTo>
                  <a:lnTo>
                    <a:pt x="1658" y="5876"/>
                  </a:lnTo>
                  <a:lnTo>
                    <a:pt x="1684" y="5852"/>
                  </a:lnTo>
                  <a:cubicBezTo>
                    <a:pt x="1685" y="5850"/>
                    <a:pt x="1687" y="5849"/>
                    <a:pt x="1689" y="5847"/>
                  </a:cubicBezTo>
                  <a:cubicBezTo>
                    <a:pt x="1698" y="5840"/>
                    <a:pt x="1703" y="5838"/>
                    <a:pt x="1705" y="5838"/>
                  </a:cubicBezTo>
                  <a:cubicBezTo>
                    <a:pt x="1708" y="5838"/>
                    <a:pt x="1711" y="5840"/>
                    <a:pt x="1713" y="5841"/>
                  </a:cubicBezTo>
                  <a:cubicBezTo>
                    <a:pt x="1726" y="5849"/>
                    <a:pt x="1740" y="5851"/>
                    <a:pt x="1751" y="5853"/>
                  </a:cubicBezTo>
                  <a:cubicBezTo>
                    <a:pt x="1754" y="5853"/>
                    <a:pt x="1757" y="5854"/>
                    <a:pt x="1759" y="5854"/>
                  </a:cubicBezTo>
                  <a:cubicBezTo>
                    <a:pt x="1762" y="5855"/>
                    <a:pt x="1764" y="5855"/>
                    <a:pt x="1767" y="5855"/>
                  </a:cubicBezTo>
                  <a:cubicBezTo>
                    <a:pt x="1769" y="5855"/>
                    <a:pt x="1771" y="5855"/>
                    <a:pt x="1773" y="5855"/>
                  </a:cubicBezTo>
                  <a:cubicBezTo>
                    <a:pt x="1778" y="5857"/>
                    <a:pt x="1785" y="5859"/>
                    <a:pt x="1793" y="5859"/>
                  </a:cubicBezTo>
                  <a:cubicBezTo>
                    <a:pt x="1808" y="5859"/>
                    <a:pt x="1821" y="5852"/>
                    <a:pt x="1831" y="5840"/>
                  </a:cubicBezTo>
                  <a:cubicBezTo>
                    <a:pt x="1839" y="5830"/>
                    <a:pt x="1850" y="5808"/>
                    <a:pt x="1830" y="5780"/>
                  </a:cubicBezTo>
                  <a:cubicBezTo>
                    <a:pt x="1829" y="5780"/>
                    <a:pt x="1829" y="5780"/>
                    <a:pt x="1829" y="5779"/>
                  </a:cubicBezTo>
                  <a:cubicBezTo>
                    <a:pt x="1826" y="5772"/>
                    <a:pt x="1828" y="5764"/>
                    <a:pt x="1829" y="5762"/>
                  </a:cubicBezTo>
                  <a:lnTo>
                    <a:pt x="1836" y="5755"/>
                  </a:lnTo>
                  <a:lnTo>
                    <a:pt x="1842" y="5731"/>
                  </a:lnTo>
                  <a:cubicBezTo>
                    <a:pt x="1844" y="5721"/>
                    <a:pt x="1846" y="5714"/>
                    <a:pt x="1847" y="5706"/>
                  </a:cubicBezTo>
                  <a:cubicBezTo>
                    <a:pt x="1848" y="5699"/>
                    <a:pt x="1849" y="5692"/>
                    <a:pt x="1849" y="5683"/>
                  </a:cubicBezTo>
                  <a:cubicBezTo>
                    <a:pt x="1863" y="5675"/>
                    <a:pt x="1875" y="5664"/>
                    <a:pt x="1884" y="5649"/>
                  </a:cubicBezTo>
                  <a:cubicBezTo>
                    <a:pt x="1888" y="5640"/>
                    <a:pt x="1894" y="5632"/>
                    <a:pt x="1900" y="5623"/>
                  </a:cubicBezTo>
                  <a:lnTo>
                    <a:pt x="1947" y="5623"/>
                  </a:lnTo>
                  <a:cubicBezTo>
                    <a:pt x="1962" y="5623"/>
                    <a:pt x="1976" y="5623"/>
                    <a:pt x="1991" y="5623"/>
                  </a:cubicBezTo>
                  <a:cubicBezTo>
                    <a:pt x="1999" y="5623"/>
                    <a:pt x="2008" y="5621"/>
                    <a:pt x="2017" y="5618"/>
                  </a:cubicBezTo>
                  <a:cubicBezTo>
                    <a:pt x="2022" y="5616"/>
                    <a:pt x="2026" y="5615"/>
                    <a:pt x="2029" y="5615"/>
                  </a:cubicBezTo>
                  <a:cubicBezTo>
                    <a:pt x="2030" y="5615"/>
                    <a:pt x="2031" y="5616"/>
                    <a:pt x="2032" y="5617"/>
                  </a:cubicBezTo>
                  <a:lnTo>
                    <a:pt x="2063" y="5640"/>
                  </a:lnTo>
                  <a:lnTo>
                    <a:pt x="2081" y="5606"/>
                  </a:lnTo>
                  <a:cubicBezTo>
                    <a:pt x="2083" y="5603"/>
                    <a:pt x="2084" y="5601"/>
                    <a:pt x="2086" y="5598"/>
                  </a:cubicBezTo>
                  <a:cubicBezTo>
                    <a:pt x="2090" y="5592"/>
                    <a:pt x="2094" y="5585"/>
                    <a:pt x="2097" y="5576"/>
                  </a:cubicBezTo>
                  <a:lnTo>
                    <a:pt x="2117" y="5580"/>
                  </a:lnTo>
                  <a:lnTo>
                    <a:pt x="2139" y="5502"/>
                  </a:lnTo>
                  <a:lnTo>
                    <a:pt x="2136" y="5495"/>
                  </a:lnTo>
                  <a:lnTo>
                    <a:pt x="2178" y="5456"/>
                  </a:lnTo>
                  <a:lnTo>
                    <a:pt x="2171" y="5435"/>
                  </a:lnTo>
                  <a:lnTo>
                    <a:pt x="2166" y="5422"/>
                  </a:lnTo>
                  <a:cubicBezTo>
                    <a:pt x="2162" y="5412"/>
                    <a:pt x="2158" y="5401"/>
                    <a:pt x="2154" y="5391"/>
                  </a:cubicBezTo>
                  <a:cubicBezTo>
                    <a:pt x="2154" y="5389"/>
                    <a:pt x="2153" y="5387"/>
                    <a:pt x="2152" y="5384"/>
                  </a:cubicBezTo>
                  <a:cubicBezTo>
                    <a:pt x="2151" y="5381"/>
                    <a:pt x="2148" y="5373"/>
                    <a:pt x="2148" y="5370"/>
                  </a:cubicBezTo>
                  <a:cubicBezTo>
                    <a:pt x="2160" y="5352"/>
                    <a:pt x="2163" y="5333"/>
                    <a:pt x="2166" y="5317"/>
                  </a:cubicBezTo>
                  <a:cubicBezTo>
                    <a:pt x="2167" y="5313"/>
                    <a:pt x="2168" y="5308"/>
                    <a:pt x="2169" y="5304"/>
                  </a:cubicBezTo>
                  <a:cubicBezTo>
                    <a:pt x="2176" y="5303"/>
                    <a:pt x="2184" y="5301"/>
                    <a:pt x="2191" y="5300"/>
                  </a:cubicBezTo>
                  <a:cubicBezTo>
                    <a:pt x="2218" y="5294"/>
                    <a:pt x="2246" y="5289"/>
                    <a:pt x="2273" y="5283"/>
                  </a:cubicBezTo>
                  <a:cubicBezTo>
                    <a:pt x="2290" y="5279"/>
                    <a:pt x="2306" y="5272"/>
                    <a:pt x="2318" y="5263"/>
                  </a:cubicBezTo>
                  <a:cubicBezTo>
                    <a:pt x="2341" y="5246"/>
                    <a:pt x="2343" y="5221"/>
                    <a:pt x="2345" y="5204"/>
                  </a:cubicBezTo>
                  <a:lnTo>
                    <a:pt x="2345" y="5202"/>
                  </a:lnTo>
                  <a:cubicBezTo>
                    <a:pt x="2349" y="5199"/>
                    <a:pt x="2355" y="5195"/>
                    <a:pt x="2359" y="5195"/>
                  </a:cubicBezTo>
                  <a:lnTo>
                    <a:pt x="2359" y="5195"/>
                  </a:lnTo>
                  <a:cubicBezTo>
                    <a:pt x="2362" y="5196"/>
                    <a:pt x="2365" y="5196"/>
                    <a:pt x="2367" y="5196"/>
                  </a:cubicBezTo>
                  <a:cubicBezTo>
                    <a:pt x="2396" y="5196"/>
                    <a:pt x="2408" y="5176"/>
                    <a:pt x="2414" y="5167"/>
                  </a:cubicBezTo>
                  <a:cubicBezTo>
                    <a:pt x="2427" y="5147"/>
                    <a:pt x="2428" y="5124"/>
                    <a:pt x="2417" y="5101"/>
                  </a:cubicBezTo>
                  <a:cubicBezTo>
                    <a:pt x="2415" y="5097"/>
                    <a:pt x="2416" y="5096"/>
                    <a:pt x="2417" y="5094"/>
                  </a:cubicBezTo>
                  <a:cubicBezTo>
                    <a:pt x="2423" y="5085"/>
                    <a:pt x="2429" y="5076"/>
                    <a:pt x="2435" y="5066"/>
                  </a:cubicBezTo>
                  <a:lnTo>
                    <a:pt x="2458" y="5031"/>
                  </a:lnTo>
                  <a:lnTo>
                    <a:pt x="2435" y="5005"/>
                  </a:lnTo>
                  <a:cubicBezTo>
                    <a:pt x="2431" y="5001"/>
                    <a:pt x="2428" y="4997"/>
                    <a:pt x="2424" y="4992"/>
                  </a:cubicBezTo>
                  <a:cubicBezTo>
                    <a:pt x="2424" y="4992"/>
                    <a:pt x="2422" y="4989"/>
                    <a:pt x="2421" y="4989"/>
                  </a:cubicBezTo>
                  <a:cubicBezTo>
                    <a:pt x="2419" y="4969"/>
                    <a:pt x="2411" y="4953"/>
                    <a:pt x="2405" y="4938"/>
                  </a:cubicBezTo>
                  <a:cubicBezTo>
                    <a:pt x="2399" y="4925"/>
                    <a:pt x="2394" y="4914"/>
                    <a:pt x="2393" y="4903"/>
                  </a:cubicBezTo>
                  <a:lnTo>
                    <a:pt x="2392" y="4874"/>
                  </a:lnTo>
                  <a:lnTo>
                    <a:pt x="2363" y="4872"/>
                  </a:lnTo>
                  <a:cubicBezTo>
                    <a:pt x="2358" y="4872"/>
                    <a:pt x="2356" y="4870"/>
                    <a:pt x="2345" y="4858"/>
                  </a:cubicBezTo>
                  <a:cubicBezTo>
                    <a:pt x="2342" y="4854"/>
                    <a:pt x="2339" y="4850"/>
                    <a:pt x="2334" y="4845"/>
                  </a:cubicBezTo>
                  <a:cubicBezTo>
                    <a:pt x="2334" y="4843"/>
                    <a:pt x="2333" y="4840"/>
                    <a:pt x="2333" y="4839"/>
                  </a:cubicBezTo>
                  <a:cubicBezTo>
                    <a:pt x="2332" y="4834"/>
                    <a:pt x="2331" y="4830"/>
                    <a:pt x="2329" y="4826"/>
                  </a:cubicBezTo>
                  <a:lnTo>
                    <a:pt x="2325" y="4811"/>
                  </a:lnTo>
                  <a:lnTo>
                    <a:pt x="2310" y="4806"/>
                  </a:lnTo>
                  <a:cubicBezTo>
                    <a:pt x="2305" y="4804"/>
                    <a:pt x="2300" y="4802"/>
                    <a:pt x="2295" y="4799"/>
                  </a:cubicBezTo>
                  <a:cubicBezTo>
                    <a:pt x="2288" y="4797"/>
                    <a:pt x="2282" y="4795"/>
                    <a:pt x="2277" y="4792"/>
                  </a:cubicBezTo>
                  <a:cubicBezTo>
                    <a:pt x="2288" y="4785"/>
                    <a:pt x="2296" y="4775"/>
                    <a:pt x="2303" y="4767"/>
                  </a:cubicBezTo>
                  <a:cubicBezTo>
                    <a:pt x="2308" y="4761"/>
                    <a:pt x="2312" y="4755"/>
                    <a:pt x="2316" y="4754"/>
                  </a:cubicBezTo>
                  <a:cubicBezTo>
                    <a:pt x="2334" y="4749"/>
                    <a:pt x="2340" y="4732"/>
                    <a:pt x="2341" y="4727"/>
                  </a:cubicBezTo>
                  <a:cubicBezTo>
                    <a:pt x="2343" y="4718"/>
                    <a:pt x="2351" y="4711"/>
                    <a:pt x="2364" y="4700"/>
                  </a:cubicBezTo>
                  <a:lnTo>
                    <a:pt x="2369" y="4696"/>
                  </a:lnTo>
                  <a:cubicBezTo>
                    <a:pt x="2369" y="4695"/>
                    <a:pt x="2370" y="4695"/>
                    <a:pt x="2371" y="4694"/>
                  </a:cubicBezTo>
                  <a:cubicBezTo>
                    <a:pt x="2374" y="4695"/>
                    <a:pt x="2376" y="4696"/>
                    <a:pt x="2377" y="4696"/>
                  </a:cubicBezTo>
                  <a:cubicBezTo>
                    <a:pt x="2390" y="4704"/>
                    <a:pt x="2404" y="4708"/>
                    <a:pt x="2419" y="4708"/>
                  </a:cubicBezTo>
                  <a:cubicBezTo>
                    <a:pt x="2435" y="4708"/>
                    <a:pt x="2448" y="4704"/>
                    <a:pt x="2462" y="4700"/>
                  </a:cubicBezTo>
                  <a:cubicBezTo>
                    <a:pt x="2474" y="4696"/>
                    <a:pt x="2487" y="4691"/>
                    <a:pt x="2502" y="4684"/>
                  </a:cubicBezTo>
                  <a:cubicBezTo>
                    <a:pt x="2506" y="4683"/>
                    <a:pt x="2509" y="4680"/>
                    <a:pt x="2512" y="4678"/>
                  </a:cubicBezTo>
                  <a:lnTo>
                    <a:pt x="2529" y="4686"/>
                  </a:lnTo>
                  <a:lnTo>
                    <a:pt x="2540" y="4649"/>
                  </a:lnTo>
                  <a:cubicBezTo>
                    <a:pt x="2541" y="4646"/>
                    <a:pt x="2542" y="4642"/>
                    <a:pt x="2543" y="4638"/>
                  </a:cubicBezTo>
                  <a:cubicBezTo>
                    <a:pt x="2544" y="4633"/>
                    <a:pt x="2546" y="4626"/>
                    <a:pt x="2547" y="4625"/>
                  </a:cubicBezTo>
                  <a:cubicBezTo>
                    <a:pt x="2560" y="4616"/>
                    <a:pt x="2567" y="4599"/>
                    <a:pt x="2565" y="4584"/>
                  </a:cubicBezTo>
                  <a:cubicBezTo>
                    <a:pt x="2565" y="4583"/>
                    <a:pt x="2565" y="4582"/>
                    <a:pt x="2565" y="4582"/>
                  </a:cubicBezTo>
                  <a:cubicBezTo>
                    <a:pt x="2565" y="4582"/>
                    <a:pt x="2566" y="4581"/>
                    <a:pt x="2566" y="4581"/>
                  </a:cubicBezTo>
                  <a:cubicBezTo>
                    <a:pt x="2569" y="4579"/>
                    <a:pt x="2572" y="4577"/>
                    <a:pt x="2574" y="4576"/>
                  </a:cubicBezTo>
                  <a:cubicBezTo>
                    <a:pt x="2575" y="4575"/>
                    <a:pt x="2575" y="4575"/>
                    <a:pt x="2575" y="4575"/>
                  </a:cubicBezTo>
                  <a:lnTo>
                    <a:pt x="2590" y="4582"/>
                  </a:lnTo>
                  <a:lnTo>
                    <a:pt x="2606" y="4564"/>
                  </a:lnTo>
                  <a:cubicBezTo>
                    <a:pt x="2609" y="4562"/>
                    <a:pt x="2611" y="4559"/>
                    <a:pt x="2614" y="4556"/>
                  </a:cubicBezTo>
                  <a:cubicBezTo>
                    <a:pt x="2615" y="4554"/>
                    <a:pt x="2616" y="4553"/>
                    <a:pt x="2617" y="4552"/>
                  </a:cubicBezTo>
                  <a:cubicBezTo>
                    <a:pt x="2617" y="4552"/>
                    <a:pt x="2617" y="4552"/>
                    <a:pt x="2618" y="4552"/>
                  </a:cubicBezTo>
                  <a:cubicBezTo>
                    <a:pt x="2646" y="4535"/>
                    <a:pt x="2655" y="4520"/>
                    <a:pt x="2650" y="4496"/>
                  </a:cubicBezTo>
                  <a:cubicBezTo>
                    <a:pt x="2652" y="4496"/>
                    <a:pt x="2654" y="4496"/>
                    <a:pt x="2655" y="4496"/>
                  </a:cubicBezTo>
                  <a:cubicBezTo>
                    <a:pt x="2660" y="4496"/>
                    <a:pt x="2664" y="4496"/>
                    <a:pt x="2669" y="4496"/>
                  </a:cubicBezTo>
                  <a:lnTo>
                    <a:pt x="2681" y="4495"/>
                  </a:lnTo>
                  <a:lnTo>
                    <a:pt x="2690" y="4486"/>
                  </a:lnTo>
                  <a:lnTo>
                    <a:pt x="2692" y="4484"/>
                  </a:lnTo>
                  <a:cubicBezTo>
                    <a:pt x="2693" y="4483"/>
                    <a:pt x="2695" y="4481"/>
                    <a:pt x="2697" y="4479"/>
                  </a:cubicBezTo>
                  <a:lnTo>
                    <a:pt x="2700" y="4477"/>
                  </a:lnTo>
                  <a:cubicBezTo>
                    <a:pt x="2701" y="4476"/>
                    <a:pt x="2702" y="4476"/>
                    <a:pt x="2703" y="4475"/>
                  </a:cubicBezTo>
                  <a:cubicBezTo>
                    <a:pt x="2743" y="4461"/>
                    <a:pt x="2763" y="4429"/>
                    <a:pt x="2759" y="4384"/>
                  </a:cubicBezTo>
                  <a:cubicBezTo>
                    <a:pt x="2758" y="4371"/>
                    <a:pt x="2755" y="4344"/>
                    <a:pt x="2719" y="4334"/>
                  </a:cubicBezTo>
                  <a:cubicBezTo>
                    <a:pt x="2719" y="4334"/>
                    <a:pt x="2718" y="4333"/>
                    <a:pt x="2717" y="4333"/>
                  </a:cubicBezTo>
                  <a:cubicBezTo>
                    <a:pt x="2720" y="4328"/>
                    <a:pt x="2723" y="4323"/>
                    <a:pt x="2725" y="4318"/>
                  </a:cubicBezTo>
                  <a:cubicBezTo>
                    <a:pt x="2727" y="4318"/>
                    <a:pt x="2729" y="4318"/>
                    <a:pt x="2730" y="4318"/>
                  </a:cubicBezTo>
                  <a:cubicBezTo>
                    <a:pt x="2742" y="4318"/>
                    <a:pt x="2753" y="4314"/>
                    <a:pt x="2764" y="4307"/>
                  </a:cubicBezTo>
                  <a:cubicBezTo>
                    <a:pt x="2773" y="4301"/>
                    <a:pt x="2781" y="4294"/>
                    <a:pt x="2788" y="4288"/>
                  </a:cubicBezTo>
                  <a:cubicBezTo>
                    <a:pt x="2792" y="4285"/>
                    <a:pt x="2796" y="4282"/>
                    <a:pt x="2799" y="4279"/>
                  </a:cubicBezTo>
                  <a:cubicBezTo>
                    <a:pt x="2811" y="4270"/>
                    <a:pt x="2819" y="4260"/>
                    <a:pt x="2827" y="4251"/>
                  </a:cubicBezTo>
                  <a:cubicBezTo>
                    <a:pt x="2836" y="4240"/>
                    <a:pt x="2843" y="4232"/>
                    <a:pt x="2851" y="4228"/>
                  </a:cubicBezTo>
                  <a:lnTo>
                    <a:pt x="2867" y="4223"/>
                  </a:lnTo>
                  <a:lnTo>
                    <a:pt x="2871" y="4209"/>
                  </a:lnTo>
                  <a:lnTo>
                    <a:pt x="2883" y="4209"/>
                  </a:lnTo>
                  <a:lnTo>
                    <a:pt x="2894" y="4191"/>
                  </a:lnTo>
                  <a:cubicBezTo>
                    <a:pt x="2900" y="4181"/>
                    <a:pt x="2914" y="4160"/>
                    <a:pt x="2907" y="4135"/>
                  </a:cubicBezTo>
                  <a:cubicBezTo>
                    <a:pt x="2913" y="4125"/>
                    <a:pt x="2915" y="4114"/>
                    <a:pt x="2916" y="4105"/>
                  </a:cubicBezTo>
                  <a:cubicBezTo>
                    <a:pt x="2919" y="4105"/>
                    <a:pt x="2921" y="4105"/>
                    <a:pt x="2924" y="4105"/>
                  </a:cubicBezTo>
                  <a:cubicBezTo>
                    <a:pt x="2933" y="4105"/>
                    <a:pt x="2942" y="4103"/>
                    <a:pt x="2951" y="4100"/>
                  </a:cubicBezTo>
                  <a:cubicBezTo>
                    <a:pt x="2959" y="4097"/>
                    <a:pt x="2970" y="4096"/>
                    <a:pt x="2982" y="4094"/>
                  </a:cubicBezTo>
                  <a:cubicBezTo>
                    <a:pt x="2987" y="4093"/>
                    <a:pt x="2993" y="4093"/>
                    <a:pt x="2999" y="4092"/>
                  </a:cubicBezTo>
                  <a:lnTo>
                    <a:pt x="3014" y="4089"/>
                  </a:lnTo>
                  <a:lnTo>
                    <a:pt x="3022" y="4076"/>
                  </a:lnTo>
                  <a:cubicBezTo>
                    <a:pt x="3024" y="4071"/>
                    <a:pt x="3027" y="4067"/>
                    <a:pt x="3029" y="4062"/>
                  </a:cubicBezTo>
                  <a:cubicBezTo>
                    <a:pt x="3029" y="4060"/>
                    <a:pt x="3031" y="4057"/>
                    <a:pt x="3032" y="4055"/>
                  </a:cubicBezTo>
                  <a:cubicBezTo>
                    <a:pt x="3049" y="4044"/>
                    <a:pt x="3059" y="4029"/>
                    <a:pt x="3067" y="4017"/>
                  </a:cubicBezTo>
                  <a:cubicBezTo>
                    <a:pt x="3071" y="4012"/>
                    <a:pt x="3074" y="4007"/>
                    <a:pt x="3078" y="4003"/>
                  </a:cubicBezTo>
                  <a:lnTo>
                    <a:pt x="3095" y="3985"/>
                  </a:lnTo>
                  <a:lnTo>
                    <a:pt x="3094" y="3983"/>
                  </a:lnTo>
                  <a:cubicBezTo>
                    <a:pt x="3099" y="3981"/>
                    <a:pt x="3105" y="3979"/>
                    <a:pt x="3114" y="3977"/>
                  </a:cubicBezTo>
                  <a:cubicBezTo>
                    <a:pt x="3130" y="3974"/>
                    <a:pt x="3152" y="3969"/>
                    <a:pt x="3170" y="3952"/>
                  </a:cubicBezTo>
                  <a:lnTo>
                    <a:pt x="3186" y="3936"/>
                  </a:lnTo>
                  <a:lnTo>
                    <a:pt x="3177" y="3916"/>
                  </a:lnTo>
                  <a:cubicBezTo>
                    <a:pt x="3165" y="3887"/>
                    <a:pt x="3167" y="3878"/>
                    <a:pt x="3174" y="3869"/>
                  </a:cubicBezTo>
                  <a:cubicBezTo>
                    <a:pt x="3182" y="3858"/>
                    <a:pt x="3181" y="3847"/>
                    <a:pt x="3181" y="3843"/>
                  </a:cubicBezTo>
                  <a:cubicBezTo>
                    <a:pt x="3181" y="3834"/>
                    <a:pt x="3182" y="3828"/>
                    <a:pt x="3193" y="3822"/>
                  </a:cubicBezTo>
                  <a:cubicBezTo>
                    <a:pt x="3207" y="3830"/>
                    <a:pt x="3221" y="3834"/>
                    <a:pt x="3235" y="3834"/>
                  </a:cubicBezTo>
                  <a:cubicBezTo>
                    <a:pt x="3244" y="3834"/>
                    <a:pt x="3253" y="3833"/>
                    <a:pt x="3261" y="3830"/>
                  </a:cubicBezTo>
                  <a:cubicBezTo>
                    <a:pt x="3261" y="3830"/>
                    <a:pt x="3261" y="3830"/>
                    <a:pt x="3262" y="3831"/>
                  </a:cubicBezTo>
                  <a:cubicBezTo>
                    <a:pt x="3275" y="3847"/>
                    <a:pt x="3297" y="3856"/>
                    <a:pt x="3320" y="3856"/>
                  </a:cubicBezTo>
                  <a:cubicBezTo>
                    <a:pt x="3334" y="3856"/>
                    <a:pt x="3348" y="3852"/>
                    <a:pt x="3359" y="3845"/>
                  </a:cubicBezTo>
                  <a:cubicBezTo>
                    <a:pt x="3366" y="3872"/>
                    <a:pt x="3386" y="3882"/>
                    <a:pt x="3403" y="3882"/>
                  </a:cubicBezTo>
                  <a:cubicBezTo>
                    <a:pt x="3408" y="3882"/>
                    <a:pt x="3413" y="3881"/>
                    <a:pt x="3418" y="3880"/>
                  </a:cubicBezTo>
                  <a:lnTo>
                    <a:pt x="3423" y="3878"/>
                  </a:lnTo>
                  <a:cubicBezTo>
                    <a:pt x="3434" y="3875"/>
                    <a:pt x="3452" y="3870"/>
                    <a:pt x="3463" y="3853"/>
                  </a:cubicBezTo>
                  <a:cubicBezTo>
                    <a:pt x="3469" y="3845"/>
                    <a:pt x="3478" y="3841"/>
                    <a:pt x="3493" y="3834"/>
                  </a:cubicBezTo>
                  <a:lnTo>
                    <a:pt x="3508" y="3827"/>
                  </a:lnTo>
                  <a:lnTo>
                    <a:pt x="3512" y="3813"/>
                  </a:lnTo>
                  <a:cubicBezTo>
                    <a:pt x="3520" y="3788"/>
                    <a:pt x="3519" y="3765"/>
                    <a:pt x="3508" y="3744"/>
                  </a:cubicBezTo>
                  <a:cubicBezTo>
                    <a:pt x="3509" y="3734"/>
                    <a:pt x="3509" y="3724"/>
                    <a:pt x="3510" y="3713"/>
                  </a:cubicBezTo>
                  <a:lnTo>
                    <a:pt x="3513" y="3655"/>
                  </a:lnTo>
                  <a:lnTo>
                    <a:pt x="3490" y="3659"/>
                  </a:lnTo>
                  <a:lnTo>
                    <a:pt x="3472" y="3663"/>
                  </a:lnTo>
                  <a:cubicBezTo>
                    <a:pt x="3470" y="3662"/>
                    <a:pt x="3466" y="3657"/>
                    <a:pt x="3463" y="3655"/>
                  </a:cubicBezTo>
                  <a:lnTo>
                    <a:pt x="3463" y="3654"/>
                  </a:lnTo>
                  <a:cubicBezTo>
                    <a:pt x="3463" y="3654"/>
                    <a:pt x="3463" y="3653"/>
                    <a:pt x="3463" y="3653"/>
                  </a:cubicBezTo>
                  <a:cubicBezTo>
                    <a:pt x="3461" y="3649"/>
                    <a:pt x="3459" y="3644"/>
                    <a:pt x="3455" y="3638"/>
                  </a:cubicBezTo>
                  <a:cubicBezTo>
                    <a:pt x="3461" y="3625"/>
                    <a:pt x="3462" y="3611"/>
                    <a:pt x="3461" y="3602"/>
                  </a:cubicBezTo>
                  <a:cubicBezTo>
                    <a:pt x="3461" y="3602"/>
                    <a:pt x="3462" y="3601"/>
                    <a:pt x="3462" y="3601"/>
                  </a:cubicBezTo>
                  <a:cubicBezTo>
                    <a:pt x="3483" y="3594"/>
                    <a:pt x="3493" y="3578"/>
                    <a:pt x="3498" y="3570"/>
                  </a:cubicBezTo>
                  <a:lnTo>
                    <a:pt x="3508" y="3554"/>
                  </a:lnTo>
                  <a:lnTo>
                    <a:pt x="3496" y="3517"/>
                  </a:lnTo>
                  <a:lnTo>
                    <a:pt x="3497" y="3508"/>
                  </a:lnTo>
                  <a:cubicBezTo>
                    <a:pt x="3497" y="3500"/>
                    <a:pt x="3497" y="3492"/>
                    <a:pt x="3497" y="3484"/>
                  </a:cubicBezTo>
                  <a:cubicBezTo>
                    <a:pt x="3497" y="3484"/>
                    <a:pt x="3497" y="3484"/>
                    <a:pt x="3497" y="3483"/>
                  </a:cubicBezTo>
                  <a:lnTo>
                    <a:pt x="3505" y="3483"/>
                  </a:lnTo>
                  <a:lnTo>
                    <a:pt x="3514" y="3475"/>
                  </a:lnTo>
                  <a:cubicBezTo>
                    <a:pt x="3518" y="3471"/>
                    <a:pt x="3521" y="3467"/>
                    <a:pt x="3524" y="3463"/>
                  </a:cubicBezTo>
                  <a:cubicBezTo>
                    <a:pt x="3525" y="3463"/>
                    <a:pt x="3526" y="3462"/>
                    <a:pt x="3527" y="3461"/>
                  </a:cubicBezTo>
                  <a:cubicBezTo>
                    <a:pt x="3527" y="3461"/>
                    <a:pt x="3528" y="3462"/>
                    <a:pt x="3529" y="3462"/>
                  </a:cubicBezTo>
                  <a:cubicBezTo>
                    <a:pt x="3533" y="3463"/>
                    <a:pt x="3538" y="3464"/>
                    <a:pt x="3542" y="3465"/>
                  </a:cubicBezTo>
                  <a:lnTo>
                    <a:pt x="3560" y="3469"/>
                  </a:lnTo>
                  <a:lnTo>
                    <a:pt x="3573" y="3455"/>
                  </a:lnTo>
                  <a:cubicBezTo>
                    <a:pt x="3575" y="3453"/>
                    <a:pt x="3577" y="3450"/>
                    <a:pt x="3580" y="3447"/>
                  </a:cubicBezTo>
                  <a:lnTo>
                    <a:pt x="3580" y="3446"/>
                  </a:lnTo>
                  <a:cubicBezTo>
                    <a:pt x="3597" y="3440"/>
                    <a:pt x="3608" y="3430"/>
                    <a:pt x="3617" y="3422"/>
                  </a:cubicBezTo>
                  <a:cubicBezTo>
                    <a:pt x="3623" y="3417"/>
                    <a:pt x="3628" y="3412"/>
                    <a:pt x="3633" y="3410"/>
                  </a:cubicBezTo>
                  <a:lnTo>
                    <a:pt x="3667" y="3396"/>
                  </a:lnTo>
                  <a:lnTo>
                    <a:pt x="3649" y="3364"/>
                  </a:lnTo>
                  <a:cubicBezTo>
                    <a:pt x="3645" y="3357"/>
                    <a:pt x="3644" y="3353"/>
                    <a:pt x="3643" y="3351"/>
                  </a:cubicBezTo>
                  <a:cubicBezTo>
                    <a:pt x="3647" y="3347"/>
                    <a:pt x="3651" y="3344"/>
                    <a:pt x="3657" y="3340"/>
                  </a:cubicBezTo>
                  <a:cubicBezTo>
                    <a:pt x="3658" y="3342"/>
                    <a:pt x="3659" y="3344"/>
                    <a:pt x="3660" y="3347"/>
                  </a:cubicBezTo>
                  <a:cubicBezTo>
                    <a:pt x="3673" y="3370"/>
                    <a:pt x="3693" y="3374"/>
                    <a:pt x="3703" y="3374"/>
                  </a:cubicBezTo>
                  <a:cubicBezTo>
                    <a:pt x="3708" y="3374"/>
                    <a:pt x="3714" y="3373"/>
                    <a:pt x="3719" y="3371"/>
                  </a:cubicBezTo>
                  <a:cubicBezTo>
                    <a:pt x="3721" y="3371"/>
                    <a:pt x="3723" y="3370"/>
                    <a:pt x="3726" y="3369"/>
                  </a:cubicBezTo>
                  <a:cubicBezTo>
                    <a:pt x="3740" y="3366"/>
                    <a:pt x="3760" y="3360"/>
                    <a:pt x="3775" y="3342"/>
                  </a:cubicBezTo>
                  <a:lnTo>
                    <a:pt x="3784" y="3329"/>
                  </a:lnTo>
                  <a:lnTo>
                    <a:pt x="3781" y="3314"/>
                  </a:lnTo>
                  <a:cubicBezTo>
                    <a:pt x="3778" y="3300"/>
                    <a:pt x="3784" y="3286"/>
                    <a:pt x="3792" y="3268"/>
                  </a:cubicBezTo>
                  <a:cubicBezTo>
                    <a:pt x="3793" y="3266"/>
                    <a:pt x="3798" y="3261"/>
                    <a:pt x="3802" y="3256"/>
                  </a:cubicBezTo>
                  <a:cubicBezTo>
                    <a:pt x="3805" y="3253"/>
                    <a:pt x="3809" y="3249"/>
                    <a:pt x="3812" y="3245"/>
                  </a:cubicBezTo>
                  <a:lnTo>
                    <a:pt x="3821" y="3233"/>
                  </a:lnTo>
                  <a:cubicBezTo>
                    <a:pt x="3821" y="3233"/>
                    <a:pt x="3815" y="3190"/>
                    <a:pt x="3813" y="3175"/>
                  </a:cubicBezTo>
                  <a:cubicBezTo>
                    <a:pt x="3827" y="3174"/>
                    <a:pt x="3837" y="3168"/>
                    <a:pt x="3844" y="3162"/>
                  </a:cubicBezTo>
                  <a:cubicBezTo>
                    <a:pt x="3850" y="3158"/>
                    <a:pt x="3855" y="3152"/>
                    <a:pt x="3860" y="3148"/>
                  </a:cubicBezTo>
                  <a:cubicBezTo>
                    <a:pt x="3868" y="3139"/>
                    <a:pt x="3871" y="3137"/>
                    <a:pt x="3874" y="3136"/>
                  </a:cubicBezTo>
                  <a:cubicBezTo>
                    <a:pt x="3889" y="3135"/>
                    <a:pt x="3900" y="3125"/>
                    <a:pt x="3907" y="3114"/>
                  </a:cubicBezTo>
                  <a:lnTo>
                    <a:pt x="3944" y="3121"/>
                  </a:lnTo>
                  <a:lnTo>
                    <a:pt x="3948" y="3156"/>
                  </a:lnTo>
                  <a:lnTo>
                    <a:pt x="3972" y="3160"/>
                  </a:lnTo>
                  <a:cubicBezTo>
                    <a:pt x="3983" y="3162"/>
                    <a:pt x="3990" y="3163"/>
                    <a:pt x="3997" y="3163"/>
                  </a:cubicBezTo>
                  <a:cubicBezTo>
                    <a:pt x="4012" y="3163"/>
                    <a:pt x="4022" y="3158"/>
                    <a:pt x="4035" y="3152"/>
                  </a:cubicBezTo>
                  <a:lnTo>
                    <a:pt x="4038" y="3150"/>
                  </a:lnTo>
                  <a:cubicBezTo>
                    <a:pt x="4050" y="3145"/>
                    <a:pt x="4061" y="3141"/>
                    <a:pt x="4071" y="3138"/>
                  </a:cubicBezTo>
                  <a:cubicBezTo>
                    <a:pt x="4100" y="3131"/>
                    <a:pt x="4129" y="3126"/>
                    <a:pt x="4157" y="3120"/>
                  </a:cubicBezTo>
                  <a:cubicBezTo>
                    <a:pt x="4167" y="3118"/>
                    <a:pt x="4200" y="3112"/>
                    <a:pt x="4211" y="3076"/>
                  </a:cubicBezTo>
                  <a:lnTo>
                    <a:pt x="4211" y="3073"/>
                  </a:lnTo>
                  <a:cubicBezTo>
                    <a:pt x="4212" y="3073"/>
                    <a:pt x="4212" y="3073"/>
                    <a:pt x="4212" y="3073"/>
                  </a:cubicBezTo>
                  <a:cubicBezTo>
                    <a:pt x="4223" y="3057"/>
                    <a:pt x="4230" y="3041"/>
                    <a:pt x="4235" y="3026"/>
                  </a:cubicBezTo>
                  <a:cubicBezTo>
                    <a:pt x="4241" y="3012"/>
                    <a:pt x="4245" y="3000"/>
                    <a:pt x="4253" y="2992"/>
                  </a:cubicBezTo>
                  <a:cubicBezTo>
                    <a:pt x="4261" y="2983"/>
                    <a:pt x="4264" y="2972"/>
                    <a:pt x="4261" y="2958"/>
                  </a:cubicBezTo>
                  <a:cubicBezTo>
                    <a:pt x="4261" y="2955"/>
                    <a:pt x="4262" y="2952"/>
                    <a:pt x="4262" y="2948"/>
                  </a:cubicBezTo>
                  <a:cubicBezTo>
                    <a:pt x="4262" y="2947"/>
                    <a:pt x="4262" y="2945"/>
                    <a:pt x="4262" y="2942"/>
                  </a:cubicBezTo>
                  <a:cubicBezTo>
                    <a:pt x="4275" y="2938"/>
                    <a:pt x="4282" y="2928"/>
                    <a:pt x="4285" y="2923"/>
                  </a:cubicBezTo>
                  <a:lnTo>
                    <a:pt x="4284" y="2922"/>
                  </a:lnTo>
                  <a:cubicBezTo>
                    <a:pt x="4296" y="2924"/>
                    <a:pt x="4308" y="2927"/>
                    <a:pt x="4320" y="2931"/>
                  </a:cubicBezTo>
                  <a:cubicBezTo>
                    <a:pt x="4322" y="2933"/>
                    <a:pt x="4323" y="2934"/>
                    <a:pt x="4324" y="2936"/>
                  </a:cubicBezTo>
                  <a:cubicBezTo>
                    <a:pt x="4327" y="2941"/>
                    <a:pt x="4330" y="2945"/>
                    <a:pt x="4332" y="2950"/>
                  </a:cubicBezTo>
                  <a:cubicBezTo>
                    <a:pt x="4334" y="2953"/>
                    <a:pt x="4336" y="2958"/>
                    <a:pt x="4337" y="2963"/>
                  </a:cubicBezTo>
                  <a:cubicBezTo>
                    <a:pt x="4338" y="2966"/>
                    <a:pt x="4339" y="2969"/>
                    <a:pt x="4340" y="2971"/>
                  </a:cubicBezTo>
                  <a:lnTo>
                    <a:pt x="4352" y="3002"/>
                  </a:lnTo>
                  <a:lnTo>
                    <a:pt x="4382" y="2991"/>
                  </a:lnTo>
                  <a:cubicBezTo>
                    <a:pt x="4415" y="2979"/>
                    <a:pt x="4439" y="2959"/>
                    <a:pt x="4459" y="2936"/>
                  </a:cubicBezTo>
                  <a:lnTo>
                    <a:pt x="4464" y="2969"/>
                  </a:lnTo>
                  <a:lnTo>
                    <a:pt x="4483" y="2967"/>
                  </a:lnTo>
                  <a:lnTo>
                    <a:pt x="4484" y="2980"/>
                  </a:lnTo>
                  <a:lnTo>
                    <a:pt x="4468" y="2994"/>
                  </a:lnTo>
                  <a:lnTo>
                    <a:pt x="4487" y="3011"/>
                  </a:lnTo>
                  <a:lnTo>
                    <a:pt x="4487" y="3011"/>
                  </a:lnTo>
                  <a:cubicBezTo>
                    <a:pt x="4488" y="3023"/>
                    <a:pt x="4489" y="3037"/>
                    <a:pt x="4492" y="3051"/>
                  </a:cubicBezTo>
                  <a:cubicBezTo>
                    <a:pt x="4495" y="3061"/>
                    <a:pt x="4503" y="3087"/>
                    <a:pt x="4525" y="3098"/>
                  </a:cubicBezTo>
                  <a:cubicBezTo>
                    <a:pt x="4532" y="3102"/>
                    <a:pt x="4537" y="3107"/>
                    <a:pt x="4542" y="3115"/>
                  </a:cubicBezTo>
                  <a:lnTo>
                    <a:pt x="4529" y="3126"/>
                  </a:lnTo>
                  <a:lnTo>
                    <a:pt x="4546" y="3139"/>
                  </a:lnTo>
                  <a:lnTo>
                    <a:pt x="4544" y="3161"/>
                  </a:lnTo>
                  <a:lnTo>
                    <a:pt x="4522" y="3179"/>
                  </a:lnTo>
                  <a:lnTo>
                    <a:pt x="4540" y="3194"/>
                  </a:lnTo>
                  <a:lnTo>
                    <a:pt x="4539" y="3205"/>
                  </a:lnTo>
                  <a:lnTo>
                    <a:pt x="4546" y="3199"/>
                  </a:lnTo>
                  <a:lnTo>
                    <a:pt x="4552" y="3205"/>
                  </a:lnTo>
                  <a:cubicBezTo>
                    <a:pt x="4562" y="3213"/>
                    <a:pt x="4578" y="3224"/>
                    <a:pt x="4599" y="3225"/>
                  </a:cubicBezTo>
                  <a:lnTo>
                    <a:pt x="4593" y="3258"/>
                  </a:lnTo>
                  <a:lnTo>
                    <a:pt x="4639" y="3216"/>
                  </a:lnTo>
                  <a:cubicBezTo>
                    <a:pt x="4648" y="3213"/>
                    <a:pt x="4656" y="3208"/>
                    <a:pt x="4661" y="3202"/>
                  </a:cubicBezTo>
                  <a:cubicBezTo>
                    <a:pt x="4661" y="3202"/>
                    <a:pt x="4664" y="3203"/>
                    <a:pt x="4664" y="3203"/>
                  </a:cubicBezTo>
                  <a:cubicBezTo>
                    <a:pt x="4665" y="3205"/>
                    <a:pt x="4665" y="3207"/>
                    <a:pt x="4665" y="3208"/>
                  </a:cubicBezTo>
                  <a:cubicBezTo>
                    <a:pt x="4666" y="3212"/>
                    <a:pt x="4667" y="3215"/>
                    <a:pt x="4667" y="3219"/>
                  </a:cubicBezTo>
                  <a:cubicBezTo>
                    <a:pt x="4668" y="3221"/>
                    <a:pt x="4668" y="3223"/>
                    <a:pt x="4669" y="3225"/>
                  </a:cubicBezTo>
                  <a:cubicBezTo>
                    <a:pt x="4675" y="3262"/>
                    <a:pt x="4695" y="3289"/>
                    <a:pt x="4724" y="3301"/>
                  </a:cubicBezTo>
                  <a:cubicBezTo>
                    <a:pt x="4725" y="3303"/>
                    <a:pt x="4726" y="3305"/>
                    <a:pt x="4726" y="3306"/>
                  </a:cubicBezTo>
                  <a:lnTo>
                    <a:pt x="4726" y="3307"/>
                  </a:lnTo>
                  <a:cubicBezTo>
                    <a:pt x="4727" y="3308"/>
                    <a:pt x="4727" y="3310"/>
                    <a:pt x="4727" y="3312"/>
                  </a:cubicBezTo>
                  <a:cubicBezTo>
                    <a:pt x="4710" y="3332"/>
                    <a:pt x="4706" y="3359"/>
                    <a:pt x="4716" y="3392"/>
                  </a:cubicBezTo>
                  <a:cubicBezTo>
                    <a:pt x="4716" y="3392"/>
                    <a:pt x="4716" y="3393"/>
                    <a:pt x="4715" y="3394"/>
                  </a:cubicBezTo>
                  <a:cubicBezTo>
                    <a:pt x="4709" y="3403"/>
                    <a:pt x="4701" y="3417"/>
                    <a:pt x="4698" y="3434"/>
                  </a:cubicBezTo>
                  <a:cubicBezTo>
                    <a:pt x="4697" y="3439"/>
                    <a:pt x="4696" y="3444"/>
                    <a:pt x="4694" y="3449"/>
                  </a:cubicBezTo>
                  <a:lnTo>
                    <a:pt x="4687" y="3441"/>
                  </a:lnTo>
                  <a:lnTo>
                    <a:pt x="4672" y="3399"/>
                  </a:lnTo>
                  <a:lnTo>
                    <a:pt x="4664" y="3408"/>
                  </a:lnTo>
                  <a:cubicBezTo>
                    <a:pt x="4661" y="3404"/>
                    <a:pt x="4658" y="3401"/>
                    <a:pt x="4654" y="3398"/>
                  </a:cubicBezTo>
                  <a:cubicBezTo>
                    <a:pt x="4653" y="3394"/>
                    <a:pt x="4651" y="3390"/>
                    <a:pt x="4649" y="3387"/>
                  </a:cubicBezTo>
                  <a:lnTo>
                    <a:pt x="4639" y="3361"/>
                  </a:lnTo>
                  <a:lnTo>
                    <a:pt x="4630" y="3369"/>
                  </a:lnTo>
                  <a:cubicBezTo>
                    <a:pt x="4630" y="3369"/>
                    <a:pt x="4629" y="3369"/>
                    <a:pt x="4629" y="3369"/>
                  </a:cubicBezTo>
                  <a:lnTo>
                    <a:pt x="4617" y="3353"/>
                  </a:lnTo>
                  <a:lnTo>
                    <a:pt x="4626" y="3335"/>
                  </a:lnTo>
                  <a:lnTo>
                    <a:pt x="4637" y="3312"/>
                  </a:lnTo>
                  <a:lnTo>
                    <a:pt x="4591" y="3273"/>
                  </a:lnTo>
                  <a:lnTo>
                    <a:pt x="4569" y="3301"/>
                  </a:lnTo>
                  <a:cubicBezTo>
                    <a:pt x="4567" y="3304"/>
                    <a:pt x="4565" y="3307"/>
                    <a:pt x="4562" y="3310"/>
                  </a:cubicBezTo>
                  <a:cubicBezTo>
                    <a:pt x="4555" y="3319"/>
                    <a:pt x="4547" y="3328"/>
                    <a:pt x="4541" y="3340"/>
                  </a:cubicBezTo>
                  <a:cubicBezTo>
                    <a:pt x="4531" y="3357"/>
                    <a:pt x="4534" y="3387"/>
                    <a:pt x="4552" y="3401"/>
                  </a:cubicBezTo>
                  <a:cubicBezTo>
                    <a:pt x="4554" y="3403"/>
                    <a:pt x="4556" y="3404"/>
                    <a:pt x="4558" y="3406"/>
                  </a:cubicBezTo>
                  <a:cubicBezTo>
                    <a:pt x="4561" y="3410"/>
                    <a:pt x="4566" y="3414"/>
                    <a:pt x="4572" y="3418"/>
                  </a:cubicBezTo>
                  <a:lnTo>
                    <a:pt x="4569" y="3420"/>
                  </a:lnTo>
                  <a:lnTo>
                    <a:pt x="4594" y="3436"/>
                  </a:lnTo>
                  <a:lnTo>
                    <a:pt x="4595" y="3448"/>
                  </a:lnTo>
                  <a:cubicBezTo>
                    <a:pt x="4591" y="3447"/>
                    <a:pt x="4588" y="3446"/>
                    <a:pt x="4584" y="3446"/>
                  </a:cubicBezTo>
                  <a:cubicBezTo>
                    <a:pt x="4577" y="3446"/>
                    <a:pt x="4571" y="3448"/>
                    <a:pt x="4565" y="3451"/>
                  </a:cubicBezTo>
                  <a:lnTo>
                    <a:pt x="4563" y="3451"/>
                  </a:lnTo>
                  <a:lnTo>
                    <a:pt x="4560" y="3454"/>
                  </a:lnTo>
                  <a:cubicBezTo>
                    <a:pt x="4557" y="3454"/>
                    <a:pt x="4554" y="3453"/>
                    <a:pt x="4551" y="3453"/>
                  </a:cubicBezTo>
                  <a:cubicBezTo>
                    <a:pt x="4546" y="3452"/>
                    <a:pt x="4541" y="3452"/>
                    <a:pt x="4537" y="3452"/>
                  </a:cubicBezTo>
                  <a:cubicBezTo>
                    <a:pt x="4527" y="3452"/>
                    <a:pt x="4495" y="3455"/>
                    <a:pt x="4491" y="3497"/>
                  </a:cubicBezTo>
                  <a:cubicBezTo>
                    <a:pt x="4490" y="3497"/>
                    <a:pt x="4488" y="3498"/>
                    <a:pt x="4486" y="3498"/>
                  </a:cubicBezTo>
                  <a:cubicBezTo>
                    <a:pt x="4471" y="3502"/>
                    <a:pt x="4454" y="3514"/>
                    <a:pt x="4449" y="3533"/>
                  </a:cubicBezTo>
                  <a:cubicBezTo>
                    <a:pt x="4447" y="3542"/>
                    <a:pt x="4446" y="3551"/>
                    <a:pt x="4445" y="3559"/>
                  </a:cubicBezTo>
                  <a:cubicBezTo>
                    <a:pt x="4435" y="3562"/>
                    <a:pt x="4429" y="3569"/>
                    <a:pt x="4425" y="3575"/>
                  </a:cubicBezTo>
                  <a:cubicBezTo>
                    <a:pt x="4423" y="3579"/>
                    <a:pt x="4422" y="3583"/>
                    <a:pt x="4421" y="3587"/>
                  </a:cubicBezTo>
                  <a:lnTo>
                    <a:pt x="4390" y="3618"/>
                  </a:lnTo>
                  <a:lnTo>
                    <a:pt x="4425" y="3618"/>
                  </a:lnTo>
                  <a:cubicBezTo>
                    <a:pt x="4425" y="3618"/>
                    <a:pt x="4425" y="3619"/>
                    <a:pt x="4425" y="3620"/>
                  </a:cubicBezTo>
                  <a:cubicBezTo>
                    <a:pt x="4424" y="3621"/>
                    <a:pt x="4423" y="3621"/>
                    <a:pt x="4422" y="3621"/>
                  </a:cubicBezTo>
                  <a:cubicBezTo>
                    <a:pt x="4418" y="3623"/>
                    <a:pt x="4413" y="3625"/>
                    <a:pt x="4407" y="3627"/>
                  </a:cubicBezTo>
                  <a:cubicBezTo>
                    <a:pt x="4400" y="3631"/>
                    <a:pt x="4390" y="3638"/>
                    <a:pt x="4383" y="3647"/>
                  </a:cubicBezTo>
                  <a:cubicBezTo>
                    <a:pt x="4377" y="3654"/>
                    <a:pt x="4372" y="3662"/>
                    <a:pt x="4367" y="3669"/>
                  </a:cubicBezTo>
                  <a:lnTo>
                    <a:pt x="4367" y="3671"/>
                  </a:lnTo>
                  <a:cubicBezTo>
                    <a:pt x="4364" y="3674"/>
                    <a:pt x="4362" y="3678"/>
                    <a:pt x="4359" y="3681"/>
                  </a:cubicBezTo>
                  <a:cubicBezTo>
                    <a:pt x="4358" y="3683"/>
                    <a:pt x="4356" y="3685"/>
                    <a:pt x="4354" y="3687"/>
                  </a:cubicBezTo>
                  <a:cubicBezTo>
                    <a:pt x="4347" y="3695"/>
                    <a:pt x="4338" y="3706"/>
                    <a:pt x="4335" y="3722"/>
                  </a:cubicBezTo>
                  <a:cubicBezTo>
                    <a:pt x="4333" y="3730"/>
                    <a:pt x="4328" y="3738"/>
                    <a:pt x="4320" y="3748"/>
                  </a:cubicBezTo>
                  <a:cubicBezTo>
                    <a:pt x="4318" y="3752"/>
                    <a:pt x="4316" y="3755"/>
                    <a:pt x="4313" y="3759"/>
                  </a:cubicBezTo>
                  <a:cubicBezTo>
                    <a:pt x="4312" y="3760"/>
                    <a:pt x="4307" y="3763"/>
                    <a:pt x="4298" y="3763"/>
                  </a:cubicBezTo>
                  <a:cubicBezTo>
                    <a:pt x="4291" y="3763"/>
                    <a:pt x="4286" y="3761"/>
                    <a:pt x="4285" y="3759"/>
                  </a:cubicBezTo>
                  <a:lnTo>
                    <a:pt x="4262" y="3734"/>
                  </a:lnTo>
                  <a:lnTo>
                    <a:pt x="4238" y="3757"/>
                  </a:lnTo>
                  <a:cubicBezTo>
                    <a:pt x="4216" y="3778"/>
                    <a:pt x="4201" y="3803"/>
                    <a:pt x="4196" y="3829"/>
                  </a:cubicBezTo>
                  <a:cubicBezTo>
                    <a:pt x="4194" y="3835"/>
                    <a:pt x="4192" y="3842"/>
                    <a:pt x="4190" y="3849"/>
                  </a:cubicBezTo>
                  <a:cubicBezTo>
                    <a:pt x="4183" y="3871"/>
                    <a:pt x="4174" y="3897"/>
                    <a:pt x="4183" y="3927"/>
                  </a:cubicBezTo>
                  <a:cubicBezTo>
                    <a:pt x="4183" y="3929"/>
                    <a:pt x="4182" y="3931"/>
                    <a:pt x="4182" y="3932"/>
                  </a:cubicBezTo>
                  <a:lnTo>
                    <a:pt x="4182" y="3936"/>
                  </a:lnTo>
                  <a:cubicBezTo>
                    <a:pt x="4181" y="3941"/>
                    <a:pt x="4179" y="3948"/>
                    <a:pt x="4180" y="3956"/>
                  </a:cubicBezTo>
                  <a:lnTo>
                    <a:pt x="4180" y="3959"/>
                  </a:lnTo>
                  <a:cubicBezTo>
                    <a:pt x="4182" y="3974"/>
                    <a:pt x="4183" y="3989"/>
                    <a:pt x="4186" y="4004"/>
                  </a:cubicBezTo>
                  <a:cubicBezTo>
                    <a:pt x="4189" y="4019"/>
                    <a:pt x="4197" y="4031"/>
                    <a:pt x="4203" y="4038"/>
                  </a:cubicBezTo>
                  <a:cubicBezTo>
                    <a:pt x="4208" y="4045"/>
                    <a:pt x="4214" y="4051"/>
                    <a:pt x="4219" y="4055"/>
                  </a:cubicBezTo>
                  <a:cubicBezTo>
                    <a:pt x="4220" y="4056"/>
                    <a:pt x="4221" y="4057"/>
                    <a:pt x="4223" y="4058"/>
                  </a:cubicBezTo>
                  <a:cubicBezTo>
                    <a:pt x="4224" y="4067"/>
                    <a:pt x="4228" y="4082"/>
                    <a:pt x="4242" y="4093"/>
                  </a:cubicBezTo>
                  <a:lnTo>
                    <a:pt x="4242" y="4094"/>
                  </a:lnTo>
                  <a:cubicBezTo>
                    <a:pt x="4249" y="4110"/>
                    <a:pt x="4259" y="4132"/>
                    <a:pt x="4287" y="4132"/>
                  </a:cubicBezTo>
                  <a:cubicBezTo>
                    <a:pt x="4297" y="4132"/>
                    <a:pt x="4306" y="4129"/>
                    <a:pt x="4316" y="4125"/>
                  </a:cubicBezTo>
                  <a:lnTo>
                    <a:pt x="4327" y="4134"/>
                  </a:lnTo>
                  <a:lnTo>
                    <a:pt x="4347" y="4124"/>
                  </a:lnTo>
                  <a:cubicBezTo>
                    <a:pt x="4357" y="4119"/>
                    <a:pt x="4367" y="4114"/>
                    <a:pt x="4377" y="4109"/>
                  </a:cubicBezTo>
                  <a:cubicBezTo>
                    <a:pt x="4400" y="4098"/>
                    <a:pt x="4425" y="4086"/>
                    <a:pt x="4448" y="4071"/>
                  </a:cubicBezTo>
                  <a:cubicBezTo>
                    <a:pt x="4480" y="4050"/>
                    <a:pt x="4516" y="4040"/>
                    <a:pt x="4559" y="4040"/>
                  </a:cubicBezTo>
                  <a:cubicBezTo>
                    <a:pt x="4561" y="4040"/>
                    <a:pt x="4564" y="4040"/>
                    <a:pt x="4567" y="4040"/>
                  </a:cubicBezTo>
                  <a:lnTo>
                    <a:pt x="4569" y="4040"/>
                  </a:lnTo>
                  <a:cubicBezTo>
                    <a:pt x="4571" y="4040"/>
                    <a:pt x="4573" y="4040"/>
                    <a:pt x="4575" y="4040"/>
                  </a:cubicBezTo>
                  <a:lnTo>
                    <a:pt x="4578" y="4040"/>
                  </a:lnTo>
                  <a:cubicBezTo>
                    <a:pt x="4584" y="4041"/>
                    <a:pt x="4590" y="4042"/>
                    <a:pt x="4596" y="4042"/>
                  </a:cubicBezTo>
                  <a:cubicBezTo>
                    <a:pt x="4626" y="4042"/>
                    <a:pt x="4646" y="4024"/>
                    <a:pt x="4662" y="4008"/>
                  </a:cubicBezTo>
                  <a:cubicBezTo>
                    <a:pt x="4677" y="4007"/>
                    <a:pt x="4692" y="4005"/>
                    <a:pt x="4708" y="4001"/>
                  </a:cubicBezTo>
                  <a:lnTo>
                    <a:pt x="4708" y="4009"/>
                  </a:lnTo>
                  <a:lnTo>
                    <a:pt x="4727" y="4018"/>
                  </a:lnTo>
                  <a:lnTo>
                    <a:pt x="4723" y="4067"/>
                  </a:lnTo>
                  <a:lnTo>
                    <a:pt x="4767" y="4058"/>
                  </a:lnTo>
                  <a:cubicBezTo>
                    <a:pt x="4770" y="4057"/>
                    <a:pt x="4772" y="4057"/>
                    <a:pt x="4775" y="4056"/>
                  </a:cubicBezTo>
                  <a:cubicBezTo>
                    <a:pt x="4784" y="4055"/>
                    <a:pt x="4796" y="4053"/>
                    <a:pt x="4807" y="4047"/>
                  </a:cubicBezTo>
                  <a:cubicBezTo>
                    <a:pt x="4825" y="4037"/>
                    <a:pt x="4845" y="4034"/>
                    <a:pt x="4862" y="4032"/>
                  </a:cubicBezTo>
                  <a:cubicBezTo>
                    <a:pt x="4863" y="4032"/>
                    <a:pt x="4864" y="4032"/>
                    <a:pt x="4865" y="4032"/>
                  </a:cubicBezTo>
                  <a:cubicBezTo>
                    <a:pt x="4872" y="4034"/>
                    <a:pt x="4880" y="4035"/>
                    <a:pt x="4887" y="4035"/>
                  </a:cubicBezTo>
                  <a:cubicBezTo>
                    <a:pt x="4897" y="4035"/>
                    <a:pt x="4907" y="4033"/>
                    <a:pt x="4917" y="4029"/>
                  </a:cubicBezTo>
                  <a:lnTo>
                    <a:pt x="4911" y="4056"/>
                  </a:lnTo>
                  <a:lnTo>
                    <a:pt x="4933" y="4076"/>
                  </a:lnTo>
                  <a:cubicBezTo>
                    <a:pt x="4939" y="4081"/>
                    <a:pt x="4945" y="4086"/>
                    <a:pt x="4950" y="4091"/>
                  </a:cubicBezTo>
                  <a:cubicBezTo>
                    <a:pt x="4952" y="4093"/>
                    <a:pt x="4953" y="4094"/>
                    <a:pt x="4955" y="4095"/>
                  </a:cubicBezTo>
                  <a:cubicBezTo>
                    <a:pt x="4955" y="4095"/>
                    <a:pt x="4955" y="4096"/>
                    <a:pt x="4955" y="4096"/>
                  </a:cubicBezTo>
                  <a:cubicBezTo>
                    <a:pt x="4969" y="4132"/>
                    <a:pt x="5003" y="4140"/>
                    <a:pt x="5022" y="4143"/>
                  </a:cubicBezTo>
                  <a:lnTo>
                    <a:pt x="5042" y="4148"/>
                  </a:lnTo>
                  <a:lnTo>
                    <a:pt x="5054" y="4131"/>
                  </a:lnTo>
                  <a:cubicBezTo>
                    <a:pt x="5056" y="4129"/>
                    <a:pt x="5058" y="4127"/>
                    <a:pt x="5060" y="4125"/>
                  </a:cubicBezTo>
                  <a:cubicBezTo>
                    <a:pt x="5069" y="4114"/>
                    <a:pt x="5085" y="4095"/>
                    <a:pt x="5081" y="4066"/>
                  </a:cubicBezTo>
                  <a:cubicBezTo>
                    <a:pt x="5081" y="4064"/>
                    <a:pt x="5082" y="4060"/>
                    <a:pt x="5090" y="4049"/>
                  </a:cubicBezTo>
                  <a:cubicBezTo>
                    <a:pt x="5095" y="4044"/>
                    <a:pt x="5101" y="4039"/>
                    <a:pt x="5109" y="4035"/>
                  </a:cubicBezTo>
                  <a:cubicBezTo>
                    <a:pt x="5109" y="4040"/>
                    <a:pt x="5109" y="4046"/>
                    <a:pt x="5109" y="4052"/>
                  </a:cubicBezTo>
                  <a:cubicBezTo>
                    <a:pt x="5108" y="4060"/>
                    <a:pt x="5110" y="4067"/>
                    <a:pt x="5111" y="4073"/>
                  </a:cubicBezTo>
                  <a:cubicBezTo>
                    <a:pt x="5111" y="4075"/>
                    <a:pt x="5111" y="4077"/>
                    <a:pt x="5111" y="4079"/>
                  </a:cubicBezTo>
                  <a:cubicBezTo>
                    <a:pt x="5112" y="4085"/>
                    <a:pt x="5113" y="4090"/>
                    <a:pt x="5114" y="4096"/>
                  </a:cubicBezTo>
                  <a:cubicBezTo>
                    <a:pt x="5115" y="4098"/>
                    <a:pt x="5116" y="4102"/>
                    <a:pt x="5116" y="4105"/>
                  </a:cubicBezTo>
                  <a:cubicBezTo>
                    <a:pt x="5105" y="4128"/>
                    <a:pt x="5106" y="4148"/>
                    <a:pt x="5107" y="4166"/>
                  </a:cubicBezTo>
                  <a:lnTo>
                    <a:pt x="5107" y="4173"/>
                  </a:lnTo>
                  <a:cubicBezTo>
                    <a:pt x="5107" y="4181"/>
                    <a:pt x="5106" y="4190"/>
                    <a:pt x="5105" y="4200"/>
                  </a:cubicBezTo>
                  <a:lnTo>
                    <a:pt x="5105" y="4206"/>
                  </a:lnTo>
                  <a:cubicBezTo>
                    <a:pt x="5104" y="4211"/>
                    <a:pt x="5104" y="4217"/>
                    <a:pt x="5103" y="4223"/>
                  </a:cubicBezTo>
                  <a:cubicBezTo>
                    <a:pt x="5102" y="4232"/>
                    <a:pt x="5101" y="4241"/>
                    <a:pt x="5100" y="4250"/>
                  </a:cubicBezTo>
                  <a:cubicBezTo>
                    <a:pt x="5100" y="4261"/>
                    <a:pt x="5104" y="4270"/>
                    <a:pt x="5106" y="4275"/>
                  </a:cubicBezTo>
                  <a:lnTo>
                    <a:pt x="5107" y="4277"/>
                  </a:lnTo>
                  <a:lnTo>
                    <a:pt x="5126" y="4330"/>
                  </a:lnTo>
                  <a:lnTo>
                    <a:pt x="5163" y="4288"/>
                  </a:lnTo>
                  <a:cubicBezTo>
                    <a:pt x="5167" y="4283"/>
                    <a:pt x="5171" y="4279"/>
                    <a:pt x="5175" y="4273"/>
                  </a:cubicBezTo>
                  <a:cubicBezTo>
                    <a:pt x="5182" y="4264"/>
                    <a:pt x="5189" y="4256"/>
                    <a:pt x="5196" y="4251"/>
                  </a:cubicBezTo>
                  <a:cubicBezTo>
                    <a:pt x="5203" y="4246"/>
                    <a:pt x="5215" y="4242"/>
                    <a:pt x="5226" y="4238"/>
                  </a:cubicBezTo>
                  <a:cubicBezTo>
                    <a:pt x="5228" y="4239"/>
                    <a:pt x="5229" y="4241"/>
                    <a:pt x="5230" y="4242"/>
                  </a:cubicBezTo>
                  <a:cubicBezTo>
                    <a:pt x="5234" y="4255"/>
                    <a:pt x="5236" y="4269"/>
                    <a:pt x="5239" y="4284"/>
                  </a:cubicBezTo>
                  <a:lnTo>
                    <a:pt x="5241" y="4299"/>
                  </a:lnTo>
                  <a:cubicBezTo>
                    <a:pt x="5246" y="4323"/>
                    <a:pt x="5257" y="4388"/>
                    <a:pt x="5329" y="4395"/>
                  </a:cubicBezTo>
                  <a:lnTo>
                    <a:pt x="5341" y="4397"/>
                  </a:lnTo>
                  <a:lnTo>
                    <a:pt x="5351" y="4389"/>
                  </a:lnTo>
                  <a:cubicBezTo>
                    <a:pt x="5374" y="4374"/>
                    <a:pt x="5388" y="4353"/>
                    <a:pt x="5392" y="4329"/>
                  </a:cubicBezTo>
                  <a:lnTo>
                    <a:pt x="5395" y="4329"/>
                  </a:lnTo>
                  <a:cubicBezTo>
                    <a:pt x="5397" y="4330"/>
                    <a:pt x="5400" y="4330"/>
                    <a:pt x="5402" y="4330"/>
                  </a:cubicBezTo>
                  <a:lnTo>
                    <a:pt x="5419" y="4330"/>
                  </a:lnTo>
                  <a:lnTo>
                    <a:pt x="5429" y="4316"/>
                  </a:lnTo>
                  <a:cubicBezTo>
                    <a:pt x="5431" y="4314"/>
                    <a:pt x="5433" y="4311"/>
                    <a:pt x="5436" y="4306"/>
                  </a:cubicBezTo>
                  <a:cubicBezTo>
                    <a:pt x="5450" y="4306"/>
                    <a:pt x="5463" y="4301"/>
                    <a:pt x="5471" y="4291"/>
                  </a:cubicBezTo>
                  <a:cubicBezTo>
                    <a:pt x="5480" y="4280"/>
                    <a:pt x="5483" y="4266"/>
                    <a:pt x="5480" y="4249"/>
                  </a:cubicBezTo>
                  <a:lnTo>
                    <a:pt x="5480" y="4247"/>
                  </a:lnTo>
                  <a:cubicBezTo>
                    <a:pt x="5479" y="4243"/>
                    <a:pt x="5478" y="4238"/>
                    <a:pt x="5477" y="4233"/>
                  </a:cubicBezTo>
                  <a:cubicBezTo>
                    <a:pt x="5471" y="4216"/>
                    <a:pt x="5466" y="4196"/>
                    <a:pt x="5466" y="4174"/>
                  </a:cubicBezTo>
                  <a:cubicBezTo>
                    <a:pt x="5466" y="4154"/>
                    <a:pt x="5456" y="4138"/>
                    <a:pt x="5448" y="4126"/>
                  </a:cubicBezTo>
                  <a:cubicBezTo>
                    <a:pt x="5446" y="4122"/>
                    <a:pt x="5443" y="4118"/>
                    <a:pt x="5442" y="4115"/>
                  </a:cubicBezTo>
                  <a:lnTo>
                    <a:pt x="5434" y="4100"/>
                  </a:lnTo>
                  <a:lnTo>
                    <a:pt x="5406" y="4095"/>
                  </a:lnTo>
                  <a:cubicBezTo>
                    <a:pt x="5396" y="4093"/>
                    <a:pt x="5387" y="4091"/>
                    <a:pt x="5377" y="4089"/>
                  </a:cubicBezTo>
                  <a:cubicBezTo>
                    <a:pt x="5376" y="4089"/>
                    <a:pt x="5376" y="4089"/>
                    <a:pt x="5375" y="4089"/>
                  </a:cubicBezTo>
                  <a:cubicBezTo>
                    <a:pt x="5375" y="4089"/>
                    <a:pt x="5375" y="4088"/>
                    <a:pt x="5375" y="4088"/>
                  </a:cubicBezTo>
                  <a:cubicBezTo>
                    <a:pt x="5372" y="4073"/>
                    <a:pt x="5365" y="4039"/>
                    <a:pt x="5329" y="4026"/>
                  </a:cubicBezTo>
                  <a:cubicBezTo>
                    <a:pt x="5321" y="4024"/>
                    <a:pt x="5313" y="4021"/>
                    <a:pt x="5304" y="4019"/>
                  </a:cubicBezTo>
                  <a:cubicBezTo>
                    <a:pt x="5307" y="4005"/>
                    <a:pt x="5303" y="3990"/>
                    <a:pt x="5292" y="3976"/>
                  </a:cubicBezTo>
                  <a:cubicBezTo>
                    <a:pt x="5289" y="3972"/>
                    <a:pt x="5286" y="3967"/>
                    <a:pt x="5282" y="3961"/>
                  </a:cubicBezTo>
                  <a:lnTo>
                    <a:pt x="5266" y="3971"/>
                  </a:lnTo>
                  <a:lnTo>
                    <a:pt x="5266" y="3971"/>
                  </a:lnTo>
                  <a:lnTo>
                    <a:pt x="5282" y="3960"/>
                  </a:lnTo>
                  <a:cubicBezTo>
                    <a:pt x="5280" y="3957"/>
                    <a:pt x="5278" y="3953"/>
                    <a:pt x="5276" y="3950"/>
                  </a:cubicBezTo>
                  <a:lnTo>
                    <a:pt x="5264" y="3932"/>
                  </a:lnTo>
                  <a:lnTo>
                    <a:pt x="5243" y="3935"/>
                  </a:lnTo>
                  <a:cubicBezTo>
                    <a:pt x="5238" y="3936"/>
                    <a:pt x="5235" y="3936"/>
                    <a:pt x="5232" y="3937"/>
                  </a:cubicBezTo>
                  <a:cubicBezTo>
                    <a:pt x="5238" y="3923"/>
                    <a:pt x="5238" y="3909"/>
                    <a:pt x="5237" y="3899"/>
                  </a:cubicBezTo>
                  <a:lnTo>
                    <a:pt x="5237" y="3888"/>
                  </a:lnTo>
                  <a:cubicBezTo>
                    <a:pt x="5237" y="3880"/>
                    <a:pt x="5237" y="3871"/>
                    <a:pt x="5237" y="3863"/>
                  </a:cubicBezTo>
                  <a:cubicBezTo>
                    <a:pt x="5237" y="3862"/>
                    <a:pt x="5238" y="3858"/>
                    <a:pt x="5239" y="3856"/>
                  </a:cubicBezTo>
                  <a:cubicBezTo>
                    <a:pt x="5240" y="3852"/>
                    <a:pt x="5242" y="3848"/>
                    <a:pt x="5243" y="3843"/>
                  </a:cubicBezTo>
                  <a:lnTo>
                    <a:pt x="5245" y="3834"/>
                  </a:lnTo>
                  <a:lnTo>
                    <a:pt x="5242" y="3825"/>
                  </a:lnTo>
                  <a:cubicBezTo>
                    <a:pt x="5241" y="3821"/>
                    <a:pt x="5239" y="3817"/>
                    <a:pt x="5238" y="3812"/>
                  </a:cubicBezTo>
                  <a:lnTo>
                    <a:pt x="5237" y="3810"/>
                  </a:lnTo>
                  <a:cubicBezTo>
                    <a:pt x="5233" y="3797"/>
                    <a:pt x="5228" y="3783"/>
                    <a:pt x="5225" y="3768"/>
                  </a:cubicBezTo>
                  <a:cubicBezTo>
                    <a:pt x="5225" y="3766"/>
                    <a:pt x="5226" y="3763"/>
                    <a:pt x="5230" y="3756"/>
                  </a:cubicBezTo>
                  <a:lnTo>
                    <a:pt x="5237" y="3743"/>
                  </a:lnTo>
                  <a:lnTo>
                    <a:pt x="5229" y="3721"/>
                  </a:lnTo>
                  <a:cubicBezTo>
                    <a:pt x="5228" y="3718"/>
                    <a:pt x="5227" y="3716"/>
                    <a:pt x="5226" y="3713"/>
                  </a:cubicBezTo>
                  <a:cubicBezTo>
                    <a:pt x="5241" y="3693"/>
                    <a:pt x="5245" y="3671"/>
                    <a:pt x="5238" y="3649"/>
                  </a:cubicBezTo>
                  <a:lnTo>
                    <a:pt x="5280" y="3610"/>
                  </a:lnTo>
                  <a:cubicBezTo>
                    <a:pt x="5308" y="3613"/>
                    <a:pt x="5335" y="3618"/>
                    <a:pt x="5360" y="3629"/>
                  </a:cubicBezTo>
                  <a:lnTo>
                    <a:pt x="5389" y="3643"/>
                  </a:lnTo>
                  <a:lnTo>
                    <a:pt x="5403" y="3615"/>
                  </a:lnTo>
                  <a:lnTo>
                    <a:pt x="5446" y="3658"/>
                  </a:lnTo>
                  <a:lnTo>
                    <a:pt x="5468" y="3674"/>
                  </a:lnTo>
                  <a:cubicBezTo>
                    <a:pt x="5471" y="3676"/>
                    <a:pt x="5473" y="3677"/>
                    <a:pt x="5475" y="3679"/>
                  </a:cubicBezTo>
                  <a:cubicBezTo>
                    <a:pt x="5482" y="3685"/>
                    <a:pt x="5490" y="3692"/>
                    <a:pt x="5499" y="3698"/>
                  </a:cubicBezTo>
                  <a:cubicBezTo>
                    <a:pt x="5513" y="3706"/>
                    <a:pt x="5526" y="3710"/>
                    <a:pt x="5539" y="3710"/>
                  </a:cubicBezTo>
                  <a:cubicBezTo>
                    <a:pt x="5540" y="3710"/>
                    <a:pt x="5541" y="3710"/>
                    <a:pt x="5542" y="3710"/>
                  </a:cubicBezTo>
                  <a:lnTo>
                    <a:pt x="5554" y="3726"/>
                  </a:lnTo>
                  <a:cubicBezTo>
                    <a:pt x="5554" y="3726"/>
                    <a:pt x="5598" y="3730"/>
                    <a:pt x="5604" y="3730"/>
                  </a:cubicBezTo>
                  <a:cubicBezTo>
                    <a:pt x="5599" y="3754"/>
                    <a:pt x="5607" y="3776"/>
                    <a:pt x="5627" y="3792"/>
                  </a:cubicBezTo>
                  <a:cubicBezTo>
                    <a:pt x="5626" y="3811"/>
                    <a:pt x="5634" y="3828"/>
                    <a:pt x="5649" y="3838"/>
                  </a:cubicBezTo>
                  <a:lnTo>
                    <a:pt x="5652" y="3841"/>
                  </a:lnTo>
                  <a:lnTo>
                    <a:pt x="5652" y="3843"/>
                  </a:lnTo>
                  <a:cubicBezTo>
                    <a:pt x="5652" y="3844"/>
                    <a:pt x="5651" y="3844"/>
                    <a:pt x="5651" y="3844"/>
                  </a:cubicBezTo>
                  <a:cubicBezTo>
                    <a:pt x="5648" y="3845"/>
                    <a:pt x="5645" y="3845"/>
                    <a:pt x="5642" y="3845"/>
                  </a:cubicBezTo>
                  <a:lnTo>
                    <a:pt x="5623" y="3845"/>
                  </a:lnTo>
                  <a:lnTo>
                    <a:pt x="5587" y="3845"/>
                  </a:lnTo>
                  <a:lnTo>
                    <a:pt x="5591" y="3881"/>
                  </a:lnTo>
                  <a:cubicBezTo>
                    <a:pt x="5591" y="3882"/>
                    <a:pt x="5591" y="3883"/>
                    <a:pt x="5591" y="3884"/>
                  </a:cubicBezTo>
                  <a:cubicBezTo>
                    <a:pt x="5591" y="3889"/>
                    <a:pt x="5591" y="3898"/>
                    <a:pt x="5595" y="3907"/>
                  </a:cubicBezTo>
                  <a:cubicBezTo>
                    <a:pt x="5596" y="3908"/>
                    <a:pt x="5598" y="3913"/>
                    <a:pt x="5598" y="3914"/>
                  </a:cubicBezTo>
                  <a:cubicBezTo>
                    <a:pt x="5592" y="3932"/>
                    <a:pt x="5597" y="3950"/>
                    <a:pt x="5601" y="3962"/>
                  </a:cubicBezTo>
                  <a:lnTo>
                    <a:pt x="5602" y="3967"/>
                  </a:lnTo>
                  <a:cubicBezTo>
                    <a:pt x="5608" y="3985"/>
                    <a:pt x="5625" y="3994"/>
                    <a:pt x="5639" y="3997"/>
                  </a:cubicBezTo>
                  <a:cubicBezTo>
                    <a:pt x="5644" y="3998"/>
                    <a:pt x="5649" y="3998"/>
                    <a:pt x="5653" y="3999"/>
                  </a:cubicBezTo>
                  <a:lnTo>
                    <a:pt x="5652" y="4003"/>
                  </a:lnTo>
                  <a:lnTo>
                    <a:pt x="5662" y="4017"/>
                  </a:lnTo>
                  <a:cubicBezTo>
                    <a:pt x="5670" y="4027"/>
                    <a:pt x="5673" y="4044"/>
                    <a:pt x="5670" y="4056"/>
                  </a:cubicBezTo>
                  <a:cubicBezTo>
                    <a:pt x="5667" y="4067"/>
                    <a:pt x="5664" y="4079"/>
                    <a:pt x="5662" y="4091"/>
                  </a:cubicBezTo>
                  <a:cubicBezTo>
                    <a:pt x="5659" y="4108"/>
                    <a:pt x="5662" y="4123"/>
                    <a:pt x="5671" y="4136"/>
                  </a:cubicBezTo>
                  <a:cubicBezTo>
                    <a:pt x="5668" y="4144"/>
                    <a:pt x="5665" y="4152"/>
                    <a:pt x="5661" y="4159"/>
                  </a:cubicBezTo>
                  <a:cubicBezTo>
                    <a:pt x="5658" y="4158"/>
                    <a:pt x="5655" y="4158"/>
                    <a:pt x="5652" y="4158"/>
                  </a:cubicBezTo>
                  <a:cubicBezTo>
                    <a:pt x="5636" y="4158"/>
                    <a:pt x="5624" y="4166"/>
                    <a:pt x="5617" y="4172"/>
                  </a:cubicBezTo>
                  <a:cubicBezTo>
                    <a:pt x="5609" y="4178"/>
                    <a:pt x="5601" y="4184"/>
                    <a:pt x="5591" y="4191"/>
                  </a:cubicBezTo>
                  <a:lnTo>
                    <a:pt x="5585" y="4195"/>
                  </a:lnTo>
                  <a:cubicBezTo>
                    <a:pt x="5563" y="4209"/>
                    <a:pt x="5556" y="4231"/>
                    <a:pt x="5563" y="4253"/>
                  </a:cubicBezTo>
                  <a:lnTo>
                    <a:pt x="5568" y="4265"/>
                  </a:lnTo>
                  <a:lnTo>
                    <a:pt x="5578" y="4270"/>
                  </a:lnTo>
                  <a:cubicBezTo>
                    <a:pt x="5578" y="4271"/>
                    <a:pt x="5579" y="4271"/>
                    <a:pt x="5580" y="4272"/>
                  </a:cubicBezTo>
                  <a:cubicBezTo>
                    <a:pt x="5585" y="4277"/>
                    <a:pt x="5597" y="4287"/>
                    <a:pt x="5614" y="4287"/>
                  </a:cubicBezTo>
                  <a:cubicBezTo>
                    <a:pt x="5615" y="4287"/>
                    <a:pt x="5617" y="4287"/>
                    <a:pt x="5618" y="4287"/>
                  </a:cubicBezTo>
                  <a:cubicBezTo>
                    <a:pt x="5626" y="4290"/>
                    <a:pt x="5634" y="4291"/>
                    <a:pt x="5643" y="4291"/>
                  </a:cubicBezTo>
                  <a:cubicBezTo>
                    <a:pt x="5655" y="4291"/>
                    <a:pt x="5665" y="4289"/>
                    <a:pt x="5675" y="4286"/>
                  </a:cubicBezTo>
                  <a:cubicBezTo>
                    <a:pt x="5679" y="4285"/>
                    <a:pt x="5685" y="4284"/>
                    <a:pt x="5689" y="4283"/>
                  </a:cubicBezTo>
                  <a:lnTo>
                    <a:pt x="5699" y="4283"/>
                  </a:lnTo>
                  <a:lnTo>
                    <a:pt x="5707" y="4277"/>
                  </a:lnTo>
                  <a:cubicBezTo>
                    <a:pt x="5708" y="4276"/>
                    <a:pt x="5710" y="4274"/>
                    <a:pt x="5711" y="4273"/>
                  </a:cubicBezTo>
                  <a:cubicBezTo>
                    <a:pt x="5712" y="4273"/>
                    <a:pt x="5713" y="4272"/>
                    <a:pt x="5713" y="4272"/>
                  </a:cubicBezTo>
                  <a:lnTo>
                    <a:pt x="5717" y="4279"/>
                  </a:lnTo>
                  <a:cubicBezTo>
                    <a:pt x="5733" y="4314"/>
                    <a:pt x="5749" y="4352"/>
                    <a:pt x="5754" y="4392"/>
                  </a:cubicBezTo>
                  <a:cubicBezTo>
                    <a:pt x="5756" y="4409"/>
                    <a:pt x="5761" y="4425"/>
                    <a:pt x="5766" y="4440"/>
                  </a:cubicBezTo>
                  <a:lnTo>
                    <a:pt x="5766" y="4441"/>
                  </a:lnTo>
                  <a:cubicBezTo>
                    <a:pt x="5767" y="4445"/>
                    <a:pt x="5769" y="4448"/>
                    <a:pt x="5770" y="4452"/>
                  </a:cubicBezTo>
                  <a:cubicBezTo>
                    <a:pt x="5772" y="4461"/>
                    <a:pt x="5778" y="4467"/>
                    <a:pt x="5782" y="4470"/>
                  </a:cubicBezTo>
                  <a:cubicBezTo>
                    <a:pt x="5783" y="4474"/>
                    <a:pt x="5785" y="4477"/>
                    <a:pt x="5787" y="4481"/>
                  </a:cubicBezTo>
                  <a:lnTo>
                    <a:pt x="5790" y="4488"/>
                  </a:lnTo>
                  <a:lnTo>
                    <a:pt x="5803" y="4514"/>
                  </a:lnTo>
                  <a:lnTo>
                    <a:pt x="5830" y="4505"/>
                  </a:lnTo>
                  <a:cubicBezTo>
                    <a:pt x="5864" y="4495"/>
                    <a:pt x="5910" y="4480"/>
                    <a:pt x="5940" y="4439"/>
                  </a:cubicBezTo>
                  <a:cubicBezTo>
                    <a:pt x="5957" y="4434"/>
                    <a:pt x="5973" y="4431"/>
                    <a:pt x="5990" y="4431"/>
                  </a:cubicBezTo>
                  <a:lnTo>
                    <a:pt x="5992" y="4431"/>
                  </a:lnTo>
                  <a:cubicBezTo>
                    <a:pt x="6021" y="4431"/>
                    <a:pt x="6036" y="4414"/>
                    <a:pt x="6045" y="4404"/>
                  </a:cubicBezTo>
                  <a:lnTo>
                    <a:pt x="6046" y="4403"/>
                  </a:lnTo>
                  <a:cubicBezTo>
                    <a:pt x="6047" y="4401"/>
                    <a:pt x="6049" y="4399"/>
                    <a:pt x="6051" y="4397"/>
                  </a:cubicBezTo>
                  <a:cubicBezTo>
                    <a:pt x="6051" y="4396"/>
                    <a:pt x="6051" y="4396"/>
                    <a:pt x="6051" y="4396"/>
                  </a:cubicBezTo>
                  <a:cubicBezTo>
                    <a:pt x="6057" y="4393"/>
                    <a:pt x="6063" y="4390"/>
                    <a:pt x="6069" y="4386"/>
                  </a:cubicBezTo>
                  <a:cubicBezTo>
                    <a:pt x="6070" y="4386"/>
                    <a:pt x="6071" y="4385"/>
                    <a:pt x="6072" y="4385"/>
                  </a:cubicBezTo>
                  <a:cubicBezTo>
                    <a:pt x="6080" y="4395"/>
                    <a:pt x="6094" y="4407"/>
                    <a:pt x="6114" y="4409"/>
                  </a:cubicBezTo>
                  <a:lnTo>
                    <a:pt x="6126" y="4410"/>
                  </a:lnTo>
                  <a:lnTo>
                    <a:pt x="6141" y="4399"/>
                  </a:lnTo>
                  <a:cubicBezTo>
                    <a:pt x="6154" y="4389"/>
                    <a:pt x="6165" y="4381"/>
                    <a:pt x="6174" y="4381"/>
                  </a:cubicBezTo>
                  <a:cubicBezTo>
                    <a:pt x="6176" y="4381"/>
                    <a:pt x="6179" y="4382"/>
                    <a:pt x="6183" y="4383"/>
                  </a:cubicBezTo>
                  <a:lnTo>
                    <a:pt x="6190" y="4386"/>
                  </a:lnTo>
                  <a:lnTo>
                    <a:pt x="6198" y="4385"/>
                  </a:lnTo>
                  <a:cubicBezTo>
                    <a:pt x="6203" y="4385"/>
                    <a:pt x="6219" y="4385"/>
                    <a:pt x="6229" y="4371"/>
                  </a:cubicBezTo>
                  <a:cubicBezTo>
                    <a:pt x="6231" y="4368"/>
                    <a:pt x="6234" y="4366"/>
                    <a:pt x="6236" y="4363"/>
                  </a:cubicBezTo>
                  <a:cubicBezTo>
                    <a:pt x="6246" y="4352"/>
                    <a:pt x="6259" y="4338"/>
                    <a:pt x="6263" y="4319"/>
                  </a:cubicBezTo>
                  <a:cubicBezTo>
                    <a:pt x="6264" y="4310"/>
                    <a:pt x="6267" y="4305"/>
                    <a:pt x="6278" y="4298"/>
                  </a:cubicBezTo>
                  <a:cubicBezTo>
                    <a:pt x="6279" y="4297"/>
                    <a:pt x="6281" y="4296"/>
                    <a:pt x="6283" y="4295"/>
                  </a:cubicBezTo>
                  <a:cubicBezTo>
                    <a:pt x="6288" y="4292"/>
                    <a:pt x="6294" y="4289"/>
                    <a:pt x="6301" y="4283"/>
                  </a:cubicBezTo>
                  <a:cubicBezTo>
                    <a:pt x="6305" y="4279"/>
                    <a:pt x="6309" y="4274"/>
                    <a:pt x="6312" y="4270"/>
                  </a:cubicBezTo>
                  <a:cubicBezTo>
                    <a:pt x="6317" y="4268"/>
                    <a:pt x="6321" y="4266"/>
                    <a:pt x="6325" y="4262"/>
                  </a:cubicBezTo>
                  <a:cubicBezTo>
                    <a:pt x="6338" y="4252"/>
                    <a:pt x="6340" y="4238"/>
                    <a:pt x="6341" y="4231"/>
                  </a:cubicBezTo>
                  <a:lnTo>
                    <a:pt x="6341" y="4229"/>
                  </a:lnTo>
                  <a:cubicBezTo>
                    <a:pt x="6342" y="4228"/>
                    <a:pt x="6342" y="4227"/>
                    <a:pt x="6342" y="4226"/>
                  </a:cubicBezTo>
                  <a:cubicBezTo>
                    <a:pt x="6382" y="4225"/>
                    <a:pt x="6384" y="4187"/>
                    <a:pt x="6385" y="4167"/>
                  </a:cubicBezTo>
                  <a:lnTo>
                    <a:pt x="6386" y="4156"/>
                  </a:lnTo>
                  <a:lnTo>
                    <a:pt x="6379" y="4146"/>
                  </a:lnTo>
                  <a:cubicBezTo>
                    <a:pt x="6375" y="4141"/>
                    <a:pt x="6375" y="4140"/>
                    <a:pt x="6388" y="4121"/>
                  </a:cubicBezTo>
                  <a:cubicBezTo>
                    <a:pt x="6391" y="4117"/>
                    <a:pt x="6394" y="4114"/>
                    <a:pt x="6396" y="4110"/>
                  </a:cubicBezTo>
                  <a:lnTo>
                    <a:pt x="6404" y="4098"/>
                  </a:lnTo>
                  <a:lnTo>
                    <a:pt x="6401" y="4085"/>
                  </a:lnTo>
                  <a:cubicBezTo>
                    <a:pt x="6400" y="4083"/>
                    <a:pt x="6400" y="4081"/>
                    <a:pt x="6400" y="4079"/>
                  </a:cubicBezTo>
                  <a:cubicBezTo>
                    <a:pt x="6397" y="4068"/>
                    <a:pt x="6394" y="4052"/>
                    <a:pt x="6382" y="4037"/>
                  </a:cubicBezTo>
                  <a:cubicBezTo>
                    <a:pt x="6385" y="4031"/>
                    <a:pt x="6389" y="4019"/>
                    <a:pt x="6383" y="4006"/>
                  </a:cubicBezTo>
                  <a:cubicBezTo>
                    <a:pt x="6382" y="4004"/>
                    <a:pt x="6383" y="3998"/>
                    <a:pt x="6383" y="3994"/>
                  </a:cubicBezTo>
                  <a:cubicBezTo>
                    <a:pt x="6383" y="3986"/>
                    <a:pt x="6383" y="3975"/>
                    <a:pt x="6380" y="3963"/>
                  </a:cubicBezTo>
                  <a:cubicBezTo>
                    <a:pt x="6383" y="3960"/>
                    <a:pt x="6386" y="3957"/>
                    <a:pt x="6388" y="3954"/>
                  </a:cubicBezTo>
                  <a:cubicBezTo>
                    <a:pt x="6397" y="3941"/>
                    <a:pt x="6400" y="3926"/>
                    <a:pt x="6396" y="3910"/>
                  </a:cubicBezTo>
                  <a:lnTo>
                    <a:pt x="6395" y="3905"/>
                  </a:lnTo>
                  <a:cubicBezTo>
                    <a:pt x="6393" y="3894"/>
                    <a:pt x="6391" y="3881"/>
                    <a:pt x="6383" y="3868"/>
                  </a:cubicBezTo>
                  <a:cubicBezTo>
                    <a:pt x="6405" y="3860"/>
                    <a:pt x="6420" y="3843"/>
                    <a:pt x="6426" y="3819"/>
                  </a:cubicBezTo>
                  <a:cubicBezTo>
                    <a:pt x="6427" y="3818"/>
                    <a:pt x="6427" y="3817"/>
                    <a:pt x="6427" y="3817"/>
                  </a:cubicBezTo>
                  <a:cubicBezTo>
                    <a:pt x="6435" y="3813"/>
                    <a:pt x="6440" y="3807"/>
                    <a:pt x="6444" y="3803"/>
                  </a:cubicBezTo>
                  <a:lnTo>
                    <a:pt x="6461" y="3788"/>
                  </a:lnTo>
                  <a:lnTo>
                    <a:pt x="6453" y="3768"/>
                  </a:lnTo>
                  <a:cubicBezTo>
                    <a:pt x="6483" y="3754"/>
                    <a:pt x="6495" y="3726"/>
                    <a:pt x="6484" y="3694"/>
                  </a:cubicBezTo>
                  <a:cubicBezTo>
                    <a:pt x="6482" y="3688"/>
                    <a:pt x="6482" y="3686"/>
                    <a:pt x="6482" y="3685"/>
                  </a:cubicBezTo>
                  <a:cubicBezTo>
                    <a:pt x="6482" y="3680"/>
                    <a:pt x="6483" y="3673"/>
                    <a:pt x="6484" y="3666"/>
                  </a:cubicBezTo>
                  <a:lnTo>
                    <a:pt x="6485" y="3662"/>
                  </a:lnTo>
                  <a:lnTo>
                    <a:pt x="6488" y="3655"/>
                  </a:lnTo>
                  <a:lnTo>
                    <a:pt x="6490" y="3630"/>
                  </a:lnTo>
                  <a:lnTo>
                    <a:pt x="6463" y="3585"/>
                  </a:lnTo>
                  <a:lnTo>
                    <a:pt x="6459" y="3582"/>
                  </a:lnTo>
                  <a:cubicBezTo>
                    <a:pt x="6448" y="3573"/>
                    <a:pt x="6435" y="3569"/>
                    <a:pt x="6421" y="3569"/>
                  </a:cubicBezTo>
                  <a:cubicBezTo>
                    <a:pt x="6416" y="3569"/>
                    <a:pt x="6411" y="3569"/>
                    <a:pt x="6406" y="3570"/>
                  </a:cubicBezTo>
                  <a:lnTo>
                    <a:pt x="6406" y="3558"/>
                  </a:lnTo>
                  <a:lnTo>
                    <a:pt x="6391" y="3548"/>
                  </a:lnTo>
                  <a:cubicBezTo>
                    <a:pt x="6385" y="3544"/>
                    <a:pt x="6379" y="3540"/>
                    <a:pt x="6373" y="3536"/>
                  </a:cubicBezTo>
                  <a:lnTo>
                    <a:pt x="6371" y="3535"/>
                  </a:lnTo>
                  <a:cubicBezTo>
                    <a:pt x="6351" y="3520"/>
                    <a:pt x="6328" y="3504"/>
                    <a:pt x="6299" y="3494"/>
                  </a:cubicBezTo>
                  <a:cubicBezTo>
                    <a:pt x="6292" y="3492"/>
                    <a:pt x="6284" y="3486"/>
                    <a:pt x="6276" y="3480"/>
                  </a:cubicBezTo>
                  <a:cubicBezTo>
                    <a:pt x="6271" y="3477"/>
                    <a:pt x="6267" y="3474"/>
                    <a:pt x="6262" y="3470"/>
                  </a:cubicBezTo>
                  <a:cubicBezTo>
                    <a:pt x="6255" y="3466"/>
                    <a:pt x="6249" y="3462"/>
                    <a:pt x="6242" y="3458"/>
                  </a:cubicBezTo>
                  <a:lnTo>
                    <a:pt x="6238" y="3455"/>
                  </a:lnTo>
                  <a:cubicBezTo>
                    <a:pt x="6229" y="3449"/>
                    <a:pt x="6221" y="3443"/>
                    <a:pt x="6212" y="3438"/>
                  </a:cubicBezTo>
                  <a:cubicBezTo>
                    <a:pt x="6206" y="3434"/>
                    <a:pt x="6201" y="3431"/>
                    <a:pt x="6195" y="3428"/>
                  </a:cubicBezTo>
                  <a:cubicBezTo>
                    <a:pt x="6193" y="3427"/>
                    <a:pt x="6191" y="3426"/>
                    <a:pt x="6189" y="3425"/>
                  </a:cubicBezTo>
                  <a:cubicBezTo>
                    <a:pt x="6189" y="3414"/>
                    <a:pt x="6187" y="3405"/>
                    <a:pt x="6182" y="3397"/>
                  </a:cubicBezTo>
                  <a:lnTo>
                    <a:pt x="6178" y="3384"/>
                  </a:lnTo>
                  <a:cubicBezTo>
                    <a:pt x="6177" y="3380"/>
                    <a:pt x="6176" y="3375"/>
                    <a:pt x="6174" y="3371"/>
                  </a:cubicBezTo>
                  <a:cubicBezTo>
                    <a:pt x="6174" y="3369"/>
                    <a:pt x="6173" y="3366"/>
                    <a:pt x="6172" y="3365"/>
                  </a:cubicBezTo>
                  <a:cubicBezTo>
                    <a:pt x="6173" y="3363"/>
                    <a:pt x="6175" y="3359"/>
                    <a:pt x="6176" y="3357"/>
                  </a:cubicBezTo>
                  <a:cubicBezTo>
                    <a:pt x="6178" y="3353"/>
                    <a:pt x="6180" y="3349"/>
                    <a:pt x="6182" y="3344"/>
                  </a:cubicBezTo>
                  <a:lnTo>
                    <a:pt x="6193" y="3318"/>
                  </a:lnTo>
                  <a:lnTo>
                    <a:pt x="6169" y="3303"/>
                  </a:lnTo>
                  <a:cubicBezTo>
                    <a:pt x="6167" y="3302"/>
                    <a:pt x="6165" y="3301"/>
                    <a:pt x="6163" y="3300"/>
                  </a:cubicBezTo>
                  <a:cubicBezTo>
                    <a:pt x="6159" y="3297"/>
                    <a:pt x="6154" y="3294"/>
                    <a:pt x="6149" y="3291"/>
                  </a:cubicBezTo>
                  <a:cubicBezTo>
                    <a:pt x="6147" y="3277"/>
                    <a:pt x="6142" y="3265"/>
                    <a:pt x="6138" y="3255"/>
                  </a:cubicBezTo>
                  <a:cubicBezTo>
                    <a:pt x="6138" y="3254"/>
                    <a:pt x="6137" y="3252"/>
                    <a:pt x="6137" y="3251"/>
                  </a:cubicBezTo>
                  <a:cubicBezTo>
                    <a:pt x="6150" y="3249"/>
                    <a:pt x="6166" y="3245"/>
                    <a:pt x="6181" y="3230"/>
                  </a:cubicBezTo>
                  <a:lnTo>
                    <a:pt x="6194" y="3237"/>
                  </a:lnTo>
                  <a:lnTo>
                    <a:pt x="6194" y="3200"/>
                  </a:lnTo>
                  <a:cubicBezTo>
                    <a:pt x="6201" y="3196"/>
                    <a:pt x="6210" y="3190"/>
                    <a:pt x="6218" y="3184"/>
                  </a:cubicBezTo>
                  <a:cubicBezTo>
                    <a:pt x="6229" y="3176"/>
                    <a:pt x="6232" y="3164"/>
                    <a:pt x="6234" y="3157"/>
                  </a:cubicBezTo>
                  <a:lnTo>
                    <a:pt x="6268" y="3140"/>
                  </a:lnTo>
                  <a:lnTo>
                    <a:pt x="6242" y="3129"/>
                  </a:lnTo>
                  <a:cubicBezTo>
                    <a:pt x="6242" y="3128"/>
                    <a:pt x="6243" y="3126"/>
                    <a:pt x="6244" y="3125"/>
                  </a:cubicBezTo>
                  <a:cubicBezTo>
                    <a:pt x="6247" y="3120"/>
                    <a:pt x="6248" y="3118"/>
                    <a:pt x="6249" y="3118"/>
                  </a:cubicBezTo>
                  <a:cubicBezTo>
                    <a:pt x="6249" y="3118"/>
                    <a:pt x="6249" y="3119"/>
                    <a:pt x="6249" y="3119"/>
                  </a:cubicBezTo>
                  <a:cubicBezTo>
                    <a:pt x="6294" y="3117"/>
                    <a:pt x="6310" y="3100"/>
                    <a:pt x="6318" y="3068"/>
                  </a:cubicBezTo>
                  <a:cubicBezTo>
                    <a:pt x="6331" y="3066"/>
                    <a:pt x="6342" y="3062"/>
                    <a:pt x="6351" y="3058"/>
                  </a:cubicBezTo>
                  <a:cubicBezTo>
                    <a:pt x="6355" y="3057"/>
                    <a:pt x="6358" y="3056"/>
                    <a:pt x="6362" y="3055"/>
                  </a:cubicBezTo>
                  <a:lnTo>
                    <a:pt x="6374" y="3051"/>
                  </a:lnTo>
                  <a:cubicBezTo>
                    <a:pt x="6374" y="3051"/>
                    <a:pt x="6384" y="3035"/>
                    <a:pt x="6386" y="3032"/>
                  </a:cubicBezTo>
                  <a:cubicBezTo>
                    <a:pt x="6390" y="3025"/>
                    <a:pt x="6395" y="3017"/>
                    <a:pt x="6399" y="3009"/>
                  </a:cubicBezTo>
                  <a:cubicBezTo>
                    <a:pt x="6403" y="3001"/>
                    <a:pt x="6404" y="2993"/>
                    <a:pt x="6404" y="2988"/>
                  </a:cubicBezTo>
                  <a:cubicBezTo>
                    <a:pt x="6404" y="2986"/>
                    <a:pt x="6405" y="2985"/>
                    <a:pt x="6405" y="2984"/>
                  </a:cubicBezTo>
                  <a:cubicBezTo>
                    <a:pt x="6406" y="2983"/>
                    <a:pt x="6408" y="2982"/>
                    <a:pt x="6409" y="2981"/>
                  </a:cubicBezTo>
                  <a:cubicBezTo>
                    <a:pt x="6411" y="2986"/>
                    <a:pt x="6413" y="2991"/>
                    <a:pt x="6417" y="2996"/>
                  </a:cubicBezTo>
                  <a:cubicBezTo>
                    <a:pt x="6419" y="2999"/>
                    <a:pt x="6423" y="3005"/>
                    <a:pt x="6424" y="3008"/>
                  </a:cubicBezTo>
                  <a:cubicBezTo>
                    <a:pt x="6424" y="3022"/>
                    <a:pt x="6428" y="3035"/>
                    <a:pt x="6436" y="3046"/>
                  </a:cubicBezTo>
                  <a:cubicBezTo>
                    <a:pt x="6433" y="3060"/>
                    <a:pt x="6433" y="3083"/>
                    <a:pt x="6455" y="3101"/>
                  </a:cubicBezTo>
                  <a:close/>
                  <a:moveTo>
                    <a:pt x="4460" y="499"/>
                  </a:moveTo>
                  <a:lnTo>
                    <a:pt x="4460" y="499"/>
                  </a:lnTo>
                  <a:cubicBezTo>
                    <a:pt x="4458" y="500"/>
                    <a:pt x="4457" y="500"/>
                    <a:pt x="4457" y="500"/>
                  </a:cubicBezTo>
                  <a:cubicBezTo>
                    <a:pt x="4457" y="500"/>
                    <a:pt x="4456" y="499"/>
                    <a:pt x="4455" y="497"/>
                  </a:cubicBezTo>
                  <a:lnTo>
                    <a:pt x="4453" y="495"/>
                  </a:lnTo>
                  <a:cubicBezTo>
                    <a:pt x="4452" y="494"/>
                    <a:pt x="4451" y="493"/>
                    <a:pt x="4450" y="491"/>
                  </a:cubicBezTo>
                  <a:lnTo>
                    <a:pt x="4467" y="495"/>
                  </a:lnTo>
                  <a:lnTo>
                    <a:pt x="4468" y="497"/>
                  </a:lnTo>
                  <a:lnTo>
                    <a:pt x="4460" y="49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sp>
        <p:nvSpPr>
          <p:cNvPr id="249" name="Textfeld 248"/>
          <p:cNvSpPr txBox="1"/>
          <p:nvPr>
            <p:custDataLst>
              <p:tags r:id="rId4"/>
            </p:custDataLst>
          </p:nvPr>
        </p:nvSpPr>
        <p:spPr>
          <a:xfrm>
            <a:off x="1226456" y="5458856"/>
            <a:ext cx="936104" cy="1128514"/>
          </a:xfrm>
          <a:prstGeom prst="rect">
            <a:avLst/>
          </a:prstGeom>
          <a:noFill/>
        </p:spPr>
        <p:txBody>
          <a:bodyPr wrap="square" lIns="0" tIns="0" rIns="0" bIns="0" rtlCol="0">
            <a:spAutoFit/>
          </a:bodyPr>
          <a:lstStyle/>
          <a:p>
            <a:pPr>
              <a:lnSpc>
                <a:spcPts val="2200"/>
              </a:lnSpc>
            </a:pPr>
            <a:r>
              <a:rPr lang="de-CH" sz="1300"/>
              <a:t>DE</a:t>
            </a:r>
          </a:p>
          <a:p>
            <a:pPr>
              <a:lnSpc>
                <a:spcPts val="2200"/>
              </a:lnSpc>
            </a:pPr>
            <a:r>
              <a:rPr lang="de-CH" sz="1300"/>
              <a:t>FR</a:t>
            </a:r>
            <a:endParaRPr lang="de-CH" sz="1300" dirty="0"/>
          </a:p>
          <a:p>
            <a:pPr>
              <a:lnSpc>
                <a:spcPts val="2200"/>
              </a:lnSpc>
            </a:pPr>
            <a:r>
              <a:rPr lang="de-CH" sz="1300"/>
              <a:t>IT</a:t>
            </a:r>
            <a:endParaRPr lang="de-CH" sz="1300" dirty="0"/>
          </a:p>
          <a:p>
            <a:pPr>
              <a:lnSpc>
                <a:spcPts val="2200"/>
              </a:lnSpc>
            </a:pPr>
            <a:r>
              <a:rPr lang="de-CH" sz="1300"/>
              <a:t>RM</a:t>
            </a:r>
            <a:endParaRPr lang="de-CH" sz="1300" dirty="0"/>
          </a:p>
        </p:txBody>
      </p:sp>
      <p:sp>
        <p:nvSpPr>
          <p:cNvPr id="6" name="Espace réservé du numéro de diapositive 5"/>
          <p:cNvSpPr>
            <a:spLocks noGrp="1"/>
          </p:cNvSpPr>
          <p:nvPr>
            <p:ph type="sldNum" sz="quarter" idx="12"/>
            <p:custDataLst>
              <p:tags r:id="rId5"/>
            </p:custDataLst>
          </p:nvPr>
        </p:nvSpPr>
        <p:spPr/>
        <p:txBody>
          <a:bodyPr/>
          <a:lstStyle/>
          <a:p>
            <a:fld id="{442AD375-037F-43D0-B059-5172DA06796A}" type="slidenum">
              <a:rPr lang="de-CH" smtClean="0"/>
              <a:t>82</a:t>
            </a:fld>
            <a:endParaRPr lang="de-CH" dirty="0"/>
          </a:p>
        </p:txBody>
      </p:sp>
    </p:spTree>
    <p:extLst>
      <p:ext uri="{BB962C8B-B14F-4D97-AF65-F5344CB8AC3E}">
        <p14:creationId xmlns:p14="http://schemas.microsoft.com/office/powerpoint/2010/main" val="3952960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plurilinguisme</a:t>
            </a:r>
          </a:p>
        </p:txBody>
      </p:sp>
      <p:sp>
        <p:nvSpPr>
          <p:cNvPr id="3" name="Inhaltsplatzhalter 2"/>
          <p:cNvSpPr>
            <a:spLocks noGrp="1"/>
          </p:cNvSpPr>
          <p:nvPr>
            <p:ph idx="1"/>
            <p:custDataLst>
              <p:tags r:id="rId2"/>
            </p:custDataLst>
          </p:nvPr>
        </p:nvSpPr>
        <p:spPr/>
        <p:txBody>
          <a:bodyPr/>
          <a:lstStyle/>
          <a:p>
            <a:r>
              <a:rPr lang="fr-CH" dirty="0"/>
              <a:t>Le Parlement examine et édicte des lois dans les trois langues officielles : l’allemand, le français et l’italien.</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83</a:t>
            </a:fld>
            <a:endParaRPr lang="de-CH" dirty="0"/>
          </a:p>
        </p:txBody>
      </p:sp>
    </p:spTree>
    <p:extLst>
      <p:ext uri="{BB962C8B-B14F-4D97-AF65-F5344CB8AC3E}">
        <p14:creationId xmlns:p14="http://schemas.microsoft.com/office/powerpoint/2010/main" val="2415187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Parlement et la démocratie directe</a:t>
            </a:r>
          </a:p>
        </p:txBody>
      </p:sp>
      <p:sp>
        <p:nvSpPr>
          <p:cNvPr id="4" name="Datumsplatzhalter 3"/>
          <p:cNvSpPr>
            <a:spLocks noGrp="1"/>
          </p:cNvSpPr>
          <p:nvPr>
            <p:ph type="dt" sz="half" idx="10"/>
            <p:custDataLst>
              <p:tags r:id="rId2"/>
            </p:custDataLst>
          </p:nvPr>
        </p:nvSpPr>
        <p:spPr/>
        <p:txBody>
          <a:bodyPr/>
          <a:lstStyle/>
          <a:p>
            <a:r>
              <a:rPr lang="de-DE" smtClean="0"/>
              <a:t>mai 2021</a:t>
            </a:r>
            <a:endParaRPr lang="de-CH" dirty="0"/>
          </a:p>
        </p:txBody>
      </p:sp>
      <p:sp>
        <p:nvSpPr>
          <p:cNvPr id="6" name="Espace réservé du numéro de diapositive 5"/>
          <p:cNvSpPr>
            <a:spLocks noGrp="1"/>
          </p:cNvSpPr>
          <p:nvPr>
            <p:ph type="sldNum" sz="quarter" idx="12"/>
            <p:custDataLst>
              <p:tags r:id="rId3"/>
            </p:custDataLst>
          </p:nvPr>
        </p:nvSpPr>
        <p:spPr/>
        <p:txBody>
          <a:bodyPr/>
          <a:lstStyle/>
          <a:p>
            <a:fld id="{442AD375-037F-43D0-B059-5172DA06796A}" type="slidenum">
              <a:rPr lang="de-CH" smtClean="0"/>
              <a:pPr/>
              <a:t>84</a:t>
            </a:fld>
            <a:endParaRPr lang="de-CH" dirty="0"/>
          </a:p>
        </p:txBody>
      </p:sp>
    </p:spTree>
    <p:extLst>
      <p:ext uri="{BB962C8B-B14F-4D97-AF65-F5344CB8AC3E}">
        <p14:creationId xmlns:p14="http://schemas.microsoft.com/office/powerpoint/2010/main" val="2144679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Parlement et la démocratie directe</a:t>
            </a:r>
          </a:p>
        </p:txBody>
      </p:sp>
      <p:sp>
        <p:nvSpPr>
          <p:cNvPr id="3" name="Inhaltsplatzhalter 2"/>
          <p:cNvSpPr>
            <a:spLocks noGrp="1"/>
          </p:cNvSpPr>
          <p:nvPr>
            <p:ph idx="1"/>
            <p:custDataLst>
              <p:tags r:id="rId2"/>
            </p:custDataLst>
          </p:nvPr>
        </p:nvSpPr>
        <p:spPr/>
        <p:txBody>
          <a:bodyPr/>
          <a:lstStyle/>
          <a:p>
            <a:r>
              <a:rPr lang="fr-CH" dirty="0"/>
              <a:t>En Suisse, le dernier mot ne revient pas au Parlement,</a:t>
            </a:r>
            <a:br>
              <a:rPr lang="fr-CH" dirty="0"/>
            </a:br>
            <a:r>
              <a:rPr lang="fr-CH" dirty="0"/>
              <a:t>mais au peuple. Celui-ci dispose, en plus du droit de vote,</a:t>
            </a:r>
            <a:br>
              <a:rPr lang="fr-CH" dirty="0"/>
            </a:br>
            <a:r>
              <a:rPr lang="fr-CH" dirty="0"/>
              <a:t>de trois autres instruments politiques.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85</a:t>
            </a:fld>
            <a:endParaRPr lang="de-CH" dirty="0"/>
          </a:p>
        </p:txBody>
      </p:sp>
    </p:spTree>
    <p:extLst>
      <p:ext uri="{BB962C8B-B14F-4D97-AF65-F5344CB8AC3E}">
        <p14:creationId xmlns:p14="http://schemas.microsoft.com/office/powerpoint/2010/main" val="2281032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Parlement et la démocratie directe</a:t>
            </a:r>
          </a:p>
        </p:txBody>
      </p:sp>
      <p:sp>
        <p:nvSpPr>
          <p:cNvPr id="3" name="Inhaltsplatzhalter 2"/>
          <p:cNvSpPr>
            <a:spLocks noGrp="1"/>
          </p:cNvSpPr>
          <p:nvPr>
            <p:ph idx="1"/>
            <p:custDataLst>
              <p:tags r:id="rId2"/>
            </p:custDataLst>
          </p:nvPr>
        </p:nvSpPr>
        <p:spPr/>
        <p:txBody>
          <a:bodyPr/>
          <a:lstStyle/>
          <a:p>
            <a:pPr algn="just"/>
            <a:r>
              <a:rPr lang="fr-CH" dirty="0">
                <a:solidFill>
                  <a:schemeClr val="accent1"/>
                </a:solidFill>
              </a:rPr>
              <a:t>Le référendum obligatoire</a:t>
            </a:r>
          </a:p>
          <a:p>
            <a:pPr algn="just"/>
            <a:endParaRPr lang="fr-CH" dirty="0"/>
          </a:p>
          <a:p>
            <a:r>
              <a:rPr lang="fr-CH" dirty="0"/>
              <a:t>Toute révision de la Constitution fédérale et toute autre décision ayant une portée majeure doivent être soumises</a:t>
            </a:r>
            <a:br>
              <a:rPr lang="fr-CH" dirty="0"/>
            </a:br>
            <a:r>
              <a:rPr lang="fr-CH" dirty="0"/>
              <a:t>au vote du </a:t>
            </a:r>
            <a:r>
              <a:rPr lang="fr-CH" dirty="0" smtClean="0"/>
              <a:t>peuple et des cantons. </a:t>
            </a:r>
            <a:r>
              <a:rPr lang="fr-CH" dirty="0"/>
              <a:t>Pour être adoptés, de tels objets doivent obtenir la majorité des voix du peuple et des cantons.</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86</a:t>
            </a:fld>
            <a:endParaRPr lang="de-CH" dirty="0"/>
          </a:p>
        </p:txBody>
      </p:sp>
    </p:spTree>
    <p:extLst>
      <p:ext uri="{BB962C8B-B14F-4D97-AF65-F5344CB8AC3E}">
        <p14:creationId xmlns:p14="http://schemas.microsoft.com/office/powerpoint/2010/main" val="1721860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extLst>
              <p:ext uri="{D42A27DB-BD31-4B8C-83A1-F6EECF244321}">
                <p14:modId xmlns:p14="http://schemas.microsoft.com/office/powerpoint/2010/main" val="1344951094"/>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a:xfrm>
            <a:off x="551384" y="1115367"/>
            <a:ext cx="3564000" cy="637233"/>
          </a:xfrm>
          <a:solidFill>
            <a:schemeClr val="bg2"/>
          </a:solidFill>
        </p:spPr>
        <p:txBody>
          <a:bodyPr/>
          <a:lstStyle/>
          <a:p>
            <a:r>
              <a:rPr lang="fr-CH" dirty="0"/>
              <a:t>Référendums obligatoires </a:t>
            </a:r>
          </a:p>
          <a:p>
            <a:r>
              <a:rPr lang="fr-CH" dirty="0"/>
              <a:t>Objets soumis à votation 1921–2019</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rPr>
              <a:t>Total</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err="1">
                <a:ln>
                  <a:noFill/>
                </a:ln>
                <a:solidFill>
                  <a:prstClr val="black"/>
                </a:solidFill>
                <a:effectLst/>
                <a:uLnTx/>
                <a:uFillTx/>
                <a:latin typeface="Arial" panose="020B0604020202020204"/>
                <a:ea typeface="+mn-ea"/>
                <a:cs typeface="+mn-cs"/>
              </a:rPr>
              <a:t>Acceptés</a:t>
            </a:r>
            <a:endPar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err="1">
                <a:ln>
                  <a:noFill/>
                </a:ln>
                <a:solidFill>
                  <a:prstClr val="black"/>
                </a:solidFill>
                <a:effectLst/>
                <a:uLnTx/>
                <a:uFillTx/>
                <a:latin typeface="Arial" panose="020B0604020202020204"/>
                <a:ea typeface="+mn-ea"/>
                <a:cs typeface="+mn-cs"/>
              </a:rPr>
              <a:t>Rejetés</a:t>
            </a:r>
            <a:endPar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8692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extLst>
              <p:ext uri="{D42A27DB-BD31-4B8C-83A1-F6EECF244321}">
                <p14:modId xmlns:p14="http://schemas.microsoft.com/office/powerpoint/2010/main" val="3799720179"/>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a:xfrm>
            <a:off x="551384" y="1115368"/>
            <a:ext cx="3564000" cy="747300"/>
          </a:xfrm>
          <a:solidFill>
            <a:schemeClr val="bg2"/>
          </a:solidFill>
        </p:spPr>
        <p:txBody>
          <a:bodyPr/>
          <a:lstStyle/>
          <a:p>
            <a:r>
              <a:rPr lang="fr-CH" dirty="0"/>
              <a:t>Initiatives populaires</a:t>
            </a:r>
          </a:p>
          <a:p>
            <a:r>
              <a:rPr lang="fr-CH" dirty="0"/>
              <a:t>Objets soumis à votation 1921–2019</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rPr>
              <a:t>Total</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err="1">
                <a:ln>
                  <a:noFill/>
                </a:ln>
                <a:solidFill>
                  <a:prstClr val="black"/>
                </a:solidFill>
                <a:effectLst/>
                <a:uLnTx/>
                <a:uFillTx/>
                <a:latin typeface="Arial" panose="020B0604020202020204"/>
                <a:ea typeface="+mn-ea"/>
                <a:cs typeface="+mn-cs"/>
              </a:rPr>
              <a:t>Acceptés</a:t>
            </a:r>
            <a:endPar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err="1">
                <a:ln>
                  <a:noFill/>
                </a:ln>
                <a:solidFill>
                  <a:prstClr val="black"/>
                </a:solidFill>
                <a:effectLst/>
                <a:uLnTx/>
                <a:uFillTx/>
                <a:latin typeface="Arial" panose="020B0604020202020204"/>
                <a:ea typeface="+mn-ea"/>
                <a:cs typeface="+mn-cs"/>
              </a:rPr>
              <a:t>Rejetés</a:t>
            </a:r>
            <a:endPar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6828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t>Le Parlement et la démocratie directe</a:t>
            </a:r>
          </a:p>
        </p:txBody>
      </p:sp>
      <p:sp>
        <p:nvSpPr>
          <p:cNvPr id="3" name="Inhaltsplatzhalter 2"/>
          <p:cNvSpPr>
            <a:spLocks noGrp="1"/>
          </p:cNvSpPr>
          <p:nvPr>
            <p:ph idx="1"/>
            <p:custDataLst>
              <p:tags r:id="rId2"/>
            </p:custDataLst>
          </p:nvPr>
        </p:nvSpPr>
        <p:spPr/>
        <p:txBody>
          <a:bodyPr/>
          <a:lstStyle/>
          <a:p>
            <a:pPr algn="just"/>
            <a:r>
              <a:rPr lang="fr-CH" dirty="0">
                <a:solidFill>
                  <a:schemeClr val="accent1"/>
                </a:solidFill>
              </a:rPr>
              <a:t>Le référendum facultatif</a:t>
            </a:r>
          </a:p>
          <a:p>
            <a:pPr algn="just"/>
            <a:endParaRPr lang="fr-CH" dirty="0"/>
          </a:p>
          <a:p>
            <a:r>
              <a:rPr lang="fr-CH" spc="20" dirty="0"/>
              <a:t>Une loi adoptée par le Parlement – de même que certaines de ses décisions – peut être contrecarrée par un référendum, si 50 000 citoyens ayant le droit de vote ou 8 cantons le demandent.</a:t>
            </a:r>
            <a:endParaRPr lang="fr-CH" dirty="0"/>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solidFill>
                <a:schemeClr val="tx1"/>
              </a:solidFill>
            </a:endParaRPr>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t>89</a:t>
            </a:fld>
            <a:endParaRPr lang="de-CH" dirty="0"/>
          </a:p>
        </p:txBody>
      </p:sp>
    </p:spTree>
    <p:extLst>
      <p:ext uri="{BB962C8B-B14F-4D97-AF65-F5344CB8AC3E}">
        <p14:creationId xmlns:p14="http://schemas.microsoft.com/office/powerpoint/2010/main" val="42933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noProof="0" dirty="0"/>
              <a:t>Conseil des États</a:t>
            </a:r>
          </a:p>
        </p:txBody>
      </p:sp>
      <p:sp>
        <p:nvSpPr>
          <p:cNvPr id="3" name="Inhaltsplatzhalter 2"/>
          <p:cNvSpPr>
            <a:spLocks noGrp="1"/>
          </p:cNvSpPr>
          <p:nvPr>
            <p:ph idx="1"/>
            <p:custDataLst>
              <p:tags r:id="rId2"/>
            </p:custDataLst>
          </p:nvPr>
        </p:nvSpPr>
        <p:spPr/>
        <p:txBody>
          <a:bodyPr/>
          <a:lstStyle/>
          <a:p>
            <a:r>
              <a:rPr lang="fr-CH" noProof="0" dirty="0">
                <a:solidFill>
                  <a:schemeClr val="accent5"/>
                </a:solidFill>
              </a:rPr>
              <a:t>Le Conseil</a:t>
            </a:r>
            <a:r>
              <a:rPr lang="fr-CH" baseline="0" noProof="0" dirty="0">
                <a:solidFill>
                  <a:schemeClr val="accent5"/>
                </a:solidFill>
              </a:rPr>
              <a:t> des États, aussi appelé « Chambre haute », représente les cantons et compte 46 députés.</a:t>
            </a:r>
            <a:endParaRPr lang="fr-CH" noProof="0" dirty="0">
              <a:solidFill>
                <a:schemeClr val="accent5"/>
              </a:solidFill>
            </a:endParaRP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7" name="Espace réservé du numéro de diapositive 6"/>
          <p:cNvSpPr>
            <a:spLocks noGrp="1"/>
          </p:cNvSpPr>
          <p:nvPr>
            <p:ph type="sldNum" sz="quarter" idx="12"/>
            <p:custDataLst>
              <p:tags r:id="rId4"/>
            </p:custDataLst>
          </p:nvPr>
        </p:nvSpPr>
        <p:spPr/>
        <p:txBody>
          <a:bodyPr/>
          <a:lstStyle/>
          <a:p>
            <a:fld id="{442AD375-037F-43D0-B059-5172DA06796A}" type="slidenum">
              <a:rPr lang="de-CH" smtClean="0"/>
              <a:pPr/>
              <a:t>9</a:t>
            </a:fld>
            <a:endParaRPr lang="de-CH" dirty="0"/>
          </a:p>
        </p:txBody>
      </p:sp>
    </p:spTree>
    <p:extLst>
      <p:ext uri="{BB962C8B-B14F-4D97-AF65-F5344CB8AC3E}">
        <p14:creationId xmlns:p14="http://schemas.microsoft.com/office/powerpoint/2010/main" val="42779658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extLst>
              <p:ext uri="{D42A27DB-BD31-4B8C-83A1-F6EECF244321}">
                <p14:modId xmlns:p14="http://schemas.microsoft.com/office/powerpoint/2010/main" val="4044524455"/>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a:xfrm>
            <a:off x="551384" y="1115367"/>
            <a:ext cx="3708000" cy="873473"/>
          </a:xfrm>
          <a:solidFill>
            <a:schemeClr val="bg2"/>
          </a:solidFill>
        </p:spPr>
        <p:txBody>
          <a:bodyPr/>
          <a:lstStyle/>
          <a:p>
            <a:r>
              <a:rPr lang="fr-CH" dirty="0"/>
              <a:t>Référendums facultatifs</a:t>
            </a:r>
          </a:p>
          <a:p>
            <a:r>
              <a:rPr lang="fr-CH" dirty="0"/>
              <a:t>Objets soumis à votation 1921 – 2019</a:t>
            </a:r>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mai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rPr>
              <a:t>Total</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err="1">
                <a:ln>
                  <a:noFill/>
                </a:ln>
                <a:solidFill>
                  <a:prstClr val="black"/>
                </a:solidFill>
                <a:effectLst/>
                <a:uLnTx/>
                <a:uFillTx/>
                <a:latin typeface="Arial" panose="020B0604020202020204"/>
                <a:ea typeface="+mn-ea"/>
                <a:cs typeface="+mn-cs"/>
              </a:rPr>
              <a:t>Acceptés</a:t>
            </a:r>
            <a:endPar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de-CH" sz="1300" b="0" i="0" u="none" strike="noStrike" kern="1200" cap="none" spc="0" normalizeH="0" baseline="0" noProof="0" dirty="0" err="1">
                <a:ln>
                  <a:noFill/>
                </a:ln>
                <a:solidFill>
                  <a:prstClr val="black"/>
                </a:solidFill>
                <a:effectLst/>
                <a:uLnTx/>
                <a:uFillTx/>
                <a:latin typeface="Arial" panose="020B0604020202020204"/>
                <a:ea typeface="+mn-ea"/>
                <a:cs typeface="+mn-cs"/>
              </a:rPr>
              <a:t>Rejetés</a:t>
            </a:r>
            <a:endParaRPr kumimoji="0" lang="de-CH"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663224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p:cNvPicPr>
            <a:picLocks noGrp="1" noChangeAspect="1"/>
          </p:cNvPicPr>
          <p:nvPr>
            <p:ph type="pic" sz="quarter" idx="10"/>
            <p:custDataLst>
              <p:tags r:id="rId1"/>
            </p:custDataLst>
          </p:nvPr>
        </p:nvPicPr>
        <p:blipFill>
          <a:blip r:embed="rId10">
            <a:extLst>
              <a:ext uri="{28A0092B-C50C-407E-A947-70E740481C1C}">
                <a14:useLocalDpi xmlns:a14="http://schemas.microsoft.com/office/drawing/2010/main" val="0"/>
              </a:ext>
            </a:extLst>
          </a:blip>
          <a:srcRect/>
          <a:stretch/>
        </p:blipFill>
        <p:spPr>
          <a:xfrm>
            <a:off x="-12817" y="779"/>
            <a:ext cx="12192000" cy="6856441"/>
          </a:xfrm>
        </p:spPr>
      </p:pic>
      <p:grpSp>
        <p:nvGrpSpPr>
          <p:cNvPr id="4" name="Gruppieren 3"/>
          <p:cNvGrpSpPr/>
          <p:nvPr>
            <p:custDataLst>
              <p:tags r:id="rId2"/>
            </p:custDataLst>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11" action="ppaction://hlinksldjump"/>
          </p:cNvPr>
          <p:cNvSpPr/>
          <p:nvPr>
            <p:custDataLst>
              <p:tags r:id="rId3"/>
            </p:custDataLst>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custDataLst>
              <p:tags r:id="rId4"/>
            </p:custDataLst>
          </p:nvPr>
        </p:nvSpPr>
        <p:spPr>
          <a:xfrm>
            <a:off x="11208567" y="413934"/>
            <a:ext cx="399547" cy="107722"/>
          </a:xfrm>
          <a:prstGeom prst="rect">
            <a:avLst/>
          </a:prstGeom>
          <a:noFill/>
        </p:spPr>
        <p:txBody>
          <a:bodyPr wrap="square" lIns="0" tIns="0" rIns="0" bIns="0" rtlCol="0">
            <a:spAutoFit/>
          </a:bodyPr>
          <a:lstStyle/>
          <a:p>
            <a:pPr algn="r"/>
            <a:r>
              <a:rPr lang="de-CH" sz="700" spc="10" dirty="0">
                <a:solidFill>
                  <a:srgbClr val="000000"/>
                </a:solidFill>
              </a:rPr>
              <a:t>s</a:t>
            </a:r>
            <a:r>
              <a:rPr lang="de-CH" sz="700" spc="10" baseline="0" dirty="0">
                <a:solidFill>
                  <a:srgbClr val="000000"/>
                </a:solidFill>
              </a:rPr>
              <a:t>ur 90</a:t>
            </a:r>
          </a:p>
        </p:txBody>
      </p:sp>
      <p:sp>
        <p:nvSpPr>
          <p:cNvPr id="10" name="Textfeld 9"/>
          <p:cNvSpPr txBox="1"/>
          <p:nvPr>
            <p:custDataLst>
              <p:tags r:id="rId5"/>
            </p:custDataLst>
          </p:nvPr>
        </p:nvSpPr>
        <p:spPr>
          <a:xfrm>
            <a:off x="2459641" y="294556"/>
            <a:ext cx="1188088" cy="227819"/>
          </a:xfrm>
          <a:prstGeom prst="rect">
            <a:avLst/>
          </a:prstGeom>
          <a:noFill/>
        </p:spPr>
        <p:txBody>
          <a:bodyPr wrap="square" lIns="0" tIns="0" rIns="0" bIns="0" rtlCol="0">
            <a:spAutoFit/>
          </a:bodyPr>
          <a:lstStyle/>
          <a:p>
            <a:pPr>
              <a:lnSpc>
                <a:spcPct val="110000"/>
              </a:lnSpc>
            </a:pPr>
            <a:r>
              <a:rPr lang="fr-FR" sz="700" spc="10" dirty="0"/>
              <a:t>Services du Parlement</a:t>
            </a:r>
          </a:p>
          <a:p>
            <a:pPr>
              <a:lnSpc>
                <a:spcPct val="110000"/>
              </a:lnSpc>
            </a:pPr>
            <a:r>
              <a:rPr lang="fr-FR" sz="700" spc="10" dirty="0"/>
              <a:t>Le Parlement suisse</a:t>
            </a:r>
            <a:endParaRPr lang="fr-CH" sz="700" spc="10" baseline="0" dirty="0"/>
          </a:p>
        </p:txBody>
      </p:sp>
      <p:sp>
        <p:nvSpPr>
          <p:cNvPr id="11" name="Datumsplatzhalter 10"/>
          <p:cNvSpPr>
            <a:spLocks noGrp="1"/>
          </p:cNvSpPr>
          <p:nvPr>
            <p:ph type="dt" sz="half" idx="11"/>
            <p:custDataLst>
              <p:tags r:id="rId6"/>
            </p:custDataLst>
          </p:nvPr>
        </p:nvSpPr>
        <p:spPr/>
        <p:txBody>
          <a:bodyPr/>
          <a:lstStyle/>
          <a:p>
            <a:r>
              <a:rPr lang="de-DE" smtClean="0">
                <a:solidFill>
                  <a:schemeClr val="tx1"/>
                </a:solidFill>
              </a:rPr>
              <a:t>mai 2021</a:t>
            </a:r>
            <a:endParaRPr lang="de-CH" dirty="0">
              <a:solidFill>
                <a:schemeClr val="tx1"/>
              </a:solidFill>
            </a:endParaRPr>
          </a:p>
        </p:txBody>
      </p:sp>
      <p:sp>
        <p:nvSpPr>
          <p:cNvPr id="3" name="Espace réservé du numéro de diapositive 2"/>
          <p:cNvSpPr>
            <a:spLocks noGrp="1"/>
          </p:cNvSpPr>
          <p:nvPr>
            <p:ph type="sldNum" sz="quarter" idx="13"/>
            <p:custDataLst>
              <p:tags r:id="rId7"/>
            </p:custDataLst>
          </p:nvPr>
        </p:nvSpPr>
        <p:spPr/>
        <p:txBody>
          <a:bodyPr/>
          <a:lstStyle/>
          <a:p>
            <a:fld id="{442AD375-037F-43D0-B059-5172DA06796A}" type="slidenum">
              <a:rPr lang="de-CH" smtClean="0">
                <a:solidFill>
                  <a:schemeClr val="tx1"/>
                </a:solidFill>
              </a:rPr>
              <a:pPr/>
              <a:t>91</a:t>
            </a:fld>
            <a:endParaRPr lang="de-CH" dirty="0">
              <a:solidFill>
                <a:schemeClr val="tx1"/>
              </a:solidFill>
            </a:endParaRPr>
          </a:p>
        </p:txBody>
      </p:sp>
    </p:spTree>
    <p:extLst>
      <p:ext uri="{BB962C8B-B14F-4D97-AF65-F5344CB8AC3E}">
        <p14:creationId xmlns:p14="http://schemas.microsoft.com/office/powerpoint/2010/main" val="2870853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fr-CH" dirty="0">
                <a:solidFill>
                  <a:schemeClr val="bg1"/>
                </a:solidFill>
              </a:rPr>
              <a:t>Merci </a:t>
            </a:r>
            <a:r>
              <a:rPr lang="fr-CH" dirty="0"/>
              <a:t>beaucoup </a:t>
            </a:r>
            <a:r>
              <a:rPr lang="fr-CH" dirty="0">
                <a:solidFill>
                  <a:schemeClr val="bg1"/>
                </a:solidFill>
              </a:rPr>
              <a:t>de votre attention</a:t>
            </a:r>
          </a:p>
        </p:txBody>
      </p:sp>
      <p:sp>
        <p:nvSpPr>
          <p:cNvPr id="3" name="Inhaltsplatzhalter 2"/>
          <p:cNvSpPr>
            <a:spLocks noGrp="1"/>
          </p:cNvSpPr>
          <p:nvPr>
            <p:ph idx="1"/>
            <p:custDataLst>
              <p:tags r:id="rId2"/>
            </p:custDataLst>
          </p:nvPr>
        </p:nvSpPr>
        <p:spPr/>
        <p:txBody>
          <a:bodyPr/>
          <a:lstStyle/>
          <a:p>
            <a:r>
              <a:rPr lang="fr-CH" u="sng" dirty="0">
                <a:solidFill>
                  <a:schemeClr val="bg1"/>
                </a:solidFill>
                <a:uFill>
                  <a:solidFill>
                    <a:schemeClr val="accent6"/>
                  </a:solidFill>
                </a:uFill>
              </a:rPr>
              <a:t>www.parlement.ch </a:t>
            </a:r>
          </a:p>
        </p:txBody>
      </p:sp>
      <p:sp>
        <p:nvSpPr>
          <p:cNvPr id="4" name="Datumsplatzhalter 3"/>
          <p:cNvSpPr>
            <a:spLocks noGrp="1"/>
          </p:cNvSpPr>
          <p:nvPr>
            <p:ph type="dt" sz="half" idx="10"/>
            <p:custDataLst>
              <p:tags r:id="rId3"/>
            </p:custDataLst>
          </p:nvPr>
        </p:nvSpPr>
        <p:spPr/>
        <p:txBody>
          <a:bodyPr/>
          <a:lstStyle/>
          <a:p>
            <a:r>
              <a:rPr lang="de-DE" smtClean="0"/>
              <a:t>mai 2021</a:t>
            </a:r>
            <a:endParaRPr lang="de-CH" dirty="0"/>
          </a:p>
        </p:txBody>
      </p:sp>
      <p:sp>
        <p:nvSpPr>
          <p:cNvPr id="6" name="Rechteck 5">
            <a:hlinkClick r:id="rId8"/>
          </p:cNvPr>
          <p:cNvSpPr/>
          <p:nvPr>
            <p:custDataLst>
              <p:tags r:id="rId4"/>
            </p:custDataLst>
          </p:nvPr>
        </p:nvSpPr>
        <p:spPr>
          <a:xfrm>
            <a:off x="4511824" y="4597400"/>
            <a:ext cx="3168352" cy="487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space réservé du numéro de diapositive 7"/>
          <p:cNvSpPr>
            <a:spLocks noGrp="1"/>
          </p:cNvSpPr>
          <p:nvPr>
            <p:ph type="sldNum" sz="quarter" idx="12"/>
            <p:custDataLst>
              <p:tags r:id="rId5"/>
            </p:custDataLst>
          </p:nvPr>
        </p:nvSpPr>
        <p:spPr/>
        <p:txBody>
          <a:bodyPr/>
          <a:lstStyle/>
          <a:p>
            <a:fld id="{442AD375-037F-43D0-B059-5172DA06796A}" type="slidenum">
              <a:rPr lang="de-CH" smtClean="0"/>
              <a:pPr/>
              <a:t>92</a:t>
            </a:fld>
            <a:endParaRPr lang="de-CH" dirty="0"/>
          </a:p>
        </p:txBody>
      </p:sp>
    </p:spTree>
    <p:extLst>
      <p:ext uri="{BB962C8B-B14F-4D97-AF65-F5344CB8AC3E}">
        <p14:creationId xmlns:p14="http://schemas.microsoft.com/office/powerpoint/2010/main" val="316153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30.xml><?xml version="1.0" encoding="utf-8"?>
<p:tagLst xmlns:a="http://schemas.openxmlformats.org/drawingml/2006/main" xmlns:r="http://schemas.openxmlformats.org/officeDocument/2006/relationships" xmlns:p="http://schemas.openxmlformats.org/presentationml/2006/main">
  <p:tag name="NUM" val="5"/>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5"/>
</p:tagLst>
</file>

<file path=ppt/tags/tag136.xml><?xml version="1.0" encoding="utf-8"?>
<p:tagLst xmlns:a="http://schemas.openxmlformats.org/drawingml/2006/main" xmlns:r="http://schemas.openxmlformats.org/officeDocument/2006/relationships" xmlns:p="http://schemas.openxmlformats.org/presentationml/2006/main">
  <p:tag name="NUM" val="6"/>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0"/>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6"/>
</p:tagLst>
</file>

<file path=ppt/tags/tag146.xml><?xml version="1.0" encoding="utf-8"?>
<p:tagLst xmlns:a="http://schemas.openxmlformats.org/drawingml/2006/main" xmlns:r="http://schemas.openxmlformats.org/officeDocument/2006/relationships" xmlns:p="http://schemas.openxmlformats.org/presentationml/2006/main">
  <p:tag name="NUM" val="7"/>
</p:tagLst>
</file>

<file path=ppt/tags/tag147.xml><?xml version="1.0" encoding="utf-8"?>
<p:tagLst xmlns:a="http://schemas.openxmlformats.org/drawingml/2006/main" xmlns:r="http://schemas.openxmlformats.org/officeDocument/2006/relationships" xmlns:p="http://schemas.openxmlformats.org/presentationml/2006/main">
  <p:tag name="NUM" val="8"/>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7"/>
</p:tagLst>
</file>

<file path=ppt/tags/tag158.xml><?xml version="1.0" encoding="utf-8"?>
<p:tagLst xmlns:a="http://schemas.openxmlformats.org/drawingml/2006/main" xmlns:r="http://schemas.openxmlformats.org/officeDocument/2006/relationships" xmlns:p="http://schemas.openxmlformats.org/presentationml/2006/main">
  <p:tag name="NUM" val="8"/>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2"/>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4"/>
</p:tagLst>
</file>

<file path=ppt/tags/tag163.xml><?xml version="1.0" encoding="utf-8"?>
<p:tagLst xmlns:a="http://schemas.openxmlformats.org/drawingml/2006/main" xmlns:r="http://schemas.openxmlformats.org/officeDocument/2006/relationships" xmlns:p="http://schemas.openxmlformats.org/presentationml/2006/main">
  <p:tag name="NUM" val="5"/>
</p:tagLst>
</file>

<file path=ppt/tags/tag164.xml><?xml version="1.0" encoding="utf-8"?>
<p:tagLst xmlns:a="http://schemas.openxmlformats.org/drawingml/2006/main" xmlns:r="http://schemas.openxmlformats.org/officeDocument/2006/relationships" xmlns:p="http://schemas.openxmlformats.org/presentationml/2006/main">
  <p:tag name="NUM" val="6"/>
</p:tagLst>
</file>

<file path=ppt/tags/tag165.xml><?xml version="1.0" encoding="utf-8"?>
<p:tagLst xmlns:a="http://schemas.openxmlformats.org/drawingml/2006/main" xmlns:r="http://schemas.openxmlformats.org/officeDocument/2006/relationships" xmlns:p="http://schemas.openxmlformats.org/presentationml/2006/main">
  <p:tag name="NUM" val="7"/>
</p:tagLst>
</file>

<file path=ppt/tags/tag166.xml><?xml version="1.0" encoding="utf-8"?>
<p:tagLst xmlns:a="http://schemas.openxmlformats.org/drawingml/2006/main" xmlns:r="http://schemas.openxmlformats.org/officeDocument/2006/relationships" xmlns:p="http://schemas.openxmlformats.org/presentationml/2006/main">
  <p:tag name="NUM" val="8"/>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3"/>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7"/>
</p:tagLst>
</file>

<file path=ppt/tags/tag178.xml><?xml version="1.0" encoding="utf-8"?>
<p:tagLst xmlns:a="http://schemas.openxmlformats.org/drawingml/2006/main" xmlns:r="http://schemas.openxmlformats.org/officeDocument/2006/relationships" xmlns:p="http://schemas.openxmlformats.org/presentationml/2006/main">
  <p:tag name="NUM" val="8"/>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4"/>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6"/>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6"/>
</p:tagLst>
</file>

<file path=ppt/tags/tag188.xml><?xml version="1.0" encoding="utf-8"?>
<p:tagLst xmlns:a="http://schemas.openxmlformats.org/drawingml/2006/main" xmlns:r="http://schemas.openxmlformats.org/officeDocument/2006/relationships" xmlns:p="http://schemas.openxmlformats.org/presentationml/2006/main">
  <p:tag name="NUM" val="7"/>
</p:tagLst>
</file>

<file path=ppt/tags/tag189.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15"/>
</p:tagLst>
</file>

<file path=ppt/tags/tag190.xml><?xml version="1.0" encoding="utf-8"?>
<p:tagLst xmlns:a="http://schemas.openxmlformats.org/drawingml/2006/main" xmlns:r="http://schemas.openxmlformats.org/officeDocument/2006/relationships" xmlns:p="http://schemas.openxmlformats.org/presentationml/2006/main">
  <p:tag name="NUM" val="9"/>
</p:tagLst>
</file>

<file path=ppt/tags/tag191.xml><?xml version="1.0" encoding="utf-8"?>
<p:tagLst xmlns:a="http://schemas.openxmlformats.org/drawingml/2006/main" xmlns:r="http://schemas.openxmlformats.org/officeDocument/2006/relationships" xmlns:p="http://schemas.openxmlformats.org/presentationml/2006/main">
  <p:tag name="NUM" val="10"/>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6"/>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7"/>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8"/>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4"/>
</p:tagLst>
</file>

<file path=ppt/tags/tag229.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19"/>
</p:tagLst>
</file>

<file path=ppt/tags/tag230.xml><?xml version="1.0" encoding="utf-8"?>
<p:tagLst xmlns:a="http://schemas.openxmlformats.org/drawingml/2006/main" xmlns:r="http://schemas.openxmlformats.org/officeDocument/2006/relationships" xmlns:p="http://schemas.openxmlformats.org/presentationml/2006/main">
  <p:tag name="NUM" val="2"/>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4"/>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1"/>
</p:tagLst>
</file>

<file path=ppt/tags/tag238.xml><?xml version="1.0" encoding="utf-8"?>
<p:tagLst xmlns:a="http://schemas.openxmlformats.org/drawingml/2006/main" xmlns:r="http://schemas.openxmlformats.org/officeDocument/2006/relationships" xmlns:p="http://schemas.openxmlformats.org/presentationml/2006/main">
  <p:tag name="NUM" val="2"/>
</p:tagLst>
</file>

<file path=ppt/tags/tag239.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0"/>
</p:tagLst>
</file>

<file path=ppt/tags/tag240.xml><?xml version="1.0" encoding="utf-8"?>
<p:tagLst xmlns:a="http://schemas.openxmlformats.org/drawingml/2006/main" xmlns:r="http://schemas.openxmlformats.org/officeDocument/2006/relationships" xmlns:p="http://schemas.openxmlformats.org/presentationml/2006/main">
  <p:tag name="NUM" val="4"/>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21"/>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4"/>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2"/>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NUM" val="6"/>
</p:tagLst>
</file>

<file path=ppt/tags/tag264.xml><?xml version="1.0" encoding="utf-8"?>
<p:tagLst xmlns:a="http://schemas.openxmlformats.org/drawingml/2006/main" xmlns:r="http://schemas.openxmlformats.org/officeDocument/2006/relationships" xmlns:p="http://schemas.openxmlformats.org/presentationml/2006/main">
  <p:tag name="NUM" val="7"/>
</p:tagLst>
</file>

<file path=ppt/tags/tag265.xml><?xml version="1.0" encoding="utf-8"?>
<p:tagLst xmlns:a="http://schemas.openxmlformats.org/drawingml/2006/main" xmlns:r="http://schemas.openxmlformats.org/officeDocument/2006/relationships" xmlns:p="http://schemas.openxmlformats.org/presentationml/2006/main">
  <p:tag name="NUM" val="8"/>
</p:tagLst>
</file>

<file path=ppt/tags/tag266.xml><?xml version="1.0" encoding="utf-8"?>
<p:tagLst xmlns:a="http://schemas.openxmlformats.org/drawingml/2006/main" xmlns:r="http://schemas.openxmlformats.org/officeDocument/2006/relationships" xmlns:p="http://schemas.openxmlformats.org/presentationml/2006/main">
  <p:tag name="NUM" val="1"/>
</p:tagLst>
</file>

<file path=ppt/tags/tag267.xml><?xml version="1.0" encoding="utf-8"?>
<p:tagLst xmlns:a="http://schemas.openxmlformats.org/drawingml/2006/main" xmlns:r="http://schemas.openxmlformats.org/officeDocument/2006/relationships" xmlns:p="http://schemas.openxmlformats.org/presentationml/2006/main">
  <p:tag name="NUM" val="2"/>
</p:tagLst>
</file>

<file path=ppt/tags/tag268.xml><?xml version="1.0" encoding="utf-8"?>
<p:tagLst xmlns:a="http://schemas.openxmlformats.org/drawingml/2006/main" xmlns:r="http://schemas.openxmlformats.org/officeDocument/2006/relationships" xmlns:p="http://schemas.openxmlformats.org/presentationml/2006/main">
  <p:tag name="NUM" val="3"/>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3"/>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4"/>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1"/>
</p:tagLst>
</file>

<file path=ppt/tags/tag282.xml><?xml version="1.0" encoding="utf-8"?>
<p:tagLst xmlns:a="http://schemas.openxmlformats.org/drawingml/2006/main" xmlns:r="http://schemas.openxmlformats.org/officeDocument/2006/relationships" xmlns:p="http://schemas.openxmlformats.org/presentationml/2006/main">
  <p:tag name="NUM" val="2"/>
</p:tagLst>
</file>

<file path=ppt/tags/tag283.xml><?xml version="1.0" encoding="utf-8"?>
<p:tagLst xmlns:a="http://schemas.openxmlformats.org/drawingml/2006/main" xmlns:r="http://schemas.openxmlformats.org/officeDocument/2006/relationships" xmlns:p="http://schemas.openxmlformats.org/presentationml/2006/main">
  <p:tag name="NUM" val="3"/>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NUM" val="3"/>
</p:tagLst>
</file>

<file path=ppt/tags/tag287.xml><?xml version="1.0" encoding="utf-8"?>
<p:tagLst xmlns:a="http://schemas.openxmlformats.org/drawingml/2006/main" xmlns:r="http://schemas.openxmlformats.org/officeDocument/2006/relationships" xmlns:p="http://schemas.openxmlformats.org/presentationml/2006/main">
  <p:tag name="NUM" val="4"/>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25"/>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4"/>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6"/>
</p:tagLst>
</file>

<file path=ppt/tags/tag300.xml><?xml version="1.0" encoding="utf-8"?>
<p:tagLst xmlns:a="http://schemas.openxmlformats.org/drawingml/2006/main" xmlns:r="http://schemas.openxmlformats.org/officeDocument/2006/relationships" xmlns:p="http://schemas.openxmlformats.org/presentationml/2006/main">
  <p:tag name="NUM" val="1"/>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1"/>
</p:tagLst>
</file>

<file path=ppt/tags/tag304.xml><?xml version="1.0" encoding="utf-8"?>
<p:tagLst xmlns:a="http://schemas.openxmlformats.org/drawingml/2006/main" xmlns:r="http://schemas.openxmlformats.org/officeDocument/2006/relationships" xmlns:p="http://schemas.openxmlformats.org/presentationml/2006/main">
  <p:tag name="NUM" val="2"/>
</p:tagLst>
</file>

<file path=ppt/tags/tag305.xml><?xml version="1.0" encoding="utf-8"?>
<p:tagLst xmlns:a="http://schemas.openxmlformats.org/drawingml/2006/main" xmlns:r="http://schemas.openxmlformats.org/officeDocument/2006/relationships" xmlns:p="http://schemas.openxmlformats.org/presentationml/2006/main">
  <p:tag name="NUM" val="3"/>
</p:tagLst>
</file>

<file path=ppt/tags/tag306.xml><?xml version="1.0" encoding="utf-8"?>
<p:tagLst xmlns:a="http://schemas.openxmlformats.org/drawingml/2006/main" xmlns:r="http://schemas.openxmlformats.org/officeDocument/2006/relationships" xmlns:p="http://schemas.openxmlformats.org/presentationml/2006/main">
  <p:tag name="NUM" val="4"/>
</p:tagLst>
</file>

<file path=ppt/tags/tag307.xml><?xml version="1.0" encoding="utf-8"?>
<p:tagLst xmlns:a="http://schemas.openxmlformats.org/drawingml/2006/main" xmlns:r="http://schemas.openxmlformats.org/officeDocument/2006/relationships" xmlns:p="http://schemas.openxmlformats.org/presentationml/2006/main">
  <p:tag name="NUM" val="1"/>
</p:tagLst>
</file>

<file path=ppt/tags/tag308.xml><?xml version="1.0" encoding="utf-8"?>
<p:tagLst xmlns:a="http://schemas.openxmlformats.org/drawingml/2006/main" xmlns:r="http://schemas.openxmlformats.org/officeDocument/2006/relationships" xmlns:p="http://schemas.openxmlformats.org/presentationml/2006/main">
  <p:tag name="NUM" val="2"/>
</p:tagLst>
</file>

<file path=ppt/tags/tag309.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4"/>
</p:tagLst>
</file>

<file path=ppt/tags/tag311.xml><?xml version="1.0" encoding="utf-8"?>
<p:tagLst xmlns:a="http://schemas.openxmlformats.org/drawingml/2006/main" xmlns:r="http://schemas.openxmlformats.org/officeDocument/2006/relationships" xmlns:p="http://schemas.openxmlformats.org/presentationml/2006/main">
  <p:tag name="NUM" val="5"/>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2"/>
</p:tagLst>
</file>

<file path=ppt/tags/tag314.xml><?xml version="1.0" encoding="utf-8"?>
<p:tagLst xmlns:a="http://schemas.openxmlformats.org/drawingml/2006/main" xmlns:r="http://schemas.openxmlformats.org/officeDocument/2006/relationships" xmlns:p="http://schemas.openxmlformats.org/presentationml/2006/main">
  <p:tag name="NUM" val="3"/>
</p:tagLst>
</file>

<file path=ppt/tags/tag315.xml><?xml version="1.0" encoding="utf-8"?>
<p:tagLst xmlns:a="http://schemas.openxmlformats.org/drawingml/2006/main" xmlns:r="http://schemas.openxmlformats.org/officeDocument/2006/relationships" xmlns:p="http://schemas.openxmlformats.org/presentationml/2006/main">
  <p:tag name="NUM" val="4"/>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3"/>
</p:tagLst>
</file>

<file path=ppt/tags/tag322.xml><?xml version="1.0" encoding="utf-8"?>
<p:tagLst xmlns:a="http://schemas.openxmlformats.org/drawingml/2006/main" xmlns:r="http://schemas.openxmlformats.org/officeDocument/2006/relationships" xmlns:p="http://schemas.openxmlformats.org/presentationml/2006/main">
  <p:tag name="NUM" val="4"/>
</p:tagLst>
</file>

<file path=ppt/tags/tag323.xml><?xml version="1.0" encoding="utf-8"?>
<p:tagLst xmlns:a="http://schemas.openxmlformats.org/drawingml/2006/main" xmlns:r="http://schemas.openxmlformats.org/officeDocument/2006/relationships" xmlns:p="http://schemas.openxmlformats.org/presentationml/2006/main">
  <p:tag name="NUM" val="1"/>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3"/>
</p:tagLst>
</file>

<file path=ppt/tags/tag326.xml><?xml version="1.0" encoding="utf-8"?>
<p:tagLst xmlns:a="http://schemas.openxmlformats.org/drawingml/2006/main" xmlns:r="http://schemas.openxmlformats.org/officeDocument/2006/relationships" xmlns:p="http://schemas.openxmlformats.org/presentationml/2006/main">
  <p:tag name="NUM" val="4"/>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30.xml><?xml version="1.0" encoding="utf-8"?>
<p:tagLst xmlns:a="http://schemas.openxmlformats.org/drawingml/2006/main" xmlns:r="http://schemas.openxmlformats.org/officeDocument/2006/relationships" xmlns:p="http://schemas.openxmlformats.org/presentationml/2006/main">
  <p:tag name="NUM" val="4"/>
</p:tagLst>
</file>

<file path=ppt/tags/tag331.xml><?xml version="1.0" encoding="utf-8"?>
<p:tagLst xmlns:a="http://schemas.openxmlformats.org/drawingml/2006/main" xmlns:r="http://schemas.openxmlformats.org/officeDocument/2006/relationships" xmlns:p="http://schemas.openxmlformats.org/presentationml/2006/main">
  <p:tag name="NUM" val="1"/>
</p:tagLst>
</file>

<file path=ppt/tags/tag332.xml><?xml version="1.0" encoding="utf-8"?>
<p:tagLst xmlns:a="http://schemas.openxmlformats.org/drawingml/2006/main" xmlns:r="http://schemas.openxmlformats.org/officeDocument/2006/relationships" xmlns:p="http://schemas.openxmlformats.org/presentationml/2006/main">
  <p:tag name="NUM" val="2"/>
</p:tagLst>
</file>

<file path=ppt/tags/tag333.xml><?xml version="1.0" encoding="utf-8"?>
<p:tagLst xmlns:a="http://schemas.openxmlformats.org/drawingml/2006/main" xmlns:r="http://schemas.openxmlformats.org/officeDocument/2006/relationships" xmlns:p="http://schemas.openxmlformats.org/presentationml/2006/main">
  <p:tag name="NUM" val="3"/>
</p:tagLst>
</file>

<file path=ppt/tags/tag334.xml><?xml version="1.0" encoding="utf-8"?>
<p:tagLst xmlns:a="http://schemas.openxmlformats.org/drawingml/2006/main" xmlns:r="http://schemas.openxmlformats.org/officeDocument/2006/relationships" xmlns:p="http://schemas.openxmlformats.org/presentationml/2006/main">
  <p:tag name="NUM" val="4"/>
</p:tagLst>
</file>

<file path=ppt/tags/tag335.xml><?xml version="1.0" encoding="utf-8"?>
<p:tagLst xmlns:a="http://schemas.openxmlformats.org/drawingml/2006/main" xmlns:r="http://schemas.openxmlformats.org/officeDocument/2006/relationships" xmlns:p="http://schemas.openxmlformats.org/presentationml/2006/main">
  <p:tag name="NUM" val="5"/>
</p:tagLst>
</file>

<file path=ppt/tags/tag336.xml><?xml version="1.0" encoding="utf-8"?>
<p:tagLst xmlns:a="http://schemas.openxmlformats.org/drawingml/2006/main" xmlns:r="http://schemas.openxmlformats.org/officeDocument/2006/relationships" xmlns:p="http://schemas.openxmlformats.org/presentationml/2006/main">
  <p:tag name="NUM" val="6"/>
</p:tagLst>
</file>

<file path=ppt/tags/tag337.xml><?xml version="1.0" encoding="utf-8"?>
<p:tagLst xmlns:a="http://schemas.openxmlformats.org/drawingml/2006/main" xmlns:r="http://schemas.openxmlformats.org/officeDocument/2006/relationships" xmlns:p="http://schemas.openxmlformats.org/presentationml/2006/main">
  <p:tag name="NUM" val="7"/>
</p:tagLst>
</file>

<file path=ppt/tags/tag338.xml><?xml version="1.0" encoding="utf-8"?>
<p:tagLst xmlns:a="http://schemas.openxmlformats.org/drawingml/2006/main" xmlns:r="http://schemas.openxmlformats.org/officeDocument/2006/relationships" xmlns:p="http://schemas.openxmlformats.org/presentationml/2006/main">
  <p:tag name="NUM" val="1"/>
</p:tagLst>
</file>

<file path=ppt/tags/tag339.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40.xml><?xml version="1.0" encoding="utf-8"?>
<p:tagLst xmlns:a="http://schemas.openxmlformats.org/drawingml/2006/main" xmlns:r="http://schemas.openxmlformats.org/officeDocument/2006/relationships" xmlns:p="http://schemas.openxmlformats.org/presentationml/2006/main">
  <p:tag name="NUM" val="3"/>
</p:tagLst>
</file>

<file path=ppt/tags/tag341.xml><?xml version="1.0" encoding="utf-8"?>
<p:tagLst xmlns:a="http://schemas.openxmlformats.org/drawingml/2006/main" xmlns:r="http://schemas.openxmlformats.org/officeDocument/2006/relationships" xmlns:p="http://schemas.openxmlformats.org/presentationml/2006/main">
  <p:tag name="NUM" val="4"/>
</p:tagLst>
</file>

<file path=ppt/tags/tag342.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Benutzerdefiniertes Design">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Parlament V00.potx" id="{B96DF451-A661-45AE-968A-F3BEEB9D255B}" vid="{4184E696-CA42-4B7A-9E3D-1499DAE42632}"/>
    </a:ext>
  </a:extLst>
</a:theme>
</file>

<file path=ppt/theme/theme2.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arlDoc" ma:contentTypeID="0x0101004633270F07606B45A7050DAAA8E969DE000F42C7F468D7424FA95980902B5BD53A" ma:contentTypeVersion="5" ma:contentTypeDescription="Create a new document." ma:contentTypeScope="" ma:versionID="02677ee9df67e2f2640536d0a48f72d9">
  <xsd:schema xmlns:xsd="http://www.w3.org/2001/XMLSchema" xmlns:xs="http://www.w3.org/2001/XMLSchema" xmlns:p="http://schemas.microsoft.com/office/2006/metadata/properties" xmlns:ns2="ddbb5bef-3279-45d6-b453-02c80695981c" targetNamespace="http://schemas.microsoft.com/office/2006/metadata/properties" ma:root="true" ma:fieldsID="dc11d56c84ae5d437fa9694f4cd81a88" ns2:_="">
    <xsd:import namespace="ddbb5bef-3279-45d6-b453-02c80695981c"/>
    <xsd:element name="properties">
      <xsd:complexType>
        <xsd:sequence>
          <xsd:element name="documentManagement">
            <xsd:complexType>
              <xsd:all>
                <xsd:element ref="ns2:Teildossier" minOccurs="0"/>
                <xsd:element ref="ns2:Dokumentendatum"/>
                <xsd:element ref="ns2:Klassifizierung" minOccurs="0"/>
                <xsd:element ref="ns2:Dokumententyp"/>
                <xsd:element ref="ns2:Autor"/>
                <xsd:element ref="ns2:Aktenzeichen" minOccurs="0"/>
                <xsd:element ref="ns2:Entklassifizierungsvermer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b5bef-3279-45d6-b453-02c80695981c" elementFormDefault="qualified">
    <xsd:import namespace="http://schemas.microsoft.com/office/2006/documentManagement/types"/>
    <xsd:import namespace="http://schemas.microsoft.com/office/infopath/2007/PartnerControls"/>
    <xsd:element name="Teildossier" ma:index="5" nillable="true" ma:displayName="Teildossier--Sous-dossier" ma:internalName="Teildossier" ma:readOnly="false">
      <xsd:simpleType>
        <xsd:restriction base="dms:Text"/>
      </xsd:simpleType>
    </xsd:element>
    <xsd:element name="Dokumentendatum" ma:index="6" ma:displayName="Dok.datum--Date du doc." ma:default="[today]" ma:format="DateOnly" ma:internalName="Dokumentendatum" ma:readOnly="false">
      <xsd:simpleType>
        <xsd:restriction base="dms:DateTime"/>
      </xsd:simpleType>
    </xsd:element>
    <xsd:element name="Klassifizierung" ma:index="7" nillable="true" ma:displayName="Klassifizierung--Classification" ma:default="" ma:internalName="Klassifizierung" ma:readOnly="false">
      <xsd:simpleType>
        <xsd:restriction base="dms:Choice">
          <xsd:enumeration value=""/>
          <xsd:enumeration value="INTERN--INTERNE"/>
          <xsd:enumeration value="VERTRAULICH--CONFIDENTIEL"/>
          <xsd:enumeration value="GEHEIM--SECRET"/>
        </xsd:restriction>
      </xsd:simpleType>
    </xsd:element>
    <xsd:element name="Dokumententyp" ma:index="8" ma:displayName="Dokumententyp--Type de document" ma:format="Dropdown" ma:internalName="Dokumententyp" ma:readOnly="false">
      <xsd:simpleType>
        <xsd:restriction base="dms:Choice">
          <xsd:enumeration value="Sitzungseinladung--Invitation séance"/>
          <xsd:enumeration value="Protokoll--Procès-verbal"/>
          <xsd:enumeration value="Kommissionsprotokoll--PV-Commission"/>
          <xsd:enumeration value="Korrespondenz--Correspondance"/>
          <xsd:enumeration value="Medienmitteilung--Communiqué de presse"/>
          <xsd:enumeration value="Drehbuch--Scénario"/>
          <xsd:enumeration value="Unterlagen der Bundesverwaltung--Documents émanant de l'admin. fédérale"/>
          <xsd:enumeration value="Unterlagen Dritter--Documents émanant de tiers"/>
          <xsd:enumeration value="Unterlagen der PVK--Documents émanant du CPA"/>
          <xsd:enumeration value="Bericht--Rapport"/>
          <xsd:enumeration value="Arbeitspapier--Document de travail"/>
          <xsd:enumeration value="Dokumentation--Documentation"/>
          <xsd:enumeration value="Dokumentationsverzeichnis--Liste de documents"/>
          <xsd:enumeration value="Antrag--Proposition"/>
          <xsd:enumeration value="Fahne--Dépliant"/>
          <xsd:enumeration value="Vorstoss--Intervention"/>
          <xsd:enumeration value="Fragen, Antworten--Questions, réponses"/>
          <xsd:enumeration value="Stellungnahme--Prise de position"/>
          <xsd:enumeration value="Empfehlung--Recommandation"/>
          <xsd:enumeration value="Präsentation--Présentation"/>
          <xsd:enumeration value="Publikation--Publication"/>
          <xsd:enumeration value="Vertrag--Contrat"/>
          <xsd:enumeration value="Bestellung--Commande"/>
          <xsd:enumeration value="Auftrag--Mandat"/>
          <xsd:enumeration value="Offerte--Soumission"/>
          <xsd:enumeration value="Planung--Planification"/>
          <xsd:enumeration value="Programm--Programme"/>
          <xsd:enumeration value="Botschaft--Message"/>
          <xsd:enumeration value="Rede--Discours"/>
          <xsd:enumeration value="Weisungen--Instructions"/>
          <xsd:enumeration value="Rechnung--Facture"/>
          <xsd:enumeration value="Baupläne--Plans constructions et aménagement"/>
          <xsd:enumeration value="Presseschau--Revue de presse"/>
          <xsd:enumeration value="Tagesordnung--Ordre du jour"/>
          <xsd:enumeration value="Fragestunde--Heure des questions"/>
          <xsd:enumeration value="Rednerliste--Liste des orateurs"/>
          <xsd:enumeration value="Schlussabstimmungstext--Texte pour le vote final"/>
          <xsd:enumeration value="Bericht in Erfüllung des Vorstosses--Rapport en réponse à l'intervention"/>
          <xsd:enumeration value="Vorabpublikation--Prépublication"/>
          <xsd:enumeration value="Vorabpublikation Pa.Iv.--Prépublication iv.pa."/>
          <xsd:enumeration value="Parl. Vorstösse--Interventions parlementaires"/>
          <xsd:enumeration value="Eingereichte Vorstösse--Interventions déposées"/>
        </xsd:restriction>
      </xsd:simpleType>
    </xsd:element>
    <xsd:element name="Autor" ma:index="9" ma:displayName="AutorIn--Auteur" ma:internalName="Autor" ma:readOnly="false">
      <xsd:simpleType>
        <xsd:restriction base="dms:Text"/>
      </xsd:simpleType>
    </xsd:element>
    <xsd:element name="Aktenzeichen" ma:index="10" nillable="true" ma:displayName="Aktenzeichen--Référence" ma:internalName="Aktenzeichen" ma:readOnly="false">
      <xsd:simpleType>
        <xsd:restriction base="dms:Text"/>
      </xsd:simpleType>
    </xsd:element>
    <xsd:element name="Entklassifizierungsvermerk" ma:index="11" nillable="true" ma:displayName="Entklassifizierungsvermerk--Note de déclassification" ma:internalName="Entklassifizierungsvermerk"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axOccurs="1" ma:index="2" ma:displayName="Dokumententitel--Titre du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ktenzeichen xmlns="ddbb5bef-3279-45d6-b453-02c80695981c">508-11/Le parlement visible/Parlament visible 2021</Aktenzeichen>
    <Klassifizierung xmlns="ddbb5bef-3279-45d6-b453-02c80695981c" xsi:nil="true"/>
    <Teildossier xmlns="ddbb5bef-3279-45d6-b453-02c80695981c" xsi:nil="true"/>
    <Autor xmlns="ddbb5bef-3279-45d6-b453-02c80695981c">Jonny Wüthrich</Autor>
    <Dokumententyp xmlns="ddbb5bef-3279-45d6-b453-02c80695981c">Präsentation--Présentation</Dokumententyp>
    <Dokumentendatum xmlns="ddbb5bef-3279-45d6-b453-02c80695981c">2021-06-01T22:00:00+00:00</Dokumentendatum>
    <Entklassifizierungsvermerk xmlns="ddbb5bef-3279-45d6-b453-02c8069598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2CA2E0-99AF-468E-90AD-47F8523A7C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bb5bef-3279-45d6-b453-02c8069598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6E1B4B-2362-46F3-902B-041808BB35C2}">
  <ds:schemaRefs>
    <ds:schemaRef ds:uri="http://purl.org/dc/terms/"/>
    <ds:schemaRef ds:uri="ddbb5bef-3279-45d6-b453-02c80695981c"/>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03C331D-D674-44EE-A097-120FDC5021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4659</Words>
  <Application>Microsoft Office PowerPoint</Application>
  <PresentationFormat>Breitbild</PresentationFormat>
  <Paragraphs>815</Paragraphs>
  <Slides>92</Slides>
  <Notes>92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92</vt:i4>
      </vt:variant>
    </vt:vector>
  </HeadingPairs>
  <TitlesOfParts>
    <vt:vector size="96" baseType="lpstr">
      <vt:lpstr>Arial</vt:lpstr>
      <vt:lpstr>Times New Roman</vt:lpstr>
      <vt:lpstr>Wingdings</vt:lpstr>
      <vt:lpstr>Benutzerdefiniertes Design</vt:lpstr>
      <vt:lpstr>Le Parlement suisse</vt:lpstr>
      <vt:lpstr>Sommaire</vt:lpstr>
      <vt:lpstr>Qu’est-ce que le Parlement ?</vt:lpstr>
      <vt:lpstr>PowerPoint-Präsentation</vt:lpstr>
      <vt:lpstr>Conseil national</vt:lpstr>
      <vt:lpstr>Conseil national</vt:lpstr>
      <vt:lpstr>PowerPoint-Präsentation</vt:lpstr>
      <vt:lpstr>PowerPoint-Präsentation</vt:lpstr>
      <vt:lpstr>Conseil des États</vt:lpstr>
      <vt:lpstr>Conseil des États</vt:lpstr>
      <vt:lpstr>PowerPoint-Präsentation</vt:lpstr>
      <vt:lpstr>PowerPoint-Präsentation</vt:lpstr>
      <vt:lpstr>Bicaméralisme parfait</vt:lpstr>
      <vt:lpstr>Bicaméralisme parfait</vt:lpstr>
      <vt:lpstr>PowerPoint-Präsentation</vt:lpstr>
      <vt:lpstr>PowerPoint-Präsentation</vt:lpstr>
      <vt:lpstr>PowerPoint-Präsentation</vt:lpstr>
      <vt:lpstr>PowerPoint-Präsentation</vt:lpstr>
      <vt:lpstr>Composition</vt:lpstr>
      <vt:lpstr>Les partis</vt:lpstr>
      <vt:lpstr>PowerPoint-Präsentation</vt:lpstr>
      <vt:lpstr>PowerPoint-Präsentation</vt:lpstr>
      <vt:lpstr>Les groupes parlementaires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Que fait le Parlement ?</vt:lpstr>
      <vt:lpstr>PowerPoint-Präsentation</vt:lpstr>
      <vt:lpstr>Que fait le Parlement ?</vt:lpstr>
      <vt:lpstr>PowerPoint-Präsentation</vt:lpstr>
      <vt:lpstr>Que fait le Parlement ?</vt:lpstr>
      <vt:lpstr>PowerPoint-Präsentation</vt:lpstr>
      <vt:lpstr>Que fait le Parlement ?</vt:lpstr>
      <vt:lpstr>PowerPoint-Präsentation</vt:lpstr>
      <vt:lpstr>Comment le Parlement travaille-t-il ?</vt:lpstr>
      <vt:lpstr>PowerPoint-Präsentation</vt:lpstr>
      <vt:lpstr>PowerPoint-Präsentation</vt:lpstr>
      <vt:lpstr>Sessions</vt:lpstr>
      <vt:lpstr>PowerPoint-Präsentation</vt:lpstr>
      <vt:lpstr>PowerPoint-Präsentation</vt:lpstr>
      <vt:lpstr>Commissions et délégations</vt:lpstr>
      <vt:lpstr>Commissions et délégations</vt:lpstr>
      <vt:lpstr>Commissions et délégations</vt:lpstr>
      <vt:lpstr>Commissions et délégations</vt:lpstr>
      <vt:lpstr>Commissions et délégations</vt:lpstr>
      <vt:lpstr>Interventions</vt:lpstr>
      <vt:lpstr>Interventions</vt:lpstr>
      <vt:lpstr>PowerPoint-Präsentation</vt:lpstr>
      <vt:lpstr>PowerPoint-Präsentation</vt:lpstr>
      <vt:lpstr>Système de milice</vt:lpstr>
      <vt:lpstr>Appui et budget</vt:lpstr>
      <vt:lpstr>Appui et budget</vt:lpstr>
      <vt:lpstr>Quel pouvoir le Parlement détient-il ?</vt:lpstr>
      <vt:lpstr>Les rapports entre le Parlement et le gouvernement</vt:lpstr>
      <vt:lpstr>PowerPoint-Präsentation</vt:lpstr>
      <vt:lpstr>PowerPoint-Präsentation</vt:lpstr>
      <vt:lpstr>Les rapports entre le Parlement et le gouvernement</vt:lpstr>
      <vt:lpstr>Les rapports entre le Parlement et le gouvernement</vt:lpstr>
      <vt:lpstr>Les rapports entre le Parlement et le gouvernement</vt:lpstr>
      <vt:lpstr>PowerPoint-Präsentation</vt:lpstr>
      <vt:lpstr>Le Parlement dans la structure fédéraliste suisse</vt:lpstr>
      <vt:lpstr>PowerPoint-Präsentation</vt:lpstr>
      <vt:lpstr>Le Parlement dans la structure fédéraliste suisse</vt:lpstr>
      <vt:lpstr>Le Parlement dans la structure fédéraliste suisse</vt:lpstr>
      <vt:lpstr>Le plurilinguisme</vt:lpstr>
      <vt:lpstr>Le plurilinguisme</vt:lpstr>
      <vt:lpstr>PowerPoint-Präsentation</vt:lpstr>
      <vt:lpstr>Le plurilinguisme</vt:lpstr>
      <vt:lpstr>Le Parlement et la démocratie directe</vt:lpstr>
      <vt:lpstr>Le Parlement et la démocratie directe</vt:lpstr>
      <vt:lpstr>Le Parlement et la démocratie directe</vt:lpstr>
      <vt:lpstr>PowerPoint-Präsentation</vt:lpstr>
      <vt:lpstr>PowerPoint-Präsentation</vt:lpstr>
      <vt:lpstr>Le Parlement et la démocratie directe</vt:lpstr>
      <vt:lpstr>PowerPoint-Präsentation</vt:lpstr>
      <vt:lpstr>PowerPoint-Präsentation</vt:lpstr>
      <vt:lpstr>Merci beaucoup de votre attention</vt:lpstr>
    </vt:vector>
  </TitlesOfParts>
  <Company>VORLAGENBAUER.ch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Parlement suisse - Services du Parlement</dc:title>
  <dc:creator>Jonny Wüthrich</dc:creator>
  <cp:lastModifiedBy>Wernli Barbara Maya PARL INT</cp:lastModifiedBy>
  <cp:revision>811</cp:revision>
  <cp:lastPrinted>2017-06-28T14:58:14Z</cp:lastPrinted>
  <dcterms:created xsi:type="dcterms:W3CDTF">2014-01-21T17:34:46Z</dcterms:created>
  <dcterms:modified xsi:type="dcterms:W3CDTF">2021-06-16T07:29:49Z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0x0101004633270F07606B45A7050DAAA8E969DE000F42C7F468D7424FA95980902B5BD53A</vt:lpwstr>
  </property>
</Properties>
</file>